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4660" autoAdjust="0"/>
  </p:normalViewPr>
  <p:slideViewPr>
    <p:cSldViewPr>
      <p:cViewPr>
        <p:scale>
          <a:sx n="125" d="100"/>
          <a:sy n="125" d="100"/>
        </p:scale>
        <p:origin x="859" y="-2352"/>
      </p:cViewPr>
      <p:guideLst>
        <p:guide orient="horz" pos="2880"/>
        <p:guide pos="2160"/>
      </p:guideLst>
    </p:cSldViewPr>
  </p:slideViewPr>
  <p:outlineViewPr>
    <p:cViewPr>
      <p:scale>
        <a:sx n="33" d="100"/>
        <a:sy n="33" d="100"/>
      </p:scale>
      <p:origin x="0" y="-36581"/>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321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73B7013F-820A-40F9-A768-7BEB4545385F}" type="datetimeFigureOut">
              <a:rPr lang="en-AU" smtClean="0"/>
              <a:t>22/11/2016</a:t>
            </a:fld>
            <a:endParaRPr lang="en-AU"/>
          </a:p>
        </p:txBody>
      </p:sp>
      <p:sp>
        <p:nvSpPr>
          <p:cNvPr id="4" name="Footer Placeholder 3"/>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893DF33A-F79F-427B-9C76-34CCD7893CFF}" type="slidenum">
              <a:rPr lang="en-AU" smtClean="0"/>
              <a:t>‹#›</a:t>
            </a:fld>
            <a:endParaRPr lang="en-AU"/>
          </a:p>
        </p:txBody>
      </p:sp>
    </p:spTree>
    <p:extLst>
      <p:ext uri="{BB962C8B-B14F-4D97-AF65-F5344CB8AC3E}">
        <p14:creationId xmlns:p14="http://schemas.microsoft.com/office/powerpoint/2010/main" val="2705949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9DC63A7-166E-4609-8B49-C8F2F7609287}" type="datetimeFigureOut">
              <a:rPr lang="en-AU" smtClean="0"/>
              <a:t>22/11/2016</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0FD8AB7D-E94E-4EDC-8D86-EB888FD9330D}" type="slidenum">
              <a:rPr lang="en-AU" smtClean="0"/>
              <a:t>‹#›</a:t>
            </a:fld>
            <a:endParaRPr lang="en-AU"/>
          </a:p>
        </p:txBody>
      </p:sp>
    </p:spTree>
    <p:extLst>
      <p:ext uri="{BB962C8B-B14F-4D97-AF65-F5344CB8AC3E}">
        <p14:creationId xmlns:p14="http://schemas.microsoft.com/office/powerpoint/2010/main" val="1362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FD8AB7D-E94E-4EDC-8D86-EB888FD9330D}" type="slidenum">
              <a:rPr lang="en-AU" smtClean="0"/>
              <a:t>2</a:t>
            </a:fld>
            <a:endParaRPr lang="en-AU"/>
          </a:p>
        </p:txBody>
      </p:sp>
    </p:spTree>
    <p:extLst>
      <p:ext uri="{BB962C8B-B14F-4D97-AF65-F5344CB8AC3E}">
        <p14:creationId xmlns:p14="http://schemas.microsoft.com/office/powerpoint/2010/main" val="309184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9C518-4387-4A64-BD3F-EAC2D541EA41}" type="datetimeFigureOut">
              <a:rPr lang="en-AU" smtClean="0"/>
              <a:t>22/11/2016</a:t>
            </a:fld>
            <a:endParaRPr lang="en-AU"/>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74B8066E-5EB6-4F20-A506-30F7F8433F96}" type="slidenum">
              <a:rPr lang="en-AU" smtClean="0"/>
              <a:t>‹#›</a:t>
            </a:fld>
            <a:endParaRPr lang="en-AU"/>
          </a:p>
        </p:txBody>
      </p:sp>
      <p:sp>
        <p:nvSpPr>
          <p:cNvPr id="7" name="Title 6"/>
          <p:cNvSpPr>
            <a:spLocks noGrp="1"/>
          </p:cNvSpPr>
          <p:nvPr>
            <p:ph type="title" hasCustomPrompt="1"/>
          </p:nvPr>
        </p:nvSpPr>
        <p:spPr/>
        <p:txBody>
          <a:bodyPr/>
          <a:lstStyle>
            <a:lvl1pPr>
              <a:defRPr/>
            </a:lvl1pPr>
          </a:lstStyle>
          <a:p>
            <a:r>
              <a:rPr lang="en-US" dirty="0"/>
              <a:t>title</a:t>
            </a:r>
            <a:endParaRPr lang="en-AU" dirty="0"/>
          </a:p>
        </p:txBody>
      </p:sp>
    </p:spTree>
    <p:extLst>
      <p:ext uri="{BB962C8B-B14F-4D97-AF65-F5344CB8AC3E}">
        <p14:creationId xmlns:p14="http://schemas.microsoft.com/office/powerpoint/2010/main" val="123317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6273" y="9886392"/>
            <a:ext cx="2668904"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a:xfrm>
            <a:off x="6393688" y="9887156"/>
            <a:ext cx="279400"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19554" y="4400537"/>
            <a:ext cx="3750945" cy="377190"/>
          </a:xfrm>
          <a:prstGeom prst="rect">
            <a:avLst/>
          </a:prstGeom>
        </p:spPr>
        <p:txBody>
          <a:bodyPr vert="horz" wrap="square" lIns="0" tIns="0" rIns="0" bIns="0" rtlCol="0">
            <a:spAutoFit/>
          </a:bodyPr>
          <a:lstStyle/>
          <a:p>
            <a:pPr marL="12700">
              <a:lnSpc>
                <a:spcPct val="100000"/>
              </a:lnSpc>
            </a:pPr>
            <a:r>
              <a:rPr sz="2400" b="1" spc="-5" dirty="0">
                <a:latin typeface="Times New Roman"/>
                <a:cs typeface="Times New Roman"/>
              </a:rPr>
              <a:t>Data Communication</a:t>
            </a:r>
            <a:r>
              <a:rPr sz="2400" b="1" spc="10" dirty="0">
                <a:latin typeface="Times New Roman"/>
                <a:cs typeface="Times New Roman"/>
              </a:rPr>
              <a:t> </a:t>
            </a:r>
            <a:r>
              <a:rPr sz="2400" b="1" spc="-5" dirty="0">
                <a:latin typeface="Times New Roman"/>
                <a:cs typeface="Times New Roman"/>
              </a:rPr>
              <a:t>CS601</a:t>
            </a:r>
            <a:endParaRPr sz="2400">
              <a:latin typeface="Times New Roman"/>
              <a:cs typeface="Times New Roman"/>
            </a:endParaRPr>
          </a:p>
        </p:txBody>
      </p:sp>
    </p:spTree>
    <p:extLst>
      <p:ext uri="{BB962C8B-B14F-4D97-AF65-F5344CB8AC3E}">
        <p14:creationId xmlns:p14="http://schemas.microsoft.com/office/powerpoint/2010/main" val="70403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300" y="445007"/>
            <a:ext cx="1799589" cy="194945"/>
          </a:xfrm>
          <a:prstGeom prst="rect">
            <a:avLst/>
          </a:prstGeom>
        </p:spPr>
        <p:txBody>
          <a:bodyPr vert="horz" wrap="square" lIns="0" tIns="0" rIns="0" bIns="0" rtlCol="0">
            <a:spAutoFit/>
          </a:bodyPr>
          <a:lstStyle/>
          <a:p>
            <a:pPr marL="12700">
              <a:lnSpc>
                <a:spcPct val="100000"/>
              </a:lnSpc>
            </a:pPr>
            <a:r>
              <a:rPr sz="1200" dirty="0">
                <a:latin typeface="Times New Roman"/>
                <a:cs typeface="Times New Roman"/>
              </a:rPr>
              <a:t>CS601-Data</a:t>
            </a:r>
            <a:r>
              <a:rPr sz="1200" spc="-105" dirty="0">
                <a:latin typeface="Times New Roman"/>
                <a:cs typeface="Times New Roman"/>
              </a:rPr>
              <a:t> </a:t>
            </a:r>
            <a:r>
              <a:rPr sz="1200" dirty="0">
                <a:latin typeface="Times New Roman"/>
                <a:cs typeface="Times New Roman"/>
              </a:rPr>
              <a:t>Communication</a:t>
            </a:r>
            <a:endParaRPr sz="1200">
              <a:latin typeface="Times New Roman"/>
              <a:cs typeface="Times New Roman"/>
            </a:endParaRPr>
          </a:p>
        </p:txBody>
      </p:sp>
      <p:sp>
        <p:nvSpPr>
          <p:cNvPr id="3" name="object 3"/>
          <p:cNvSpPr txBox="1"/>
          <p:nvPr/>
        </p:nvSpPr>
        <p:spPr>
          <a:xfrm>
            <a:off x="6371335" y="445007"/>
            <a:ext cx="245110" cy="194945"/>
          </a:xfrm>
          <a:prstGeom prst="rect">
            <a:avLst/>
          </a:prstGeom>
        </p:spPr>
        <p:txBody>
          <a:bodyPr vert="horz" wrap="square" lIns="0" tIns="0" rIns="0" bIns="0" rtlCol="0">
            <a:spAutoFit/>
          </a:bodyPr>
          <a:lstStyle/>
          <a:p>
            <a:pPr marL="12700">
              <a:lnSpc>
                <a:spcPct val="100000"/>
              </a:lnSpc>
            </a:pPr>
            <a:r>
              <a:rPr sz="1200" b="1" spc="-10" dirty="0">
                <a:latin typeface="Times New Roman"/>
                <a:cs typeface="Times New Roman"/>
              </a:rPr>
              <a:t>VU</a:t>
            </a:r>
            <a:endParaRPr sz="1200">
              <a:latin typeface="Times New Roman"/>
              <a:cs typeface="Times New Roman"/>
            </a:endParaRPr>
          </a:p>
        </p:txBody>
      </p:sp>
      <p:sp>
        <p:nvSpPr>
          <p:cNvPr id="4" name="object 4"/>
          <p:cNvSpPr/>
          <p:nvPr/>
        </p:nvSpPr>
        <p:spPr>
          <a:xfrm>
            <a:off x="1143000" y="637794"/>
            <a:ext cx="5486400" cy="0"/>
          </a:xfrm>
          <a:custGeom>
            <a:avLst/>
            <a:gdLst/>
            <a:ahLst/>
            <a:cxnLst/>
            <a:rect l="l" t="t" r="r" b="b"/>
            <a:pathLst>
              <a:path w="5486400">
                <a:moveTo>
                  <a:pt x="0" y="0"/>
                </a:moveTo>
                <a:lnTo>
                  <a:pt x="5486400" y="0"/>
                </a:lnTo>
              </a:path>
            </a:pathLst>
          </a:custGeom>
          <a:ln w="9525">
            <a:solidFill>
              <a:srgbClr val="000000"/>
            </a:solidFill>
          </a:ln>
        </p:spPr>
        <p:txBody>
          <a:bodyPr wrap="square" lIns="0" tIns="0" rIns="0" bIns="0" rtlCol="0"/>
          <a:lstStyle/>
          <a:p>
            <a:endParaRPr/>
          </a:p>
        </p:txBody>
      </p:sp>
      <p:sp>
        <p:nvSpPr>
          <p:cNvPr id="5" name="object 5"/>
          <p:cNvSpPr/>
          <p:nvPr/>
        </p:nvSpPr>
        <p:spPr>
          <a:xfrm>
            <a:off x="1143000" y="9867900"/>
            <a:ext cx="5486400" cy="0"/>
          </a:xfrm>
          <a:custGeom>
            <a:avLst/>
            <a:gdLst/>
            <a:ahLst/>
            <a:cxnLst/>
            <a:rect l="l" t="t" r="r" b="b"/>
            <a:pathLst>
              <a:path w="5486400">
                <a:moveTo>
                  <a:pt x="0" y="0"/>
                </a:moveTo>
                <a:lnTo>
                  <a:pt x="5486400" y="0"/>
                </a:lnTo>
              </a:path>
            </a:pathLst>
          </a:custGeom>
          <a:ln w="9525">
            <a:solidFill>
              <a:srgbClr val="000000"/>
            </a:solidFill>
          </a:ln>
        </p:spPr>
        <p:txBody>
          <a:bodyPr wrap="square" lIns="0" tIns="0" rIns="0" bIns="0" rtlCol="0"/>
          <a:lstStyle/>
          <a:p>
            <a:endParaRPr/>
          </a:p>
        </p:txBody>
      </p:sp>
      <p:sp>
        <p:nvSpPr>
          <p:cNvPr id="6" name="object 6"/>
          <p:cNvSpPr txBox="1"/>
          <p:nvPr/>
        </p:nvSpPr>
        <p:spPr>
          <a:xfrm>
            <a:off x="1621027" y="932433"/>
            <a:ext cx="4849495" cy="8430260"/>
          </a:xfrm>
          <a:prstGeom prst="rect">
            <a:avLst/>
          </a:prstGeom>
        </p:spPr>
        <p:txBody>
          <a:bodyPr vert="horz" wrap="square" lIns="0" tIns="0" rIns="0" bIns="0" rtlCol="0">
            <a:spAutoFit/>
          </a:bodyPr>
          <a:lstStyle/>
          <a:p>
            <a:pPr marL="189230" algn="ctr">
              <a:lnSpc>
                <a:spcPct val="100000"/>
              </a:lnSpc>
            </a:pPr>
            <a:r>
              <a:rPr sz="1400" b="1" spc="-5" dirty="0">
                <a:latin typeface="Times New Roman"/>
                <a:cs typeface="Times New Roman"/>
              </a:rPr>
              <a:t>Table of</a:t>
            </a:r>
            <a:r>
              <a:rPr sz="1400" b="1" spc="-50" dirty="0">
                <a:latin typeface="Times New Roman"/>
                <a:cs typeface="Times New Roman"/>
              </a:rPr>
              <a:t> </a:t>
            </a:r>
            <a:r>
              <a:rPr sz="1400" b="1" spc="-5" dirty="0">
                <a:latin typeface="Times New Roman"/>
                <a:cs typeface="Times New Roman"/>
              </a:rPr>
              <a:t>Contents</a:t>
            </a:r>
            <a:endParaRPr sz="1400">
              <a:latin typeface="Times New Roman"/>
              <a:cs typeface="Times New Roman"/>
            </a:endParaRPr>
          </a:p>
          <a:p>
            <a:pPr>
              <a:lnSpc>
                <a:spcPct val="100000"/>
              </a:lnSpc>
              <a:spcBef>
                <a:spcPts val="10"/>
              </a:spcBef>
            </a:pPr>
            <a:endParaRPr sz="2000">
              <a:latin typeface="Times New Roman"/>
              <a:cs typeface="Times New Roman"/>
            </a:endParaRPr>
          </a:p>
          <a:p>
            <a:pPr marL="12700" marR="5080" algn="just">
              <a:lnSpc>
                <a:spcPct val="104600"/>
              </a:lnSpc>
              <a:tabLst>
                <a:tab pos="4625975" algn="l"/>
                <a:tab pos="4695190" algn="l"/>
                <a:tab pos="4741545" algn="l"/>
              </a:tabLst>
            </a:pPr>
            <a:r>
              <a:rPr sz="1200" dirty="0">
                <a:latin typeface="Times New Roman"/>
                <a:cs typeface="Times New Roman"/>
              </a:rPr>
              <a:t>Lecture</a:t>
            </a:r>
            <a:r>
              <a:rPr sz="1200" spc="-5" dirty="0">
                <a:latin typeface="Times New Roman"/>
                <a:cs typeface="Times New Roman"/>
              </a:rPr>
              <a:t> </a:t>
            </a:r>
            <a:r>
              <a:rPr sz="1200" dirty="0">
                <a:latin typeface="Times New Roman"/>
                <a:cs typeface="Times New Roman"/>
              </a:rPr>
              <a:t>No.</a:t>
            </a:r>
            <a:r>
              <a:rPr sz="1200" spc="-5" dirty="0">
                <a:latin typeface="Times New Roman"/>
                <a:cs typeface="Times New Roman"/>
              </a:rPr>
              <a:t> </a:t>
            </a:r>
            <a:r>
              <a:rPr sz="1200" dirty="0">
                <a:latin typeface="Times New Roman"/>
                <a:cs typeface="Times New Roman"/>
              </a:rPr>
              <a:t>1			3  </a:t>
            </a:r>
            <a:r>
              <a:rPr sz="1100" spc="-5" dirty="0">
                <a:latin typeface="Times New Roman"/>
                <a:cs typeface="Times New Roman"/>
              </a:rPr>
              <a:t>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 </a:t>
            </a:r>
            <a:r>
              <a:rPr sz="1100" dirty="0">
                <a:latin typeface="Times New Roman"/>
                <a:cs typeface="Times New Roman"/>
              </a:rPr>
              <a:t>		</a:t>
            </a:r>
            <a:r>
              <a:rPr sz="1100" spc="-5" dirty="0">
                <a:latin typeface="Times New Roman"/>
                <a:cs typeface="Times New Roman"/>
              </a:rPr>
              <a:t>12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3 </a:t>
            </a:r>
            <a:r>
              <a:rPr sz="1100" dirty="0">
                <a:latin typeface="Times New Roman"/>
                <a:cs typeface="Times New Roman"/>
              </a:rPr>
              <a:t>		</a:t>
            </a:r>
            <a:r>
              <a:rPr sz="1100" spc="-5" dirty="0">
                <a:latin typeface="Times New Roman"/>
                <a:cs typeface="Times New Roman"/>
              </a:rPr>
              <a:t>17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4 </a:t>
            </a:r>
            <a:r>
              <a:rPr sz="1100" dirty="0">
                <a:latin typeface="Times New Roman"/>
                <a:cs typeface="Times New Roman"/>
              </a:rPr>
              <a:t>		</a:t>
            </a:r>
            <a:r>
              <a:rPr sz="1100" spc="-5" dirty="0">
                <a:latin typeface="Times New Roman"/>
                <a:cs typeface="Times New Roman"/>
              </a:rPr>
              <a:t>22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5 </a:t>
            </a:r>
            <a:r>
              <a:rPr sz="1100" dirty="0">
                <a:latin typeface="Times New Roman"/>
                <a:cs typeface="Times New Roman"/>
              </a:rPr>
              <a:t>		</a:t>
            </a:r>
            <a:r>
              <a:rPr sz="1100" spc="-5" dirty="0">
                <a:latin typeface="Times New Roman"/>
                <a:cs typeface="Times New Roman"/>
              </a:rPr>
              <a:t>28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6 </a:t>
            </a:r>
            <a:r>
              <a:rPr sz="1100" dirty="0">
                <a:latin typeface="Times New Roman"/>
                <a:cs typeface="Times New Roman"/>
              </a:rPr>
              <a:t>		</a:t>
            </a:r>
            <a:r>
              <a:rPr sz="1100" spc="-5" dirty="0">
                <a:latin typeface="Times New Roman"/>
                <a:cs typeface="Times New Roman"/>
              </a:rPr>
              <a:t>33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7 </a:t>
            </a:r>
            <a:r>
              <a:rPr sz="1100" dirty="0">
                <a:latin typeface="Times New Roman"/>
                <a:cs typeface="Times New Roman"/>
              </a:rPr>
              <a:t>		</a:t>
            </a:r>
            <a:r>
              <a:rPr sz="1100" spc="-5" dirty="0">
                <a:latin typeface="Times New Roman"/>
                <a:cs typeface="Times New Roman"/>
              </a:rPr>
              <a:t>39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8 </a:t>
            </a:r>
            <a:r>
              <a:rPr sz="1100" dirty="0">
                <a:latin typeface="Times New Roman"/>
                <a:cs typeface="Times New Roman"/>
              </a:rPr>
              <a:t>		</a:t>
            </a:r>
            <a:r>
              <a:rPr sz="1100" spc="-5" dirty="0">
                <a:latin typeface="Times New Roman"/>
                <a:cs typeface="Times New Roman"/>
              </a:rPr>
              <a:t>44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9 </a:t>
            </a:r>
            <a:r>
              <a:rPr sz="1100" dirty="0">
                <a:latin typeface="Times New Roman"/>
                <a:cs typeface="Times New Roman"/>
              </a:rPr>
              <a:t>		</a:t>
            </a:r>
            <a:r>
              <a:rPr sz="1100" spc="-5" dirty="0">
                <a:latin typeface="Times New Roman"/>
                <a:cs typeface="Times New Roman"/>
              </a:rPr>
              <a:t>49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10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52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11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56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12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61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13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66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14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70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15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75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16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79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17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84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18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89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19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95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20 </a:t>
            </a:r>
            <a:r>
              <a:rPr sz="1100" dirty="0">
                <a:latin typeface="Times New Roman"/>
                <a:cs typeface="Times New Roman"/>
              </a:rPr>
              <a:t>		</a:t>
            </a:r>
            <a:r>
              <a:rPr sz="1100" spc="-270" dirty="0">
                <a:latin typeface="Times New Roman"/>
                <a:cs typeface="Times New Roman"/>
              </a:rPr>
              <a:t> </a:t>
            </a:r>
            <a:r>
              <a:rPr sz="1100" spc="-5" dirty="0">
                <a:latin typeface="Times New Roman"/>
                <a:cs typeface="Times New Roman"/>
              </a:rPr>
              <a:t>98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21 </a:t>
            </a:r>
            <a:r>
              <a:rPr sz="1100" dirty="0">
                <a:latin typeface="Times New Roman"/>
                <a:cs typeface="Times New Roman"/>
              </a:rPr>
              <a:t>	</a:t>
            </a:r>
            <a:r>
              <a:rPr sz="1100" spc="-5" dirty="0">
                <a:latin typeface="Times New Roman"/>
                <a:cs typeface="Times New Roman"/>
              </a:rPr>
              <a:t>101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22 </a:t>
            </a:r>
            <a:r>
              <a:rPr sz="1100" dirty="0">
                <a:latin typeface="Times New Roman"/>
                <a:cs typeface="Times New Roman"/>
              </a:rPr>
              <a:t>	</a:t>
            </a:r>
            <a:r>
              <a:rPr sz="1100" spc="-5" dirty="0">
                <a:latin typeface="Times New Roman"/>
                <a:cs typeface="Times New Roman"/>
              </a:rPr>
              <a:t>108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23 </a:t>
            </a:r>
            <a:r>
              <a:rPr sz="1100" dirty="0">
                <a:latin typeface="Times New Roman"/>
                <a:cs typeface="Times New Roman"/>
              </a:rPr>
              <a:t>	</a:t>
            </a:r>
            <a:r>
              <a:rPr sz="1100" spc="-5" dirty="0">
                <a:latin typeface="Times New Roman"/>
                <a:cs typeface="Times New Roman"/>
              </a:rPr>
              <a:t>114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24 </a:t>
            </a:r>
            <a:r>
              <a:rPr sz="1100" dirty="0">
                <a:latin typeface="Times New Roman"/>
                <a:cs typeface="Times New Roman"/>
              </a:rPr>
              <a:t>	</a:t>
            </a:r>
            <a:r>
              <a:rPr sz="1100" spc="-5" dirty="0">
                <a:latin typeface="Times New Roman"/>
                <a:cs typeface="Times New Roman"/>
              </a:rPr>
              <a:t>118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25 </a:t>
            </a:r>
            <a:r>
              <a:rPr sz="1100" dirty="0">
                <a:latin typeface="Times New Roman"/>
                <a:cs typeface="Times New Roman"/>
              </a:rPr>
              <a:t>	</a:t>
            </a:r>
            <a:r>
              <a:rPr sz="1100" spc="-5" dirty="0">
                <a:latin typeface="Times New Roman"/>
                <a:cs typeface="Times New Roman"/>
              </a:rPr>
              <a:t>124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26 </a:t>
            </a:r>
            <a:r>
              <a:rPr sz="1100" dirty="0">
                <a:latin typeface="Times New Roman"/>
                <a:cs typeface="Times New Roman"/>
              </a:rPr>
              <a:t>	</a:t>
            </a:r>
            <a:r>
              <a:rPr sz="1100" spc="-5" dirty="0">
                <a:latin typeface="Times New Roman"/>
                <a:cs typeface="Times New Roman"/>
              </a:rPr>
              <a:t>130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27 </a:t>
            </a:r>
            <a:r>
              <a:rPr sz="1100" dirty="0">
                <a:latin typeface="Times New Roman"/>
                <a:cs typeface="Times New Roman"/>
              </a:rPr>
              <a:t>	</a:t>
            </a:r>
            <a:r>
              <a:rPr sz="1100" spc="-5" dirty="0">
                <a:latin typeface="Times New Roman"/>
                <a:cs typeface="Times New Roman"/>
              </a:rPr>
              <a:t>135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28 </a:t>
            </a:r>
            <a:r>
              <a:rPr sz="1100" dirty="0">
                <a:latin typeface="Times New Roman"/>
                <a:cs typeface="Times New Roman"/>
              </a:rPr>
              <a:t>	</a:t>
            </a:r>
            <a:r>
              <a:rPr sz="1100" spc="-5" dirty="0">
                <a:latin typeface="Times New Roman"/>
                <a:cs typeface="Times New Roman"/>
              </a:rPr>
              <a:t>142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29 </a:t>
            </a:r>
            <a:r>
              <a:rPr sz="1100" dirty="0">
                <a:latin typeface="Times New Roman"/>
                <a:cs typeface="Times New Roman"/>
              </a:rPr>
              <a:t>	</a:t>
            </a:r>
            <a:r>
              <a:rPr sz="1100" spc="-5" dirty="0">
                <a:latin typeface="Times New Roman"/>
                <a:cs typeface="Times New Roman"/>
              </a:rPr>
              <a:t>146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30 </a:t>
            </a:r>
            <a:r>
              <a:rPr sz="1100" dirty="0">
                <a:latin typeface="Times New Roman"/>
                <a:cs typeface="Times New Roman"/>
              </a:rPr>
              <a:t>	</a:t>
            </a:r>
            <a:r>
              <a:rPr sz="1100" spc="-5" dirty="0">
                <a:latin typeface="Times New Roman"/>
                <a:cs typeface="Times New Roman"/>
              </a:rPr>
              <a:t>156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31 </a:t>
            </a:r>
            <a:r>
              <a:rPr sz="1100" dirty="0">
                <a:latin typeface="Times New Roman"/>
                <a:cs typeface="Times New Roman"/>
              </a:rPr>
              <a:t>	</a:t>
            </a:r>
            <a:r>
              <a:rPr sz="1100" spc="-5" dirty="0">
                <a:latin typeface="Times New Roman"/>
                <a:cs typeface="Times New Roman"/>
              </a:rPr>
              <a:t>160  Lecture</a:t>
            </a:r>
            <a:r>
              <a:rPr sz="1100" dirty="0">
                <a:latin typeface="Times New Roman"/>
                <a:cs typeface="Times New Roman"/>
              </a:rPr>
              <a:t> </a:t>
            </a:r>
            <a:r>
              <a:rPr sz="1100" spc="-5" dirty="0">
                <a:latin typeface="Times New Roman"/>
                <a:cs typeface="Times New Roman"/>
              </a:rPr>
              <a:t>No.</a:t>
            </a:r>
            <a:r>
              <a:rPr sz="1100" dirty="0">
                <a:latin typeface="Times New Roman"/>
                <a:cs typeface="Times New Roman"/>
              </a:rPr>
              <a:t> </a:t>
            </a:r>
            <a:r>
              <a:rPr sz="1100" spc="-5" dirty="0">
                <a:latin typeface="Times New Roman"/>
                <a:cs typeface="Times New Roman"/>
              </a:rPr>
              <a:t>32 </a:t>
            </a:r>
            <a:r>
              <a:rPr sz="1100" dirty="0">
                <a:latin typeface="Times New Roman"/>
                <a:cs typeface="Times New Roman"/>
              </a:rPr>
              <a:t>	</a:t>
            </a:r>
            <a:r>
              <a:rPr sz="1100" spc="-5" dirty="0">
                <a:latin typeface="Times New Roman"/>
                <a:cs typeface="Times New Roman"/>
              </a:rPr>
              <a:t>165  Lecture No. 33 169  Lecture No. 34 174  Lecture No. 35 179  Lecture No. 36 183  Lecture No. 37 188  Lecture No. 38 193  Lecture No. 39 199  Lecture No. 40 205  Lecture No. 41 210  Lecture No. 42 218  Lecture No. 43 227  Lecture No. 44 233  Lecture No. 45                                                                                                            </a:t>
            </a:r>
            <a:r>
              <a:rPr sz="1100" spc="225" dirty="0">
                <a:latin typeface="Times New Roman"/>
                <a:cs typeface="Times New Roman"/>
              </a:rPr>
              <a:t> </a:t>
            </a:r>
            <a:r>
              <a:rPr sz="1100" spc="-5" dirty="0">
                <a:latin typeface="Times New Roman"/>
                <a:cs typeface="Times New Roman"/>
              </a:rPr>
              <a:t>239</a:t>
            </a:r>
            <a:endParaRPr sz="1100">
              <a:latin typeface="Times New Roman"/>
              <a:cs typeface="Times New Roman"/>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305"/>
              </a:lnSpc>
            </a:pPr>
            <a:r>
              <a:rPr dirty="0"/>
              <a:t>© Copyright Virtual University of</a:t>
            </a:r>
            <a:r>
              <a:rPr spc="-100" dirty="0"/>
              <a:t> </a:t>
            </a:r>
            <a:r>
              <a:rPr dirty="0"/>
              <a:t>Pakistan</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01600">
              <a:lnSpc>
                <a:spcPts val="1305"/>
              </a:lnSpc>
            </a:pPr>
            <a:fld id="{81D60167-4931-47E6-BA6A-407CBD079E47}" type="slidenum">
              <a:rPr dirty="0"/>
              <a:t>2</a:t>
            </a:fld>
            <a:endParaRPr dirty="0"/>
          </a:p>
        </p:txBody>
      </p:sp>
    </p:spTree>
    <p:extLst>
      <p:ext uri="{BB962C8B-B14F-4D97-AF65-F5344CB8AC3E}">
        <p14:creationId xmlns:p14="http://schemas.microsoft.com/office/powerpoint/2010/main" val="2279925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21</Words>
  <Application>Microsoft Office PowerPoint</Application>
  <PresentationFormat>Custom</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jzaheer</dc:creator>
  <cp:lastModifiedBy>Asif Ashraf</cp:lastModifiedBy>
  <cp:revision>11</cp:revision>
  <dcterms:created xsi:type="dcterms:W3CDTF">2016-11-20T12:48:04Z</dcterms:created>
  <dcterms:modified xsi:type="dcterms:W3CDTF">2016-11-22T15:34:54Z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2009-02-20T00:00:00Z</vt:filetime>
  </property>
  <property fmtid="{D5CDD505-2E9C-101B-9397-08002B2CF9AE}" pid="3" name="Creator">
    <vt:lpwstr>Acrobat PDFMaker 6.0 for Word</vt:lpwstr>
  </property>
  <property fmtid="{D5CDD505-2E9C-101B-9397-08002B2CF9AE}" pid="4" name="LastSaved">
    <vt:filetime>2016-11-20T00:00:00Z</vt:filetime>
  </property>
</Properties>
</file>