
<file path=[Content_Types].xml><?xml version="1.0" encoding="utf-8"?>
<Types xmlns="http://schemas.openxmlformats.org/package/2006/content-types">
  <Default Extension="png" ContentType="image/png"/>
  <Default Extension="tmp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f Ashraf" initials="AA" lastIdx="3" clrIdx="0">
    <p:extLst>
      <p:ext uri="{19B8F6BF-5375-455C-9EA6-DF929625EA0E}">
        <p15:presenceInfo xmlns:p15="http://schemas.microsoft.com/office/powerpoint/2012/main" userId="09d7dcdaf20692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88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54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64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29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8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45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03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17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9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70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40FB-2347-4FA6-A60F-D34A0CE71CFC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6F40-87A9-4CD8-A858-2F95251F20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06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7" y="36766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assignment is to make you familiar with following topics:</a:t>
            </a:r>
          </a:p>
          <a:p>
            <a:pPr algn="just">
              <a:spcAft>
                <a:spcPts val="0"/>
              </a:spcAft>
            </a:pP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Tree</a:t>
            </a:r>
          </a:p>
          <a:p>
            <a:pPr algn="just">
              <a:spcAft>
                <a:spcPts val="0"/>
              </a:spcAft>
            </a:pP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Binary Tree</a:t>
            </a:r>
          </a:p>
          <a:p>
            <a:pPr algn="just">
              <a:spcAft>
                <a:spcPts val="0"/>
              </a:spcAft>
            </a:pP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Terminologies of a Binary Tree</a:t>
            </a:r>
          </a:p>
          <a:p>
            <a:pPr algn="just">
              <a:spcAft>
                <a:spcPts val="0"/>
              </a:spcAft>
            </a:pP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Level</a:t>
            </a:r>
          </a:p>
          <a:p>
            <a:pPr algn="just">
              <a:spcAft>
                <a:spcPts val="0"/>
              </a:spcAft>
            </a:pP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Complete Binary Tree</a:t>
            </a:r>
          </a:p>
          <a:p>
            <a:pPr algn="just">
              <a:spcAft>
                <a:spcPts val="0"/>
              </a:spcAft>
            </a:pP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Level of a Complete Binary Tree</a:t>
            </a: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10656" y="2671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2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051" y="1300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 down C++ code to create a complete binary Tree in which user can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any number of node/elements (Numeric). </a:t>
            </a:r>
          </a:p>
          <a:p>
            <a:pPr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After Creating a complete binary tree , You need to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calculate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product of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lowest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level and find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smallest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the binary tree as given in the example:</a:t>
            </a: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6" y="2713332"/>
            <a:ext cx="1978655" cy="1269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48046" y="46272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Elements in 2nd last level  (N-1)=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Smallest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number in Binary Tree =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8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112</Words>
  <Application>Microsoft Office PowerPoint</Application>
  <PresentationFormat>Widescreen</PresentationFormat>
  <Paragraphs>19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Ashraf</dc:creator>
  <cp:lastModifiedBy>Asif Ashraf</cp:lastModifiedBy>
  <cp:revision>4</cp:revision>
  <dcterms:created xsi:type="dcterms:W3CDTF">2016-11-24T07:27:32Z</dcterms:created>
  <dcterms:modified xsi:type="dcterms:W3CDTF">2016-11-24T07:35:52Z</dcterms:modified>
</cp:coreProperties>
</file>