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8159" y="3445573"/>
            <a:ext cx="2921970" cy="444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556" spc="19" dirty="0">
                <a:latin typeface="Arial"/>
                <a:cs typeface="Arial"/>
              </a:rPr>
              <a:t>Database </a:t>
            </a:r>
            <a:r>
              <a:rPr sz="1556" spc="39" dirty="0">
                <a:latin typeface="Arial"/>
                <a:cs typeface="Arial"/>
              </a:rPr>
              <a:t>Management</a:t>
            </a:r>
            <a:r>
              <a:rPr sz="1556" spc="-53" dirty="0">
                <a:latin typeface="Arial"/>
                <a:cs typeface="Arial"/>
              </a:rPr>
              <a:t> </a:t>
            </a:r>
            <a:r>
              <a:rPr sz="1556" spc="58" dirty="0">
                <a:latin typeface="Arial"/>
                <a:cs typeface="Arial"/>
              </a:rPr>
              <a:t>System</a:t>
            </a:r>
            <a:endParaRPr sz="1556">
              <a:latin typeface="Arial"/>
              <a:cs typeface="Arial"/>
            </a:endParaRPr>
          </a:p>
          <a:p>
            <a:pPr algn="ctr">
              <a:spcBef>
                <a:spcPts val="237"/>
              </a:spcBef>
            </a:pPr>
            <a:r>
              <a:rPr sz="1167" spc="5" dirty="0">
                <a:latin typeface="Times New Roman"/>
                <a:cs typeface="Times New Roman"/>
              </a:rPr>
              <a:t>(CS403)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58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94" y="1787976"/>
            <a:ext cx="5365485" cy="7297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939" algn="r">
              <a:tabLst>
                <a:tab pos="5270291" algn="l"/>
              </a:tabLst>
            </a:pPr>
            <a:r>
              <a:rPr sz="972" dirty="0">
                <a:latin typeface="Arial"/>
                <a:cs typeface="Arial"/>
              </a:rPr>
              <a:t>D</a:t>
            </a:r>
            <a:r>
              <a:rPr sz="972" spc="15" dirty="0">
                <a:latin typeface="Arial"/>
                <a:cs typeface="Arial"/>
              </a:rPr>
              <a:t>A</a:t>
            </a:r>
            <a:r>
              <a:rPr sz="972" spc="29" dirty="0">
                <a:latin typeface="Arial"/>
                <a:cs typeface="Arial"/>
              </a:rPr>
              <a:t>T</a:t>
            </a:r>
            <a:r>
              <a:rPr sz="972" spc="24" dirty="0">
                <a:latin typeface="Arial"/>
                <a:cs typeface="Arial"/>
              </a:rPr>
              <a:t>A</a:t>
            </a:r>
            <a:r>
              <a:rPr sz="972" spc="73" dirty="0">
                <a:latin typeface="Arial"/>
                <a:cs typeface="Arial"/>
              </a:rPr>
              <a:t>B</a:t>
            </a:r>
            <a:r>
              <a:rPr sz="972" spc="24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24" dirty="0">
                <a:latin typeface="Arial"/>
                <a:cs typeface="Arial"/>
              </a:rPr>
              <a:t>MA</a:t>
            </a:r>
            <a:r>
              <a:rPr sz="972" spc="19" dirty="0">
                <a:latin typeface="Arial"/>
                <a:cs typeface="Arial"/>
              </a:rPr>
              <a:t>N</a:t>
            </a:r>
            <a:r>
              <a:rPr sz="972" spc="24" dirty="0">
                <a:latin typeface="Arial"/>
                <a:cs typeface="Arial"/>
              </a:rPr>
              <a:t>A</a:t>
            </a:r>
            <a:r>
              <a:rPr sz="972" spc="5" dirty="0">
                <a:latin typeface="Arial"/>
                <a:cs typeface="Arial"/>
              </a:rPr>
              <a:t>G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NT</a:t>
            </a:r>
            <a:r>
              <a:rPr sz="972" spc="1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S</a:t>
            </a:r>
            <a:r>
              <a:rPr sz="972" dirty="0">
                <a:latin typeface="Arial"/>
                <a:cs typeface="Arial"/>
              </a:rPr>
              <a:t>Y</a:t>
            </a:r>
            <a:r>
              <a:rPr sz="972" spc="-10" dirty="0">
                <a:latin typeface="Arial"/>
                <a:cs typeface="Arial"/>
              </a:rPr>
              <a:t>S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19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5" dirty="0">
                <a:latin typeface="Arial"/>
                <a:cs typeface="Arial"/>
              </a:rPr>
              <a:t>1</a:t>
            </a:r>
            <a:endParaRPr sz="972">
              <a:latin typeface="Arial"/>
              <a:cs typeface="Arial"/>
            </a:endParaRPr>
          </a:p>
          <a:p>
            <a:pPr marR="4939" algn="r">
              <a:spcBef>
                <a:spcPts val="535"/>
              </a:spcBef>
              <a:tabLst>
                <a:tab pos="5271526" algn="l"/>
              </a:tabLst>
            </a:pPr>
            <a:r>
              <a:rPr sz="972" spc="53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URE 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. </a:t>
            </a:r>
            <a:r>
              <a:rPr sz="972" dirty="0">
                <a:latin typeface="Arial"/>
                <a:cs typeface="Arial"/>
              </a:rPr>
              <a:t>0</a:t>
            </a:r>
            <a:r>
              <a:rPr sz="972" spc="-5" dirty="0">
                <a:latin typeface="Arial"/>
                <a:cs typeface="Arial"/>
              </a:rPr>
              <a:t>1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5" dirty="0">
                <a:latin typeface="Arial"/>
                <a:cs typeface="Arial"/>
              </a:rPr>
              <a:t>9</a:t>
            </a:r>
            <a:endParaRPr sz="972">
              <a:latin typeface="Arial"/>
              <a:cs typeface="Arial"/>
            </a:endParaRPr>
          </a:p>
          <a:p>
            <a:pPr marL="12347" marR="4939" indent="296327" algn="r">
              <a:lnSpc>
                <a:spcPct val="95800"/>
              </a:lnSpc>
              <a:spcBef>
                <a:spcPts val="583"/>
              </a:spcBef>
              <a:tabLst>
                <a:tab pos="4768388" algn="l"/>
                <a:tab pos="4837531" algn="l"/>
                <a:tab pos="4986312" algn="l"/>
                <a:tab pos="5282638" algn="l"/>
              </a:tabLst>
            </a:pP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		</a:t>
            </a:r>
            <a:r>
              <a:rPr sz="972" spc="-5" dirty="0">
                <a:latin typeface="Arial"/>
                <a:cs typeface="Arial"/>
              </a:rPr>
              <a:t>9 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ve</a:t>
            </a:r>
            <a:r>
              <a:rPr sz="972" dirty="0">
                <a:latin typeface="Arial"/>
                <a:cs typeface="Arial"/>
              </a:rPr>
              <a:t>rv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Le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	</a:t>
            </a:r>
            <a:r>
              <a:rPr sz="972" spc="-5" dirty="0">
                <a:latin typeface="Arial"/>
                <a:cs typeface="Arial"/>
              </a:rPr>
              <a:t>9  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odu</a:t>
            </a:r>
            <a:r>
              <a:rPr sz="972" dirty="0">
                <a:latin typeface="Arial"/>
                <a:cs typeface="Arial"/>
              </a:rPr>
              <a:t>ct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n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to 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h</a:t>
            </a:r>
            <a:r>
              <a:rPr sz="972" spc="-5" dirty="0">
                <a:latin typeface="Arial"/>
                <a:cs typeface="Arial"/>
              </a:rPr>
              <a:t>e </a:t>
            </a:r>
            <a:r>
              <a:rPr sz="972" dirty="0">
                <a:latin typeface="Arial"/>
                <a:cs typeface="Arial"/>
              </a:rPr>
              <a:t>co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rs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5" dirty="0">
                <a:latin typeface="Arial"/>
                <a:cs typeface="Arial"/>
              </a:rPr>
              <a:t>9  D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b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e 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f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3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1</a:t>
            </a:r>
            <a:r>
              <a:rPr sz="972" spc="-5" dirty="0">
                <a:latin typeface="Arial"/>
                <a:cs typeface="Arial"/>
              </a:rPr>
              <a:t>0  I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po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an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e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h</a:t>
            </a:r>
            <a:r>
              <a:rPr sz="972" spc="-5" dirty="0">
                <a:latin typeface="Arial"/>
                <a:cs typeface="Arial"/>
              </a:rPr>
              <a:t>e D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aba</a:t>
            </a:r>
            <a:r>
              <a:rPr sz="972" spc="5" dirty="0">
                <a:latin typeface="Arial"/>
                <a:cs typeface="Arial"/>
              </a:rPr>
              <a:t>s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1</a:t>
            </a:r>
            <a:r>
              <a:rPr sz="972" spc="-5" dirty="0">
                <a:latin typeface="Arial"/>
                <a:cs typeface="Arial"/>
              </a:rPr>
              <a:t>2  D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b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d 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ad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on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dirty="0">
                <a:latin typeface="Arial"/>
                <a:cs typeface="Arial"/>
              </a:rPr>
              <a:t>F</a:t>
            </a:r>
            <a:r>
              <a:rPr sz="972" spc="-15" dirty="0">
                <a:latin typeface="Arial"/>
                <a:cs typeface="Arial"/>
              </a:rPr>
              <a:t>il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P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ss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 </a:t>
            </a:r>
            <a:r>
              <a:rPr sz="972" spc="10" dirty="0">
                <a:latin typeface="Arial"/>
                <a:cs typeface="Arial"/>
              </a:rPr>
              <a:t>S</a:t>
            </a:r>
            <a:r>
              <a:rPr sz="972" spc="-24" dirty="0">
                <a:latin typeface="Arial"/>
                <a:cs typeface="Arial"/>
              </a:rPr>
              <a:t>y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</a:t>
            </a:r>
            <a:r>
              <a:rPr sz="972" spc="-5" dirty="0">
                <a:latin typeface="Arial"/>
                <a:cs typeface="Arial"/>
              </a:rPr>
              <a:t>2  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0" dirty="0">
                <a:latin typeface="Arial"/>
                <a:cs typeface="Arial"/>
              </a:rPr>
              <a:t>van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g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D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b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1</a:t>
            </a:r>
            <a:r>
              <a:rPr sz="972" spc="-5" dirty="0">
                <a:latin typeface="Arial"/>
                <a:cs typeface="Arial"/>
              </a:rPr>
              <a:t>5</a:t>
            </a:r>
            <a:endParaRPr sz="972">
              <a:latin typeface="Arial"/>
              <a:cs typeface="Arial"/>
            </a:endParaRPr>
          </a:p>
          <a:p>
            <a:pPr marR="4939" algn="r">
              <a:spcBef>
                <a:spcPts val="525"/>
              </a:spcBef>
              <a:tabLst>
                <a:tab pos="5203001" algn="l"/>
              </a:tabLst>
            </a:pPr>
            <a:r>
              <a:rPr sz="972" spc="53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URE 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. </a:t>
            </a:r>
            <a:r>
              <a:rPr sz="972" dirty="0">
                <a:latin typeface="Arial"/>
                <a:cs typeface="Arial"/>
              </a:rPr>
              <a:t>0</a:t>
            </a:r>
            <a:r>
              <a:rPr sz="972" spc="-5" dirty="0">
                <a:latin typeface="Arial"/>
                <a:cs typeface="Arial"/>
              </a:rPr>
              <a:t>2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</a:t>
            </a:r>
            <a:r>
              <a:rPr sz="972" spc="-5" dirty="0">
                <a:latin typeface="Arial"/>
                <a:cs typeface="Arial"/>
              </a:rPr>
              <a:t>7</a:t>
            </a:r>
            <a:endParaRPr sz="972">
              <a:latin typeface="Arial"/>
              <a:cs typeface="Arial"/>
            </a:endParaRPr>
          </a:p>
          <a:p>
            <a:pPr marL="308674" marR="5556" algn="r">
              <a:lnSpc>
                <a:spcPct val="95900"/>
              </a:lnSpc>
              <a:spcBef>
                <a:spcPts val="593"/>
              </a:spcBef>
              <a:tabLst>
                <a:tab pos="5065332" algn="l"/>
                <a:tab pos="5214113" algn="l"/>
              </a:tabLst>
            </a:pP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1</a:t>
            </a:r>
            <a:r>
              <a:rPr sz="972" spc="-5" dirty="0">
                <a:latin typeface="Arial"/>
                <a:cs typeface="Arial"/>
              </a:rPr>
              <a:t>7 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ve</a:t>
            </a:r>
            <a:r>
              <a:rPr sz="972" dirty="0">
                <a:latin typeface="Arial"/>
                <a:cs typeface="Arial"/>
              </a:rPr>
              <a:t>rv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Le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1</a:t>
            </a:r>
            <a:r>
              <a:rPr sz="972" spc="-5" dirty="0">
                <a:latin typeface="Arial"/>
                <a:cs typeface="Arial"/>
              </a:rPr>
              <a:t>7  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ff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en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e </a:t>
            </a:r>
            <a:r>
              <a:rPr sz="972" spc="-10" dirty="0">
                <a:latin typeface="Arial"/>
                <a:cs typeface="Arial"/>
              </a:rPr>
              <a:t>be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9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n 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ta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d 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dirty="0">
                <a:latin typeface="Arial"/>
                <a:cs typeface="Arial"/>
              </a:rPr>
              <a:t>f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n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</a:t>
            </a:r>
            <a:r>
              <a:rPr sz="972" spc="-5" dirty="0">
                <a:latin typeface="Arial"/>
                <a:cs typeface="Arial"/>
              </a:rPr>
              <a:t>7  </a:t>
            </a:r>
            <a:r>
              <a:rPr sz="972" dirty="0">
                <a:latin typeface="Arial"/>
                <a:cs typeface="Arial"/>
              </a:rPr>
              <a:t>F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he</a:t>
            </a:r>
            <a:r>
              <a:rPr sz="972" spc="-5" dirty="0">
                <a:latin typeface="Arial"/>
                <a:cs typeface="Arial"/>
              </a:rPr>
              <a:t>r</a:t>
            </a:r>
            <a:r>
              <a:rPr sz="972" dirty="0">
                <a:latin typeface="Arial"/>
                <a:cs typeface="Arial"/>
              </a:rPr>
              <a:t> A</a:t>
            </a:r>
            <a:r>
              <a:rPr sz="972" spc="-10" dirty="0">
                <a:latin typeface="Arial"/>
                <a:cs typeface="Arial"/>
              </a:rPr>
              <a:t>d</a:t>
            </a:r>
            <a:r>
              <a:rPr sz="972" dirty="0">
                <a:latin typeface="Arial"/>
                <a:cs typeface="Arial"/>
              </a:rPr>
              <a:t>v</a:t>
            </a:r>
            <a:r>
              <a:rPr sz="972" spc="-10" dirty="0">
                <a:latin typeface="Arial"/>
                <a:cs typeface="Arial"/>
              </a:rPr>
              <a:t>an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age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D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aba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24" dirty="0">
                <a:latin typeface="Arial"/>
                <a:cs typeface="Arial"/>
              </a:rPr>
              <a:t>y</a:t>
            </a:r>
            <a:r>
              <a:rPr sz="972" dirty="0">
                <a:latin typeface="Arial"/>
                <a:cs typeface="Arial"/>
              </a:rPr>
              <a:t>st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</a:t>
            </a:r>
            <a:r>
              <a:rPr sz="972" spc="-5" dirty="0">
                <a:latin typeface="Arial"/>
                <a:cs typeface="Arial"/>
              </a:rPr>
              <a:t>9  C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t I</a:t>
            </a:r>
            <a:r>
              <a:rPr sz="972" dirty="0">
                <a:latin typeface="Arial"/>
                <a:cs typeface="Arial"/>
              </a:rPr>
              <a:t>n</a:t>
            </a:r>
            <a:r>
              <a:rPr sz="972" spc="-10" dirty="0">
                <a:latin typeface="Arial"/>
                <a:cs typeface="Arial"/>
              </a:rPr>
              <a:t>v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dirty="0">
                <a:latin typeface="Arial"/>
                <a:cs typeface="Arial"/>
              </a:rPr>
              <a:t>v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d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2</a:t>
            </a:r>
            <a:r>
              <a:rPr sz="972" spc="-5" dirty="0">
                <a:latin typeface="Arial"/>
                <a:cs typeface="Arial"/>
              </a:rPr>
              <a:t>1  I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po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an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e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D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ta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2</a:t>
            </a:r>
            <a:r>
              <a:rPr sz="972" spc="-5" dirty="0">
                <a:latin typeface="Arial"/>
                <a:cs typeface="Arial"/>
              </a:rPr>
              <a:t>2  </a:t>
            </a:r>
            <a:r>
              <a:rPr sz="972" spc="-10" dirty="0">
                <a:latin typeface="Arial"/>
                <a:cs typeface="Arial"/>
              </a:rPr>
              <a:t>Le</a:t>
            </a:r>
            <a:r>
              <a:rPr sz="972" dirty="0">
                <a:latin typeface="Arial"/>
                <a:cs typeface="Arial"/>
              </a:rPr>
              <a:t>v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D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a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2</a:t>
            </a:r>
            <a:r>
              <a:rPr sz="972" spc="-5" dirty="0">
                <a:latin typeface="Arial"/>
                <a:cs typeface="Arial"/>
              </a:rPr>
              <a:t>2  U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D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aba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10" dirty="0">
                <a:latin typeface="Arial"/>
                <a:cs typeface="Arial"/>
              </a:rPr>
              <a:t>S</a:t>
            </a:r>
            <a:r>
              <a:rPr sz="972" spc="-34" dirty="0">
                <a:latin typeface="Arial"/>
                <a:cs typeface="Arial"/>
              </a:rPr>
              <a:t>y</a:t>
            </a:r>
            <a:r>
              <a:rPr sz="972" dirty="0">
                <a:latin typeface="Arial"/>
                <a:cs typeface="Arial"/>
              </a:rPr>
              <a:t>st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m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</a:t>
            </a:r>
            <a:r>
              <a:rPr sz="972" spc="-5" dirty="0">
                <a:latin typeface="Arial"/>
                <a:cs typeface="Arial"/>
              </a:rPr>
              <a:t>4</a:t>
            </a:r>
            <a:endParaRPr sz="972">
              <a:latin typeface="Arial"/>
              <a:cs typeface="Arial"/>
            </a:endParaRPr>
          </a:p>
          <a:p>
            <a:pPr marR="4939" algn="r">
              <a:spcBef>
                <a:spcPts val="525"/>
              </a:spcBef>
              <a:tabLst>
                <a:tab pos="5203001" algn="l"/>
              </a:tabLst>
            </a:pPr>
            <a:r>
              <a:rPr sz="972" spc="53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URE 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. </a:t>
            </a:r>
            <a:r>
              <a:rPr sz="972" dirty="0">
                <a:latin typeface="Arial"/>
                <a:cs typeface="Arial"/>
              </a:rPr>
              <a:t>0</a:t>
            </a:r>
            <a:r>
              <a:rPr sz="972" spc="-5" dirty="0">
                <a:latin typeface="Arial"/>
                <a:cs typeface="Arial"/>
              </a:rPr>
              <a:t>3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3</a:t>
            </a:r>
            <a:r>
              <a:rPr sz="972" spc="-5" dirty="0">
                <a:latin typeface="Arial"/>
                <a:cs typeface="Arial"/>
              </a:rPr>
              <a:t>1</a:t>
            </a:r>
            <a:endParaRPr sz="972">
              <a:latin typeface="Arial"/>
              <a:cs typeface="Arial"/>
            </a:endParaRPr>
          </a:p>
          <a:p>
            <a:pPr marL="308674" marR="5556" algn="r">
              <a:lnSpc>
                <a:spcPct val="95800"/>
              </a:lnSpc>
              <a:spcBef>
                <a:spcPts val="598"/>
              </a:spcBef>
              <a:tabLst>
                <a:tab pos="5065332" algn="l"/>
                <a:tab pos="5214113" algn="l"/>
              </a:tabLst>
            </a:pP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3</a:t>
            </a:r>
            <a:r>
              <a:rPr sz="972" spc="-5" dirty="0">
                <a:latin typeface="Arial"/>
                <a:cs typeface="Arial"/>
              </a:rPr>
              <a:t>1 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ve</a:t>
            </a:r>
            <a:r>
              <a:rPr sz="972" dirty="0">
                <a:latin typeface="Arial"/>
                <a:cs typeface="Arial"/>
              </a:rPr>
              <a:t>rv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Le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3</a:t>
            </a:r>
            <a:r>
              <a:rPr sz="972" spc="-5" dirty="0">
                <a:latin typeface="Arial"/>
                <a:cs typeface="Arial"/>
              </a:rPr>
              <a:t>1  D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b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e 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rch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spc="5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3</a:t>
            </a:r>
            <a:r>
              <a:rPr sz="972" spc="-5" dirty="0">
                <a:latin typeface="Arial"/>
                <a:cs typeface="Arial"/>
              </a:rPr>
              <a:t>1  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h</a:t>
            </a:r>
            <a:r>
              <a:rPr sz="972" spc="-5" dirty="0">
                <a:latin typeface="Arial"/>
                <a:cs typeface="Arial"/>
              </a:rPr>
              <a:t>e 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rc</a:t>
            </a:r>
            <a:r>
              <a:rPr sz="972" spc="-10" dirty="0">
                <a:latin typeface="Arial"/>
                <a:cs typeface="Arial"/>
              </a:rPr>
              <a:t>h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3</a:t>
            </a:r>
            <a:r>
              <a:rPr sz="972" spc="-5" dirty="0">
                <a:latin typeface="Arial"/>
                <a:cs typeface="Arial"/>
              </a:rPr>
              <a:t>3  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x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 </a:t>
            </a:r>
            <a:r>
              <a:rPr sz="972" dirty="0">
                <a:latin typeface="Arial"/>
                <a:cs typeface="Arial"/>
              </a:rPr>
              <a:t>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 (</a:t>
            </a:r>
            <a:r>
              <a:rPr sz="972" spc="-10" dirty="0">
                <a:latin typeface="Arial"/>
                <a:cs typeface="Arial"/>
              </a:rPr>
              <a:t>L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10" dirty="0">
                <a:latin typeface="Arial"/>
                <a:cs typeface="Arial"/>
              </a:rPr>
              <a:t>v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spc="-5" dirty="0">
                <a:latin typeface="Arial"/>
                <a:cs typeface="Arial"/>
              </a:rPr>
              <a:t>,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S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h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5" dirty="0">
                <a:latin typeface="Arial"/>
                <a:cs typeface="Arial"/>
              </a:rPr>
              <a:t>a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r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ode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spc="-5" dirty="0">
                <a:latin typeface="Arial"/>
                <a:cs typeface="Arial"/>
              </a:rPr>
              <a:t>)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3</a:t>
            </a:r>
            <a:r>
              <a:rPr sz="972" spc="-5" dirty="0">
                <a:latin typeface="Arial"/>
                <a:cs typeface="Arial"/>
              </a:rPr>
              <a:t>5  C</a:t>
            </a:r>
            <a:r>
              <a:rPr sz="972" spc="-10" dirty="0">
                <a:latin typeface="Arial"/>
                <a:cs typeface="Arial"/>
              </a:rPr>
              <a:t>on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ep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 o</a:t>
            </a:r>
            <a:r>
              <a:rPr sz="972" spc="-5" dirty="0">
                <a:latin typeface="Arial"/>
                <a:cs typeface="Arial"/>
              </a:rPr>
              <a:t>r</a:t>
            </a:r>
            <a:r>
              <a:rPr sz="972" dirty="0">
                <a:latin typeface="Arial"/>
                <a:cs typeface="Arial"/>
              </a:rPr>
              <a:t> L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dirty="0">
                <a:latin typeface="Arial"/>
                <a:cs typeface="Arial"/>
              </a:rPr>
              <a:t>g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V</a:t>
            </a:r>
            <a:r>
              <a:rPr sz="972" dirty="0">
                <a:latin typeface="Arial"/>
                <a:cs typeface="Arial"/>
              </a:rPr>
              <a:t>ie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3</a:t>
            </a:r>
            <a:r>
              <a:rPr sz="972" spc="-5" dirty="0">
                <a:latin typeface="Arial"/>
                <a:cs typeface="Arial"/>
              </a:rPr>
              <a:t>7</a:t>
            </a:r>
            <a:endParaRPr sz="972">
              <a:latin typeface="Arial"/>
              <a:cs typeface="Arial"/>
            </a:endParaRPr>
          </a:p>
          <a:p>
            <a:pPr marR="4939" algn="r">
              <a:spcBef>
                <a:spcPts val="510"/>
              </a:spcBef>
              <a:tabLst>
                <a:tab pos="5203001" algn="l"/>
              </a:tabLst>
            </a:pPr>
            <a:r>
              <a:rPr sz="972" spc="53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URE 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. </a:t>
            </a:r>
            <a:r>
              <a:rPr sz="972" dirty="0">
                <a:latin typeface="Arial"/>
                <a:cs typeface="Arial"/>
              </a:rPr>
              <a:t>0</a:t>
            </a:r>
            <a:r>
              <a:rPr sz="972" spc="-5" dirty="0">
                <a:latin typeface="Arial"/>
                <a:cs typeface="Arial"/>
              </a:rPr>
              <a:t>4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4</a:t>
            </a:r>
            <a:r>
              <a:rPr sz="972" spc="-5" dirty="0">
                <a:latin typeface="Arial"/>
                <a:cs typeface="Arial"/>
              </a:rPr>
              <a:t>0</a:t>
            </a:r>
            <a:endParaRPr sz="972">
              <a:latin typeface="Arial"/>
              <a:cs typeface="Arial"/>
            </a:endParaRPr>
          </a:p>
          <a:p>
            <a:pPr marL="308674" marR="5556" algn="r">
              <a:lnSpc>
                <a:spcPts val="1118"/>
              </a:lnSpc>
              <a:spcBef>
                <a:spcPts val="627"/>
              </a:spcBef>
              <a:tabLst>
                <a:tab pos="5064715" algn="l"/>
                <a:tab pos="5214113" algn="l"/>
              </a:tabLst>
            </a:pP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4</a:t>
            </a:r>
            <a:r>
              <a:rPr sz="972" spc="-5" dirty="0">
                <a:latin typeface="Arial"/>
                <a:cs typeface="Arial"/>
              </a:rPr>
              <a:t>0  </a:t>
            </a:r>
            <a:r>
              <a:rPr sz="972" spc="92" dirty="0">
                <a:latin typeface="Arial"/>
                <a:cs typeface="Arial"/>
              </a:rPr>
              <a:t>Ov</a:t>
            </a:r>
            <a:r>
              <a:rPr sz="972" spc="83" dirty="0">
                <a:latin typeface="Arial"/>
                <a:cs typeface="Arial"/>
              </a:rPr>
              <a:t>e</a:t>
            </a:r>
            <a:r>
              <a:rPr sz="972" spc="97" dirty="0">
                <a:latin typeface="Arial"/>
                <a:cs typeface="Arial"/>
              </a:rPr>
              <a:t>r</a:t>
            </a:r>
            <a:r>
              <a:rPr sz="972" spc="92" dirty="0">
                <a:latin typeface="Arial"/>
                <a:cs typeface="Arial"/>
              </a:rPr>
              <a:t>v</a:t>
            </a:r>
            <a:r>
              <a:rPr sz="972" spc="78" dirty="0">
                <a:latin typeface="Arial"/>
                <a:cs typeface="Arial"/>
              </a:rPr>
              <a:t>i</a:t>
            </a:r>
            <a:r>
              <a:rPr sz="972" spc="97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73" dirty="0">
                <a:latin typeface="Arial"/>
                <a:cs typeface="Arial"/>
              </a:rPr>
              <a:t> </a:t>
            </a:r>
            <a:r>
              <a:rPr sz="972" spc="83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63" dirty="0">
                <a:latin typeface="Arial"/>
                <a:cs typeface="Arial"/>
              </a:rPr>
              <a:t> </a:t>
            </a:r>
            <a:r>
              <a:rPr sz="972" spc="97" dirty="0">
                <a:latin typeface="Arial"/>
                <a:cs typeface="Arial"/>
              </a:rPr>
              <a:t>L</a:t>
            </a:r>
            <a:r>
              <a:rPr sz="972" spc="83" dirty="0">
                <a:latin typeface="Arial"/>
                <a:cs typeface="Arial"/>
              </a:rPr>
              <a:t>e</a:t>
            </a:r>
            <a:r>
              <a:rPr sz="972" spc="92" dirty="0">
                <a:latin typeface="Arial"/>
                <a:cs typeface="Arial"/>
              </a:rPr>
              <a:t>c</a:t>
            </a:r>
            <a:r>
              <a:rPr sz="972" spc="97" dirty="0">
                <a:latin typeface="Arial"/>
                <a:cs typeface="Arial"/>
              </a:rPr>
              <a:t>t</a:t>
            </a:r>
            <a:r>
              <a:rPr sz="972" spc="83" dirty="0">
                <a:latin typeface="Arial"/>
                <a:cs typeface="Arial"/>
              </a:rPr>
              <a:t>u</a:t>
            </a:r>
            <a:r>
              <a:rPr sz="972" spc="9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4</a:t>
            </a:r>
            <a:r>
              <a:rPr sz="972" spc="-5" dirty="0">
                <a:latin typeface="Arial"/>
                <a:cs typeface="Arial"/>
              </a:rPr>
              <a:t>0  </a:t>
            </a:r>
            <a:r>
              <a:rPr sz="972" spc="83" dirty="0">
                <a:latin typeface="Arial"/>
                <a:cs typeface="Arial"/>
              </a:rPr>
              <a:t>I</a:t>
            </a:r>
            <a:r>
              <a:rPr sz="972" spc="97" dirty="0">
                <a:latin typeface="Arial"/>
                <a:cs typeface="Arial"/>
              </a:rPr>
              <a:t>n</a:t>
            </a:r>
            <a:r>
              <a:rPr sz="972" spc="83" dirty="0">
                <a:latin typeface="Arial"/>
                <a:cs typeface="Arial"/>
              </a:rPr>
              <a:t>te</a:t>
            </a:r>
            <a:r>
              <a:rPr sz="972" spc="97" dirty="0">
                <a:latin typeface="Arial"/>
                <a:cs typeface="Arial"/>
              </a:rPr>
              <a:t>rna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78" dirty="0">
                <a:latin typeface="Arial"/>
                <a:cs typeface="Arial"/>
              </a:rPr>
              <a:t> </a:t>
            </a:r>
            <a:r>
              <a:rPr sz="972" spc="83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r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68" dirty="0">
                <a:latin typeface="Arial"/>
                <a:cs typeface="Arial"/>
              </a:rPr>
              <a:t> </a:t>
            </a:r>
            <a:r>
              <a:rPr sz="972" spc="97" dirty="0">
                <a:latin typeface="Arial"/>
                <a:cs typeface="Arial"/>
              </a:rPr>
              <a:t>P</a:t>
            </a:r>
            <a:r>
              <a:rPr sz="972" spc="102" dirty="0">
                <a:latin typeface="Arial"/>
                <a:cs typeface="Arial"/>
              </a:rPr>
              <a:t>h</a:t>
            </a:r>
            <a:r>
              <a:rPr sz="972" spc="68" dirty="0">
                <a:latin typeface="Arial"/>
                <a:cs typeface="Arial"/>
              </a:rPr>
              <a:t>y</a:t>
            </a:r>
            <a:r>
              <a:rPr sz="972" spc="102" dirty="0">
                <a:latin typeface="Arial"/>
                <a:cs typeface="Arial"/>
              </a:rPr>
              <a:t>s</a:t>
            </a:r>
            <a:r>
              <a:rPr sz="972" spc="78" dirty="0">
                <a:latin typeface="Arial"/>
                <a:cs typeface="Arial"/>
              </a:rPr>
              <a:t>i</a:t>
            </a:r>
            <a:r>
              <a:rPr sz="972" spc="102" dirty="0">
                <a:latin typeface="Arial"/>
                <a:cs typeface="Arial"/>
              </a:rPr>
              <a:t>c</a:t>
            </a:r>
            <a:r>
              <a:rPr sz="972" spc="83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68" dirty="0">
                <a:latin typeface="Arial"/>
                <a:cs typeface="Arial"/>
              </a:rPr>
              <a:t> </a:t>
            </a:r>
            <a:r>
              <a:rPr sz="972" spc="97" dirty="0">
                <a:latin typeface="Arial"/>
                <a:cs typeface="Arial"/>
              </a:rPr>
              <a:t>V</a:t>
            </a:r>
            <a:r>
              <a:rPr sz="972" spc="92" dirty="0">
                <a:latin typeface="Arial"/>
                <a:cs typeface="Arial"/>
              </a:rPr>
              <a:t>i</a:t>
            </a:r>
            <a:r>
              <a:rPr sz="972" spc="97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83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/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63" dirty="0">
                <a:latin typeface="Arial"/>
                <a:cs typeface="Arial"/>
              </a:rPr>
              <a:t> </a:t>
            </a:r>
            <a:r>
              <a:rPr sz="972" spc="78" dirty="0">
                <a:latin typeface="Arial"/>
                <a:cs typeface="Arial"/>
              </a:rPr>
              <a:t>S</a:t>
            </a:r>
            <a:r>
              <a:rPr sz="972" spc="92" dirty="0">
                <a:latin typeface="Arial"/>
                <a:cs typeface="Arial"/>
              </a:rPr>
              <a:t>c</a:t>
            </a:r>
            <a:r>
              <a:rPr sz="972" spc="97" dirty="0">
                <a:latin typeface="Arial"/>
                <a:cs typeface="Arial"/>
              </a:rPr>
              <a:t>h</a:t>
            </a:r>
            <a:r>
              <a:rPr sz="972" spc="83" dirty="0">
                <a:latin typeface="Arial"/>
                <a:cs typeface="Arial"/>
              </a:rPr>
              <a:t>e</a:t>
            </a:r>
            <a:r>
              <a:rPr sz="972" spc="107" dirty="0">
                <a:latin typeface="Arial"/>
                <a:cs typeface="Arial"/>
              </a:rPr>
              <a:t>m</a:t>
            </a:r>
            <a:r>
              <a:rPr sz="972" spc="-5" dirty="0">
                <a:latin typeface="Arial"/>
                <a:cs typeface="Arial"/>
              </a:rPr>
              <a:t>a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4</a:t>
            </a:r>
            <a:r>
              <a:rPr sz="972" spc="-5" dirty="0">
                <a:latin typeface="Arial"/>
                <a:cs typeface="Arial"/>
              </a:rPr>
              <a:t>0  </a:t>
            </a:r>
            <a:r>
              <a:rPr sz="972" spc="83" dirty="0">
                <a:latin typeface="Arial"/>
                <a:cs typeface="Arial"/>
              </a:rPr>
              <a:t>D</a:t>
            </a:r>
            <a:r>
              <a:rPr sz="972" spc="97" dirty="0">
                <a:latin typeface="Arial"/>
                <a:cs typeface="Arial"/>
              </a:rPr>
              <a:t>a</a:t>
            </a:r>
            <a:r>
              <a:rPr sz="972" spc="83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78" dirty="0">
                <a:latin typeface="Arial"/>
                <a:cs typeface="Arial"/>
              </a:rPr>
              <a:t> </a:t>
            </a:r>
            <a:r>
              <a:rPr sz="972" spc="97" dirty="0">
                <a:latin typeface="Arial"/>
                <a:cs typeface="Arial"/>
              </a:rPr>
              <a:t>In</a:t>
            </a:r>
            <a:r>
              <a:rPr sz="972" spc="83" dirty="0">
                <a:latin typeface="Arial"/>
                <a:cs typeface="Arial"/>
              </a:rPr>
              <a:t>d</a:t>
            </a:r>
            <a:r>
              <a:rPr sz="972" spc="97" dirty="0">
                <a:latin typeface="Arial"/>
                <a:cs typeface="Arial"/>
              </a:rPr>
              <a:t>ep</a:t>
            </a:r>
            <a:r>
              <a:rPr sz="972" spc="83" dirty="0">
                <a:latin typeface="Arial"/>
                <a:cs typeface="Arial"/>
              </a:rPr>
              <a:t>e</a:t>
            </a:r>
            <a:r>
              <a:rPr sz="972" spc="97" dirty="0">
                <a:latin typeface="Arial"/>
                <a:cs typeface="Arial"/>
              </a:rPr>
              <a:t>nde</a:t>
            </a:r>
            <a:r>
              <a:rPr sz="972" spc="83" dirty="0">
                <a:latin typeface="Arial"/>
                <a:cs typeface="Arial"/>
              </a:rPr>
              <a:t>n</a:t>
            </a:r>
            <a:r>
              <a:rPr sz="972" spc="9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4</a:t>
            </a:r>
            <a:r>
              <a:rPr sz="972" spc="-5" dirty="0">
                <a:latin typeface="Arial"/>
                <a:cs typeface="Arial"/>
              </a:rPr>
              <a:t>3  </a:t>
            </a:r>
            <a:r>
              <a:rPr sz="972" spc="92" dirty="0">
                <a:latin typeface="Arial"/>
                <a:cs typeface="Arial"/>
              </a:rPr>
              <a:t>F</a:t>
            </a:r>
            <a:r>
              <a:rPr sz="972" spc="97" dirty="0">
                <a:latin typeface="Arial"/>
                <a:cs typeface="Arial"/>
              </a:rPr>
              <a:t>u</a:t>
            </a:r>
            <a:r>
              <a:rPr sz="972" spc="83" dirty="0">
                <a:latin typeface="Arial"/>
                <a:cs typeface="Arial"/>
              </a:rPr>
              <a:t>n</a:t>
            </a:r>
            <a:r>
              <a:rPr sz="972" spc="92" dirty="0">
                <a:latin typeface="Arial"/>
                <a:cs typeface="Arial"/>
              </a:rPr>
              <a:t>c</a:t>
            </a:r>
            <a:r>
              <a:rPr sz="972" spc="97" dirty="0">
                <a:latin typeface="Arial"/>
                <a:cs typeface="Arial"/>
              </a:rPr>
              <a:t>t</a:t>
            </a:r>
            <a:r>
              <a:rPr sz="972" spc="92" dirty="0">
                <a:latin typeface="Arial"/>
                <a:cs typeface="Arial"/>
              </a:rPr>
              <a:t>i</a:t>
            </a:r>
            <a:r>
              <a:rPr sz="972" spc="83" dirty="0">
                <a:latin typeface="Arial"/>
                <a:cs typeface="Arial"/>
              </a:rPr>
              <a:t>on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68" dirty="0">
                <a:latin typeface="Arial"/>
                <a:cs typeface="Arial"/>
              </a:rPr>
              <a:t> </a:t>
            </a:r>
            <a:r>
              <a:rPr sz="972" spc="83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63" dirty="0">
                <a:latin typeface="Arial"/>
                <a:cs typeface="Arial"/>
              </a:rPr>
              <a:t> </a:t>
            </a:r>
            <a:r>
              <a:rPr sz="972" spc="97" dirty="0">
                <a:latin typeface="Arial"/>
                <a:cs typeface="Arial"/>
              </a:rPr>
              <a:t>DBM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4</a:t>
            </a:r>
            <a:r>
              <a:rPr sz="972" spc="-5" dirty="0">
                <a:latin typeface="Arial"/>
                <a:cs typeface="Arial"/>
              </a:rPr>
              <a:t>5</a:t>
            </a:r>
            <a:endParaRPr sz="972">
              <a:latin typeface="Arial"/>
              <a:cs typeface="Arial"/>
            </a:endParaRPr>
          </a:p>
          <a:p>
            <a:pPr marR="4939" algn="r">
              <a:spcBef>
                <a:spcPts val="481"/>
              </a:spcBef>
              <a:tabLst>
                <a:tab pos="5203001" algn="l"/>
              </a:tabLst>
            </a:pPr>
            <a:r>
              <a:rPr sz="972" spc="53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URE 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. </a:t>
            </a:r>
            <a:r>
              <a:rPr sz="972" dirty="0">
                <a:latin typeface="Arial"/>
                <a:cs typeface="Arial"/>
              </a:rPr>
              <a:t>0</a:t>
            </a:r>
            <a:r>
              <a:rPr sz="972" spc="-5" dirty="0">
                <a:latin typeface="Arial"/>
                <a:cs typeface="Arial"/>
              </a:rPr>
              <a:t>5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5</a:t>
            </a:r>
            <a:r>
              <a:rPr sz="972" spc="-5" dirty="0">
                <a:latin typeface="Arial"/>
                <a:cs typeface="Arial"/>
              </a:rPr>
              <a:t>0</a:t>
            </a:r>
            <a:endParaRPr sz="972">
              <a:latin typeface="Arial"/>
              <a:cs typeface="Arial"/>
            </a:endParaRPr>
          </a:p>
          <a:p>
            <a:pPr marL="308674" marR="5556" algn="r">
              <a:lnSpc>
                <a:spcPct val="95900"/>
              </a:lnSpc>
              <a:spcBef>
                <a:spcPts val="593"/>
              </a:spcBef>
              <a:tabLst>
                <a:tab pos="5064715" algn="l"/>
                <a:tab pos="5214113" algn="l"/>
              </a:tabLst>
            </a:pP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5</a:t>
            </a:r>
            <a:r>
              <a:rPr sz="972" spc="-5" dirty="0">
                <a:latin typeface="Arial"/>
                <a:cs typeface="Arial"/>
              </a:rPr>
              <a:t>0 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ve</a:t>
            </a:r>
            <a:r>
              <a:rPr sz="972" dirty="0">
                <a:latin typeface="Arial"/>
                <a:cs typeface="Arial"/>
              </a:rPr>
              <a:t>rv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Le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5</a:t>
            </a:r>
            <a:r>
              <a:rPr sz="972" spc="-5" dirty="0">
                <a:latin typeface="Arial"/>
                <a:cs typeface="Arial"/>
              </a:rPr>
              <a:t>0  D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b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e D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10" dirty="0">
                <a:latin typeface="Arial"/>
                <a:cs typeface="Arial"/>
              </a:rPr>
              <a:t>v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p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en</a:t>
            </a:r>
            <a:r>
              <a:rPr sz="972" spc="-5" dirty="0">
                <a:latin typeface="Arial"/>
                <a:cs typeface="Arial"/>
              </a:rPr>
              <a:t>t </a:t>
            </a:r>
            <a:r>
              <a:rPr sz="972" spc="-10" dirty="0">
                <a:latin typeface="Arial"/>
                <a:cs typeface="Arial"/>
              </a:rPr>
              <a:t>P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5</a:t>
            </a:r>
            <a:r>
              <a:rPr sz="972" spc="-5" dirty="0">
                <a:latin typeface="Arial"/>
                <a:cs typeface="Arial"/>
              </a:rPr>
              <a:t>1  </a:t>
            </a:r>
            <a:r>
              <a:rPr sz="972" spc="-10" dirty="0">
                <a:latin typeface="Arial"/>
                <a:cs typeface="Arial"/>
              </a:rPr>
              <a:t>P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l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na</a:t>
            </a:r>
            <a:r>
              <a:rPr sz="972" spc="5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y</a:t>
            </a:r>
            <a:r>
              <a:rPr sz="972" spc="-10" dirty="0">
                <a:latin typeface="Arial"/>
                <a:cs typeface="Arial"/>
              </a:rPr>
              <a:t> S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spc="10" dirty="0">
                <a:latin typeface="Arial"/>
                <a:cs typeface="Arial"/>
              </a:rPr>
              <a:t>d</a:t>
            </a:r>
            <a:r>
              <a:rPr sz="972" spc="-5" dirty="0">
                <a:latin typeface="Arial"/>
                <a:cs typeface="Arial"/>
              </a:rPr>
              <a:t>y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3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5</a:t>
            </a:r>
            <a:r>
              <a:rPr sz="972" spc="-5" dirty="0">
                <a:latin typeface="Arial"/>
                <a:cs typeface="Arial"/>
              </a:rPr>
              <a:t>1  D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b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e D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10" dirty="0">
                <a:latin typeface="Arial"/>
                <a:cs typeface="Arial"/>
              </a:rPr>
              <a:t>v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p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en</a:t>
            </a:r>
            <a:r>
              <a:rPr sz="972" spc="-5" dirty="0">
                <a:latin typeface="Arial"/>
                <a:cs typeface="Arial"/>
              </a:rPr>
              <a:t>t </a:t>
            </a:r>
            <a:r>
              <a:rPr sz="972" spc="-10" dirty="0">
                <a:latin typeface="Arial"/>
                <a:cs typeface="Arial"/>
              </a:rPr>
              <a:t>P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ss</a:t>
            </a:r>
            <a:r>
              <a:rPr sz="972" spc="-5" dirty="0">
                <a:latin typeface="Arial"/>
                <a:cs typeface="Arial"/>
              </a:rPr>
              <a:t>: </a:t>
            </a:r>
            <a:r>
              <a:rPr sz="972" spc="-10" dirty="0">
                <a:latin typeface="Arial"/>
                <a:cs typeface="Arial"/>
              </a:rPr>
              <a:t>App</a:t>
            </a:r>
            <a:r>
              <a:rPr sz="972" dirty="0">
                <a:latin typeface="Arial"/>
                <a:cs typeface="Arial"/>
              </a:rPr>
              <a:t>ro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h 2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5</a:t>
            </a:r>
            <a:r>
              <a:rPr sz="972" spc="-5" dirty="0">
                <a:latin typeface="Arial"/>
                <a:cs typeface="Arial"/>
              </a:rPr>
              <a:t>4  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oo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d </a:t>
            </a:r>
            <a:r>
              <a:rPr sz="972" dirty="0">
                <a:latin typeface="Arial"/>
                <a:cs typeface="Arial"/>
              </a:rPr>
              <a:t>f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r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D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b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24" dirty="0">
                <a:latin typeface="Arial"/>
                <a:cs typeface="Arial"/>
              </a:rPr>
              <a:t>y</a:t>
            </a:r>
            <a:r>
              <a:rPr sz="972" dirty="0">
                <a:latin typeface="Arial"/>
                <a:cs typeface="Arial"/>
              </a:rPr>
              <a:t>st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spc="19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D</a:t>
            </a:r>
            <a:r>
              <a:rPr sz="972" spc="-10" dirty="0">
                <a:latin typeface="Arial"/>
                <a:cs typeface="Arial"/>
              </a:rPr>
              <a:t>eve</a:t>
            </a:r>
            <a:r>
              <a:rPr sz="972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op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en</a:t>
            </a:r>
            <a:r>
              <a:rPr sz="972" spc="-5" dirty="0">
                <a:latin typeface="Arial"/>
                <a:cs typeface="Arial"/>
              </a:rPr>
              <a:t>t: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5</a:t>
            </a:r>
            <a:r>
              <a:rPr sz="972" spc="-5" dirty="0">
                <a:latin typeface="Arial"/>
                <a:cs typeface="Arial"/>
              </a:rPr>
              <a:t>6  D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ta </a:t>
            </a:r>
            <a:r>
              <a:rPr sz="972" spc="5" dirty="0">
                <a:latin typeface="Arial"/>
                <a:cs typeface="Arial"/>
              </a:rPr>
              <a:t>F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spc="-15" dirty="0">
                <a:latin typeface="Arial"/>
                <a:cs typeface="Arial"/>
              </a:rPr>
              <a:t> 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10" dirty="0">
                <a:latin typeface="Arial"/>
                <a:cs typeface="Arial"/>
              </a:rPr>
              <a:t>g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3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5</a:t>
            </a:r>
            <a:r>
              <a:rPr sz="972" spc="-5" dirty="0">
                <a:latin typeface="Arial"/>
                <a:cs typeface="Arial"/>
              </a:rPr>
              <a:t>6  </a:t>
            </a:r>
            <a:r>
              <a:rPr sz="972" spc="19" dirty="0">
                <a:latin typeface="Arial"/>
                <a:cs typeface="Arial"/>
              </a:rPr>
              <a:t>T</a:t>
            </a:r>
            <a:r>
              <a:rPr sz="972" spc="-34" dirty="0">
                <a:latin typeface="Arial"/>
                <a:cs typeface="Arial"/>
              </a:rPr>
              <a:t>y</a:t>
            </a:r>
            <a:r>
              <a:rPr sz="972" spc="-10" dirty="0">
                <a:latin typeface="Arial"/>
                <a:cs typeface="Arial"/>
              </a:rPr>
              <a:t>pe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D</a:t>
            </a:r>
            <a:r>
              <a:rPr sz="972" dirty="0">
                <a:latin typeface="Arial"/>
                <a:cs typeface="Arial"/>
              </a:rPr>
              <a:t>F</a:t>
            </a:r>
            <a:r>
              <a:rPr sz="972" spc="-5" dirty="0">
                <a:latin typeface="Arial"/>
                <a:cs typeface="Arial"/>
              </a:rPr>
              <a:t>D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3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6</a:t>
            </a:r>
            <a:r>
              <a:rPr sz="972" spc="-5" dirty="0">
                <a:latin typeface="Arial"/>
                <a:cs typeface="Arial"/>
              </a:rPr>
              <a:t>0</a:t>
            </a:r>
            <a:endParaRPr sz="972">
              <a:latin typeface="Arial"/>
              <a:cs typeface="Arial"/>
            </a:endParaRPr>
          </a:p>
          <a:p>
            <a:pPr marR="4939" algn="r">
              <a:spcBef>
                <a:spcPts val="525"/>
              </a:spcBef>
              <a:tabLst>
                <a:tab pos="5203001" algn="l"/>
              </a:tabLst>
            </a:pPr>
            <a:r>
              <a:rPr sz="972" spc="53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URE 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. </a:t>
            </a:r>
            <a:r>
              <a:rPr sz="972" dirty="0">
                <a:latin typeface="Arial"/>
                <a:cs typeface="Arial"/>
              </a:rPr>
              <a:t>0</a:t>
            </a:r>
            <a:r>
              <a:rPr sz="972" spc="-5" dirty="0">
                <a:latin typeface="Arial"/>
                <a:cs typeface="Arial"/>
              </a:rPr>
              <a:t>6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6</a:t>
            </a:r>
            <a:r>
              <a:rPr sz="972" spc="-5" dirty="0">
                <a:latin typeface="Arial"/>
                <a:cs typeface="Arial"/>
              </a:rPr>
              <a:t>3</a:t>
            </a:r>
            <a:endParaRPr sz="972">
              <a:latin typeface="Arial"/>
              <a:cs typeface="Arial"/>
            </a:endParaRPr>
          </a:p>
          <a:p>
            <a:pPr marL="308674" marR="5556" algn="r">
              <a:lnSpc>
                <a:spcPct val="95700"/>
              </a:lnSpc>
              <a:spcBef>
                <a:spcPts val="598"/>
              </a:spcBef>
              <a:tabLst>
                <a:tab pos="5065332" algn="l"/>
                <a:tab pos="5214113" algn="l"/>
              </a:tabLst>
            </a:pP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6</a:t>
            </a:r>
            <a:r>
              <a:rPr sz="972" spc="-5" dirty="0">
                <a:latin typeface="Arial"/>
                <a:cs typeface="Arial"/>
              </a:rPr>
              <a:t>3 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ve</a:t>
            </a:r>
            <a:r>
              <a:rPr sz="972" dirty="0">
                <a:latin typeface="Arial"/>
                <a:cs typeface="Arial"/>
              </a:rPr>
              <a:t>rv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Le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6</a:t>
            </a:r>
            <a:r>
              <a:rPr sz="972" spc="-5" dirty="0">
                <a:latin typeface="Arial"/>
                <a:cs typeface="Arial"/>
              </a:rPr>
              <a:t>3  D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15" dirty="0">
                <a:latin typeface="Arial"/>
                <a:cs typeface="Arial"/>
              </a:rPr>
              <a:t>il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d D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ta </a:t>
            </a:r>
            <a:r>
              <a:rPr sz="972" spc="5" dirty="0">
                <a:latin typeface="Arial"/>
                <a:cs typeface="Arial"/>
              </a:rPr>
              <a:t>F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spc="-15" dirty="0">
                <a:latin typeface="Arial"/>
                <a:cs typeface="Arial"/>
              </a:rPr>
              <a:t> 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10" dirty="0">
                <a:latin typeface="Arial"/>
                <a:cs typeface="Arial"/>
              </a:rPr>
              <a:t>g</a:t>
            </a:r>
            <a:r>
              <a:rPr sz="972" dirty="0">
                <a:latin typeface="Arial"/>
                <a:cs typeface="Arial"/>
              </a:rPr>
              <a:t>ra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6</a:t>
            </a:r>
            <a:r>
              <a:rPr sz="972" spc="-5" dirty="0">
                <a:latin typeface="Arial"/>
                <a:cs typeface="Arial"/>
              </a:rPr>
              <a:t>3  D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ta 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ona</a:t>
            </a:r>
            <a:r>
              <a:rPr sz="972" spc="19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y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6</a:t>
            </a:r>
            <a:r>
              <a:rPr sz="972" spc="-5" dirty="0">
                <a:latin typeface="Arial"/>
                <a:cs typeface="Arial"/>
              </a:rPr>
              <a:t>4</a:t>
            </a:r>
            <a:endParaRPr sz="97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122" y="9079152"/>
            <a:ext cx="5381537" cy="547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4122">
              <a:lnSpc>
                <a:spcPts val="1074"/>
              </a:lnSpc>
              <a:tabLst>
                <a:tab pos="5368450" algn="r"/>
              </a:tabLst>
            </a:pPr>
            <a:r>
              <a:rPr sz="972" spc="-5" dirty="0">
                <a:latin typeface="Arial"/>
                <a:cs typeface="Arial"/>
              </a:rPr>
              <a:t>Database</a:t>
            </a:r>
            <a:r>
              <a:rPr sz="972" spc="-10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Design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Phase</a:t>
            </a:r>
            <a:r>
              <a:rPr sz="972" spc="-5" dirty="0">
                <a:latin typeface="Times New Roman"/>
                <a:cs typeface="Times New Roman"/>
              </a:rPr>
              <a:t>	</a:t>
            </a:r>
            <a:r>
              <a:rPr sz="972" spc="-5" dirty="0">
                <a:latin typeface="Arial"/>
                <a:cs typeface="Arial"/>
              </a:rPr>
              <a:t>67</a:t>
            </a:r>
            <a:endParaRPr sz="972">
              <a:latin typeface="Arial"/>
              <a:cs typeface="Arial"/>
            </a:endParaRPr>
          </a:p>
          <a:p>
            <a:pPr algn="ctr">
              <a:lnSpc>
                <a:spcPts val="1351"/>
              </a:lnSpc>
              <a:spcBef>
                <a:spcPts val="671"/>
              </a:spcBef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dirty="0">
                <a:latin typeface="Times New Roman"/>
                <a:cs typeface="Times New Roman"/>
              </a:rPr>
              <a:t>  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2</a:t>
            </a:r>
            <a:endParaRPr sz="1167">
              <a:latin typeface="Times New Roman"/>
              <a:cs typeface="Times New Roman"/>
            </a:endParaRPr>
          </a:p>
          <a:p>
            <a:pPr marL="19138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790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9020" y="1424954"/>
            <a:ext cx="5364868" cy="7153363"/>
          </a:xfrm>
          <a:prstGeom prst="rect">
            <a:avLst/>
          </a:prstGeom>
        </p:spPr>
        <p:txBody>
          <a:bodyPr vert="horz" wrap="square" lIns="0" tIns="9878" rIns="0" bIns="0" rtlCol="0">
            <a:spAutoFit/>
          </a:bodyPr>
          <a:lstStyle/>
          <a:p>
            <a:pPr marL="456837" marR="5556" algn="just">
              <a:lnSpc>
                <a:spcPts val="1118"/>
              </a:lnSpc>
              <a:spcBef>
                <a:spcPts val="78"/>
              </a:spcBef>
              <a:tabLst>
                <a:tab pos="5213495" algn="l"/>
              </a:tabLst>
            </a:pPr>
            <a:r>
              <a:rPr sz="972" spc="-5" dirty="0">
                <a:latin typeface="Arial"/>
                <a:cs typeface="Arial"/>
              </a:rPr>
              <a:t>D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ta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6</a:t>
            </a:r>
            <a:r>
              <a:rPr sz="972" spc="-5" dirty="0">
                <a:latin typeface="Arial"/>
                <a:cs typeface="Arial"/>
              </a:rPr>
              <a:t>8  </a:t>
            </a:r>
            <a:r>
              <a:rPr sz="972" spc="19" dirty="0">
                <a:latin typeface="Arial"/>
                <a:cs typeface="Arial"/>
              </a:rPr>
              <a:t>T</a:t>
            </a:r>
            <a:r>
              <a:rPr sz="972" spc="-34" dirty="0">
                <a:latin typeface="Arial"/>
                <a:cs typeface="Arial"/>
              </a:rPr>
              <a:t>y</a:t>
            </a:r>
            <a:r>
              <a:rPr sz="972" spc="-10" dirty="0">
                <a:latin typeface="Arial"/>
                <a:cs typeface="Arial"/>
              </a:rPr>
              <a:t>pe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D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a </a:t>
            </a:r>
            <a:r>
              <a:rPr sz="972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od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6</a:t>
            </a:r>
            <a:r>
              <a:rPr sz="972" spc="-5" dirty="0">
                <a:latin typeface="Arial"/>
                <a:cs typeface="Arial"/>
              </a:rPr>
              <a:t>8  </a:t>
            </a:r>
            <a:r>
              <a:rPr sz="972" spc="19" dirty="0">
                <a:latin typeface="Arial"/>
                <a:cs typeface="Arial"/>
              </a:rPr>
              <a:t>T</a:t>
            </a:r>
            <a:r>
              <a:rPr sz="972" spc="-34" dirty="0">
                <a:latin typeface="Arial"/>
                <a:cs typeface="Arial"/>
              </a:rPr>
              <a:t>y</a:t>
            </a:r>
            <a:r>
              <a:rPr sz="972" spc="-10" dirty="0">
                <a:latin typeface="Arial"/>
                <a:cs typeface="Arial"/>
              </a:rPr>
              <a:t>pe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D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aba</a:t>
            </a:r>
            <a:r>
              <a:rPr sz="972" spc="5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e D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si</a:t>
            </a:r>
            <a:r>
              <a:rPr sz="972" spc="-10" dirty="0">
                <a:latin typeface="Arial"/>
                <a:cs typeface="Arial"/>
              </a:rPr>
              <a:t>g</a:t>
            </a:r>
            <a:r>
              <a:rPr sz="972" spc="-5" dirty="0">
                <a:latin typeface="Arial"/>
                <a:cs typeface="Arial"/>
              </a:rPr>
              <a:t>n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6</a:t>
            </a:r>
            <a:r>
              <a:rPr sz="972" spc="-5" dirty="0">
                <a:latin typeface="Arial"/>
                <a:cs typeface="Arial"/>
              </a:rPr>
              <a:t>9</a:t>
            </a:r>
            <a:endParaRPr sz="972">
              <a:latin typeface="Arial"/>
              <a:cs typeface="Arial"/>
            </a:endParaRPr>
          </a:p>
          <a:p>
            <a:pPr marR="4939" algn="r">
              <a:spcBef>
                <a:spcPts val="481"/>
              </a:spcBef>
              <a:tabLst>
                <a:tab pos="5203001" algn="l"/>
              </a:tabLst>
            </a:pPr>
            <a:r>
              <a:rPr sz="972" spc="53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URE 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. </a:t>
            </a:r>
            <a:r>
              <a:rPr sz="972" dirty="0">
                <a:latin typeface="Arial"/>
                <a:cs typeface="Arial"/>
              </a:rPr>
              <a:t>0</a:t>
            </a:r>
            <a:r>
              <a:rPr sz="972" spc="-5" dirty="0">
                <a:latin typeface="Arial"/>
                <a:cs typeface="Arial"/>
              </a:rPr>
              <a:t>7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7</a:t>
            </a:r>
            <a:r>
              <a:rPr sz="972" spc="-5" dirty="0">
                <a:latin typeface="Arial"/>
                <a:cs typeface="Arial"/>
              </a:rPr>
              <a:t>0</a:t>
            </a:r>
            <a:endParaRPr sz="972">
              <a:latin typeface="Arial"/>
              <a:cs typeface="Arial"/>
            </a:endParaRPr>
          </a:p>
          <a:p>
            <a:pPr marL="308674" marR="5556" algn="r">
              <a:lnSpc>
                <a:spcPct val="95900"/>
              </a:lnSpc>
              <a:spcBef>
                <a:spcPts val="593"/>
              </a:spcBef>
              <a:tabLst>
                <a:tab pos="5065332" algn="l"/>
                <a:tab pos="5214113" algn="l"/>
              </a:tabLst>
            </a:pP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7</a:t>
            </a:r>
            <a:r>
              <a:rPr sz="972" spc="-5" dirty="0">
                <a:latin typeface="Arial"/>
                <a:cs typeface="Arial"/>
              </a:rPr>
              <a:t>0 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ve</a:t>
            </a:r>
            <a:r>
              <a:rPr sz="972" dirty="0">
                <a:latin typeface="Arial"/>
                <a:cs typeface="Arial"/>
              </a:rPr>
              <a:t>rv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Le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7</a:t>
            </a:r>
            <a:r>
              <a:rPr sz="972" spc="-5" dirty="0">
                <a:latin typeface="Arial"/>
                <a:cs typeface="Arial"/>
              </a:rPr>
              <a:t>0  </a:t>
            </a:r>
            <a:r>
              <a:rPr sz="972" spc="-10" dirty="0">
                <a:latin typeface="Arial"/>
                <a:cs typeface="Arial"/>
              </a:rPr>
              <a:t>En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24" dirty="0">
                <a:latin typeface="Arial"/>
                <a:cs typeface="Arial"/>
              </a:rPr>
              <a:t>y</a:t>
            </a:r>
            <a:r>
              <a:rPr sz="972" dirty="0">
                <a:latin typeface="Arial"/>
                <a:cs typeface="Arial"/>
              </a:rPr>
              <a:t>-R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on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10" dirty="0">
                <a:latin typeface="Arial"/>
                <a:cs typeface="Arial"/>
              </a:rPr>
              <a:t>h</a:t>
            </a:r>
            <a:r>
              <a:rPr sz="972" dirty="0">
                <a:latin typeface="Arial"/>
                <a:cs typeface="Arial"/>
              </a:rPr>
              <a:t>i</a:t>
            </a:r>
            <a:r>
              <a:rPr sz="972" spc="-5" dirty="0">
                <a:latin typeface="Arial"/>
                <a:cs typeface="Arial"/>
              </a:rPr>
              <a:t>p 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ta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od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7</a:t>
            </a:r>
            <a:r>
              <a:rPr sz="972" spc="-5" dirty="0">
                <a:latin typeface="Arial"/>
                <a:cs typeface="Arial"/>
              </a:rPr>
              <a:t>0  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h</a:t>
            </a:r>
            <a:r>
              <a:rPr sz="972" spc="-5" dirty="0">
                <a:latin typeface="Arial"/>
                <a:cs typeface="Arial"/>
              </a:rPr>
              <a:t>e </a:t>
            </a:r>
            <a:r>
              <a:rPr sz="972" spc="-10" dirty="0">
                <a:latin typeface="Arial"/>
                <a:cs typeface="Arial"/>
              </a:rPr>
              <a:t>En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dirty="0">
                <a:latin typeface="Arial"/>
                <a:cs typeface="Arial"/>
              </a:rPr>
              <a:t>it</a:t>
            </a:r>
            <a:r>
              <a:rPr sz="972" spc="-5" dirty="0">
                <a:latin typeface="Arial"/>
                <a:cs typeface="Arial"/>
              </a:rPr>
              <a:t>y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7</a:t>
            </a:r>
            <a:r>
              <a:rPr sz="972" spc="-5" dirty="0">
                <a:latin typeface="Arial"/>
                <a:cs typeface="Arial"/>
              </a:rPr>
              <a:t>1  C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ss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f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n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10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y</a:t>
            </a:r>
            <a:r>
              <a:rPr sz="972" spc="-19" dirty="0">
                <a:latin typeface="Arial"/>
                <a:cs typeface="Arial"/>
              </a:rPr>
              <a:t> </a:t>
            </a:r>
            <a:r>
              <a:rPr sz="972" spc="10" dirty="0">
                <a:latin typeface="Arial"/>
                <a:cs typeface="Arial"/>
              </a:rPr>
              <a:t>t</a:t>
            </a:r>
            <a:r>
              <a:rPr sz="972" spc="-24" dirty="0">
                <a:latin typeface="Arial"/>
                <a:cs typeface="Arial"/>
              </a:rPr>
              <a:t>y</a:t>
            </a:r>
            <a:r>
              <a:rPr sz="972" dirty="0">
                <a:latin typeface="Arial"/>
                <a:cs typeface="Arial"/>
              </a:rPr>
              <a:t>pe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7</a:t>
            </a:r>
            <a:r>
              <a:rPr sz="972" spc="-5" dirty="0">
                <a:latin typeface="Arial"/>
                <a:cs typeface="Arial"/>
              </a:rPr>
              <a:t>4  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tt</a:t>
            </a:r>
            <a:r>
              <a:rPr sz="972" dirty="0">
                <a:latin typeface="Arial"/>
                <a:cs typeface="Arial"/>
              </a:rPr>
              <a:t>ri</a:t>
            </a:r>
            <a:r>
              <a:rPr sz="972" spc="-10" dirty="0">
                <a:latin typeface="Arial"/>
                <a:cs typeface="Arial"/>
              </a:rPr>
              <a:t>bu</a:t>
            </a:r>
            <a:r>
              <a:rPr sz="972" spc="-5" dirty="0">
                <a:latin typeface="Arial"/>
                <a:cs typeface="Arial"/>
              </a:rPr>
              <a:t>te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7</a:t>
            </a:r>
            <a:r>
              <a:rPr sz="972" spc="-5" dirty="0">
                <a:latin typeface="Arial"/>
                <a:cs typeface="Arial"/>
              </a:rPr>
              <a:t>5  </a:t>
            </a:r>
            <a:r>
              <a:rPr sz="972" spc="19" dirty="0">
                <a:latin typeface="Arial"/>
                <a:cs typeface="Arial"/>
              </a:rPr>
              <a:t>T</a:t>
            </a:r>
            <a:r>
              <a:rPr sz="972" spc="-34" dirty="0">
                <a:latin typeface="Arial"/>
                <a:cs typeface="Arial"/>
              </a:rPr>
              <a:t>y</a:t>
            </a:r>
            <a:r>
              <a:rPr sz="972" spc="-10" dirty="0">
                <a:latin typeface="Arial"/>
                <a:cs typeface="Arial"/>
              </a:rPr>
              <a:t>pe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tt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b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7</a:t>
            </a:r>
            <a:r>
              <a:rPr sz="972" spc="-5" dirty="0">
                <a:latin typeface="Arial"/>
                <a:cs typeface="Arial"/>
              </a:rPr>
              <a:t>7  </a:t>
            </a:r>
            <a:r>
              <a:rPr sz="972" spc="-10" dirty="0">
                <a:latin typeface="Arial"/>
                <a:cs typeface="Arial"/>
              </a:rPr>
              <a:t>Su</a:t>
            </a:r>
            <a:r>
              <a:rPr sz="972" dirty="0">
                <a:latin typeface="Arial"/>
                <a:cs typeface="Arial"/>
              </a:rPr>
              <a:t>m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5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y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7</a:t>
            </a:r>
            <a:r>
              <a:rPr sz="972" spc="-5" dirty="0">
                <a:latin typeface="Arial"/>
                <a:cs typeface="Arial"/>
              </a:rPr>
              <a:t>9  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x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rc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7</a:t>
            </a:r>
            <a:r>
              <a:rPr sz="972" spc="-5" dirty="0">
                <a:latin typeface="Arial"/>
                <a:cs typeface="Arial"/>
              </a:rPr>
              <a:t>9</a:t>
            </a:r>
            <a:endParaRPr sz="972">
              <a:latin typeface="Arial"/>
              <a:cs typeface="Arial"/>
            </a:endParaRPr>
          </a:p>
          <a:p>
            <a:pPr marR="4939" algn="r">
              <a:spcBef>
                <a:spcPts val="525"/>
              </a:spcBef>
              <a:tabLst>
                <a:tab pos="5203001" algn="l"/>
              </a:tabLst>
            </a:pPr>
            <a:r>
              <a:rPr sz="972" spc="53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URE 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. </a:t>
            </a:r>
            <a:r>
              <a:rPr sz="972" dirty="0">
                <a:latin typeface="Arial"/>
                <a:cs typeface="Arial"/>
              </a:rPr>
              <a:t>0</a:t>
            </a:r>
            <a:r>
              <a:rPr sz="972" spc="-5" dirty="0">
                <a:latin typeface="Arial"/>
                <a:cs typeface="Arial"/>
              </a:rPr>
              <a:t>8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8</a:t>
            </a:r>
            <a:r>
              <a:rPr sz="972" spc="-5" dirty="0">
                <a:latin typeface="Arial"/>
                <a:cs typeface="Arial"/>
              </a:rPr>
              <a:t>0</a:t>
            </a:r>
            <a:endParaRPr sz="972">
              <a:latin typeface="Arial"/>
              <a:cs typeface="Arial"/>
            </a:endParaRPr>
          </a:p>
          <a:p>
            <a:pPr marL="308674" marR="5556" algn="r">
              <a:lnSpc>
                <a:spcPct val="95700"/>
              </a:lnSpc>
              <a:spcBef>
                <a:spcPts val="598"/>
              </a:spcBef>
              <a:tabLst>
                <a:tab pos="5065949" algn="l"/>
                <a:tab pos="5214113" algn="l"/>
              </a:tabLst>
            </a:pP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8</a:t>
            </a:r>
            <a:r>
              <a:rPr sz="972" spc="-5" dirty="0">
                <a:latin typeface="Arial"/>
                <a:cs typeface="Arial"/>
              </a:rPr>
              <a:t>0 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ve</a:t>
            </a:r>
            <a:r>
              <a:rPr sz="972" dirty="0">
                <a:latin typeface="Arial"/>
                <a:cs typeface="Arial"/>
              </a:rPr>
              <a:t>rv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Le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8</a:t>
            </a:r>
            <a:r>
              <a:rPr sz="972" spc="-5" dirty="0">
                <a:latin typeface="Arial"/>
                <a:cs typeface="Arial"/>
              </a:rPr>
              <a:t>0  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tt</a:t>
            </a:r>
            <a:r>
              <a:rPr sz="972" dirty="0">
                <a:latin typeface="Arial"/>
                <a:cs typeface="Arial"/>
              </a:rPr>
              <a:t>ri</a:t>
            </a:r>
            <a:r>
              <a:rPr sz="972" spc="-10" dirty="0">
                <a:latin typeface="Arial"/>
                <a:cs typeface="Arial"/>
              </a:rPr>
              <a:t>bu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8</a:t>
            </a:r>
            <a:r>
              <a:rPr sz="972" spc="-5" dirty="0">
                <a:latin typeface="Arial"/>
                <a:cs typeface="Arial"/>
              </a:rPr>
              <a:t>0  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h</a:t>
            </a:r>
            <a:r>
              <a:rPr sz="972" spc="-5" dirty="0">
                <a:latin typeface="Arial"/>
                <a:cs typeface="Arial"/>
              </a:rPr>
              <a:t>e </a:t>
            </a:r>
            <a:r>
              <a:rPr sz="972" spc="-10" dirty="0">
                <a:latin typeface="Arial"/>
                <a:cs typeface="Arial"/>
              </a:rPr>
              <a:t>K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24" dirty="0">
                <a:latin typeface="Arial"/>
                <a:cs typeface="Arial"/>
              </a:rPr>
              <a:t>y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8</a:t>
            </a:r>
            <a:r>
              <a:rPr sz="972" spc="-5" dirty="0">
                <a:latin typeface="Arial"/>
                <a:cs typeface="Arial"/>
              </a:rPr>
              <a:t>0</a:t>
            </a:r>
            <a:endParaRPr sz="972">
              <a:latin typeface="Arial"/>
              <a:cs typeface="Arial"/>
            </a:endParaRPr>
          </a:p>
          <a:p>
            <a:pPr marR="4939" algn="r">
              <a:spcBef>
                <a:spcPts val="525"/>
              </a:spcBef>
              <a:tabLst>
                <a:tab pos="5203001" algn="l"/>
              </a:tabLst>
            </a:pPr>
            <a:r>
              <a:rPr sz="972" spc="53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URE 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. </a:t>
            </a:r>
            <a:r>
              <a:rPr sz="972" dirty="0">
                <a:latin typeface="Arial"/>
                <a:cs typeface="Arial"/>
              </a:rPr>
              <a:t>0</a:t>
            </a:r>
            <a:r>
              <a:rPr sz="972" spc="-5" dirty="0">
                <a:latin typeface="Arial"/>
                <a:cs typeface="Arial"/>
              </a:rPr>
              <a:t>9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8</a:t>
            </a:r>
            <a:r>
              <a:rPr sz="972" spc="-5" dirty="0">
                <a:latin typeface="Arial"/>
                <a:cs typeface="Arial"/>
              </a:rPr>
              <a:t>5</a:t>
            </a:r>
            <a:endParaRPr sz="972">
              <a:latin typeface="Arial"/>
              <a:cs typeface="Arial"/>
            </a:endParaRPr>
          </a:p>
          <a:p>
            <a:pPr marL="308674" marR="5556" algn="r">
              <a:lnSpc>
                <a:spcPct val="95700"/>
              </a:lnSpc>
              <a:spcBef>
                <a:spcPts val="598"/>
              </a:spcBef>
              <a:tabLst>
                <a:tab pos="5065949" algn="l"/>
                <a:tab pos="5214113" algn="l"/>
              </a:tabLst>
            </a:pP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8</a:t>
            </a:r>
            <a:r>
              <a:rPr sz="972" spc="-5" dirty="0">
                <a:latin typeface="Arial"/>
                <a:cs typeface="Arial"/>
              </a:rPr>
              <a:t>5 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ve</a:t>
            </a:r>
            <a:r>
              <a:rPr sz="972" dirty="0">
                <a:latin typeface="Arial"/>
                <a:cs typeface="Arial"/>
              </a:rPr>
              <a:t>rv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Le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8</a:t>
            </a:r>
            <a:r>
              <a:rPr sz="972" spc="-5" dirty="0">
                <a:latin typeface="Arial"/>
                <a:cs typeface="Arial"/>
              </a:rPr>
              <a:t>5  R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10" dirty="0">
                <a:latin typeface="Arial"/>
                <a:cs typeface="Arial"/>
              </a:rPr>
              <a:t>h</a:t>
            </a:r>
            <a:r>
              <a:rPr sz="972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p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8</a:t>
            </a:r>
            <a:r>
              <a:rPr sz="972" spc="-5" dirty="0">
                <a:latin typeface="Arial"/>
                <a:cs typeface="Arial"/>
              </a:rPr>
              <a:t>5  </a:t>
            </a:r>
            <a:r>
              <a:rPr sz="972" spc="19" dirty="0">
                <a:latin typeface="Arial"/>
                <a:cs typeface="Arial"/>
              </a:rPr>
              <a:t>T</a:t>
            </a:r>
            <a:r>
              <a:rPr sz="972" spc="-34" dirty="0">
                <a:latin typeface="Arial"/>
                <a:cs typeface="Arial"/>
              </a:rPr>
              <a:t>y</a:t>
            </a:r>
            <a:r>
              <a:rPr sz="972" spc="-10" dirty="0">
                <a:latin typeface="Arial"/>
                <a:cs typeface="Arial"/>
              </a:rPr>
              <a:t>pe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R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10" dirty="0">
                <a:latin typeface="Arial"/>
                <a:cs typeface="Arial"/>
              </a:rPr>
              <a:t>h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p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8</a:t>
            </a:r>
            <a:r>
              <a:rPr sz="972" spc="-5" dirty="0">
                <a:latin typeface="Arial"/>
                <a:cs typeface="Arial"/>
              </a:rPr>
              <a:t>7</a:t>
            </a:r>
            <a:endParaRPr sz="972">
              <a:latin typeface="Arial"/>
              <a:cs typeface="Arial"/>
            </a:endParaRPr>
          </a:p>
          <a:p>
            <a:pPr marR="4939" algn="r">
              <a:spcBef>
                <a:spcPts val="525"/>
              </a:spcBef>
              <a:tabLst>
                <a:tab pos="5203001" algn="l"/>
              </a:tabLst>
            </a:pPr>
            <a:r>
              <a:rPr sz="972" spc="53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URE 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. </a:t>
            </a:r>
            <a:r>
              <a:rPr sz="972" dirty="0">
                <a:latin typeface="Arial"/>
                <a:cs typeface="Arial"/>
              </a:rPr>
              <a:t>1</a:t>
            </a:r>
            <a:r>
              <a:rPr sz="972" spc="-5" dirty="0">
                <a:latin typeface="Arial"/>
                <a:cs typeface="Arial"/>
              </a:rPr>
              <a:t>0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9</a:t>
            </a:r>
            <a:r>
              <a:rPr sz="972" spc="-5" dirty="0">
                <a:latin typeface="Arial"/>
                <a:cs typeface="Arial"/>
              </a:rPr>
              <a:t>1</a:t>
            </a:r>
            <a:endParaRPr sz="972">
              <a:latin typeface="Arial"/>
              <a:cs typeface="Arial"/>
            </a:endParaRPr>
          </a:p>
          <a:p>
            <a:pPr marL="308674" marR="5556" algn="r">
              <a:lnSpc>
                <a:spcPct val="95800"/>
              </a:lnSpc>
              <a:spcBef>
                <a:spcPts val="598"/>
              </a:spcBef>
              <a:tabLst>
                <a:tab pos="5065332" algn="l"/>
                <a:tab pos="5214113" algn="l"/>
              </a:tabLst>
            </a:pP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9</a:t>
            </a:r>
            <a:r>
              <a:rPr sz="972" spc="-5" dirty="0">
                <a:latin typeface="Arial"/>
                <a:cs typeface="Arial"/>
              </a:rPr>
              <a:t>1 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ve</a:t>
            </a:r>
            <a:r>
              <a:rPr sz="972" dirty="0">
                <a:latin typeface="Arial"/>
                <a:cs typeface="Arial"/>
              </a:rPr>
              <a:t>rv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Le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9</a:t>
            </a:r>
            <a:r>
              <a:rPr sz="972" spc="-5" dirty="0">
                <a:latin typeface="Arial"/>
                <a:cs typeface="Arial"/>
              </a:rPr>
              <a:t>1  R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15" dirty="0">
                <a:latin typeface="Arial"/>
                <a:cs typeface="Arial"/>
              </a:rPr>
              <a:t> 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5" dirty="0">
                <a:latin typeface="Arial"/>
                <a:cs typeface="Arial"/>
              </a:rPr>
              <a:t>n 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on</a:t>
            </a:r>
            <a:r>
              <a:rPr sz="972" dirty="0">
                <a:latin typeface="Arial"/>
                <a:cs typeface="Arial"/>
              </a:rPr>
              <a:t>sh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p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9</a:t>
            </a:r>
            <a:r>
              <a:rPr sz="972" spc="-5" dirty="0">
                <a:latin typeface="Arial"/>
                <a:cs typeface="Arial"/>
              </a:rPr>
              <a:t>5  D</a:t>
            </a:r>
            <a:r>
              <a:rPr sz="972" spc="-10" dirty="0">
                <a:latin typeface="Arial"/>
                <a:cs typeface="Arial"/>
              </a:rPr>
              <a:t>ep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10" dirty="0">
                <a:latin typeface="Arial"/>
                <a:cs typeface="Arial"/>
              </a:rPr>
              <a:t>nd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9</a:t>
            </a:r>
            <a:r>
              <a:rPr sz="972" spc="-5" dirty="0">
                <a:latin typeface="Arial"/>
                <a:cs typeface="Arial"/>
              </a:rPr>
              <a:t>7  </a:t>
            </a:r>
            <a:r>
              <a:rPr sz="972" spc="-10" dirty="0">
                <a:latin typeface="Arial"/>
                <a:cs typeface="Arial"/>
              </a:rPr>
              <a:t>En</a:t>
            </a:r>
            <a:r>
              <a:rPr sz="972" dirty="0">
                <a:latin typeface="Arial"/>
                <a:cs typeface="Arial"/>
              </a:rPr>
              <a:t>h</a:t>
            </a:r>
            <a:r>
              <a:rPr sz="972" spc="-10" dirty="0">
                <a:latin typeface="Arial"/>
                <a:cs typeface="Arial"/>
              </a:rPr>
              <a:t>an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en</a:t>
            </a:r>
            <a:r>
              <a:rPr sz="972" spc="-5" dirty="0">
                <a:latin typeface="Arial"/>
                <a:cs typeface="Arial"/>
              </a:rPr>
              <a:t>ts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5" dirty="0">
                <a:latin typeface="Arial"/>
                <a:cs typeface="Arial"/>
              </a:rPr>
              <a:t>n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-</a:t>
            </a:r>
            <a:r>
              <a:rPr sz="972" spc="-5" dirty="0">
                <a:latin typeface="Arial"/>
                <a:cs typeface="Arial"/>
              </a:rPr>
              <a:t>R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D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a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9</a:t>
            </a:r>
            <a:r>
              <a:rPr sz="972" spc="-5" dirty="0">
                <a:latin typeface="Arial"/>
                <a:cs typeface="Arial"/>
              </a:rPr>
              <a:t>8  </a:t>
            </a:r>
            <a:r>
              <a:rPr sz="972" spc="-10" dirty="0">
                <a:latin typeface="Arial"/>
                <a:cs typeface="Arial"/>
              </a:rPr>
              <a:t>Su</a:t>
            </a:r>
            <a:r>
              <a:rPr sz="972" dirty="0">
                <a:latin typeface="Arial"/>
                <a:cs typeface="Arial"/>
              </a:rPr>
              <a:t>p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r-t</a:t>
            </a:r>
            <a:r>
              <a:rPr sz="972" spc="-24" dirty="0">
                <a:latin typeface="Arial"/>
                <a:cs typeface="Arial"/>
              </a:rPr>
              <a:t>y</a:t>
            </a:r>
            <a:r>
              <a:rPr sz="972" dirty="0">
                <a:latin typeface="Arial"/>
                <a:cs typeface="Arial"/>
              </a:rPr>
              <a:t>p</a:t>
            </a:r>
            <a:r>
              <a:rPr sz="972" spc="-5" dirty="0">
                <a:latin typeface="Arial"/>
                <a:cs typeface="Arial"/>
              </a:rPr>
              <a:t>e 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d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Sub</a:t>
            </a:r>
            <a:r>
              <a:rPr sz="972" spc="10" dirty="0">
                <a:latin typeface="Arial"/>
                <a:cs typeface="Arial"/>
              </a:rPr>
              <a:t>t</a:t>
            </a:r>
            <a:r>
              <a:rPr sz="972" spc="-24" dirty="0">
                <a:latin typeface="Arial"/>
                <a:cs typeface="Arial"/>
              </a:rPr>
              <a:t>y</a:t>
            </a:r>
            <a:r>
              <a:rPr sz="972" dirty="0">
                <a:latin typeface="Arial"/>
                <a:cs typeface="Arial"/>
              </a:rPr>
              <a:t>p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9</a:t>
            </a:r>
            <a:r>
              <a:rPr sz="972" spc="-5" dirty="0">
                <a:latin typeface="Arial"/>
                <a:cs typeface="Arial"/>
              </a:rPr>
              <a:t>8  </a:t>
            </a:r>
            <a:r>
              <a:rPr sz="972" spc="-10" dirty="0">
                <a:latin typeface="Arial"/>
                <a:cs typeface="Arial"/>
              </a:rPr>
              <a:t>Su</a:t>
            </a:r>
            <a:r>
              <a:rPr sz="972" dirty="0">
                <a:latin typeface="Arial"/>
                <a:cs typeface="Arial"/>
              </a:rPr>
              <a:t>m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5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y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9</a:t>
            </a:r>
            <a:r>
              <a:rPr sz="972" spc="-5" dirty="0">
                <a:latin typeface="Arial"/>
                <a:cs typeface="Arial"/>
              </a:rPr>
              <a:t>9</a:t>
            </a:r>
            <a:endParaRPr sz="972">
              <a:latin typeface="Arial"/>
              <a:cs typeface="Arial"/>
            </a:endParaRPr>
          </a:p>
          <a:p>
            <a:pPr marR="4939" algn="r">
              <a:spcBef>
                <a:spcPts val="525"/>
              </a:spcBef>
              <a:tabLst>
                <a:tab pos="5134475" algn="l"/>
              </a:tabLst>
            </a:pPr>
            <a:r>
              <a:rPr sz="972" spc="53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URE 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. </a:t>
            </a:r>
            <a:r>
              <a:rPr sz="972" dirty="0">
                <a:latin typeface="Arial"/>
                <a:cs typeface="Arial"/>
              </a:rPr>
              <a:t>1</a:t>
            </a:r>
            <a:r>
              <a:rPr sz="972" spc="-5" dirty="0">
                <a:latin typeface="Arial"/>
                <a:cs typeface="Arial"/>
              </a:rPr>
              <a:t>1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10</a:t>
            </a:r>
            <a:r>
              <a:rPr sz="972" spc="-5" dirty="0">
                <a:latin typeface="Arial"/>
                <a:cs typeface="Arial"/>
              </a:rPr>
              <a:t>0</a:t>
            </a:r>
            <a:endParaRPr sz="972">
              <a:latin typeface="Arial"/>
              <a:cs typeface="Arial"/>
            </a:endParaRPr>
          </a:p>
          <a:p>
            <a:pPr marL="308674" marR="5556" algn="r">
              <a:lnSpc>
                <a:spcPct val="95900"/>
              </a:lnSpc>
              <a:spcBef>
                <a:spcPts val="583"/>
              </a:spcBef>
              <a:tabLst>
                <a:tab pos="4997424" algn="l"/>
                <a:tab pos="5146205" algn="l"/>
              </a:tabLst>
            </a:pP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10</a:t>
            </a:r>
            <a:r>
              <a:rPr sz="972" spc="-5" dirty="0">
                <a:latin typeface="Arial"/>
                <a:cs typeface="Arial"/>
              </a:rPr>
              <a:t>0 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ve</a:t>
            </a:r>
            <a:r>
              <a:rPr sz="972" dirty="0">
                <a:latin typeface="Arial"/>
                <a:cs typeface="Arial"/>
              </a:rPr>
              <a:t>rv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Le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10</a:t>
            </a:r>
            <a:r>
              <a:rPr sz="972" spc="-5" dirty="0">
                <a:latin typeface="Arial"/>
                <a:cs typeface="Arial"/>
              </a:rPr>
              <a:t>0  I</a:t>
            </a:r>
            <a:r>
              <a:rPr sz="972" spc="-10" dirty="0">
                <a:latin typeface="Arial"/>
                <a:cs typeface="Arial"/>
              </a:rPr>
              <a:t>nhe</a:t>
            </a:r>
            <a:r>
              <a:rPr sz="972" dirty="0">
                <a:latin typeface="Arial"/>
                <a:cs typeface="Arial"/>
              </a:rPr>
              <a:t>ri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an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Is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10</a:t>
            </a:r>
            <a:r>
              <a:rPr sz="972" spc="-5" dirty="0">
                <a:latin typeface="Arial"/>
                <a:cs typeface="Arial"/>
              </a:rPr>
              <a:t>0  </a:t>
            </a:r>
            <a:r>
              <a:rPr sz="972" spc="-10" dirty="0">
                <a:latin typeface="Arial"/>
                <a:cs typeface="Arial"/>
              </a:rPr>
              <a:t>Su</a:t>
            </a:r>
            <a:r>
              <a:rPr sz="972" dirty="0">
                <a:latin typeface="Arial"/>
                <a:cs typeface="Arial"/>
              </a:rPr>
              <a:t>p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r</a:t>
            </a:r>
            <a:r>
              <a:rPr sz="972" dirty="0">
                <a:latin typeface="Arial"/>
                <a:cs typeface="Arial"/>
              </a:rPr>
              <a:t> t</a:t>
            </a:r>
            <a:r>
              <a:rPr sz="972" spc="-24" dirty="0">
                <a:latin typeface="Arial"/>
                <a:cs typeface="Arial"/>
              </a:rPr>
              <a:t>y</a:t>
            </a:r>
            <a:r>
              <a:rPr sz="972" dirty="0">
                <a:latin typeface="Arial"/>
                <a:cs typeface="Arial"/>
              </a:rPr>
              <a:t>p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d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Su</a:t>
            </a:r>
            <a:r>
              <a:rPr sz="972" dirty="0">
                <a:latin typeface="Arial"/>
                <a:cs typeface="Arial"/>
              </a:rPr>
              <a:t>bt</a:t>
            </a:r>
            <a:r>
              <a:rPr sz="972" spc="-24" dirty="0">
                <a:latin typeface="Arial"/>
                <a:cs typeface="Arial"/>
              </a:rPr>
              <a:t>y</a:t>
            </a:r>
            <a:r>
              <a:rPr sz="972" dirty="0">
                <a:latin typeface="Arial"/>
                <a:cs typeface="Arial"/>
              </a:rPr>
              <a:t>p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10</a:t>
            </a:r>
            <a:r>
              <a:rPr sz="972" spc="-5" dirty="0">
                <a:latin typeface="Arial"/>
                <a:cs typeface="Arial"/>
              </a:rPr>
              <a:t>1  </a:t>
            </a:r>
            <a:r>
              <a:rPr sz="972" spc="-10" dirty="0">
                <a:latin typeface="Arial"/>
                <a:cs typeface="Arial"/>
              </a:rPr>
              <a:t>Spe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10" dirty="0">
                <a:latin typeface="Arial"/>
                <a:cs typeface="Arial"/>
              </a:rPr>
              <a:t>f</a:t>
            </a:r>
            <a:r>
              <a:rPr sz="972" spc="-24" dirty="0">
                <a:latin typeface="Arial"/>
                <a:cs typeface="Arial"/>
              </a:rPr>
              <a:t>y</a:t>
            </a:r>
            <a:r>
              <a:rPr sz="972" dirty="0">
                <a:latin typeface="Arial"/>
                <a:cs typeface="Arial"/>
              </a:rPr>
              <a:t>in</a:t>
            </a:r>
            <a:r>
              <a:rPr sz="972" spc="-5" dirty="0">
                <a:latin typeface="Arial"/>
                <a:cs typeface="Arial"/>
              </a:rPr>
              <a:t>g C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ts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10</a:t>
            </a:r>
            <a:r>
              <a:rPr sz="972" spc="-5" dirty="0">
                <a:latin typeface="Arial"/>
                <a:cs typeface="Arial"/>
              </a:rPr>
              <a:t>3  C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p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ene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10</a:t>
            </a:r>
            <a:r>
              <a:rPr sz="972" spc="-5" dirty="0">
                <a:latin typeface="Arial"/>
                <a:cs typeface="Arial"/>
              </a:rPr>
              <a:t>3  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sj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ne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on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dirty="0">
                <a:latin typeface="Arial"/>
                <a:cs typeface="Arial"/>
              </a:rPr>
              <a:t>ra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10</a:t>
            </a:r>
            <a:r>
              <a:rPr sz="972" spc="-5" dirty="0">
                <a:latin typeface="Arial"/>
                <a:cs typeface="Arial"/>
              </a:rPr>
              <a:t>4  </a:t>
            </a:r>
            <a:r>
              <a:rPr sz="972" spc="-10" dirty="0">
                <a:latin typeface="Arial"/>
                <a:cs typeface="Arial"/>
              </a:rPr>
              <a:t>Sub</a:t>
            </a:r>
            <a:r>
              <a:rPr sz="972" spc="10" dirty="0">
                <a:latin typeface="Arial"/>
                <a:cs typeface="Arial"/>
              </a:rPr>
              <a:t>t</a:t>
            </a:r>
            <a:r>
              <a:rPr sz="972" spc="-24" dirty="0">
                <a:latin typeface="Arial"/>
                <a:cs typeface="Arial"/>
              </a:rPr>
              <a:t>y</a:t>
            </a:r>
            <a:r>
              <a:rPr sz="972" dirty="0">
                <a:latin typeface="Arial"/>
                <a:cs typeface="Arial"/>
              </a:rPr>
              <a:t>p</a:t>
            </a:r>
            <a:r>
              <a:rPr sz="972" spc="-5" dirty="0">
                <a:latin typeface="Arial"/>
                <a:cs typeface="Arial"/>
              </a:rPr>
              <a:t>e 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scr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r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10</a:t>
            </a:r>
            <a:r>
              <a:rPr sz="972" spc="-5" dirty="0">
                <a:latin typeface="Arial"/>
                <a:cs typeface="Arial"/>
              </a:rPr>
              <a:t>8</a:t>
            </a:r>
            <a:endParaRPr sz="972">
              <a:latin typeface="Arial"/>
              <a:cs typeface="Arial"/>
            </a:endParaRPr>
          </a:p>
          <a:p>
            <a:pPr marR="4939" algn="r">
              <a:spcBef>
                <a:spcPts val="525"/>
              </a:spcBef>
              <a:tabLst>
                <a:tab pos="5134475" algn="l"/>
              </a:tabLst>
            </a:pPr>
            <a:r>
              <a:rPr sz="972" spc="53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URE 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. </a:t>
            </a:r>
            <a:r>
              <a:rPr sz="972" dirty="0">
                <a:latin typeface="Arial"/>
                <a:cs typeface="Arial"/>
              </a:rPr>
              <a:t>1</a:t>
            </a:r>
            <a:r>
              <a:rPr sz="972" spc="-5" dirty="0">
                <a:latin typeface="Arial"/>
                <a:cs typeface="Arial"/>
              </a:rPr>
              <a:t>2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11</a:t>
            </a:r>
            <a:r>
              <a:rPr sz="972" spc="-5" dirty="0">
                <a:latin typeface="Arial"/>
                <a:cs typeface="Arial"/>
              </a:rPr>
              <a:t>0</a:t>
            </a:r>
            <a:endParaRPr sz="972">
              <a:latin typeface="Arial"/>
              <a:cs typeface="Arial"/>
            </a:endParaRPr>
          </a:p>
          <a:p>
            <a:pPr marL="308674" marR="5556" algn="r">
              <a:lnSpc>
                <a:spcPct val="95500"/>
              </a:lnSpc>
              <a:spcBef>
                <a:spcPts val="598"/>
              </a:spcBef>
              <a:tabLst>
                <a:tab pos="4997424" algn="l"/>
                <a:tab pos="5146205" algn="l"/>
              </a:tabLst>
            </a:pP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11</a:t>
            </a:r>
            <a:r>
              <a:rPr sz="972" spc="-5" dirty="0">
                <a:latin typeface="Arial"/>
                <a:cs typeface="Arial"/>
              </a:rPr>
              <a:t>0 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ve</a:t>
            </a:r>
            <a:r>
              <a:rPr sz="972" dirty="0">
                <a:latin typeface="Arial"/>
                <a:cs typeface="Arial"/>
              </a:rPr>
              <a:t>rv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Le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11</a:t>
            </a:r>
            <a:r>
              <a:rPr sz="972" spc="-5" dirty="0">
                <a:latin typeface="Arial"/>
                <a:cs typeface="Arial"/>
              </a:rPr>
              <a:t>0  </a:t>
            </a:r>
            <a:r>
              <a:rPr sz="972" spc="-10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ep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15" dirty="0">
                <a:latin typeface="Arial"/>
                <a:cs typeface="Arial"/>
              </a:rPr>
              <a:t> 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5" dirty="0">
                <a:latin typeface="Arial"/>
                <a:cs typeface="Arial"/>
              </a:rPr>
              <a:t>n 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h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dirty="0">
                <a:latin typeface="Arial"/>
                <a:cs typeface="Arial"/>
              </a:rPr>
              <a:t>ud</a:t>
            </a:r>
            <a:r>
              <a:rPr sz="972" spc="-5" dirty="0">
                <a:latin typeface="Arial"/>
                <a:cs typeface="Arial"/>
              </a:rPr>
              <a:t>y</a:t>
            </a:r>
            <a:r>
              <a:rPr sz="972" spc="-10" dirty="0">
                <a:latin typeface="Arial"/>
                <a:cs typeface="Arial"/>
              </a:rPr>
              <a:t> 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5" dirty="0">
                <a:latin typeface="Arial"/>
                <a:cs typeface="Arial"/>
              </a:rPr>
              <a:t>s</a:t>
            </a:r>
            <a:r>
              <a:rPr sz="972" spc="-34" dirty="0">
                <a:latin typeface="Arial"/>
                <a:cs typeface="Arial"/>
              </a:rPr>
              <a:t>y</a:t>
            </a:r>
            <a:r>
              <a:rPr sz="972" dirty="0">
                <a:latin typeface="Arial"/>
                <a:cs typeface="Arial"/>
              </a:rPr>
              <a:t>ste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11</a:t>
            </a:r>
            <a:r>
              <a:rPr sz="972" spc="-5" dirty="0">
                <a:latin typeface="Arial"/>
                <a:cs typeface="Arial"/>
              </a:rPr>
              <a:t>0</a:t>
            </a:r>
            <a:endParaRPr sz="97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9037" y="8645007"/>
            <a:ext cx="5364868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074"/>
              </a:lnSpc>
              <a:tabLst>
                <a:tab pos="5351781" algn="r"/>
              </a:tabLst>
            </a:pPr>
            <a:r>
              <a:rPr sz="972" spc="5" dirty="0">
                <a:latin typeface="Arial"/>
                <a:cs typeface="Arial"/>
              </a:rPr>
              <a:t>LECTURE</a:t>
            </a:r>
            <a:r>
              <a:rPr sz="972" spc="-10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NO.</a:t>
            </a:r>
            <a:r>
              <a:rPr sz="972" spc="-10" dirty="0">
                <a:latin typeface="Arial"/>
                <a:cs typeface="Arial"/>
              </a:rPr>
              <a:t> </a:t>
            </a:r>
            <a:r>
              <a:rPr sz="972" dirty="0">
                <a:latin typeface="Arial"/>
                <a:cs typeface="Arial"/>
              </a:rPr>
              <a:t>13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118</a:t>
            </a:r>
            <a:endParaRPr sz="972">
              <a:latin typeface="Arial"/>
              <a:cs typeface="Arial"/>
            </a:endParaRPr>
          </a:p>
          <a:p>
            <a:pPr marL="308674">
              <a:lnSpc>
                <a:spcPts val="1142"/>
              </a:lnSpc>
              <a:spcBef>
                <a:spcPts val="549"/>
              </a:spcBef>
              <a:tabLst>
                <a:tab pos="5351164" algn="r"/>
              </a:tabLst>
            </a:pPr>
            <a:r>
              <a:rPr sz="972" spc="-5" dirty="0">
                <a:latin typeface="Arial"/>
                <a:cs typeface="Arial"/>
              </a:rPr>
              <a:t>Reading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Material</a:t>
            </a:r>
            <a:r>
              <a:rPr sz="972" spc="-5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118</a:t>
            </a:r>
            <a:endParaRPr sz="972">
              <a:latin typeface="Arial"/>
              <a:cs typeface="Arial"/>
            </a:endParaRPr>
          </a:p>
          <a:p>
            <a:pPr marL="308674">
              <a:lnSpc>
                <a:spcPts val="1142"/>
              </a:lnSpc>
              <a:tabLst>
                <a:tab pos="5351164" algn="r"/>
              </a:tabLst>
            </a:pPr>
            <a:r>
              <a:rPr sz="972" spc="-5" dirty="0">
                <a:latin typeface="Arial"/>
                <a:cs typeface="Arial"/>
              </a:rPr>
              <a:t>Overview of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Lecture</a:t>
            </a:r>
            <a:r>
              <a:rPr sz="972" spc="-5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118</a:t>
            </a:r>
            <a:endParaRPr sz="97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1122" y="9317820"/>
            <a:ext cx="537721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dirty="0">
                <a:latin typeface="Times New Roman"/>
                <a:cs typeface="Times New Roman"/>
              </a:rPr>
              <a:t>  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3</a:t>
            </a:r>
            <a:endParaRPr sz="1167">
              <a:latin typeface="Times New Roman"/>
              <a:cs typeface="Times New Roman"/>
            </a:endParaRPr>
          </a:p>
          <a:p>
            <a:pPr marL="23459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81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89" y="1424954"/>
            <a:ext cx="5364868" cy="7721953"/>
          </a:xfrm>
          <a:prstGeom prst="rect">
            <a:avLst/>
          </a:prstGeom>
        </p:spPr>
        <p:txBody>
          <a:bodyPr vert="horz" wrap="square" lIns="0" tIns="6174" rIns="0" bIns="0" rtlCol="0">
            <a:spAutoFit/>
          </a:bodyPr>
          <a:lstStyle/>
          <a:p>
            <a:pPr marL="456837" marR="5556" algn="just">
              <a:lnSpc>
                <a:spcPct val="95800"/>
              </a:lnSpc>
              <a:spcBef>
                <a:spcPts val="49"/>
              </a:spcBef>
              <a:tabLst>
                <a:tab pos="5144970" algn="l"/>
              </a:tabLst>
            </a:pPr>
            <a:r>
              <a:rPr sz="972" spc="-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den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f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n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dirty="0">
                <a:latin typeface="Arial"/>
                <a:cs typeface="Arial"/>
              </a:rPr>
              <a:t>it</a:t>
            </a:r>
            <a:r>
              <a:rPr sz="972" spc="-5" dirty="0">
                <a:latin typeface="Arial"/>
                <a:cs typeface="Arial"/>
              </a:rPr>
              <a:t>y</a:t>
            </a:r>
            <a:r>
              <a:rPr sz="972" spc="-19" dirty="0">
                <a:latin typeface="Arial"/>
                <a:cs typeface="Arial"/>
              </a:rPr>
              <a:t> </a:t>
            </a:r>
            <a:r>
              <a:rPr sz="972" spc="19" dirty="0">
                <a:latin typeface="Arial"/>
                <a:cs typeface="Arial"/>
              </a:rPr>
              <a:t>T</a:t>
            </a:r>
            <a:r>
              <a:rPr sz="972" spc="-24" dirty="0">
                <a:latin typeface="Arial"/>
                <a:cs typeface="Arial"/>
              </a:rPr>
              <a:t>y</a:t>
            </a:r>
            <a:r>
              <a:rPr sz="972" dirty="0">
                <a:latin typeface="Arial"/>
                <a:cs typeface="Arial"/>
              </a:rPr>
              <a:t>pe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h</a:t>
            </a:r>
            <a:r>
              <a:rPr sz="972" spc="-5" dirty="0">
                <a:latin typeface="Arial"/>
                <a:cs typeface="Arial"/>
              </a:rPr>
              <a:t>e 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x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n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10" dirty="0">
                <a:latin typeface="Arial"/>
                <a:cs typeface="Arial"/>
              </a:rPr>
              <a:t>S</a:t>
            </a:r>
            <a:r>
              <a:rPr sz="972" spc="-34" dirty="0">
                <a:latin typeface="Arial"/>
                <a:cs typeface="Arial"/>
              </a:rPr>
              <a:t>y</a:t>
            </a:r>
            <a:r>
              <a:rPr sz="972" dirty="0">
                <a:latin typeface="Arial"/>
                <a:cs typeface="Arial"/>
              </a:rPr>
              <a:t>ste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11</a:t>
            </a:r>
            <a:r>
              <a:rPr sz="972" spc="-5" dirty="0">
                <a:latin typeface="Arial"/>
                <a:cs typeface="Arial"/>
              </a:rPr>
              <a:t>8  R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10" dirty="0">
                <a:latin typeface="Arial"/>
                <a:cs typeface="Arial"/>
              </a:rPr>
              <a:t>h</a:t>
            </a:r>
            <a:r>
              <a:rPr sz="972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p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d C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rd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n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li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dirty="0">
                <a:latin typeface="Arial"/>
                <a:cs typeface="Arial"/>
              </a:rPr>
              <a:t>i</a:t>
            </a:r>
            <a:r>
              <a:rPr sz="972" spc="-5" dirty="0">
                <a:latin typeface="Arial"/>
                <a:cs typeface="Arial"/>
              </a:rPr>
              <a:t>n </a:t>
            </a:r>
            <a:r>
              <a:rPr sz="972" dirty="0">
                <a:latin typeface="Arial"/>
                <a:cs typeface="Arial"/>
              </a:rPr>
              <a:t>b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9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n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En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12</a:t>
            </a:r>
            <a:r>
              <a:rPr sz="972" spc="-5" dirty="0">
                <a:latin typeface="Arial"/>
                <a:cs typeface="Arial"/>
              </a:rPr>
              <a:t>0  C</a:t>
            </a:r>
            <a:r>
              <a:rPr sz="972" spc="-10" dirty="0">
                <a:latin typeface="Arial"/>
                <a:cs typeface="Arial"/>
              </a:rPr>
              <a:t>on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ep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D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b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e D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si</a:t>
            </a:r>
            <a:r>
              <a:rPr sz="972" spc="-10" dirty="0">
                <a:latin typeface="Arial"/>
                <a:cs typeface="Arial"/>
              </a:rPr>
              <a:t>g</a:t>
            </a:r>
            <a:r>
              <a:rPr sz="972" spc="-5" dirty="0">
                <a:latin typeface="Arial"/>
                <a:cs typeface="Arial"/>
              </a:rPr>
              <a:t>n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12</a:t>
            </a:r>
            <a:r>
              <a:rPr sz="972" spc="-5" dirty="0">
                <a:latin typeface="Arial"/>
                <a:cs typeface="Arial"/>
              </a:rPr>
              <a:t>2  </a:t>
            </a:r>
            <a:r>
              <a:rPr sz="972" spc="-10" dirty="0">
                <a:latin typeface="Arial"/>
                <a:cs typeface="Arial"/>
              </a:rPr>
              <a:t>Lo</a:t>
            </a:r>
            <a:r>
              <a:rPr sz="972" dirty="0">
                <a:latin typeface="Arial"/>
                <a:cs typeface="Arial"/>
              </a:rPr>
              <a:t>g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 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10" dirty="0">
                <a:latin typeface="Arial"/>
                <a:cs typeface="Arial"/>
              </a:rPr>
              <a:t>ba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e 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g</a:t>
            </a:r>
            <a:r>
              <a:rPr sz="972" spc="-5" dirty="0">
                <a:latin typeface="Arial"/>
                <a:cs typeface="Arial"/>
              </a:rPr>
              <a:t>n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12</a:t>
            </a:r>
            <a:r>
              <a:rPr sz="972" spc="-5" dirty="0">
                <a:latin typeface="Arial"/>
                <a:cs typeface="Arial"/>
              </a:rPr>
              <a:t>2  C</a:t>
            </a:r>
            <a:r>
              <a:rPr sz="972" spc="-10" dirty="0">
                <a:latin typeface="Arial"/>
                <a:cs typeface="Arial"/>
              </a:rPr>
              <a:t>on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spc="5" dirty="0">
                <a:latin typeface="Arial"/>
                <a:cs typeface="Arial"/>
              </a:rPr>
              <a:t>s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n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12</a:t>
            </a:r>
            <a:r>
              <a:rPr sz="972" spc="-5" dirty="0">
                <a:latin typeface="Arial"/>
                <a:cs typeface="Arial"/>
              </a:rPr>
              <a:t>3</a:t>
            </a:r>
            <a:endParaRPr sz="972">
              <a:latin typeface="Arial"/>
              <a:cs typeface="Arial"/>
            </a:endParaRPr>
          </a:p>
          <a:p>
            <a:pPr marR="4939" algn="r">
              <a:spcBef>
                <a:spcPts val="525"/>
              </a:spcBef>
              <a:tabLst>
                <a:tab pos="5134475" algn="l"/>
              </a:tabLst>
            </a:pPr>
            <a:r>
              <a:rPr sz="972" spc="53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URE 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. </a:t>
            </a:r>
            <a:r>
              <a:rPr sz="972" dirty="0">
                <a:latin typeface="Arial"/>
                <a:cs typeface="Arial"/>
              </a:rPr>
              <a:t>1</a:t>
            </a:r>
            <a:r>
              <a:rPr sz="972" spc="-5" dirty="0">
                <a:latin typeface="Arial"/>
                <a:cs typeface="Arial"/>
              </a:rPr>
              <a:t>4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12</a:t>
            </a:r>
            <a:r>
              <a:rPr sz="972" spc="-5" dirty="0">
                <a:latin typeface="Arial"/>
                <a:cs typeface="Arial"/>
              </a:rPr>
              <a:t>4</a:t>
            </a:r>
            <a:endParaRPr sz="972">
              <a:latin typeface="Arial"/>
              <a:cs typeface="Arial"/>
            </a:endParaRPr>
          </a:p>
          <a:p>
            <a:pPr marL="12347" marR="4939" indent="296327" algn="r">
              <a:lnSpc>
                <a:spcPct val="95900"/>
              </a:lnSpc>
              <a:spcBef>
                <a:spcPts val="593"/>
              </a:spcBef>
              <a:tabLst>
                <a:tab pos="4700480" algn="l"/>
                <a:tab pos="4849878" algn="l"/>
                <a:tab pos="5146205" algn="l"/>
              </a:tabLst>
            </a:pP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	</a:t>
            </a:r>
            <a:r>
              <a:rPr sz="972" spc="-10" dirty="0">
                <a:latin typeface="Arial"/>
                <a:cs typeface="Arial"/>
              </a:rPr>
              <a:t>12</a:t>
            </a:r>
            <a:r>
              <a:rPr sz="972" spc="-5" dirty="0">
                <a:latin typeface="Arial"/>
                <a:cs typeface="Arial"/>
              </a:rPr>
              <a:t>4 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ve</a:t>
            </a:r>
            <a:r>
              <a:rPr sz="972" dirty="0">
                <a:latin typeface="Arial"/>
                <a:cs typeface="Arial"/>
              </a:rPr>
              <a:t>rv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Le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12</a:t>
            </a:r>
            <a:r>
              <a:rPr sz="972" spc="-5" dirty="0">
                <a:latin typeface="Arial"/>
                <a:cs typeface="Arial"/>
              </a:rPr>
              <a:t>4  R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D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a </a:t>
            </a:r>
            <a:r>
              <a:rPr sz="972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od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12</a:t>
            </a:r>
            <a:r>
              <a:rPr sz="972" spc="-5" dirty="0">
                <a:latin typeface="Arial"/>
                <a:cs typeface="Arial"/>
              </a:rPr>
              <a:t>5  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odu</a:t>
            </a:r>
            <a:r>
              <a:rPr sz="972" dirty="0">
                <a:latin typeface="Arial"/>
                <a:cs typeface="Arial"/>
              </a:rPr>
              <a:t>ct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n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to 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h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dirty="0">
                <a:latin typeface="Arial"/>
                <a:cs typeface="Arial"/>
              </a:rPr>
              <a:t>n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 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ta 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ode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12</a:t>
            </a:r>
            <a:r>
              <a:rPr sz="972" spc="-5" dirty="0">
                <a:latin typeface="Arial"/>
                <a:cs typeface="Arial"/>
              </a:rPr>
              <a:t>6  M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dirty="0">
                <a:latin typeface="Arial"/>
                <a:cs typeface="Arial"/>
              </a:rPr>
              <a:t>h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R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12</a:t>
            </a:r>
            <a:r>
              <a:rPr sz="972" spc="-5" dirty="0">
                <a:latin typeface="Arial"/>
                <a:cs typeface="Arial"/>
              </a:rPr>
              <a:t>9  D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b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e R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13</a:t>
            </a:r>
            <a:r>
              <a:rPr sz="972" spc="-5" dirty="0">
                <a:latin typeface="Arial"/>
                <a:cs typeface="Arial"/>
              </a:rPr>
              <a:t>0  </a:t>
            </a:r>
            <a:r>
              <a:rPr sz="972" spc="-10" dirty="0">
                <a:latin typeface="Arial"/>
                <a:cs typeface="Arial"/>
              </a:rPr>
              <a:t>Su</a:t>
            </a:r>
            <a:r>
              <a:rPr sz="972" dirty="0">
                <a:latin typeface="Arial"/>
                <a:cs typeface="Arial"/>
              </a:rPr>
              <a:t>m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5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y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13</a:t>
            </a:r>
            <a:r>
              <a:rPr sz="972" spc="-5" dirty="0">
                <a:latin typeface="Arial"/>
                <a:cs typeface="Arial"/>
              </a:rPr>
              <a:t>0  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x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rc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13</a:t>
            </a:r>
            <a:r>
              <a:rPr sz="972" spc="-5" dirty="0">
                <a:latin typeface="Arial"/>
                <a:cs typeface="Arial"/>
              </a:rPr>
              <a:t>1</a:t>
            </a:r>
            <a:endParaRPr sz="972">
              <a:latin typeface="Arial"/>
              <a:cs typeface="Arial"/>
            </a:endParaRPr>
          </a:p>
          <a:p>
            <a:pPr marR="4939" algn="r">
              <a:spcBef>
                <a:spcPts val="525"/>
              </a:spcBef>
              <a:tabLst>
                <a:tab pos="5134475" algn="l"/>
              </a:tabLst>
            </a:pPr>
            <a:r>
              <a:rPr sz="972" spc="53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URE 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. </a:t>
            </a:r>
            <a:r>
              <a:rPr sz="972" dirty="0">
                <a:latin typeface="Arial"/>
                <a:cs typeface="Arial"/>
              </a:rPr>
              <a:t>1</a:t>
            </a:r>
            <a:r>
              <a:rPr sz="972" spc="-5" dirty="0">
                <a:latin typeface="Arial"/>
                <a:cs typeface="Arial"/>
              </a:rPr>
              <a:t>5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13</a:t>
            </a:r>
            <a:r>
              <a:rPr sz="972" spc="-5" dirty="0">
                <a:latin typeface="Arial"/>
                <a:cs typeface="Arial"/>
              </a:rPr>
              <a:t>2</a:t>
            </a:r>
            <a:endParaRPr sz="972">
              <a:latin typeface="Arial"/>
              <a:cs typeface="Arial"/>
            </a:endParaRPr>
          </a:p>
          <a:p>
            <a:pPr marL="308674" marR="5556" algn="r">
              <a:lnSpc>
                <a:spcPts val="1118"/>
              </a:lnSpc>
              <a:spcBef>
                <a:spcPts val="612"/>
              </a:spcBef>
              <a:tabLst>
                <a:tab pos="4996807" algn="l"/>
                <a:tab pos="5146205" algn="l"/>
              </a:tabLst>
            </a:pP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13</a:t>
            </a:r>
            <a:r>
              <a:rPr sz="972" spc="-5" dirty="0">
                <a:latin typeface="Arial"/>
                <a:cs typeface="Arial"/>
              </a:rPr>
              <a:t>2 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ve</a:t>
            </a:r>
            <a:r>
              <a:rPr sz="972" dirty="0">
                <a:latin typeface="Arial"/>
                <a:cs typeface="Arial"/>
              </a:rPr>
              <a:t>rv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Le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13</a:t>
            </a:r>
            <a:r>
              <a:rPr sz="972" spc="-5" dirty="0">
                <a:latin typeface="Arial"/>
                <a:cs typeface="Arial"/>
              </a:rPr>
              <a:t>2  D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b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e 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d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th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R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13</a:t>
            </a:r>
            <a:r>
              <a:rPr sz="972" spc="-5" dirty="0">
                <a:latin typeface="Arial"/>
                <a:cs typeface="Arial"/>
              </a:rPr>
              <a:t>2  D</a:t>
            </a:r>
            <a:r>
              <a:rPr sz="972" spc="-10" dirty="0">
                <a:latin typeface="Arial"/>
                <a:cs typeface="Arial"/>
              </a:rPr>
              <a:t>eg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a R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n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13</a:t>
            </a:r>
            <a:r>
              <a:rPr sz="972" spc="-5" dirty="0">
                <a:latin typeface="Arial"/>
                <a:cs typeface="Arial"/>
              </a:rPr>
              <a:t>3</a:t>
            </a:r>
            <a:endParaRPr sz="972">
              <a:latin typeface="Arial"/>
              <a:cs typeface="Arial"/>
            </a:endParaRPr>
          </a:p>
          <a:p>
            <a:pPr marR="4939" algn="r">
              <a:spcBef>
                <a:spcPts val="495"/>
              </a:spcBef>
              <a:tabLst>
                <a:tab pos="5134475" algn="l"/>
              </a:tabLst>
            </a:pPr>
            <a:r>
              <a:rPr sz="972" spc="53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URE 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. </a:t>
            </a:r>
            <a:r>
              <a:rPr sz="972" dirty="0">
                <a:latin typeface="Arial"/>
                <a:cs typeface="Arial"/>
              </a:rPr>
              <a:t>1</a:t>
            </a:r>
            <a:r>
              <a:rPr sz="972" spc="-5" dirty="0">
                <a:latin typeface="Arial"/>
                <a:cs typeface="Arial"/>
              </a:rPr>
              <a:t>6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14</a:t>
            </a:r>
            <a:r>
              <a:rPr sz="972" spc="-5" dirty="0">
                <a:latin typeface="Arial"/>
                <a:cs typeface="Arial"/>
              </a:rPr>
              <a:t>0</a:t>
            </a:r>
            <a:endParaRPr sz="972">
              <a:latin typeface="Arial"/>
              <a:cs typeface="Arial"/>
            </a:endParaRPr>
          </a:p>
          <a:p>
            <a:pPr marL="308674" marR="5556" algn="r">
              <a:lnSpc>
                <a:spcPct val="95700"/>
              </a:lnSpc>
              <a:spcBef>
                <a:spcPts val="598"/>
              </a:spcBef>
              <a:tabLst>
                <a:tab pos="4996807" algn="l"/>
                <a:tab pos="5146205" algn="l"/>
              </a:tabLst>
            </a:pP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14</a:t>
            </a:r>
            <a:r>
              <a:rPr sz="972" spc="-5" dirty="0">
                <a:latin typeface="Arial"/>
                <a:cs typeface="Arial"/>
              </a:rPr>
              <a:t>0 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ve</a:t>
            </a:r>
            <a:r>
              <a:rPr sz="972" dirty="0">
                <a:latin typeface="Arial"/>
                <a:cs typeface="Arial"/>
              </a:rPr>
              <a:t>rv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Le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14</a:t>
            </a:r>
            <a:r>
              <a:rPr sz="972" spc="-5" dirty="0">
                <a:latin typeface="Arial"/>
                <a:cs typeface="Arial"/>
              </a:rPr>
              <a:t>0  M</a:t>
            </a:r>
            <a:r>
              <a:rPr sz="972" spc="-10" dirty="0">
                <a:latin typeface="Arial"/>
                <a:cs typeface="Arial"/>
              </a:rPr>
              <a:t>ap</a:t>
            </a:r>
            <a:r>
              <a:rPr sz="972" dirty="0">
                <a:latin typeface="Arial"/>
                <a:cs typeface="Arial"/>
              </a:rPr>
              <a:t>p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 R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10" dirty="0">
                <a:latin typeface="Arial"/>
                <a:cs typeface="Arial"/>
              </a:rPr>
              <a:t>h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p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14</a:t>
            </a:r>
            <a:r>
              <a:rPr sz="972" spc="-5" dirty="0">
                <a:latin typeface="Arial"/>
                <a:cs typeface="Arial"/>
              </a:rPr>
              <a:t>0  </a:t>
            </a:r>
            <a:r>
              <a:rPr sz="972" spc="-10" dirty="0">
                <a:latin typeface="Arial"/>
                <a:cs typeface="Arial"/>
              </a:rPr>
              <a:t>B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n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5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y</a:t>
            </a:r>
            <a:r>
              <a:rPr sz="972" spc="-10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on</a:t>
            </a:r>
            <a:r>
              <a:rPr sz="972" dirty="0">
                <a:latin typeface="Arial"/>
                <a:cs typeface="Arial"/>
              </a:rPr>
              <a:t>sh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p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14</a:t>
            </a:r>
            <a:r>
              <a:rPr sz="972" spc="-5" dirty="0">
                <a:latin typeface="Arial"/>
                <a:cs typeface="Arial"/>
              </a:rPr>
              <a:t>0  U</a:t>
            </a:r>
            <a:r>
              <a:rPr sz="972" spc="-10" dirty="0">
                <a:latin typeface="Arial"/>
                <a:cs typeface="Arial"/>
              </a:rPr>
              <a:t>na</a:t>
            </a:r>
            <a:r>
              <a:rPr sz="972" spc="5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y</a:t>
            </a:r>
            <a:r>
              <a:rPr sz="972" spc="-10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R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on</a:t>
            </a:r>
            <a:r>
              <a:rPr sz="972" dirty="0">
                <a:latin typeface="Arial"/>
                <a:cs typeface="Arial"/>
              </a:rPr>
              <a:t>sh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5" dirty="0">
                <a:latin typeface="Arial"/>
                <a:cs typeface="Arial"/>
              </a:rPr>
              <a:t>p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14</a:t>
            </a:r>
            <a:r>
              <a:rPr sz="972" spc="-5" dirty="0">
                <a:latin typeface="Arial"/>
                <a:cs typeface="Arial"/>
              </a:rPr>
              <a:t>4  D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ta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n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p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n </a:t>
            </a:r>
            <a:r>
              <a:rPr sz="972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an</a:t>
            </a:r>
            <a:r>
              <a:rPr sz="972" dirty="0">
                <a:latin typeface="Arial"/>
                <a:cs typeface="Arial"/>
              </a:rPr>
              <a:t>g</a:t>
            </a:r>
            <a:r>
              <a:rPr sz="972" spc="-10" dirty="0">
                <a:latin typeface="Arial"/>
                <a:cs typeface="Arial"/>
              </a:rPr>
              <a:t>ua</a:t>
            </a:r>
            <a:r>
              <a:rPr sz="972" dirty="0">
                <a:latin typeface="Arial"/>
                <a:cs typeface="Arial"/>
              </a:rPr>
              <a:t>g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14</a:t>
            </a:r>
            <a:r>
              <a:rPr sz="972" spc="-5" dirty="0">
                <a:latin typeface="Arial"/>
                <a:cs typeface="Arial"/>
              </a:rPr>
              <a:t>6  R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 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dirty="0">
                <a:latin typeface="Arial"/>
                <a:cs typeface="Arial"/>
              </a:rPr>
              <a:t>g</a:t>
            </a:r>
            <a:r>
              <a:rPr sz="972" spc="-10" dirty="0">
                <a:latin typeface="Arial"/>
                <a:cs typeface="Arial"/>
              </a:rPr>
              <a:t>eb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a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14</a:t>
            </a:r>
            <a:r>
              <a:rPr sz="972" spc="-5" dirty="0">
                <a:latin typeface="Arial"/>
                <a:cs typeface="Arial"/>
              </a:rPr>
              <a:t>7  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x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rc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14</a:t>
            </a:r>
            <a:r>
              <a:rPr sz="972" spc="-5" dirty="0">
                <a:latin typeface="Arial"/>
                <a:cs typeface="Arial"/>
              </a:rPr>
              <a:t>7</a:t>
            </a:r>
            <a:endParaRPr sz="972">
              <a:latin typeface="Arial"/>
              <a:cs typeface="Arial"/>
            </a:endParaRPr>
          </a:p>
          <a:p>
            <a:pPr marR="4939" algn="r">
              <a:spcBef>
                <a:spcPts val="525"/>
              </a:spcBef>
              <a:tabLst>
                <a:tab pos="5134475" algn="l"/>
              </a:tabLst>
            </a:pPr>
            <a:r>
              <a:rPr sz="972" spc="53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URE 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. </a:t>
            </a:r>
            <a:r>
              <a:rPr sz="972" dirty="0">
                <a:latin typeface="Arial"/>
                <a:cs typeface="Arial"/>
              </a:rPr>
              <a:t>1</a:t>
            </a:r>
            <a:r>
              <a:rPr sz="972" spc="-5" dirty="0">
                <a:latin typeface="Arial"/>
                <a:cs typeface="Arial"/>
              </a:rPr>
              <a:t>7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14</a:t>
            </a:r>
            <a:r>
              <a:rPr sz="972" spc="-5" dirty="0">
                <a:latin typeface="Arial"/>
                <a:cs typeface="Arial"/>
              </a:rPr>
              <a:t>8</a:t>
            </a:r>
            <a:endParaRPr sz="972">
              <a:latin typeface="Arial"/>
              <a:cs typeface="Arial"/>
            </a:endParaRPr>
          </a:p>
          <a:p>
            <a:pPr marL="308674" marR="5556" algn="r">
              <a:lnSpc>
                <a:spcPts val="1118"/>
              </a:lnSpc>
              <a:spcBef>
                <a:spcPts val="627"/>
              </a:spcBef>
              <a:tabLst>
                <a:tab pos="4997424" algn="l"/>
                <a:tab pos="5146205" algn="l"/>
              </a:tabLst>
            </a:pP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14</a:t>
            </a:r>
            <a:r>
              <a:rPr sz="972" spc="-5" dirty="0">
                <a:latin typeface="Arial"/>
                <a:cs typeface="Arial"/>
              </a:rPr>
              <a:t>8 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ve</a:t>
            </a:r>
            <a:r>
              <a:rPr sz="972" dirty="0">
                <a:latin typeface="Arial"/>
                <a:cs typeface="Arial"/>
              </a:rPr>
              <a:t>rv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Le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14</a:t>
            </a:r>
            <a:r>
              <a:rPr sz="972" spc="-5" dirty="0">
                <a:latin typeface="Arial"/>
                <a:cs typeface="Arial"/>
              </a:rPr>
              <a:t>8  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h</a:t>
            </a:r>
            <a:r>
              <a:rPr sz="972" spc="-5" dirty="0">
                <a:latin typeface="Arial"/>
                <a:cs typeface="Arial"/>
              </a:rPr>
              <a:t>e </a:t>
            </a:r>
            <a:r>
              <a:rPr sz="972" spc="-10" dirty="0">
                <a:latin typeface="Arial"/>
                <a:cs typeface="Arial"/>
              </a:rPr>
              <a:t>P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dirty="0">
                <a:latin typeface="Arial"/>
                <a:cs typeface="Arial"/>
              </a:rPr>
              <a:t>j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pe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r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15</a:t>
            </a:r>
            <a:r>
              <a:rPr sz="972" spc="-5" dirty="0">
                <a:latin typeface="Arial"/>
                <a:cs typeface="Arial"/>
              </a:rPr>
              <a:t>0</a:t>
            </a:r>
            <a:endParaRPr sz="972">
              <a:latin typeface="Arial"/>
              <a:cs typeface="Arial"/>
            </a:endParaRPr>
          </a:p>
          <a:p>
            <a:pPr marR="4939" algn="r">
              <a:spcBef>
                <a:spcPts val="481"/>
              </a:spcBef>
              <a:tabLst>
                <a:tab pos="5134475" algn="l"/>
              </a:tabLst>
            </a:pPr>
            <a:r>
              <a:rPr sz="972" spc="53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URE 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. </a:t>
            </a:r>
            <a:r>
              <a:rPr sz="972" dirty="0">
                <a:latin typeface="Arial"/>
                <a:cs typeface="Arial"/>
              </a:rPr>
              <a:t>1</a:t>
            </a:r>
            <a:r>
              <a:rPr sz="972" spc="-5" dirty="0">
                <a:latin typeface="Arial"/>
                <a:cs typeface="Arial"/>
              </a:rPr>
              <a:t>8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15</a:t>
            </a:r>
            <a:r>
              <a:rPr sz="972" spc="-5" dirty="0">
                <a:latin typeface="Arial"/>
                <a:cs typeface="Arial"/>
              </a:rPr>
              <a:t>7</a:t>
            </a:r>
            <a:endParaRPr sz="972">
              <a:latin typeface="Arial"/>
              <a:cs typeface="Arial"/>
            </a:endParaRPr>
          </a:p>
          <a:p>
            <a:pPr marL="308674" marR="5556" algn="r">
              <a:lnSpc>
                <a:spcPct val="95800"/>
              </a:lnSpc>
              <a:spcBef>
                <a:spcPts val="598"/>
              </a:spcBef>
              <a:tabLst>
                <a:tab pos="4996807" algn="l"/>
                <a:tab pos="5146205" algn="l"/>
              </a:tabLst>
            </a:pP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15</a:t>
            </a:r>
            <a:r>
              <a:rPr sz="972" spc="-5" dirty="0">
                <a:latin typeface="Arial"/>
                <a:cs typeface="Arial"/>
              </a:rPr>
              <a:t>7 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ve</a:t>
            </a:r>
            <a:r>
              <a:rPr sz="972" dirty="0">
                <a:latin typeface="Arial"/>
                <a:cs typeface="Arial"/>
              </a:rPr>
              <a:t>rv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Le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15</a:t>
            </a:r>
            <a:r>
              <a:rPr sz="972" spc="-5" dirty="0">
                <a:latin typeface="Arial"/>
                <a:cs typeface="Arial"/>
              </a:rPr>
              <a:t>7  </a:t>
            </a:r>
            <a:r>
              <a:rPr sz="972" spc="19" dirty="0">
                <a:latin typeface="Arial"/>
                <a:cs typeface="Arial"/>
              </a:rPr>
              <a:t>T</a:t>
            </a:r>
            <a:r>
              <a:rPr sz="972" spc="-34" dirty="0">
                <a:latin typeface="Arial"/>
                <a:cs typeface="Arial"/>
              </a:rPr>
              <a:t>y</a:t>
            </a:r>
            <a:r>
              <a:rPr sz="972" spc="-10" dirty="0">
                <a:latin typeface="Arial"/>
                <a:cs typeface="Arial"/>
              </a:rPr>
              <a:t>pe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dirty="0">
                <a:latin typeface="Arial"/>
                <a:cs typeface="Arial"/>
              </a:rPr>
              <a:t>J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15</a:t>
            </a:r>
            <a:r>
              <a:rPr sz="972" spc="-5" dirty="0">
                <a:latin typeface="Arial"/>
                <a:cs typeface="Arial"/>
              </a:rPr>
              <a:t>7  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he</a:t>
            </a:r>
            <a:r>
              <a:rPr sz="972" spc="-5" dirty="0">
                <a:latin typeface="Arial"/>
                <a:cs typeface="Arial"/>
              </a:rPr>
              <a:t>ta </a:t>
            </a:r>
            <a:r>
              <a:rPr sz="972" dirty="0">
                <a:latin typeface="Arial"/>
                <a:cs typeface="Arial"/>
              </a:rPr>
              <a:t>J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5" dirty="0">
                <a:latin typeface="Arial"/>
                <a:cs typeface="Arial"/>
              </a:rPr>
              <a:t>n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15</a:t>
            </a:r>
            <a:r>
              <a:rPr sz="972" spc="-5" dirty="0">
                <a:latin typeface="Arial"/>
                <a:cs typeface="Arial"/>
              </a:rPr>
              <a:t>7  </a:t>
            </a:r>
            <a:r>
              <a:rPr sz="972" spc="-10" dirty="0">
                <a:latin typeface="Arial"/>
                <a:cs typeface="Arial"/>
              </a:rPr>
              <a:t>Eq</a:t>
            </a:r>
            <a:r>
              <a:rPr sz="972" dirty="0">
                <a:latin typeface="Arial"/>
                <a:cs typeface="Arial"/>
              </a:rPr>
              <a:t>u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–</a:t>
            </a:r>
            <a:r>
              <a:rPr sz="972" dirty="0">
                <a:latin typeface="Arial"/>
                <a:cs typeface="Arial"/>
              </a:rPr>
              <a:t>Jo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5" dirty="0">
                <a:latin typeface="Arial"/>
                <a:cs typeface="Arial"/>
              </a:rPr>
              <a:t>n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15</a:t>
            </a:r>
            <a:r>
              <a:rPr sz="972" spc="-5" dirty="0">
                <a:latin typeface="Arial"/>
                <a:cs typeface="Arial"/>
              </a:rPr>
              <a:t>9  N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 </a:t>
            </a:r>
            <a:r>
              <a:rPr sz="972" dirty="0">
                <a:latin typeface="Arial"/>
                <a:cs typeface="Arial"/>
              </a:rPr>
              <a:t>J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dirty="0">
                <a:latin typeface="Arial"/>
                <a:cs typeface="Arial"/>
              </a:rPr>
              <a:t>i</a:t>
            </a:r>
            <a:r>
              <a:rPr sz="972" spc="-5" dirty="0">
                <a:latin typeface="Arial"/>
                <a:cs typeface="Arial"/>
              </a:rPr>
              <a:t>n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15</a:t>
            </a:r>
            <a:r>
              <a:rPr sz="972" spc="-5" dirty="0">
                <a:latin typeface="Arial"/>
                <a:cs typeface="Arial"/>
              </a:rPr>
              <a:t>9 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r</a:t>
            </a:r>
            <a:r>
              <a:rPr sz="972" dirty="0">
                <a:latin typeface="Arial"/>
                <a:cs typeface="Arial"/>
              </a:rPr>
              <a:t> J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5" dirty="0">
                <a:latin typeface="Arial"/>
                <a:cs typeface="Arial"/>
              </a:rPr>
              <a:t>n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16</a:t>
            </a:r>
            <a:r>
              <a:rPr sz="972" spc="-5" dirty="0">
                <a:latin typeface="Arial"/>
                <a:cs typeface="Arial"/>
              </a:rPr>
              <a:t>1  </a:t>
            </a:r>
            <a:r>
              <a:rPr sz="972" spc="-10" dirty="0">
                <a:latin typeface="Arial"/>
                <a:cs typeface="Arial"/>
              </a:rPr>
              <a:t>Se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 </a:t>
            </a:r>
            <a:r>
              <a:rPr sz="972" dirty="0">
                <a:latin typeface="Arial"/>
                <a:cs typeface="Arial"/>
              </a:rPr>
              <a:t>J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5" dirty="0">
                <a:latin typeface="Arial"/>
                <a:cs typeface="Arial"/>
              </a:rPr>
              <a:t>n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16</a:t>
            </a:r>
            <a:r>
              <a:rPr sz="972" spc="-5" dirty="0">
                <a:latin typeface="Arial"/>
                <a:cs typeface="Arial"/>
              </a:rPr>
              <a:t>1  R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16</a:t>
            </a:r>
            <a:r>
              <a:rPr sz="972" spc="-5" dirty="0">
                <a:latin typeface="Arial"/>
                <a:cs typeface="Arial"/>
              </a:rPr>
              <a:t>2  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up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spc="-5" dirty="0">
                <a:latin typeface="Arial"/>
                <a:cs typeface="Arial"/>
              </a:rPr>
              <a:t>e </a:t>
            </a:r>
            <a:r>
              <a:rPr sz="972" dirty="0">
                <a:latin typeface="Arial"/>
                <a:cs typeface="Arial"/>
              </a:rPr>
              <a:t>Or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d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dirty="0">
                <a:latin typeface="Arial"/>
                <a:cs typeface="Arial"/>
              </a:rPr>
              <a:t>n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dirty="0">
                <a:latin typeface="Arial"/>
                <a:cs typeface="Arial"/>
              </a:rPr>
              <a:t>cu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16</a:t>
            </a:r>
            <a:r>
              <a:rPr sz="972" spc="-5" dirty="0">
                <a:latin typeface="Arial"/>
                <a:cs typeface="Arial"/>
              </a:rPr>
              <a:t>2  D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5" dirty="0">
                <a:latin typeface="Arial"/>
                <a:cs typeface="Arial"/>
              </a:rPr>
              <a:t>n </a:t>
            </a:r>
            <a:r>
              <a:rPr sz="972" dirty="0">
                <a:latin typeface="Arial"/>
                <a:cs typeface="Arial"/>
              </a:rPr>
              <a:t>Or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en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d 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on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16</a:t>
            </a:r>
            <a:r>
              <a:rPr sz="972" spc="-5" dirty="0">
                <a:latin typeface="Arial"/>
                <a:cs typeface="Arial"/>
              </a:rPr>
              <a:t>2  N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dirty="0">
                <a:latin typeface="Arial"/>
                <a:cs typeface="Arial"/>
              </a:rPr>
              <a:t>i</a:t>
            </a:r>
            <a:r>
              <a:rPr sz="972" spc="-24" dirty="0">
                <a:latin typeface="Arial"/>
                <a:cs typeface="Arial"/>
              </a:rPr>
              <a:t>z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n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16</a:t>
            </a:r>
            <a:r>
              <a:rPr sz="972" spc="-5" dirty="0">
                <a:latin typeface="Arial"/>
                <a:cs typeface="Arial"/>
              </a:rPr>
              <a:t>2</a:t>
            </a:r>
            <a:endParaRPr sz="972">
              <a:latin typeface="Arial"/>
              <a:cs typeface="Arial"/>
            </a:endParaRPr>
          </a:p>
          <a:p>
            <a:pPr marR="4939" algn="r">
              <a:spcBef>
                <a:spcPts val="525"/>
              </a:spcBef>
              <a:tabLst>
                <a:tab pos="5134475" algn="l"/>
              </a:tabLst>
            </a:pPr>
            <a:r>
              <a:rPr sz="972" spc="53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URE 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. </a:t>
            </a:r>
            <a:r>
              <a:rPr sz="972" dirty="0">
                <a:latin typeface="Arial"/>
                <a:cs typeface="Arial"/>
              </a:rPr>
              <a:t>1</a:t>
            </a:r>
            <a:r>
              <a:rPr sz="972" spc="-5" dirty="0">
                <a:latin typeface="Arial"/>
                <a:cs typeface="Arial"/>
              </a:rPr>
              <a:t>9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16</a:t>
            </a:r>
            <a:r>
              <a:rPr sz="972" spc="-5" dirty="0">
                <a:latin typeface="Arial"/>
                <a:cs typeface="Arial"/>
              </a:rPr>
              <a:t>4</a:t>
            </a:r>
            <a:endParaRPr sz="972">
              <a:latin typeface="Arial"/>
              <a:cs typeface="Arial"/>
            </a:endParaRPr>
          </a:p>
          <a:p>
            <a:pPr marL="308674" marR="5556" algn="r">
              <a:lnSpc>
                <a:spcPts val="1118"/>
              </a:lnSpc>
              <a:spcBef>
                <a:spcPts val="627"/>
              </a:spcBef>
              <a:tabLst>
                <a:tab pos="5146205" algn="l"/>
              </a:tabLst>
            </a:pP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16</a:t>
            </a:r>
            <a:r>
              <a:rPr sz="972" spc="-5" dirty="0">
                <a:latin typeface="Arial"/>
                <a:cs typeface="Arial"/>
              </a:rPr>
              <a:t>4 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ve</a:t>
            </a:r>
            <a:r>
              <a:rPr sz="972" dirty="0">
                <a:latin typeface="Arial"/>
                <a:cs typeface="Arial"/>
              </a:rPr>
              <a:t>rv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Le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16</a:t>
            </a:r>
            <a:r>
              <a:rPr sz="972" spc="-5" dirty="0">
                <a:latin typeface="Arial"/>
                <a:cs typeface="Arial"/>
              </a:rPr>
              <a:t>4</a:t>
            </a:r>
            <a:endParaRPr sz="97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122" y="9317820"/>
            <a:ext cx="537721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dirty="0">
                <a:latin typeface="Times New Roman"/>
                <a:cs typeface="Times New Roman"/>
              </a:rPr>
              <a:t>  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4</a:t>
            </a:r>
            <a:endParaRPr sz="1167">
              <a:latin typeface="Times New Roman"/>
              <a:cs typeface="Times New Roman"/>
            </a:endParaRPr>
          </a:p>
          <a:p>
            <a:pPr marL="23459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137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9002" y="1424954"/>
            <a:ext cx="5364868" cy="7721953"/>
          </a:xfrm>
          <a:prstGeom prst="rect">
            <a:avLst/>
          </a:prstGeom>
        </p:spPr>
        <p:txBody>
          <a:bodyPr vert="horz" wrap="square" lIns="0" tIns="6174" rIns="0" bIns="0" rtlCol="0">
            <a:spAutoFit/>
          </a:bodyPr>
          <a:lstStyle/>
          <a:p>
            <a:pPr marL="456837" marR="5556" algn="just">
              <a:lnSpc>
                <a:spcPct val="95800"/>
              </a:lnSpc>
              <a:spcBef>
                <a:spcPts val="49"/>
              </a:spcBef>
              <a:tabLst>
                <a:tab pos="5145587" algn="l"/>
              </a:tabLst>
            </a:pPr>
            <a:r>
              <a:rPr sz="972" dirty="0">
                <a:latin typeface="Arial"/>
                <a:cs typeface="Arial"/>
              </a:rPr>
              <a:t>F</a:t>
            </a:r>
            <a:r>
              <a:rPr sz="972" spc="-10" dirty="0">
                <a:latin typeface="Arial"/>
                <a:cs typeface="Arial"/>
              </a:rPr>
              <a:t>un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D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10" dirty="0">
                <a:latin typeface="Arial"/>
                <a:cs typeface="Arial"/>
              </a:rPr>
              <a:t>pe</a:t>
            </a:r>
            <a:r>
              <a:rPr sz="972" dirty="0">
                <a:latin typeface="Arial"/>
                <a:cs typeface="Arial"/>
              </a:rPr>
              <a:t>n</a:t>
            </a:r>
            <a:r>
              <a:rPr sz="972" spc="-10" dirty="0">
                <a:latin typeface="Arial"/>
                <a:cs typeface="Arial"/>
              </a:rPr>
              <a:t>den</a:t>
            </a:r>
            <a:r>
              <a:rPr sz="972" spc="24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y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16</a:t>
            </a:r>
            <a:r>
              <a:rPr sz="972" spc="-5" dirty="0">
                <a:latin typeface="Arial"/>
                <a:cs typeface="Arial"/>
              </a:rPr>
              <a:t>4  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dirty="0">
                <a:latin typeface="Arial"/>
                <a:cs typeface="Arial"/>
              </a:rPr>
              <a:t>f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en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e R</a:t>
            </a:r>
            <a:r>
              <a:rPr sz="972" dirty="0">
                <a:latin typeface="Arial"/>
                <a:cs typeface="Arial"/>
              </a:rPr>
              <a:t>u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16</a:t>
            </a:r>
            <a:r>
              <a:rPr sz="972" spc="-5" dirty="0">
                <a:latin typeface="Arial"/>
                <a:cs typeface="Arial"/>
              </a:rPr>
              <a:t>6  N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 </a:t>
            </a:r>
            <a:r>
              <a:rPr sz="972" dirty="0">
                <a:latin typeface="Arial"/>
                <a:cs typeface="Arial"/>
              </a:rPr>
              <a:t>F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15" dirty="0">
                <a:latin typeface="Arial"/>
                <a:cs typeface="Arial"/>
              </a:rPr>
              <a:t>r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16</a:t>
            </a:r>
            <a:r>
              <a:rPr sz="972" spc="-5" dirty="0">
                <a:latin typeface="Arial"/>
                <a:cs typeface="Arial"/>
              </a:rPr>
              <a:t>6  </a:t>
            </a:r>
            <a:r>
              <a:rPr sz="972" spc="-10" dirty="0">
                <a:latin typeface="Arial"/>
                <a:cs typeface="Arial"/>
              </a:rPr>
              <a:t>Su</a:t>
            </a:r>
            <a:r>
              <a:rPr sz="972" dirty="0">
                <a:latin typeface="Arial"/>
                <a:cs typeface="Arial"/>
              </a:rPr>
              <a:t>m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5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y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16</a:t>
            </a:r>
            <a:r>
              <a:rPr sz="972" spc="-5" dirty="0">
                <a:latin typeface="Arial"/>
                <a:cs typeface="Arial"/>
              </a:rPr>
              <a:t>7  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x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rc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16</a:t>
            </a:r>
            <a:r>
              <a:rPr sz="972" spc="-5" dirty="0">
                <a:latin typeface="Arial"/>
                <a:cs typeface="Arial"/>
              </a:rPr>
              <a:t>8</a:t>
            </a:r>
            <a:endParaRPr sz="972">
              <a:latin typeface="Arial"/>
              <a:cs typeface="Arial"/>
            </a:endParaRPr>
          </a:p>
          <a:p>
            <a:pPr marR="4939" algn="r">
              <a:spcBef>
                <a:spcPts val="525"/>
              </a:spcBef>
              <a:tabLst>
                <a:tab pos="5134475" algn="l"/>
              </a:tabLst>
            </a:pPr>
            <a:r>
              <a:rPr sz="972" spc="53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URE 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. </a:t>
            </a:r>
            <a:r>
              <a:rPr sz="972" dirty="0">
                <a:latin typeface="Arial"/>
                <a:cs typeface="Arial"/>
              </a:rPr>
              <a:t>2</a:t>
            </a:r>
            <a:r>
              <a:rPr sz="972" spc="-5" dirty="0">
                <a:latin typeface="Arial"/>
                <a:cs typeface="Arial"/>
              </a:rPr>
              <a:t>0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16</a:t>
            </a:r>
            <a:r>
              <a:rPr sz="972" spc="-5" dirty="0">
                <a:latin typeface="Arial"/>
                <a:cs typeface="Arial"/>
              </a:rPr>
              <a:t>9</a:t>
            </a:r>
            <a:endParaRPr sz="972">
              <a:latin typeface="Arial"/>
              <a:cs typeface="Arial"/>
            </a:endParaRPr>
          </a:p>
          <a:p>
            <a:pPr marL="308674" marR="5556" algn="r">
              <a:lnSpc>
                <a:spcPct val="95900"/>
              </a:lnSpc>
              <a:spcBef>
                <a:spcPts val="593"/>
              </a:spcBef>
              <a:tabLst>
                <a:tab pos="4996807" algn="l"/>
                <a:tab pos="5146205" algn="l"/>
              </a:tabLst>
            </a:pP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16</a:t>
            </a:r>
            <a:r>
              <a:rPr sz="972" spc="-5" dirty="0">
                <a:latin typeface="Arial"/>
                <a:cs typeface="Arial"/>
              </a:rPr>
              <a:t>9 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ve</a:t>
            </a:r>
            <a:r>
              <a:rPr sz="972" dirty="0">
                <a:latin typeface="Arial"/>
                <a:cs typeface="Arial"/>
              </a:rPr>
              <a:t>rv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Le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16</a:t>
            </a:r>
            <a:r>
              <a:rPr sz="972" spc="-5" dirty="0">
                <a:latin typeface="Arial"/>
                <a:cs typeface="Arial"/>
              </a:rPr>
              <a:t>9  </a:t>
            </a:r>
            <a:r>
              <a:rPr sz="972" spc="-10" dirty="0">
                <a:latin typeface="Arial"/>
                <a:cs typeface="Arial"/>
              </a:rPr>
              <a:t>Se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d N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 </a:t>
            </a:r>
            <a:r>
              <a:rPr sz="972" dirty="0">
                <a:latin typeface="Arial"/>
                <a:cs typeface="Arial"/>
              </a:rPr>
              <a:t>F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16</a:t>
            </a:r>
            <a:r>
              <a:rPr sz="972" spc="-5" dirty="0">
                <a:latin typeface="Arial"/>
                <a:cs typeface="Arial"/>
              </a:rPr>
              <a:t>9  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h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d N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 </a:t>
            </a:r>
            <a:r>
              <a:rPr sz="972" dirty="0">
                <a:latin typeface="Arial"/>
                <a:cs typeface="Arial"/>
              </a:rPr>
              <a:t>F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15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17</a:t>
            </a:r>
            <a:r>
              <a:rPr sz="972" spc="-5" dirty="0">
                <a:latin typeface="Arial"/>
                <a:cs typeface="Arial"/>
              </a:rPr>
              <a:t>1  </a:t>
            </a:r>
            <a:r>
              <a:rPr sz="972" spc="-10" dirty="0">
                <a:latin typeface="Arial"/>
                <a:cs typeface="Arial"/>
              </a:rPr>
              <a:t>B</a:t>
            </a:r>
            <a:r>
              <a:rPr sz="972" spc="10" dirty="0">
                <a:latin typeface="Arial"/>
                <a:cs typeface="Arial"/>
              </a:rPr>
              <a:t>o</a:t>
            </a:r>
            <a:r>
              <a:rPr sz="972" spc="-34" dirty="0">
                <a:latin typeface="Arial"/>
                <a:cs typeface="Arial"/>
              </a:rPr>
              <a:t>y</a:t>
            </a:r>
            <a:r>
              <a:rPr sz="972" spc="5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e -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d</a:t>
            </a:r>
            <a:r>
              <a:rPr sz="972" spc="-5" dirty="0">
                <a:latin typeface="Arial"/>
                <a:cs typeface="Arial"/>
              </a:rPr>
              <a:t>d </a:t>
            </a:r>
            <a:r>
              <a:rPr sz="972" dirty="0">
                <a:latin typeface="Arial"/>
                <a:cs typeface="Arial"/>
              </a:rPr>
              <a:t>N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 </a:t>
            </a:r>
            <a:r>
              <a:rPr sz="972" dirty="0">
                <a:latin typeface="Arial"/>
                <a:cs typeface="Arial"/>
              </a:rPr>
              <a:t>F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15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17</a:t>
            </a:r>
            <a:r>
              <a:rPr sz="972" spc="-5" dirty="0">
                <a:latin typeface="Arial"/>
                <a:cs typeface="Arial"/>
              </a:rPr>
              <a:t>3  H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g</a:t>
            </a:r>
            <a:r>
              <a:rPr sz="972" dirty="0">
                <a:latin typeface="Arial"/>
                <a:cs typeface="Arial"/>
              </a:rPr>
              <a:t>h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r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N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 </a:t>
            </a:r>
            <a:r>
              <a:rPr sz="972" dirty="0">
                <a:latin typeface="Arial"/>
                <a:cs typeface="Arial"/>
              </a:rPr>
              <a:t>F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dirty="0">
                <a:latin typeface="Arial"/>
                <a:cs typeface="Arial"/>
              </a:rPr>
              <a:t>rm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17</a:t>
            </a:r>
            <a:r>
              <a:rPr sz="972" spc="-5" dirty="0">
                <a:latin typeface="Arial"/>
                <a:cs typeface="Arial"/>
              </a:rPr>
              <a:t>5  </a:t>
            </a:r>
            <a:r>
              <a:rPr sz="972" spc="-10" dirty="0">
                <a:latin typeface="Arial"/>
                <a:cs typeface="Arial"/>
              </a:rPr>
              <a:t>Su</a:t>
            </a:r>
            <a:r>
              <a:rPr sz="972" dirty="0">
                <a:latin typeface="Arial"/>
                <a:cs typeface="Arial"/>
              </a:rPr>
              <a:t>m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5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y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17</a:t>
            </a:r>
            <a:r>
              <a:rPr sz="972" spc="-5" dirty="0">
                <a:latin typeface="Arial"/>
                <a:cs typeface="Arial"/>
              </a:rPr>
              <a:t>5  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x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rc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17</a:t>
            </a:r>
            <a:r>
              <a:rPr sz="972" spc="-5" dirty="0">
                <a:latin typeface="Arial"/>
                <a:cs typeface="Arial"/>
              </a:rPr>
              <a:t>5</a:t>
            </a:r>
            <a:endParaRPr sz="972">
              <a:latin typeface="Arial"/>
              <a:cs typeface="Arial"/>
            </a:endParaRPr>
          </a:p>
          <a:p>
            <a:pPr marR="4939" algn="r">
              <a:spcBef>
                <a:spcPts val="525"/>
              </a:spcBef>
              <a:tabLst>
                <a:tab pos="5134475" algn="l"/>
              </a:tabLst>
            </a:pPr>
            <a:r>
              <a:rPr sz="972" spc="53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URE 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. </a:t>
            </a:r>
            <a:r>
              <a:rPr sz="972" dirty="0">
                <a:latin typeface="Arial"/>
                <a:cs typeface="Arial"/>
              </a:rPr>
              <a:t>2</a:t>
            </a:r>
            <a:r>
              <a:rPr sz="972" spc="-5" dirty="0">
                <a:latin typeface="Arial"/>
                <a:cs typeface="Arial"/>
              </a:rPr>
              <a:t>1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17</a:t>
            </a:r>
            <a:r>
              <a:rPr sz="972" spc="-5" dirty="0">
                <a:latin typeface="Arial"/>
                <a:cs typeface="Arial"/>
              </a:rPr>
              <a:t>6</a:t>
            </a:r>
            <a:endParaRPr sz="972">
              <a:latin typeface="Arial"/>
              <a:cs typeface="Arial"/>
            </a:endParaRPr>
          </a:p>
          <a:p>
            <a:pPr marL="12347" marR="4939" indent="296327" algn="r">
              <a:lnSpc>
                <a:spcPts val="1118"/>
              </a:lnSpc>
              <a:spcBef>
                <a:spcPts val="612"/>
              </a:spcBef>
              <a:tabLst>
                <a:tab pos="4701097" algn="l"/>
                <a:tab pos="4849878" algn="l"/>
                <a:tab pos="5146205" algn="l"/>
              </a:tabLst>
            </a:pP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	</a:t>
            </a:r>
            <a:r>
              <a:rPr sz="972" spc="-10" dirty="0">
                <a:latin typeface="Arial"/>
                <a:cs typeface="Arial"/>
              </a:rPr>
              <a:t>17</a:t>
            </a:r>
            <a:r>
              <a:rPr sz="972" spc="-5" dirty="0">
                <a:latin typeface="Arial"/>
                <a:cs typeface="Arial"/>
              </a:rPr>
              <a:t>6 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ve</a:t>
            </a:r>
            <a:r>
              <a:rPr sz="972" dirty="0">
                <a:latin typeface="Arial"/>
                <a:cs typeface="Arial"/>
              </a:rPr>
              <a:t>rv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Le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17</a:t>
            </a:r>
            <a:r>
              <a:rPr sz="972" spc="-5" dirty="0">
                <a:latin typeface="Arial"/>
                <a:cs typeface="Arial"/>
              </a:rPr>
              <a:t>6  N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dirty="0">
                <a:latin typeface="Arial"/>
                <a:cs typeface="Arial"/>
              </a:rPr>
              <a:t>i</a:t>
            </a:r>
            <a:r>
              <a:rPr sz="972" spc="-24" dirty="0">
                <a:latin typeface="Arial"/>
                <a:cs typeface="Arial"/>
              </a:rPr>
              <a:t>z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n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m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y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17</a:t>
            </a:r>
            <a:r>
              <a:rPr sz="972" spc="-5" dirty="0">
                <a:latin typeface="Arial"/>
                <a:cs typeface="Arial"/>
              </a:rPr>
              <a:t>6  N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dirty="0">
                <a:latin typeface="Arial"/>
                <a:cs typeface="Arial"/>
              </a:rPr>
              <a:t>i</a:t>
            </a:r>
            <a:r>
              <a:rPr sz="972" spc="-24" dirty="0">
                <a:latin typeface="Arial"/>
                <a:cs typeface="Arial"/>
              </a:rPr>
              <a:t>z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n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x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p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17</a:t>
            </a:r>
            <a:r>
              <a:rPr sz="972" spc="-5" dirty="0">
                <a:latin typeface="Arial"/>
                <a:cs typeface="Arial"/>
              </a:rPr>
              <a:t>7  </a:t>
            </a:r>
            <a:r>
              <a:rPr sz="972" spc="-10" dirty="0">
                <a:latin typeface="Arial"/>
                <a:cs typeface="Arial"/>
              </a:rPr>
              <a:t>P</a:t>
            </a:r>
            <a:r>
              <a:rPr sz="972" spc="10" dirty="0">
                <a:latin typeface="Arial"/>
                <a:cs typeface="Arial"/>
              </a:rPr>
              <a:t>h</a:t>
            </a:r>
            <a:r>
              <a:rPr sz="972" spc="-34" dirty="0">
                <a:latin typeface="Arial"/>
                <a:cs typeface="Arial"/>
              </a:rPr>
              <a:t>y</a:t>
            </a:r>
            <a:r>
              <a:rPr sz="972" spc="5" dirty="0">
                <a:latin typeface="Arial"/>
                <a:cs typeface="Arial"/>
              </a:rPr>
              <a:t>s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D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aba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D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g</a:t>
            </a:r>
            <a:r>
              <a:rPr sz="972" spc="-5" dirty="0">
                <a:latin typeface="Arial"/>
                <a:cs typeface="Arial"/>
              </a:rPr>
              <a:t>n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18</a:t>
            </a:r>
            <a:r>
              <a:rPr sz="972" spc="-5" dirty="0">
                <a:latin typeface="Arial"/>
                <a:cs typeface="Arial"/>
              </a:rPr>
              <a:t>1  </a:t>
            </a:r>
            <a:r>
              <a:rPr sz="972" spc="-10" dirty="0">
                <a:latin typeface="Arial"/>
                <a:cs typeface="Arial"/>
              </a:rPr>
              <a:t>Su</a:t>
            </a:r>
            <a:r>
              <a:rPr sz="972" dirty="0">
                <a:latin typeface="Arial"/>
                <a:cs typeface="Arial"/>
              </a:rPr>
              <a:t>m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5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y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18</a:t>
            </a:r>
            <a:r>
              <a:rPr sz="972" spc="-5" dirty="0">
                <a:latin typeface="Arial"/>
                <a:cs typeface="Arial"/>
              </a:rPr>
              <a:t>2</a:t>
            </a:r>
            <a:endParaRPr sz="972">
              <a:latin typeface="Arial"/>
              <a:cs typeface="Arial"/>
            </a:endParaRPr>
          </a:p>
          <a:p>
            <a:pPr marR="4939" algn="r">
              <a:spcBef>
                <a:spcPts val="481"/>
              </a:spcBef>
              <a:tabLst>
                <a:tab pos="5134475" algn="l"/>
              </a:tabLst>
            </a:pPr>
            <a:r>
              <a:rPr sz="972" spc="53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URE 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. </a:t>
            </a:r>
            <a:r>
              <a:rPr sz="972" dirty="0">
                <a:latin typeface="Arial"/>
                <a:cs typeface="Arial"/>
              </a:rPr>
              <a:t>2</a:t>
            </a:r>
            <a:r>
              <a:rPr sz="972" spc="-5" dirty="0">
                <a:latin typeface="Arial"/>
                <a:cs typeface="Arial"/>
              </a:rPr>
              <a:t>2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18</a:t>
            </a:r>
            <a:r>
              <a:rPr sz="972" spc="-5" dirty="0">
                <a:latin typeface="Arial"/>
                <a:cs typeface="Arial"/>
              </a:rPr>
              <a:t>3</a:t>
            </a:r>
            <a:endParaRPr sz="972">
              <a:latin typeface="Arial"/>
              <a:cs typeface="Arial"/>
            </a:endParaRPr>
          </a:p>
          <a:p>
            <a:pPr marL="12347" marR="4939" indent="296327" algn="r">
              <a:lnSpc>
                <a:spcPts val="1118"/>
              </a:lnSpc>
              <a:spcBef>
                <a:spcPts val="627"/>
              </a:spcBef>
              <a:tabLst>
                <a:tab pos="4701097" algn="l"/>
                <a:tab pos="5146205" algn="l"/>
              </a:tabLst>
            </a:pP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ve</a:t>
            </a:r>
            <a:r>
              <a:rPr sz="972" dirty="0">
                <a:latin typeface="Arial"/>
                <a:cs typeface="Arial"/>
              </a:rPr>
              <a:t>rv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Le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18</a:t>
            </a:r>
            <a:r>
              <a:rPr sz="972" spc="-5" dirty="0">
                <a:latin typeface="Arial"/>
                <a:cs typeface="Arial"/>
              </a:rPr>
              <a:t>3  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h</a:t>
            </a:r>
            <a:r>
              <a:rPr sz="972" spc="-5" dirty="0">
                <a:latin typeface="Arial"/>
                <a:cs typeface="Arial"/>
              </a:rPr>
              <a:t>e </a:t>
            </a:r>
            <a:r>
              <a:rPr sz="972" spc="-10" dirty="0">
                <a:latin typeface="Arial"/>
                <a:cs typeface="Arial"/>
              </a:rPr>
              <a:t>P</a:t>
            </a:r>
            <a:r>
              <a:rPr sz="972" dirty="0">
                <a:latin typeface="Arial"/>
                <a:cs typeface="Arial"/>
              </a:rPr>
              <a:t>h</a:t>
            </a:r>
            <a:r>
              <a:rPr sz="972" spc="-24" dirty="0">
                <a:latin typeface="Arial"/>
                <a:cs typeface="Arial"/>
              </a:rPr>
              <a:t>y</a:t>
            </a:r>
            <a:r>
              <a:rPr sz="972" spc="5" dirty="0">
                <a:latin typeface="Arial"/>
                <a:cs typeface="Arial"/>
              </a:rPr>
              <a:t>s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 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10" dirty="0">
                <a:latin typeface="Arial"/>
                <a:cs typeface="Arial"/>
              </a:rPr>
              <a:t>ba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e </a:t>
            </a:r>
            <a:r>
              <a:rPr sz="972" dirty="0">
                <a:latin typeface="Arial"/>
                <a:cs typeface="Arial"/>
              </a:rPr>
              <a:t>Des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g</a:t>
            </a:r>
            <a:r>
              <a:rPr sz="972" spc="-5" dirty="0">
                <a:latin typeface="Arial"/>
                <a:cs typeface="Arial"/>
              </a:rPr>
              <a:t>n 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on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on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d I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5" dirty="0">
                <a:latin typeface="Arial"/>
                <a:cs typeface="Arial"/>
              </a:rPr>
              <a:t>p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en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n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18</a:t>
            </a:r>
            <a:r>
              <a:rPr sz="972" spc="-5" dirty="0">
                <a:latin typeface="Arial"/>
                <a:cs typeface="Arial"/>
              </a:rPr>
              <a:t>3  D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G</a:t>
            </a:r>
            <a:r>
              <a:rPr sz="972" spc="-5" dirty="0">
                <a:latin typeface="Arial"/>
                <a:cs typeface="Arial"/>
              </a:rPr>
              <a:t>NING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dirty="0">
                <a:latin typeface="Arial"/>
                <a:cs typeface="Arial"/>
              </a:rPr>
              <a:t>F</a:t>
            </a:r>
            <a:r>
              <a:rPr sz="972" spc="-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10" dirty="0">
                <a:latin typeface="Arial"/>
                <a:cs typeface="Arial"/>
              </a:rPr>
              <a:t>L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18</a:t>
            </a:r>
            <a:r>
              <a:rPr sz="972" spc="-5" dirty="0">
                <a:latin typeface="Arial"/>
                <a:cs typeface="Arial"/>
              </a:rPr>
              <a:t>4  C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DING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ND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dirty="0">
                <a:latin typeface="Arial"/>
                <a:cs typeface="Arial"/>
              </a:rPr>
              <a:t>OM</a:t>
            </a:r>
            <a:r>
              <a:rPr sz="972" spc="-10" dirty="0">
                <a:latin typeface="Arial"/>
                <a:cs typeface="Arial"/>
              </a:rPr>
              <a:t>P</a:t>
            </a:r>
            <a:r>
              <a:rPr sz="972" spc="-5" dirty="0">
                <a:latin typeface="Arial"/>
                <a:cs typeface="Arial"/>
              </a:rPr>
              <a:t>R</a:t>
            </a:r>
            <a:r>
              <a:rPr sz="972" dirty="0">
                <a:latin typeface="Arial"/>
                <a:cs typeface="Arial"/>
              </a:rPr>
              <a:t>ES</a:t>
            </a:r>
            <a:r>
              <a:rPr sz="972" spc="-10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N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CHNI</a:t>
            </a:r>
            <a:r>
              <a:rPr sz="972" dirty="0">
                <a:latin typeface="Arial"/>
                <a:cs typeface="Arial"/>
              </a:rPr>
              <a:t>QU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18</a:t>
            </a:r>
            <a:r>
              <a:rPr sz="972" spc="-5" dirty="0">
                <a:latin typeface="Arial"/>
                <a:cs typeface="Arial"/>
              </a:rPr>
              <a:t>5</a:t>
            </a:r>
            <a:endParaRPr sz="972">
              <a:latin typeface="Arial"/>
              <a:cs typeface="Arial"/>
            </a:endParaRPr>
          </a:p>
          <a:p>
            <a:pPr marR="4939" algn="r">
              <a:spcBef>
                <a:spcPts val="481"/>
              </a:spcBef>
              <a:tabLst>
                <a:tab pos="5134475" algn="l"/>
              </a:tabLst>
            </a:pPr>
            <a:r>
              <a:rPr sz="972" spc="53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URE 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. </a:t>
            </a:r>
            <a:r>
              <a:rPr sz="972" dirty="0">
                <a:latin typeface="Arial"/>
                <a:cs typeface="Arial"/>
              </a:rPr>
              <a:t>2</a:t>
            </a:r>
            <a:r>
              <a:rPr sz="972" spc="-5" dirty="0">
                <a:latin typeface="Arial"/>
                <a:cs typeface="Arial"/>
              </a:rPr>
              <a:t>3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18</a:t>
            </a:r>
            <a:r>
              <a:rPr sz="972" spc="-5" dirty="0">
                <a:latin typeface="Arial"/>
                <a:cs typeface="Arial"/>
              </a:rPr>
              <a:t>7</a:t>
            </a:r>
            <a:endParaRPr sz="972">
              <a:latin typeface="Arial"/>
              <a:cs typeface="Arial"/>
            </a:endParaRPr>
          </a:p>
          <a:p>
            <a:pPr marL="12347" marR="4939" indent="296327" algn="r">
              <a:lnSpc>
                <a:spcPct val="95800"/>
              </a:lnSpc>
              <a:spcBef>
                <a:spcPts val="598"/>
              </a:spcBef>
              <a:tabLst>
                <a:tab pos="4700480" algn="l"/>
                <a:tab pos="4849878" algn="l"/>
                <a:tab pos="5146205" algn="l"/>
              </a:tabLst>
            </a:pP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	</a:t>
            </a:r>
            <a:r>
              <a:rPr sz="972" spc="-10" dirty="0">
                <a:latin typeface="Arial"/>
                <a:cs typeface="Arial"/>
              </a:rPr>
              <a:t>18</a:t>
            </a:r>
            <a:r>
              <a:rPr sz="972" spc="-5" dirty="0">
                <a:latin typeface="Arial"/>
                <a:cs typeface="Arial"/>
              </a:rPr>
              <a:t>7 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ve</a:t>
            </a:r>
            <a:r>
              <a:rPr sz="972" dirty="0">
                <a:latin typeface="Arial"/>
                <a:cs typeface="Arial"/>
              </a:rPr>
              <a:t>rv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Le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18</a:t>
            </a:r>
            <a:r>
              <a:rPr sz="972" spc="-5" dirty="0">
                <a:latin typeface="Arial"/>
                <a:cs typeface="Arial"/>
              </a:rPr>
              <a:t>7  </a:t>
            </a:r>
            <a:r>
              <a:rPr sz="972" spc="-10" dirty="0">
                <a:latin typeface="Arial"/>
                <a:cs typeface="Arial"/>
              </a:rPr>
              <a:t>P</a:t>
            </a:r>
            <a:r>
              <a:rPr sz="972" spc="10" dirty="0">
                <a:latin typeface="Arial"/>
                <a:cs typeface="Arial"/>
              </a:rPr>
              <a:t>h</a:t>
            </a:r>
            <a:r>
              <a:rPr sz="972" spc="-34" dirty="0">
                <a:latin typeface="Arial"/>
                <a:cs typeface="Arial"/>
              </a:rPr>
              <a:t>y</a:t>
            </a:r>
            <a:r>
              <a:rPr sz="972" spc="5" dirty="0">
                <a:latin typeface="Arial"/>
                <a:cs typeface="Arial"/>
              </a:rPr>
              <a:t>s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d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an</a:t>
            </a:r>
            <a:r>
              <a:rPr sz="972" spc="-5" dirty="0">
                <a:latin typeface="Arial"/>
                <a:cs typeface="Arial"/>
              </a:rPr>
              <a:t>d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D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-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5" dirty="0">
                <a:latin typeface="Arial"/>
                <a:cs typeface="Arial"/>
              </a:rPr>
              <a:t>r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za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n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18</a:t>
            </a:r>
            <a:r>
              <a:rPr sz="972" spc="-5" dirty="0">
                <a:latin typeface="Arial"/>
                <a:cs typeface="Arial"/>
              </a:rPr>
              <a:t>7  </a:t>
            </a:r>
            <a:r>
              <a:rPr sz="972" spc="-10" dirty="0">
                <a:latin typeface="Arial"/>
                <a:cs typeface="Arial"/>
              </a:rPr>
              <a:t>Pa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dirty="0">
                <a:latin typeface="Arial"/>
                <a:cs typeface="Arial"/>
              </a:rPr>
              <a:t>i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18</a:t>
            </a:r>
            <a:r>
              <a:rPr sz="972" spc="-5" dirty="0">
                <a:latin typeface="Arial"/>
                <a:cs typeface="Arial"/>
              </a:rPr>
              <a:t>7  </a:t>
            </a:r>
            <a:r>
              <a:rPr sz="972" spc="-10" dirty="0">
                <a:latin typeface="Arial"/>
                <a:cs typeface="Arial"/>
              </a:rPr>
              <a:t>P</a:t>
            </a:r>
            <a:r>
              <a:rPr sz="972" spc="10" dirty="0">
                <a:latin typeface="Arial"/>
                <a:cs typeface="Arial"/>
              </a:rPr>
              <a:t>h</a:t>
            </a:r>
            <a:r>
              <a:rPr sz="972" spc="-34" dirty="0">
                <a:latin typeface="Arial"/>
                <a:cs typeface="Arial"/>
              </a:rPr>
              <a:t>y</a:t>
            </a:r>
            <a:r>
              <a:rPr sz="972" spc="5" dirty="0">
                <a:latin typeface="Arial"/>
                <a:cs typeface="Arial"/>
              </a:rPr>
              <a:t>s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d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an</a:t>
            </a:r>
            <a:r>
              <a:rPr sz="972" spc="-5" dirty="0">
                <a:latin typeface="Arial"/>
                <a:cs typeface="Arial"/>
              </a:rPr>
              <a:t>d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D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n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15" dirty="0">
                <a:latin typeface="Arial"/>
                <a:cs typeface="Arial"/>
              </a:rPr>
              <a:t>li</a:t>
            </a:r>
            <a:r>
              <a:rPr sz="972" spc="-10" dirty="0">
                <a:latin typeface="Arial"/>
                <a:cs typeface="Arial"/>
              </a:rPr>
              <a:t>za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n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18</a:t>
            </a:r>
            <a:r>
              <a:rPr sz="972" spc="-5" dirty="0">
                <a:latin typeface="Arial"/>
                <a:cs typeface="Arial"/>
              </a:rPr>
              <a:t>7  D</a:t>
            </a:r>
            <a:r>
              <a:rPr sz="972" spc="-10" dirty="0">
                <a:latin typeface="Arial"/>
                <a:cs typeface="Arial"/>
              </a:rPr>
              <a:t>eno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za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n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S</a:t>
            </a:r>
            <a:r>
              <a:rPr sz="972" dirty="0">
                <a:latin typeface="Arial"/>
                <a:cs typeface="Arial"/>
              </a:rPr>
              <a:t>i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ua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n 1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18</a:t>
            </a:r>
            <a:r>
              <a:rPr sz="972" spc="-5" dirty="0">
                <a:latin typeface="Arial"/>
                <a:cs typeface="Arial"/>
              </a:rPr>
              <a:t>8  </a:t>
            </a:r>
            <a:r>
              <a:rPr sz="972" spc="-10" dirty="0">
                <a:latin typeface="Arial"/>
                <a:cs typeface="Arial"/>
              </a:rPr>
              <a:t>Pa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dirty="0">
                <a:latin typeface="Arial"/>
                <a:cs typeface="Arial"/>
              </a:rPr>
              <a:t>i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18</a:t>
            </a:r>
            <a:r>
              <a:rPr sz="972" spc="-5" dirty="0">
                <a:latin typeface="Arial"/>
                <a:cs typeface="Arial"/>
              </a:rPr>
              <a:t>9</a:t>
            </a:r>
            <a:endParaRPr sz="972">
              <a:latin typeface="Arial"/>
              <a:cs typeface="Arial"/>
            </a:endParaRPr>
          </a:p>
          <a:p>
            <a:pPr marR="4939" algn="r">
              <a:spcBef>
                <a:spcPts val="525"/>
              </a:spcBef>
              <a:tabLst>
                <a:tab pos="5134475" algn="l"/>
              </a:tabLst>
            </a:pPr>
            <a:r>
              <a:rPr sz="972" spc="53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URE 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. </a:t>
            </a:r>
            <a:r>
              <a:rPr sz="972" dirty="0">
                <a:latin typeface="Arial"/>
                <a:cs typeface="Arial"/>
              </a:rPr>
              <a:t>2</a:t>
            </a:r>
            <a:r>
              <a:rPr sz="972" spc="-5" dirty="0">
                <a:latin typeface="Arial"/>
                <a:cs typeface="Arial"/>
              </a:rPr>
              <a:t>4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19</a:t>
            </a:r>
            <a:r>
              <a:rPr sz="972" spc="-5" dirty="0">
                <a:latin typeface="Arial"/>
                <a:cs typeface="Arial"/>
              </a:rPr>
              <a:t>1</a:t>
            </a:r>
            <a:endParaRPr sz="972">
              <a:latin typeface="Arial"/>
              <a:cs typeface="Arial"/>
            </a:endParaRPr>
          </a:p>
          <a:p>
            <a:pPr marL="308674" marR="5556" algn="r">
              <a:lnSpc>
                <a:spcPct val="95800"/>
              </a:lnSpc>
              <a:spcBef>
                <a:spcPts val="598"/>
              </a:spcBef>
              <a:tabLst>
                <a:tab pos="4997424" algn="l"/>
                <a:tab pos="5146205" algn="l"/>
              </a:tabLst>
            </a:pP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19</a:t>
            </a:r>
            <a:r>
              <a:rPr sz="972" spc="-5" dirty="0">
                <a:latin typeface="Arial"/>
                <a:cs typeface="Arial"/>
              </a:rPr>
              <a:t>1 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ve</a:t>
            </a:r>
            <a:r>
              <a:rPr sz="972" dirty="0">
                <a:latin typeface="Arial"/>
                <a:cs typeface="Arial"/>
              </a:rPr>
              <a:t>rv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Le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19</a:t>
            </a:r>
            <a:r>
              <a:rPr sz="972" spc="-5" dirty="0">
                <a:latin typeface="Arial"/>
                <a:cs typeface="Arial"/>
              </a:rPr>
              <a:t>1  </a:t>
            </a:r>
            <a:r>
              <a:rPr sz="972" spc="-10" dirty="0">
                <a:latin typeface="Arial"/>
                <a:cs typeface="Arial"/>
              </a:rPr>
              <a:t>Ve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ca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Pa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dirty="0">
                <a:latin typeface="Arial"/>
                <a:cs typeface="Arial"/>
              </a:rPr>
              <a:t>i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19</a:t>
            </a:r>
            <a:r>
              <a:rPr sz="972" spc="-5" dirty="0">
                <a:latin typeface="Arial"/>
                <a:cs typeface="Arial"/>
              </a:rPr>
              <a:t>1  R</a:t>
            </a:r>
            <a:r>
              <a:rPr sz="972" spc="-10" dirty="0">
                <a:latin typeface="Arial"/>
                <a:cs typeface="Arial"/>
              </a:rPr>
              <a:t>ep</a:t>
            </a:r>
            <a:r>
              <a:rPr sz="972" dirty="0">
                <a:latin typeface="Arial"/>
                <a:cs typeface="Arial"/>
              </a:rPr>
              <a:t>l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n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19</a:t>
            </a:r>
            <a:r>
              <a:rPr sz="972" spc="-5" dirty="0">
                <a:latin typeface="Arial"/>
                <a:cs typeface="Arial"/>
              </a:rPr>
              <a:t>2  R</a:t>
            </a:r>
            <a:r>
              <a:rPr sz="972" spc="-10" dirty="0">
                <a:latin typeface="Arial"/>
                <a:cs typeface="Arial"/>
              </a:rPr>
              <a:t>edu</a:t>
            </a:r>
            <a:r>
              <a:rPr sz="972" dirty="0">
                <a:latin typeface="Arial"/>
                <a:cs typeface="Arial"/>
              </a:rPr>
              <a:t>ce</a:t>
            </a:r>
            <a:r>
              <a:rPr sz="972" spc="-5" dirty="0">
                <a:latin typeface="Arial"/>
                <a:cs typeface="Arial"/>
              </a:rPr>
              <a:t>d t</a:t>
            </a:r>
            <a:r>
              <a:rPr sz="972" dirty="0">
                <a:latin typeface="Arial"/>
                <a:cs typeface="Arial"/>
              </a:rPr>
              <a:t>ra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 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19</a:t>
            </a:r>
            <a:r>
              <a:rPr sz="972" spc="-5" dirty="0">
                <a:latin typeface="Arial"/>
                <a:cs typeface="Arial"/>
              </a:rPr>
              <a:t>4  MS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S</a:t>
            </a:r>
            <a:r>
              <a:rPr sz="972" dirty="0">
                <a:latin typeface="Arial"/>
                <a:cs typeface="Arial"/>
              </a:rPr>
              <a:t>Q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Se</a:t>
            </a:r>
            <a:r>
              <a:rPr sz="972" dirty="0">
                <a:latin typeface="Arial"/>
                <a:cs typeface="Arial"/>
              </a:rPr>
              <a:t>rv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r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19</a:t>
            </a:r>
            <a:r>
              <a:rPr sz="972" spc="-5" dirty="0">
                <a:latin typeface="Arial"/>
                <a:cs typeface="Arial"/>
              </a:rPr>
              <a:t>4</a:t>
            </a:r>
            <a:endParaRPr sz="972">
              <a:latin typeface="Arial"/>
              <a:cs typeface="Arial"/>
            </a:endParaRPr>
          </a:p>
          <a:p>
            <a:pPr marR="4939" algn="r">
              <a:spcBef>
                <a:spcPts val="525"/>
              </a:spcBef>
              <a:tabLst>
                <a:tab pos="5134475" algn="l"/>
              </a:tabLst>
            </a:pPr>
            <a:r>
              <a:rPr sz="972" spc="53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URE 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. </a:t>
            </a:r>
            <a:r>
              <a:rPr sz="972" dirty="0">
                <a:latin typeface="Arial"/>
                <a:cs typeface="Arial"/>
              </a:rPr>
              <a:t>2</a:t>
            </a:r>
            <a:r>
              <a:rPr sz="972" spc="-5" dirty="0">
                <a:latin typeface="Arial"/>
                <a:cs typeface="Arial"/>
              </a:rPr>
              <a:t>5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19</a:t>
            </a:r>
            <a:r>
              <a:rPr sz="972" spc="-5" dirty="0">
                <a:latin typeface="Arial"/>
                <a:cs typeface="Arial"/>
              </a:rPr>
              <a:t>6</a:t>
            </a:r>
            <a:endParaRPr sz="972">
              <a:latin typeface="Arial"/>
              <a:cs typeface="Arial"/>
            </a:endParaRPr>
          </a:p>
          <a:p>
            <a:pPr marL="308674" marR="5556" algn="r">
              <a:lnSpc>
                <a:spcPct val="95800"/>
              </a:lnSpc>
              <a:spcBef>
                <a:spcPts val="598"/>
              </a:spcBef>
              <a:tabLst>
                <a:tab pos="4997424" algn="l"/>
                <a:tab pos="5146205" algn="l"/>
              </a:tabLst>
            </a:pP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19</a:t>
            </a:r>
            <a:r>
              <a:rPr sz="972" spc="-5" dirty="0">
                <a:latin typeface="Arial"/>
                <a:cs typeface="Arial"/>
              </a:rPr>
              <a:t>6 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ve</a:t>
            </a:r>
            <a:r>
              <a:rPr sz="972" dirty="0">
                <a:latin typeface="Arial"/>
                <a:cs typeface="Arial"/>
              </a:rPr>
              <a:t>rv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Le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19</a:t>
            </a:r>
            <a:r>
              <a:rPr sz="972" spc="-5" dirty="0">
                <a:latin typeface="Arial"/>
                <a:cs typeface="Arial"/>
              </a:rPr>
              <a:t>6  R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1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S</a:t>
            </a:r>
            <a:r>
              <a:rPr sz="972" dirty="0">
                <a:latin typeface="Arial"/>
                <a:cs typeface="Arial"/>
              </a:rPr>
              <a:t>Q</a:t>
            </a:r>
            <a:r>
              <a:rPr sz="972" spc="-5" dirty="0">
                <a:latin typeface="Arial"/>
                <a:cs typeface="Arial"/>
              </a:rPr>
              <a:t>L </a:t>
            </a:r>
            <a:r>
              <a:rPr sz="972" dirty="0">
                <a:latin typeface="Arial"/>
                <a:cs typeface="Arial"/>
              </a:rPr>
              <a:t>F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19</a:t>
            </a:r>
            <a:r>
              <a:rPr sz="972" spc="-5" dirty="0">
                <a:latin typeface="Arial"/>
                <a:cs typeface="Arial"/>
              </a:rPr>
              <a:t>6  D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ta </a:t>
            </a:r>
            <a:r>
              <a:rPr sz="972" spc="19" dirty="0">
                <a:latin typeface="Arial"/>
                <a:cs typeface="Arial"/>
              </a:rPr>
              <a:t>T</a:t>
            </a:r>
            <a:r>
              <a:rPr sz="972" spc="-24" dirty="0">
                <a:latin typeface="Arial"/>
                <a:cs typeface="Arial"/>
              </a:rPr>
              <a:t>y</a:t>
            </a:r>
            <a:r>
              <a:rPr sz="972" spc="-10" dirty="0">
                <a:latin typeface="Arial"/>
                <a:cs typeface="Arial"/>
              </a:rPr>
              <a:t>pe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15" dirty="0">
                <a:latin typeface="Arial"/>
                <a:cs typeface="Arial"/>
              </a:rPr>
              <a:t> 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5" dirty="0">
                <a:latin typeface="Arial"/>
                <a:cs typeface="Arial"/>
              </a:rPr>
              <a:t>n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S</a:t>
            </a:r>
            <a:r>
              <a:rPr sz="972" dirty="0">
                <a:latin typeface="Arial"/>
                <a:cs typeface="Arial"/>
              </a:rPr>
              <a:t>Q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Se</a:t>
            </a:r>
            <a:r>
              <a:rPr sz="972" spc="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ve</a:t>
            </a:r>
            <a:r>
              <a:rPr sz="972" spc="-5" dirty="0">
                <a:latin typeface="Arial"/>
                <a:cs typeface="Arial"/>
              </a:rPr>
              <a:t>r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19</a:t>
            </a:r>
            <a:r>
              <a:rPr sz="972" spc="-5" dirty="0">
                <a:latin typeface="Arial"/>
                <a:cs typeface="Arial"/>
              </a:rPr>
              <a:t>7  </a:t>
            </a:r>
            <a:r>
              <a:rPr sz="972" spc="-10" dirty="0">
                <a:latin typeface="Arial"/>
                <a:cs typeface="Arial"/>
              </a:rPr>
              <a:t>Su</a:t>
            </a:r>
            <a:r>
              <a:rPr sz="972" dirty="0">
                <a:latin typeface="Arial"/>
                <a:cs typeface="Arial"/>
              </a:rPr>
              <a:t>m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5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y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20</a:t>
            </a:r>
            <a:r>
              <a:rPr sz="972" spc="-5" dirty="0">
                <a:latin typeface="Arial"/>
                <a:cs typeface="Arial"/>
              </a:rPr>
              <a:t>0  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x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rc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20</a:t>
            </a:r>
            <a:r>
              <a:rPr sz="972" spc="-5" dirty="0">
                <a:latin typeface="Arial"/>
                <a:cs typeface="Arial"/>
              </a:rPr>
              <a:t>0</a:t>
            </a:r>
            <a:endParaRPr sz="97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dirty="0">
                <a:latin typeface="Times New Roman"/>
                <a:cs typeface="Times New Roman"/>
              </a:rPr>
              <a:t>  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5</a:t>
            </a:fld>
            <a:endParaRPr sz="1167">
              <a:latin typeface="Times New Roman"/>
              <a:cs typeface="Times New Roman"/>
            </a:endParaRPr>
          </a:p>
          <a:p>
            <a:pPr marL="11112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330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92" y="1423472"/>
            <a:ext cx="5367955" cy="7836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026" algn="r">
              <a:tabLst>
                <a:tab pos="5134475" algn="l"/>
              </a:tabLst>
            </a:pPr>
            <a:r>
              <a:rPr sz="972" spc="53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URE 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. </a:t>
            </a:r>
            <a:r>
              <a:rPr sz="972" dirty="0">
                <a:latin typeface="Arial"/>
                <a:cs typeface="Arial"/>
              </a:rPr>
              <a:t>2</a:t>
            </a:r>
            <a:r>
              <a:rPr sz="972" spc="-5" dirty="0">
                <a:latin typeface="Arial"/>
                <a:cs typeface="Arial"/>
              </a:rPr>
              <a:t>6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20</a:t>
            </a:r>
            <a:r>
              <a:rPr sz="972" spc="-5" dirty="0">
                <a:latin typeface="Arial"/>
                <a:cs typeface="Arial"/>
              </a:rPr>
              <a:t>1</a:t>
            </a:r>
            <a:endParaRPr sz="972">
              <a:latin typeface="Arial"/>
              <a:cs typeface="Arial"/>
            </a:endParaRPr>
          </a:p>
          <a:p>
            <a:pPr marL="12347" marR="8026" indent="296327" algn="r">
              <a:lnSpc>
                <a:spcPct val="95800"/>
              </a:lnSpc>
              <a:spcBef>
                <a:spcPts val="598"/>
              </a:spcBef>
              <a:tabLst>
                <a:tab pos="4700480" algn="l"/>
                <a:tab pos="4849878" algn="l"/>
                <a:tab pos="5146205" algn="l"/>
              </a:tabLst>
            </a:pP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	</a:t>
            </a:r>
            <a:r>
              <a:rPr sz="972" spc="-10" dirty="0">
                <a:latin typeface="Arial"/>
                <a:cs typeface="Arial"/>
              </a:rPr>
              <a:t>20</a:t>
            </a:r>
            <a:r>
              <a:rPr sz="972" spc="-5" dirty="0">
                <a:latin typeface="Arial"/>
                <a:cs typeface="Arial"/>
              </a:rPr>
              <a:t>1 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ve</a:t>
            </a:r>
            <a:r>
              <a:rPr sz="972" dirty="0">
                <a:latin typeface="Arial"/>
                <a:cs typeface="Arial"/>
              </a:rPr>
              <a:t>rv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Le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20</a:t>
            </a:r>
            <a:r>
              <a:rPr sz="972" spc="-5" dirty="0">
                <a:latin typeface="Arial"/>
                <a:cs typeface="Arial"/>
              </a:rPr>
              <a:t>1  C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g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1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S</a:t>
            </a:r>
            <a:r>
              <a:rPr sz="972" dirty="0">
                <a:latin typeface="Arial"/>
                <a:cs typeface="Arial"/>
              </a:rPr>
              <a:t>Q</a:t>
            </a:r>
            <a:r>
              <a:rPr sz="972" spc="-5" dirty="0">
                <a:latin typeface="Arial"/>
                <a:cs typeface="Arial"/>
              </a:rPr>
              <a:t>L C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dirty="0">
                <a:latin typeface="Arial"/>
                <a:cs typeface="Arial"/>
              </a:rPr>
              <a:t>m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9" dirty="0">
                <a:latin typeface="Arial"/>
                <a:cs typeface="Arial"/>
              </a:rPr>
              <a:t>a</a:t>
            </a:r>
            <a:r>
              <a:rPr sz="972" spc="-10" dirty="0">
                <a:latin typeface="Arial"/>
                <a:cs typeface="Arial"/>
              </a:rPr>
              <a:t>nd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20</a:t>
            </a:r>
            <a:r>
              <a:rPr sz="972" spc="-5" dirty="0">
                <a:latin typeface="Arial"/>
                <a:cs typeface="Arial"/>
              </a:rPr>
              <a:t>1  </a:t>
            </a:r>
            <a:r>
              <a:rPr sz="972" spc="-10" dirty="0">
                <a:latin typeface="Arial"/>
                <a:cs typeface="Arial"/>
              </a:rPr>
              <a:t>Su</a:t>
            </a:r>
            <a:r>
              <a:rPr sz="972" dirty="0">
                <a:latin typeface="Arial"/>
                <a:cs typeface="Arial"/>
              </a:rPr>
              <a:t>m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5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y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20</a:t>
            </a:r>
            <a:r>
              <a:rPr sz="972" spc="-5" dirty="0">
                <a:latin typeface="Arial"/>
                <a:cs typeface="Arial"/>
              </a:rPr>
              <a:t>5  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x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rc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20</a:t>
            </a:r>
            <a:r>
              <a:rPr sz="972" spc="-5" dirty="0">
                <a:latin typeface="Arial"/>
                <a:cs typeface="Arial"/>
              </a:rPr>
              <a:t>5</a:t>
            </a:r>
            <a:endParaRPr sz="972">
              <a:latin typeface="Arial"/>
              <a:cs typeface="Arial"/>
            </a:endParaRPr>
          </a:p>
          <a:p>
            <a:pPr marR="8026" algn="r">
              <a:spcBef>
                <a:spcPts val="525"/>
              </a:spcBef>
              <a:tabLst>
                <a:tab pos="5134475" algn="l"/>
              </a:tabLst>
            </a:pPr>
            <a:r>
              <a:rPr sz="972" spc="53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URE 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. </a:t>
            </a:r>
            <a:r>
              <a:rPr sz="972" dirty="0">
                <a:latin typeface="Arial"/>
                <a:cs typeface="Arial"/>
              </a:rPr>
              <a:t>2</a:t>
            </a:r>
            <a:r>
              <a:rPr sz="972" spc="-5" dirty="0">
                <a:latin typeface="Arial"/>
                <a:cs typeface="Arial"/>
              </a:rPr>
              <a:t>7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20</a:t>
            </a:r>
            <a:r>
              <a:rPr sz="972" spc="-5" dirty="0">
                <a:latin typeface="Arial"/>
                <a:cs typeface="Arial"/>
              </a:rPr>
              <a:t>6</a:t>
            </a:r>
            <a:endParaRPr sz="972">
              <a:latin typeface="Arial"/>
              <a:cs typeface="Arial"/>
            </a:endParaRPr>
          </a:p>
          <a:p>
            <a:pPr marL="308674" marR="8643" algn="r">
              <a:lnSpc>
                <a:spcPct val="95500"/>
              </a:lnSpc>
              <a:spcBef>
                <a:spcPts val="598"/>
              </a:spcBef>
              <a:tabLst>
                <a:tab pos="4997424" algn="l"/>
                <a:tab pos="5146205" algn="l"/>
              </a:tabLst>
            </a:pP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20</a:t>
            </a:r>
            <a:r>
              <a:rPr sz="972" spc="-5" dirty="0">
                <a:latin typeface="Arial"/>
                <a:cs typeface="Arial"/>
              </a:rPr>
              <a:t>6 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ve</a:t>
            </a:r>
            <a:r>
              <a:rPr sz="972" dirty="0">
                <a:latin typeface="Arial"/>
                <a:cs typeface="Arial"/>
              </a:rPr>
              <a:t>rv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Le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20</a:t>
            </a:r>
            <a:r>
              <a:rPr sz="972" spc="-5" dirty="0">
                <a:latin typeface="Arial"/>
                <a:cs typeface="Arial"/>
              </a:rPr>
              <a:t>6  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r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ab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en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20</a:t>
            </a:r>
            <a:r>
              <a:rPr sz="972" spc="-5" dirty="0">
                <a:latin typeface="Arial"/>
                <a:cs typeface="Arial"/>
              </a:rPr>
              <a:t>6</a:t>
            </a:r>
            <a:endParaRPr sz="972">
              <a:latin typeface="Arial"/>
              <a:cs typeface="Arial"/>
            </a:endParaRPr>
          </a:p>
          <a:p>
            <a:pPr marR="8026" algn="r">
              <a:spcBef>
                <a:spcPts val="525"/>
              </a:spcBef>
              <a:tabLst>
                <a:tab pos="5134475" algn="l"/>
              </a:tabLst>
            </a:pPr>
            <a:r>
              <a:rPr sz="972" spc="53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URE 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. </a:t>
            </a:r>
            <a:r>
              <a:rPr sz="972" dirty="0">
                <a:latin typeface="Arial"/>
                <a:cs typeface="Arial"/>
              </a:rPr>
              <a:t>2</a:t>
            </a:r>
            <a:r>
              <a:rPr sz="972" spc="-5" dirty="0">
                <a:latin typeface="Arial"/>
                <a:cs typeface="Arial"/>
              </a:rPr>
              <a:t>8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21</a:t>
            </a:r>
            <a:r>
              <a:rPr sz="972" spc="-5" dirty="0">
                <a:latin typeface="Arial"/>
                <a:cs typeface="Arial"/>
              </a:rPr>
              <a:t>0</a:t>
            </a:r>
            <a:endParaRPr sz="972">
              <a:latin typeface="Arial"/>
              <a:cs typeface="Arial"/>
            </a:endParaRPr>
          </a:p>
          <a:p>
            <a:pPr marL="12347" marR="8026" indent="296327" algn="r">
              <a:lnSpc>
                <a:spcPts val="1118"/>
              </a:lnSpc>
              <a:spcBef>
                <a:spcPts val="627"/>
              </a:spcBef>
              <a:tabLst>
                <a:tab pos="4701097" algn="l"/>
                <a:tab pos="5146205" algn="l"/>
              </a:tabLst>
            </a:pP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21</a:t>
            </a:r>
            <a:r>
              <a:rPr sz="972" spc="-5" dirty="0">
                <a:latin typeface="Arial"/>
                <a:cs typeface="Arial"/>
              </a:rPr>
              <a:t>0  </a:t>
            </a:r>
            <a:r>
              <a:rPr sz="972" spc="-10" dirty="0">
                <a:latin typeface="Arial"/>
                <a:cs typeface="Arial"/>
              </a:rPr>
              <a:t>Se</a:t>
            </a:r>
            <a:r>
              <a:rPr sz="972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 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en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21</a:t>
            </a:r>
            <a:r>
              <a:rPr sz="972" spc="-5" dirty="0">
                <a:latin typeface="Arial"/>
                <a:cs typeface="Arial"/>
              </a:rPr>
              <a:t>1  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tt</a:t>
            </a:r>
            <a:r>
              <a:rPr sz="972" dirty="0">
                <a:latin typeface="Arial"/>
                <a:cs typeface="Arial"/>
              </a:rPr>
              <a:t>ri</a:t>
            </a:r>
            <a:r>
              <a:rPr sz="972" spc="-10" dirty="0">
                <a:latin typeface="Arial"/>
                <a:cs typeface="Arial"/>
              </a:rPr>
              <a:t>bu</a:t>
            </a:r>
            <a:r>
              <a:rPr sz="972" spc="-5" dirty="0">
                <a:latin typeface="Arial"/>
                <a:cs typeface="Arial"/>
              </a:rPr>
              <a:t>te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dirty="0">
                <a:latin typeface="Arial"/>
                <a:cs typeface="Arial"/>
              </a:rPr>
              <a:t>l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21</a:t>
            </a:r>
            <a:r>
              <a:rPr sz="972" spc="-5" dirty="0">
                <a:latin typeface="Arial"/>
                <a:cs typeface="Arial"/>
              </a:rPr>
              <a:t>3</a:t>
            </a:r>
            <a:endParaRPr sz="972">
              <a:latin typeface="Arial"/>
              <a:cs typeface="Arial"/>
            </a:endParaRPr>
          </a:p>
          <a:p>
            <a:pPr marR="8026" algn="r">
              <a:spcBef>
                <a:spcPts val="495"/>
              </a:spcBef>
              <a:tabLst>
                <a:tab pos="5134475" algn="l"/>
              </a:tabLst>
            </a:pPr>
            <a:r>
              <a:rPr sz="972" spc="53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URE 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. </a:t>
            </a:r>
            <a:r>
              <a:rPr sz="972" dirty="0">
                <a:latin typeface="Arial"/>
                <a:cs typeface="Arial"/>
              </a:rPr>
              <a:t>2</a:t>
            </a:r>
            <a:r>
              <a:rPr sz="972" spc="-5" dirty="0">
                <a:latin typeface="Arial"/>
                <a:cs typeface="Arial"/>
              </a:rPr>
              <a:t>9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21</a:t>
            </a:r>
            <a:r>
              <a:rPr sz="972" spc="-5" dirty="0">
                <a:latin typeface="Arial"/>
                <a:cs typeface="Arial"/>
              </a:rPr>
              <a:t>5</a:t>
            </a:r>
            <a:endParaRPr sz="972">
              <a:latin typeface="Arial"/>
              <a:cs typeface="Arial"/>
            </a:endParaRPr>
          </a:p>
          <a:p>
            <a:pPr marL="308674" marR="8643" algn="r">
              <a:lnSpc>
                <a:spcPts val="1118"/>
              </a:lnSpc>
              <a:spcBef>
                <a:spcPts val="612"/>
              </a:spcBef>
              <a:tabLst>
                <a:tab pos="4996807" algn="l"/>
                <a:tab pos="5146205" algn="l"/>
              </a:tabLst>
            </a:pP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21</a:t>
            </a:r>
            <a:r>
              <a:rPr sz="972" spc="-5" dirty="0">
                <a:latin typeface="Arial"/>
                <a:cs typeface="Arial"/>
              </a:rPr>
              <a:t>5 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ve</a:t>
            </a:r>
            <a:r>
              <a:rPr sz="972" dirty="0">
                <a:latin typeface="Arial"/>
                <a:cs typeface="Arial"/>
              </a:rPr>
              <a:t>rv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Le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21</a:t>
            </a:r>
            <a:r>
              <a:rPr sz="972" spc="-5" dirty="0">
                <a:latin typeface="Arial"/>
                <a:cs typeface="Arial"/>
              </a:rPr>
              <a:t>5  D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ta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n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p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n </a:t>
            </a:r>
            <a:r>
              <a:rPr sz="972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an</a:t>
            </a:r>
            <a:r>
              <a:rPr sz="972" dirty="0">
                <a:latin typeface="Arial"/>
                <a:cs typeface="Arial"/>
              </a:rPr>
              <a:t>g</a:t>
            </a:r>
            <a:r>
              <a:rPr sz="972" spc="-10" dirty="0">
                <a:latin typeface="Arial"/>
                <a:cs typeface="Arial"/>
              </a:rPr>
              <a:t>ua</a:t>
            </a:r>
            <a:r>
              <a:rPr sz="972" dirty="0">
                <a:latin typeface="Arial"/>
                <a:cs typeface="Arial"/>
              </a:rPr>
              <a:t>g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21</a:t>
            </a:r>
            <a:r>
              <a:rPr sz="972" spc="-5" dirty="0">
                <a:latin typeface="Arial"/>
                <a:cs typeface="Arial"/>
              </a:rPr>
              <a:t>5</a:t>
            </a:r>
            <a:endParaRPr sz="972">
              <a:latin typeface="Arial"/>
              <a:cs typeface="Arial"/>
            </a:endParaRPr>
          </a:p>
          <a:p>
            <a:pPr marR="8026" algn="r">
              <a:spcBef>
                <a:spcPts val="495"/>
              </a:spcBef>
              <a:tabLst>
                <a:tab pos="5134475" algn="l"/>
              </a:tabLst>
            </a:pPr>
            <a:r>
              <a:rPr sz="972" spc="53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URE 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. </a:t>
            </a:r>
            <a:r>
              <a:rPr sz="972" dirty="0">
                <a:latin typeface="Arial"/>
                <a:cs typeface="Arial"/>
              </a:rPr>
              <a:t>3</a:t>
            </a:r>
            <a:r>
              <a:rPr sz="972" spc="-5" dirty="0">
                <a:latin typeface="Arial"/>
                <a:cs typeface="Arial"/>
              </a:rPr>
              <a:t>0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22</a:t>
            </a:r>
            <a:r>
              <a:rPr sz="972" spc="-5" dirty="0">
                <a:latin typeface="Arial"/>
                <a:cs typeface="Arial"/>
              </a:rPr>
              <a:t>0</a:t>
            </a:r>
            <a:endParaRPr sz="972">
              <a:latin typeface="Arial"/>
              <a:cs typeface="Arial"/>
            </a:endParaRPr>
          </a:p>
          <a:p>
            <a:pPr marL="12347" marR="8026" indent="296327" algn="r">
              <a:lnSpc>
                <a:spcPct val="95700"/>
              </a:lnSpc>
              <a:spcBef>
                <a:spcPts val="598"/>
              </a:spcBef>
              <a:tabLst>
                <a:tab pos="4701097" algn="l"/>
                <a:tab pos="4849878" algn="l"/>
                <a:tab pos="5146205" algn="l"/>
              </a:tabLst>
            </a:pP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	</a:t>
            </a:r>
            <a:r>
              <a:rPr sz="972" spc="-10" dirty="0">
                <a:latin typeface="Arial"/>
                <a:cs typeface="Arial"/>
              </a:rPr>
              <a:t>22</a:t>
            </a:r>
            <a:r>
              <a:rPr sz="972" spc="-5" dirty="0">
                <a:latin typeface="Arial"/>
                <a:cs typeface="Arial"/>
              </a:rPr>
              <a:t>0 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ve</a:t>
            </a:r>
            <a:r>
              <a:rPr sz="972" dirty="0">
                <a:latin typeface="Arial"/>
                <a:cs typeface="Arial"/>
              </a:rPr>
              <a:t>rv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Le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22</a:t>
            </a:r>
            <a:r>
              <a:rPr sz="972" spc="-5" dirty="0">
                <a:latin typeface="Arial"/>
                <a:cs typeface="Arial"/>
              </a:rPr>
              <a:t>0 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RD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R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dirty="0">
                <a:latin typeface="Arial"/>
                <a:cs typeface="Arial"/>
              </a:rPr>
              <a:t>B</a:t>
            </a:r>
            <a:r>
              <a:rPr sz="972" spc="-5" dirty="0">
                <a:latin typeface="Arial"/>
                <a:cs typeface="Arial"/>
              </a:rPr>
              <a:t>Y C</a:t>
            </a:r>
            <a:r>
              <a:rPr sz="972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au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22</a:t>
            </a:r>
            <a:r>
              <a:rPr sz="972" spc="-5" dirty="0">
                <a:latin typeface="Arial"/>
                <a:cs typeface="Arial"/>
              </a:rPr>
              <a:t>0  </a:t>
            </a:r>
            <a:r>
              <a:rPr sz="972" dirty="0">
                <a:latin typeface="Arial"/>
                <a:cs typeface="Arial"/>
              </a:rPr>
              <a:t>F</a:t>
            </a:r>
            <a:r>
              <a:rPr sz="972" spc="-10" dirty="0">
                <a:latin typeface="Arial"/>
                <a:cs typeface="Arial"/>
              </a:rPr>
              <a:t>un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5" dirty="0">
                <a:latin typeface="Arial"/>
                <a:cs typeface="Arial"/>
              </a:rPr>
              <a:t>n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S</a:t>
            </a:r>
            <a:r>
              <a:rPr sz="972" dirty="0">
                <a:latin typeface="Arial"/>
                <a:cs typeface="Arial"/>
              </a:rPr>
              <a:t>Q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22</a:t>
            </a:r>
            <a:r>
              <a:rPr sz="972" spc="-5" dirty="0">
                <a:latin typeface="Arial"/>
                <a:cs typeface="Arial"/>
              </a:rPr>
              <a:t>1  </a:t>
            </a:r>
            <a:r>
              <a:rPr sz="972" dirty="0">
                <a:latin typeface="Arial"/>
                <a:cs typeface="Arial"/>
              </a:rPr>
              <a:t>G</a:t>
            </a:r>
            <a:r>
              <a:rPr sz="972" spc="-5" dirty="0">
                <a:latin typeface="Arial"/>
                <a:cs typeface="Arial"/>
              </a:rPr>
              <a:t>R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UP </a:t>
            </a:r>
            <a:r>
              <a:rPr sz="972" dirty="0">
                <a:latin typeface="Arial"/>
                <a:cs typeface="Arial"/>
              </a:rPr>
              <a:t>B</a:t>
            </a:r>
            <a:r>
              <a:rPr sz="972" spc="-5" dirty="0">
                <a:latin typeface="Arial"/>
                <a:cs typeface="Arial"/>
              </a:rPr>
              <a:t>Y 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au</a:t>
            </a:r>
            <a:r>
              <a:rPr sz="972" spc="5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22</a:t>
            </a:r>
            <a:r>
              <a:rPr sz="972" spc="-5" dirty="0">
                <a:latin typeface="Arial"/>
                <a:cs typeface="Arial"/>
              </a:rPr>
              <a:t>2  H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V</a:t>
            </a:r>
            <a:r>
              <a:rPr sz="972" spc="-5" dirty="0">
                <a:latin typeface="Arial"/>
                <a:cs typeface="Arial"/>
              </a:rPr>
              <a:t>ING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au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22</a:t>
            </a:r>
            <a:r>
              <a:rPr sz="972" spc="-5" dirty="0">
                <a:latin typeface="Arial"/>
                <a:cs typeface="Arial"/>
              </a:rPr>
              <a:t>3  C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n </a:t>
            </a:r>
            <a:r>
              <a:rPr sz="972" spc="-10" dirty="0">
                <a:latin typeface="Arial"/>
                <a:cs typeface="Arial"/>
              </a:rPr>
              <a:t>P</a:t>
            </a:r>
            <a:r>
              <a:rPr sz="972" spc="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odu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22</a:t>
            </a:r>
            <a:r>
              <a:rPr sz="972" spc="-5" dirty="0">
                <a:latin typeface="Arial"/>
                <a:cs typeface="Arial"/>
              </a:rPr>
              <a:t>4  </a:t>
            </a:r>
            <a:r>
              <a:rPr sz="972" spc="-10" dirty="0">
                <a:latin typeface="Arial"/>
                <a:cs typeface="Arial"/>
              </a:rPr>
              <a:t>Su</a:t>
            </a:r>
            <a:r>
              <a:rPr sz="972" dirty="0">
                <a:latin typeface="Arial"/>
                <a:cs typeface="Arial"/>
              </a:rPr>
              <a:t>m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5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y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22</a:t>
            </a:r>
            <a:r>
              <a:rPr sz="972" spc="-5" dirty="0">
                <a:latin typeface="Arial"/>
                <a:cs typeface="Arial"/>
              </a:rPr>
              <a:t>5</a:t>
            </a:r>
            <a:endParaRPr sz="972">
              <a:latin typeface="Arial"/>
              <a:cs typeface="Arial"/>
            </a:endParaRPr>
          </a:p>
          <a:p>
            <a:pPr marR="8026" algn="r">
              <a:spcBef>
                <a:spcPts val="525"/>
              </a:spcBef>
              <a:tabLst>
                <a:tab pos="5134475" algn="l"/>
              </a:tabLst>
            </a:pPr>
            <a:r>
              <a:rPr sz="972" spc="53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URE 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. </a:t>
            </a:r>
            <a:r>
              <a:rPr sz="972" dirty="0">
                <a:latin typeface="Arial"/>
                <a:cs typeface="Arial"/>
              </a:rPr>
              <a:t>3</a:t>
            </a:r>
            <a:r>
              <a:rPr sz="972" spc="-5" dirty="0">
                <a:latin typeface="Arial"/>
                <a:cs typeface="Arial"/>
              </a:rPr>
              <a:t>1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22</a:t>
            </a:r>
            <a:r>
              <a:rPr sz="972" spc="-5" dirty="0">
                <a:latin typeface="Arial"/>
                <a:cs typeface="Arial"/>
              </a:rPr>
              <a:t>6</a:t>
            </a:r>
            <a:endParaRPr sz="972">
              <a:latin typeface="Arial"/>
              <a:cs typeface="Arial"/>
            </a:endParaRPr>
          </a:p>
          <a:p>
            <a:pPr marL="308674" marR="8643" algn="r">
              <a:lnSpc>
                <a:spcPct val="95900"/>
              </a:lnSpc>
              <a:spcBef>
                <a:spcPts val="593"/>
              </a:spcBef>
              <a:tabLst>
                <a:tab pos="4997424" algn="l"/>
                <a:tab pos="5146205" algn="l"/>
              </a:tabLst>
            </a:pP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22</a:t>
            </a:r>
            <a:r>
              <a:rPr sz="972" spc="-5" dirty="0">
                <a:latin typeface="Arial"/>
                <a:cs typeface="Arial"/>
              </a:rPr>
              <a:t>6 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ve</a:t>
            </a:r>
            <a:r>
              <a:rPr sz="972" dirty="0">
                <a:latin typeface="Arial"/>
                <a:cs typeface="Arial"/>
              </a:rPr>
              <a:t>rv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Le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22</a:t>
            </a:r>
            <a:r>
              <a:rPr sz="972" spc="-5" dirty="0">
                <a:latin typeface="Arial"/>
                <a:cs typeface="Arial"/>
              </a:rPr>
              <a:t>6  I</a:t>
            </a:r>
            <a:r>
              <a:rPr sz="972" spc="-10" dirty="0">
                <a:latin typeface="Arial"/>
                <a:cs typeface="Arial"/>
              </a:rPr>
              <a:t>nne</a:t>
            </a:r>
            <a:r>
              <a:rPr sz="972" spc="-5" dirty="0">
                <a:latin typeface="Arial"/>
                <a:cs typeface="Arial"/>
              </a:rPr>
              <a:t>r</a:t>
            </a:r>
            <a:r>
              <a:rPr sz="972" dirty="0">
                <a:latin typeface="Arial"/>
                <a:cs typeface="Arial"/>
              </a:rPr>
              <a:t> Jo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5" dirty="0">
                <a:latin typeface="Arial"/>
                <a:cs typeface="Arial"/>
              </a:rPr>
              <a:t>n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22</a:t>
            </a:r>
            <a:r>
              <a:rPr sz="972" spc="-5" dirty="0">
                <a:latin typeface="Arial"/>
                <a:cs typeface="Arial"/>
              </a:rPr>
              <a:t>6 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r</a:t>
            </a:r>
            <a:r>
              <a:rPr sz="972" dirty="0">
                <a:latin typeface="Arial"/>
                <a:cs typeface="Arial"/>
              </a:rPr>
              <a:t> J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5" dirty="0">
                <a:latin typeface="Arial"/>
                <a:cs typeface="Arial"/>
              </a:rPr>
              <a:t>n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22</a:t>
            </a:r>
            <a:r>
              <a:rPr sz="972" spc="-5" dirty="0">
                <a:latin typeface="Arial"/>
                <a:cs typeface="Arial"/>
              </a:rPr>
              <a:t>8  </a:t>
            </a:r>
            <a:r>
              <a:rPr sz="972" spc="-10" dirty="0">
                <a:latin typeface="Arial"/>
                <a:cs typeface="Arial"/>
              </a:rPr>
              <a:t>Se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 </a:t>
            </a:r>
            <a:r>
              <a:rPr sz="972" dirty="0">
                <a:latin typeface="Arial"/>
                <a:cs typeface="Arial"/>
              </a:rPr>
              <a:t>J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5" dirty="0">
                <a:latin typeface="Arial"/>
                <a:cs typeface="Arial"/>
              </a:rPr>
              <a:t>n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23</a:t>
            </a:r>
            <a:r>
              <a:rPr sz="972" spc="-5" dirty="0">
                <a:latin typeface="Arial"/>
                <a:cs typeface="Arial"/>
              </a:rPr>
              <a:t>0  </a:t>
            </a:r>
            <a:r>
              <a:rPr sz="972" spc="-10" dirty="0">
                <a:latin typeface="Arial"/>
                <a:cs typeface="Arial"/>
              </a:rPr>
              <a:t>Se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dirty="0">
                <a:latin typeface="Arial"/>
                <a:cs typeface="Arial"/>
              </a:rPr>
              <a:t>J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dirty="0">
                <a:latin typeface="Arial"/>
                <a:cs typeface="Arial"/>
              </a:rPr>
              <a:t>i</a:t>
            </a:r>
            <a:r>
              <a:rPr sz="972" spc="-5" dirty="0">
                <a:latin typeface="Arial"/>
                <a:cs typeface="Arial"/>
              </a:rPr>
              <a:t>n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23</a:t>
            </a:r>
            <a:r>
              <a:rPr sz="972" spc="-5" dirty="0">
                <a:latin typeface="Arial"/>
                <a:cs typeface="Arial"/>
              </a:rPr>
              <a:t>1  </a:t>
            </a:r>
            <a:r>
              <a:rPr sz="972" spc="-10" dirty="0">
                <a:latin typeface="Arial"/>
                <a:cs typeface="Arial"/>
              </a:rPr>
              <a:t>Su</a:t>
            </a:r>
            <a:r>
              <a:rPr sz="972" dirty="0">
                <a:latin typeface="Arial"/>
                <a:cs typeface="Arial"/>
              </a:rPr>
              <a:t>b</a:t>
            </a:r>
            <a:r>
              <a:rPr sz="972" spc="-10" dirty="0">
                <a:latin typeface="Arial"/>
                <a:cs typeface="Arial"/>
              </a:rPr>
              <a:t>que</a:t>
            </a:r>
            <a:r>
              <a:rPr sz="972" spc="19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y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23</a:t>
            </a:r>
            <a:r>
              <a:rPr sz="972" spc="-5" dirty="0">
                <a:latin typeface="Arial"/>
                <a:cs typeface="Arial"/>
              </a:rPr>
              <a:t>2  </a:t>
            </a:r>
            <a:r>
              <a:rPr sz="972" spc="-10" dirty="0">
                <a:latin typeface="Arial"/>
                <a:cs typeface="Arial"/>
              </a:rPr>
              <a:t>Su</a:t>
            </a:r>
            <a:r>
              <a:rPr sz="972" dirty="0">
                <a:latin typeface="Arial"/>
                <a:cs typeface="Arial"/>
              </a:rPr>
              <a:t>m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5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y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23</a:t>
            </a:r>
            <a:r>
              <a:rPr sz="972" spc="-5" dirty="0">
                <a:latin typeface="Arial"/>
                <a:cs typeface="Arial"/>
              </a:rPr>
              <a:t>6  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x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rc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23</a:t>
            </a:r>
            <a:r>
              <a:rPr sz="972" spc="-5" dirty="0">
                <a:latin typeface="Arial"/>
                <a:cs typeface="Arial"/>
              </a:rPr>
              <a:t>7</a:t>
            </a:r>
            <a:endParaRPr sz="972">
              <a:latin typeface="Arial"/>
              <a:cs typeface="Arial"/>
            </a:endParaRPr>
          </a:p>
          <a:p>
            <a:pPr marR="8026" algn="r">
              <a:spcBef>
                <a:spcPts val="525"/>
              </a:spcBef>
              <a:tabLst>
                <a:tab pos="5134475" algn="l"/>
              </a:tabLst>
            </a:pPr>
            <a:r>
              <a:rPr sz="972" spc="53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URE 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. </a:t>
            </a:r>
            <a:r>
              <a:rPr sz="972" dirty="0">
                <a:latin typeface="Arial"/>
                <a:cs typeface="Arial"/>
              </a:rPr>
              <a:t>3</a:t>
            </a:r>
            <a:r>
              <a:rPr sz="972" spc="-5" dirty="0">
                <a:latin typeface="Arial"/>
                <a:cs typeface="Arial"/>
              </a:rPr>
              <a:t>2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23</a:t>
            </a:r>
            <a:r>
              <a:rPr sz="972" spc="-5" dirty="0">
                <a:latin typeface="Arial"/>
                <a:cs typeface="Arial"/>
              </a:rPr>
              <a:t>8</a:t>
            </a:r>
            <a:endParaRPr sz="972">
              <a:latin typeface="Arial"/>
              <a:cs typeface="Arial"/>
            </a:endParaRPr>
          </a:p>
          <a:p>
            <a:pPr marL="308674" marR="8643" algn="r">
              <a:lnSpc>
                <a:spcPct val="95800"/>
              </a:lnSpc>
              <a:spcBef>
                <a:spcPts val="583"/>
              </a:spcBef>
              <a:tabLst>
                <a:tab pos="4997424" algn="l"/>
                <a:tab pos="5146205" algn="l"/>
              </a:tabLst>
            </a:pP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23</a:t>
            </a:r>
            <a:r>
              <a:rPr sz="972" spc="-5" dirty="0">
                <a:latin typeface="Arial"/>
                <a:cs typeface="Arial"/>
              </a:rPr>
              <a:t>8 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ve</a:t>
            </a:r>
            <a:r>
              <a:rPr sz="972" dirty="0">
                <a:latin typeface="Arial"/>
                <a:cs typeface="Arial"/>
              </a:rPr>
              <a:t>rv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Le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23</a:t>
            </a:r>
            <a:r>
              <a:rPr sz="972" spc="-5" dirty="0">
                <a:latin typeface="Arial"/>
                <a:cs typeface="Arial"/>
              </a:rPr>
              <a:t>8  </a:t>
            </a:r>
            <a:r>
              <a:rPr sz="972" spc="-10" dirty="0">
                <a:latin typeface="Arial"/>
                <a:cs typeface="Arial"/>
              </a:rPr>
              <a:t>Ap</a:t>
            </a:r>
            <a:r>
              <a:rPr sz="972" dirty="0">
                <a:latin typeface="Arial"/>
                <a:cs typeface="Arial"/>
              </a:rPr>
              <a:t>p</a:t>
            </a:r>
            <a:r>
              <a:rPr sz="972" spc="-15" dirty="0">
                <a:latin typeface="Arial"/>
                <a:cs typeface="Arial"/>
              </a:rPr>
              <a:t>li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n </a:t>
            </a:r>
            <a:r>
              <a:rPr sz="972" spc="-10" dirty="0">
                <a:latin typeface="Arial"/>
                <a:cs typeface="Arial"/>
              </a:rPr>
              <a:t>P</a:t>
            </a:r>
            <a:r>
              <a:rPr sz="972" spc="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og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23</a:t>
            </a:r>
            <a:r>
              <a:rPr sz="972" spc="-5" dirty="0">
                <a:latin typeface="Arial"/>
                <a:cs typeface="Arial"/>
              </a:rPr>
              <a:t>8  U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r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rf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23</a:t>
            </a:r>
            <a:r>
              <a:rPr sz="972" spc="-5" dirty="0">
                <a:latin typeface="Arial"/>
                <a:cs typeface="Arial"/>
              </a:rPr>
              <a:t>9  </a:t>
            </a:r>
            <a:r>
              <a:rPr sz="972" dirty="0">
                <a:latin typeface="Arial"/>
                <a:cs typeface="Arial"/>
              </a:rPr>
              <a:t>F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15" dirty="0">
                <a:latin typeface="Arial"/>
                <a:cs typeface="Arial"/>
              </a:rPr>
              <a:t>r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24</a:t>
            </a:r>
            <a:r>
              <a:rPr sz="972" spc="-5" dirty="0">
                <a:latin typeface="Arial"/>
                <a:cs typeface="Arial"/>
              </a:rPr>
              <a:t>0  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p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dirty="0">
                <a:latin typeface="Arial"/>
                <a:cs typeface="Arial"/>
              </a:rPr>
              <a:t>f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r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r</a:t>
            </a:r>
            <a:r>
              <a:rPr sz="972" dirty="0">
                <a:latin typeface="Arial"/>
                <a:cs typeface="Arial"/>
              </a:rPr>
              <a:t> Fr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end</a:t>
            </a:r>
            <a:r>
              <a:rPr sz="972" spc="5" dirty="0">
                <a:latin typeface="Arial"/>
                <a:cs typeface="Arial"/>
              </a:rPr>
              <a:t>l</a:t>
            </a:r>
            <a:r>
              <a:rPr sz="972" spc="-5" dirty="0">
                <a:latin typeface="Arial"/>
                <a:cs typeface="Arial"/>
              </a:rPr>
              <a:t>y</a:t>
            </a:r>
            <a:r>
              <a:rPr sz="972" spc="-19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rf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24</a:t>
            </a:r>
            <a:r>
              <a:rPr sz="972" spc="-5" dirty="0">
                <a:latin typeface="Arial"/>
                <a:cs typeface="Arial"/>
              </a:rPr>
              <a:t>3</a:t>
            </a:r>
            <a:endParaRPr sz="972">
              <a:latin typeface="Arial"/>
              <a:cs typeface="Arial"/>
            </a:endParaRPr>
          </a:p>
          <a:p>
            <a:pPr marR="8026" algn="r">
              <a:spcBef>
                <a:spcPts val="525"/>
              </a:spcBef>
              <a:tabLst>
                <a:tab pos="5134475" algn="l"/>
              </a:tabLst>
            </a:pPr>
            <a:r>
              <a:rPr sz="972" spc="53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URE 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. </a:t>
            </a:r>
            <a:r>
              <a:rPr sz="972" dirty="0">
                <a:latin typeface="Arial"/>
                <a:cs typeface="Arial"/>
              </a:rPr>
              <a:t>3</a:t>
            </a:r>
            <a:r>
              <a:rPr sz="972" spc="-5" dirty="0">
                <a:latin typeface="Arial"/>
                <a:cs typeface="Arial"/>
              </a:rPr>
              <a:t>3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24</a:t>
            </a:r>
            <a:r>
              <a:rPr sz="972" spc="-5" dirty="0">
                <a:latin typeface="Arial"/>
                <a:cs typeface="Arial"/>
              </a:rPr>
              <a:t>6</a:t>
            </a:r>
            <a:endParaRPr sz="972">
              <a:latin typeface="Arial"/>
              <a:cs typeface="Arial"/>
            </a:endParaRPr>
          </a:p>
          <a:p>
            <a:pPr marR="8643" algn="r">
              <a:spcBef>
                <a:spcPts val="549"/>
              </a:spcBef>
              <a:tabLst>
                <a:tab pos="4837531" algn="l"/>
              </a:tabLst>
            </a:pP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24</a:t>
            </a:r>
            <a:r>
              <a:rPr sz="972" spc="-5" dirty="0">
                <a:latin typeface="Arial"/>
                <a:cs typeface="Arial"/>
              </a:rPr>
              <a:t>6</a:t>
            </a:r>
            <a:endParaRPr sz="972">
              <a:latin typeface="Arial"/>
              <a:cs typeface="Arial"/>
            </a:endParaRPr>
          </a:p>
          <a:p>
            <a:pPr marR="4939" algn="r">
              <a:spcBef>
                <a:spcPts val="209"/>
              </a:spcBef>
              <a:tabLst>
                <a:tab pos="4841235" algn="l"/>
              </a:tabLst>
            </a:pPr>
            <a:r>
              <a:rPr sz="972" spc="-5" dirty="0">
                <a:latin typeface="Arial"/>
                <a:cs typeface="Arial"/>
              </a:rPr>
              <a:t>Overview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 </a:t>
            </a:r>
            <a:r>
              <a:rPr sz="972" spc="-10" dirty="0">
                <a:latin typeface="Arial"/>
                <a:cs typeface="Arial"/>
              </a:rPr>
              <a:t>Lecture.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24</a:t>
            </a:r>
            <a:r>
              <a:rPr sz="972" spc="-5" dirty="0">
                <a:latin typeface="Arial"/>
                <a:cs typeface="Arial"/>
              </a:rPr>
              <a:t>6</a:t>
            </a:r>
            <a:endParaRPr sz="97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dirty="0">
                <a:latin typeface="Times New Roman"/>
                <a:cs typeface="Times New Roman"/>
              </a:rPr>
              <a:t>  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6</a:t>
            </a:fld>
            <a:endParaRPr sz="1167">
              <a:latin typeface="Times New Roman"/>
              <a:cs typeface="Times New Roman"/>
            </a:endParaRPr>
          </a:p>
          <a:p>
            <a:pPr marL="11112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659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68" y="1423472"/>
            <a:ext cx="5364868" cy="7803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939" algn="r">
              <a:tabLst>
                <a:tab pos="5134475" algn="l"/>
              </a:tabLst>
            </a:pPr>
            <a:r>
              <a:rPr sz="972" spc="53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URE 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. </a:t>
            </a:r>
            <a:r>
              <a:rPr sz="972" dirty="0">
                <a:latin typeface="Arial"/>
                <a:cs typeface="Arial"/>
              </a:rPr>
              <a:t>3</a:t>
            </a:r>
            <a:r>
              <a:rPr sz="972" spc="-5" dirty="0">
                <a:latin typeface="Arial"/>
                <a:cs typeface="Arial"/>
              </a:rPr>
              <a:t>4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25</a:t>
            </a:r>
            <a:r>
              <a:rPr sz="972" spc="-5" dirty="0">
                <a:latin typeface="Arial"/>
                <a:cs typeface="Arial"/>
              </a:rPr>
              <a:t>5</a:t>
            </a:r>
            <a:endParaRPr sz="972">
              <a:latin typeface="Arial"/>
              <a:cs typeface="Arial"/>
            </a:endParaRPr>
          </a:p>
          <a:p>
            <a:pPr marL="12347" marR="4939" indent="296327" algn="r">
              <a:lnSpc>
                <a:spcPts val="1118"/>
              </a:lnSpc>
              <a:spcBef>
                <a:spcPts val="627"/>
              </a:spcBef>
              <a:tabLst>
                <a:tab pos="4849878" algn="l"/>
                <a:tab pos="5146205" algn="l"/>
              </a:tabLst>
            </a:pP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25</a:t>
            </a:r>
            <a:r>
              <a:rPr sz="972" spc="-5" dirty="0">
                <a:latin typeface="Arial"/>
                <a:cs typeface="Arial"/>
              </a:rPr>
              <a:t>5 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ve</a:t>
            </a:r>
            <a:r>
              <a:rPr sz="972" dirty="0">
                <a:latin typeface="Arial"/>
                <a:cs typeface="Arial"/>
              </a:rPr>
              <a:t>rv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Le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25</a:t>
            </a:r>
            <a:r>
              <a:rPr sz="972" spc="-5" dirty="0">
                <a:latin typeface="Arial"/>
                <a:cs typeface="Arial"/>
              </a:rPr>
              <a:t>5</a:t>
            </a:r>
            <a:endParaRPr sz="972">
              <a:latin typeface="Arial"/>
              <a:cs typeface="Arial"/>
            </a:endParaRPr>
          </a:p>
          <a:p>
            <a:pPr marR="4939" algn="r">
              <a:spcBef>
                <a:spcPts val="481"/>
              </a:spcBef>
              <a:tabLst>
                <a:tab pos="5134475" algn="l"/>
              </a:tabLst>
            </a:pPr>
            <a:r>
              <a:rPr sz="972" spc="53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URE 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. </a:t>
            </a:r>
            <a:r>
              <a:rPr sz="972" dirty="0">
                <a:latin typeface="Arial"/>
                <a:cs typeface="Arial"/>
              </a:rPr>
              <a:t>3</a:t>
            </a:r>
            <a:r>
              <a:rPr sz="972" spc="-5" dirty="0">
                <a:latin typeface="Arial"/>
                <a:cs typeface="Arial"/>
              </a:rPr>
              <a:t>5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26</a:t>
            </a:r>
            <a:r>
              <a:rPr sz="972" spc="-5" dirty="0">
                <a:latin typeface="Arial"/>
                <a:cs typeface="Arial"/>
              </a:rPr>
              <a:t>0</a:t>
            </a:r>
            <a:endParaRPr sz="972">
              <a:latin typeface="Arial"/>
              <a:cs typeface="Arial"/>
            </a:endParaRPr>
          </a:p>
          <a:p>
            <a:pPr marL="308674" marR="5556" algn="r">
              <a:lnSpc>
                <a:spcPts val="1118"/>
              </a:lnSpc>
              <a:spcBef>
                <a:spcPts val="627"/>
              </a:spcBef>
              <a:tabLst>
                <a:tab pos="4997424" algn="l"/>
                <a:tab pos="5146205" algn="l"/>
              </a:tabLst>
            </a:pP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26</a:t>
            </a:r>
            <a:r>
              <a:rPr sz="972" spc="-5" dirty="0">
                <a:latin typeface="Arial"/>
                <a:cs typeface="Arial"/>
              </a:rPr>
              <a:t>0 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ve</a:t>
            </a:r>
            <a:r>
              <a:rPr sz="972" dirty="0">
                <a:latin typeface="Arial"/>
                <a:cs typeface="Arial"/>
              </a:rPr>
              <a:t>rv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Le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26</a:t>
            </a:r>
            <a:r>
              <a:rPr sz="972" spc="-5" dirty="0">
                <a:latin typeface="Arial"/>
                <a:cs typeface="Arial"/>
              </a:rPr>
              <a:t>0  </a:t>
            </a:r>
            <a:r>
              <a:rPr sz="972" dirty="0">
                <a:latin typeface="Arial"/>
                <a:cs typeface="Arial"/>
              </a:rPr>
              <a:t>F</a:t>
            </a:r>
            <a:r>
              <a:rPr sz="972" spc="-15" dirty="0">
                <a:latin typeface="Arial"/>
                <a:cs typeface="Arial"/>
              </a:rPr>
              <a:t>il</a:t>
            </a:r>
            <a:r>
              <a:rPr sz="972" spc="-5" dirty="0">
                <a:latin typeface="Arial"/>
                <a:cs typeface="Arial"/>
              </a:rPr>
              <a:t>e </a:t>
            </a:r>
            <a:r>
              <a:rPr sz="972" dirty="0">
                <a:latin typeface="Arial"/>
                <a:cs typeface="Arial"/>
              </a:rPr>
              <a:t>Org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ni</a:t>
            </a:r>
            <a:r>
              <a:rPr sz="972" spc="-10" dirty="0">
                <a:latin typeface="Arial"/>
                <a:cs typeface="Arial"/>
              </a:rPr>
              <a:t>za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on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26</a:t>
            </a:r>
            <a:r>
              <a:rPr sz="972" spc="-5" dirty="0">
                <a:latin typeface="Arial"/>
                <a:cs typeface="Arial"/>
              </a:rPr>
              <a:t>0</a:t>
            </a:r>
            <a:endParaRPr sz="972">
              <a:latin typeface="Arial"/>
              <a:cs typeface="Arial"/>
            </a:endParaRPr>
          </a:p>
          <a:p>
            <a:pPr marR="4939" algn="r">
              <a:spcBef>
                <a:spcPts val="495"/>
              </a:spcBef>
              <a:tabLst>
                <a:tab pos="5134475" algn="l"/>
              </a:tabLst>
            </a:pPr>
            <a:r>
              <a:rPr sz="972" spc="53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URE 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. </a:t>
            </a:r>
            <a:r>
              <a:rPr sz="972" dirty="0">
                <a:latin typeface="Arial"/>
                <a:cs typeface="Arial"/>
              </a:rPr>
              <a:t>3</a:t>
            </a:r>
            <a:r>
              <a:rPr sz="972" spc="-5" dirty="0">
                <a:latin typeface="Arial"/>
                <a:cs typeface="Arial"/>
              </a:rPr>
              <a:t>6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26</a:t>
            </a:r>
            <a:r>
              <a:rPr sz="972" spc="-5" dirty="0">
                <a:latin typeface="Arial"/>
                <a:cs typeface="Arial"/>
              </a:rPr>
              <a:t>5</a:t>
            </a:r>
            <a:endParaRPr sz="972">
              <a:latin typeface="Arial"/>
              <a:cs typeface="Arial"/>
            </a:endParaRPr>
          </a:p>
          <a:p>
            <a:pPr marL="308674" marR="5556" algn="r">
              <a:lnSpc>
                <a:spcPct val="95800"/>
              </a:lnSpc>
              <a:spcBef>
                <a:spcPts val="598"/>
              </a:spcBef>
              <a:tabLst>
                <a:tab pos="4996807" algn="l"/>
                <a:tab pos="5146205" algn="l"/>
              </a:tabLst>
            </a:pP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26</a:t>
            </a:r>
            <a:r>
              <a:rPr sz="972" spc="-5" dirty="0">
                <a:latin typeface="Arial"/>
                <a:cs typeface="Arial"/>
              </a:rPr>
              <a:t>5 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ve</a:t>
            </a:r>
            <a:r>
              <a:rPr sz="972" dirty="0">
                <a:latin typeface="Arial"/>
                <a:cs typeface="Arial"/>
              </a:rPr>
              <a:t>rv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Le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26</a:t>
            </a:r>
            <a:r>
              <a:rPr sz="972" spc="-5" dirty="0">
                <a:latin typeface="Arial"/>
                <a:cs typeface="Arial"/>
              </a:rPr>
              <a:t>5  H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10" dirty="0">
                <a:latin typeface="Arial"/>
                <a:cs typeface="Arial"/>
              </a:rPr>
              <a:t>h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26</a:t>
            </a:r>
            <a:r>
              <a:rPr sz="972" spc="-5" dirty="0">
                <a:latin typeface="Arial"/>
                <a:cs typeface="Arial"/>
              </a:rPr>
              <a:t>5  H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h </a:t>
            </a:r>
            <a:r>
              <a:rPr sz="972" dirty="0">
                <a:latin typeface="Arial"/>
                <a:cs typeface="Arial"/>
              </a:rPr>
              <a:t>F</a:t>
            </a:r>
            <a:r>
              <a:rPr sz="972" spc="-10" dirty="0">
                <a:latin typeface="Arial"/>
                <a:cs typeface="Arial"/>
              </a:rPr>
              <a:t>un</a:t>
            </a:r>
            <a:r>
              <a:rPr sz="972" dirty="0">
                <a:latin typeface="Arial"/>
                <a:cs typeface="Arial"/>
              </a:rPr>
              <a:t>ct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on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26</a:t>
            </a:r>
            <a:r>
              <a:rPr sz="972" spc="-5" dirty="0">
                <a:latin typeface="Arial"/>
                <a:cs typeface="Arial"/>
              </a:rPr>
              <a:t>6  H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10" dirty="0">
                <a:latin typeface="Arial"/>
                <a:cs typeface="Arial"/>
              </a:rPr>
              <a:t>he</a:t>
            </a:r>
            <a:r>
              <a:rPr sz="972" spc="-5" dirty="0">
                <a:latin typeface="Arial"/>
                <a:cs typeface="Arial"/>
              </a:rPr>
              <a:t>d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cc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ha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5" dirty="0">
                <a:latin typeface="Arial"/>
                <a:cs typeface="Arial"/>
              </a:rPr>
              <a:t>r</a:t>
            </a:r>
            <a:r>
              <a:rPr sz="972" dirty="0">
                <a:latin typeface="Arial"/>
                <a:cs typeface="Arial"/>
              </a:rPr>
              <a:t>is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26</a:t>
            </a:r>
            <a:r>
              <a:rPr sz="972" spc="-5" dirty="0">
                <a:latin typeface="Arial"/>
                <a:cs typeface="Arial"/>
              </a:rPr>
              <a:t>6  M</a:t>
            </a:r>
            <a:r>
              <a:rPr sz="972" spc="-10" dirty="0">
                <a:latin typeface="Arial"/>
                <a:cs typeface="Arial"/>
              </a:rPr>
              <a:t>ap</a:t>
            </a:r>
            <a:r>
              <a:rPr sz="972" dirty="0">
                <a:latin typeface="Arial"/>
                <a:cs typeface="Arial"/>
              </a:rPr>
              <a:t>p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 </a:t>
            </a:r>
            <a:r>
              <a:rPr sz="972" dirty="0">
                <a:latin typeface="Arial"/>
                <a:cs typeface="Arial"/>
              </a:rPr>
              <a:t>f</a:t>
            </a:r>
            <a:r>
              <a:rPr sz="972" spc="-10" dirty="0">
                <a:latin typeface="Arial"/>
                <a:cs typeface="Arial"/>
              </a:rPr>
              <a:t>un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26</a:t>
            </a:r>
            <a:r>
              <a:rPr sz="972" spc="-5" dirty="0">
                <a:latin typeface="Arial"/>
                <a:cs typeface="Arial"/>
              </a:rPr>
              <a:t>6 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pe</a:t>
            </a:r>
            <a:r>
              <a:rPr sz="972" spc="-5" dirty="0">
                <a:latin typeface="Arial"/>
                <a:cs typeface="Arial"/>
              </a:rPr>
              <a:t>n 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10" dirty="0">
                <a:latin typeface="Arial"/>
                <a:cs typeface="Arial"/>
              </a:rPr>
              <a:t>dd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ss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26</a:t>
            </a:r>
            <a:r>
              <a:rPr sz="972" spc="-5" dirty="0">
                <a:latin typeface="Arial"/>
                <a:cs typeface="Arial"/>
              </a:rPr>
              <a:t>9</a:t>
            </a:r>
            <a:endParaRPr sz="972">
              <a:latin typeface="Arial"/>
              <a:cs typeface="Arial"/>
            </a:endParaRPr>
          </a:p>
          <a:p>
            <a:pPr marR="4939" algn="r">
              <a:spcBef>
                <a:spcPts val="510"/>
              </a:spcBef>
              <a:tabLst>
                <a:tab pos="5134475" algn="l"/>
              </a:tabLst>
            </a:pPr>
            <a:r>
              <a:rPr sz="972" spc="53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URE 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. </a:t>
            </a:r>
            <a:r>
              <a:rPr sz="972" dirty="0">
                <a:latin typeface="Arial"/>
                <a:cs typeface="Arial"/>
              </a:rPr>
              <a:t>3</a:t>
            </a:r>
            <a:r>
              <a:rPr sz="972" spc="-5" dirty="0">
                <a:latin typeface="Arial"/>
                <a:cs typeface="Arial"/>
              </a:rPr>
              <a:t>7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27</a:t>
            </a:r>
            <a:r>
              <a:rPr sz="972" spc="-5" dirty="0">
                <a:latin typeface="Arial"/>
                <a:cs typeface="Arial"/>
              </a:rPr>
              <a:t>0</a:t>
            </a:r>
            <a:endParaRPr sz="972">
              <a:latin typeface="Arial"/>
              <a:cs typeface="Arial"/>
            </a:endParaRPr>
          </a:p>
          <a:p>
            <a:pPr marL="308674" marR="5556" algn="r">
              <a:lnSpc>
                <a:spcPts val="1118"/>
              </a:lnSpc>
              <a:spcBef>
                <a:spcPts val="627"/>
              </a:spcBef>
              <a:tabLst>
                <a:tab pos="4997424" algn="l"/>
                <a:tab pos="5146205" algn="l"/>
              </a:tabLst>
            </a:pP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27</a:t>
            </a:r>
            <a:r>
              <a:rPr sz="972" spc="-5" dirty="0">
                <a:latin typeface="Arial"/>
                <a:cs typeface="Arial"/>
              </a:rPr>
              <a:t>0 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ve</a:t>
            </a:r>
            <a:r>
              <a:rPr sz="972" dirty="0">
                <a:latin typeface="Arial"/>
                <a:cs typeface="Arial"/>
              </a:rPr>
              <a:t>rv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Le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27</a:t>
            </a:r>
            <a:r>
              <a:rPr sz="972" spc="-5" dirty="0">
                <a:latin typeface="Arial"/>
                <a:cs typeface="Arial"/>
              </a:rPr>
              <a:t>0  I</a:t>
            </a:r>
            <a:r>
              <a:rPr sz="972" spc="-10" dirty="0">
                <a:latin typeface="Arial"/>
                <a:cs typeface="Arial"/>
              </a:rPr>
              <a:t>nde</a:t>
            </a:r>
            <a:r>
              <a:rPr sz="972" spc="-5" dirty="0">
                <a:latin typeface="Arial"/>
                <a:cs typeface="Arial"/>
              </a:rPr>
              <a:t>x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27</a:t>
            </a:r>
            <a:r>
              <a:rPr sz="972" spc="-5" dirty="0">
                <a:latin typeface="Arial"/>
                <a:cs typeface="Arial"/>
              </a:rPr>
              <a:t>0  I</a:t>
            </a:r>
            <a:r>
              <a:rPr sz="972" spc="-10" dirty="0">
                <a:latin typeface="Arial"/>
                <a:cs typeface="Arial"/>
              </a:rPr>
              <a:t>nde</a:t>
            </a:r>
            <a:r>
              <a:rPr sz="972" spc="-5" dirty="0">
                <a:latin typeface="Arial"/>
                <a:cs typeface="Arial"/>
              </a:rPr>
              <a:t>x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ss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f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n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27</a:t>
            </a:r>
            <a:r>
              <a:rPr sz="972" spc="-5" dirty="0">
                <a:latin typeface="Arial"/>
                <a:cs typeface="Arial"/>
              </a:rPr>
              <a:t>2  </a:t>
            </a:r>
            <a:r>
              <a:rPr sz="972" spc="-10" dirty="0">
                <a:latin typeface="Arial"/>
                <a:cs typeface="Arial"/>
              </a:rPr>
              <a:t>Su</a:t>
            </a:r>
            <a:r>
              <a:rPr sz="972" dirty="0">
                <a:latin typeface="Arial"/>
                <a:cs typeface="Arial"/>
              </a:rPr>
              <a:t>m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5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y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27</a:t>
            </a:r>
            <a:r>
              <a:rPr sz="972" spc="-5" dirty="0">
                <a:latin typeface="Arial"/>
                <a:cs typeface="Arial"/>
              </a:rPr>
              <a:t>4</a:t>
            </a:r>
            <a:endParaRPr sz="972">
              <a:latin typeface="Arial"/>
              <a:cs typeface="Arial"/>
            </a:endParaRPr>
          </a:p>
          <a:p>
            <a:pPr marR="4939" algn="r">
              <a:spcBef>
                <a:spcPts val="481"/>
              </a:spcBef>
              <a:tabLst>
                <a:tab pos="5134475" algn="l"/>
              </a:tabLst>
            </a:pPr>
            <a:r>
              <a:rPr sz="972" spc="53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URE 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. </a:t>
            </a:r>
            <a:r>
              <a:rPr sz="972" dirty="0">
                <a:latin typeface="Arial"/>
                <a:cs typeface="Arial"/>
              </a:rPr>
              <a:t>3</a:t>
            </a:r>
            <a:r>
              <a:rPr sz="972" spc="-5" dirty="0">
                <a:latin typeface="Arial"/>
                <a:cs typeface="Arial"/>
              </a:rPr>
              <a:t>8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27</a:t>
            </a:r>
            <a:r>
              <a:rPr sz="972" spc="-5" dirty="0">
                <a:latin typeface="Arial"/>
                <a:cs typeface="Arial"/>
              </a:rPr>
              <a:t>5</a:t>
            </a:r>
            <a:endParaRPr sz="972">
              <a:latin typeface="Arial"/>
              <a:cs typeface="Arial"/>
            </a:endParaRPr>
          </a:p>
          <a:p>
            <a:pPr marL="308674" marR="5556" algn="r">
              <a:lnSpc>
                <a:spcPct val="95800"/>
              </a:lnSpc>
              <a:spcBef>
                <a:spcPts val="598"/>
              </a:spcBef>
              <a:tabLst>
                <a:tab pos="4997424" algn="l"/>
                <a:tab pos="5146205" algn="l"/>
              </a:tabLst>
            </a:pP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27</a:t>
            </a:r>
            <a:r>
              <a:rPr sz="972" spc="-5" dirty="0">
                <a:latin typeface="Arial"/>
                <a:cs typeface="Arial"/>
              </a:rPr>
              <a:t>5 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ve</a:t>
            </a:r>
            <a:r>
              <a:rPr sz="972" dirty="0">
                <a:latin typeface="Arial"/>
                <a:cs typeface="Arial"/>
              </a:rPr>
              <a:t>rv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Le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27</a:t>
            </a:r>
            <a:r>
              <a:rPr sz="972" spc="-5" dirty="0">
                <a:latin typeface="Arial"/>
                <a:cs typeface="Arial"/>
              </a:rPr>
              <a:t>5  </a:t>
            </a:r>
            <a:r>
              <a:rPr sz="972" dirty="0">
                <a:latin typeface="Arial"/>
                <a:cs typeface="Arial"/>
              </a:rPr>
              <a:t>Or</a:t>
            </a:r>
            <a:r>
              <a:rPr sz="972" spc="-10" dirty="0">
                <a:latin typeface="Arial"/>
                <a:cs typeface="Arial"/>
              </a:rPr>
              <a:t>de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d I</a:t>
            </a:r>
            <a:r>
              <a:rPr sz="972" dirty="0">
                <a:latin typeface="Arial"/>
                <a:cs typeface="Arial"/>
              </a:rPr>
              <a:t>n</a:t>
            </a:r>
            <a:r>
              <a:rPr sz="972" spc="-10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27</a:t>
            </a:r>
            <a:r>
              <a:rPr sz="972" spc="-5" dirty="0">
                <a:latin typeface="Arial"/>
                <a:cs typeface="Arial"/>
              </a:rPr>
              <a:t>5  C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re</a:t>
            </a:r>
            <a:r>
              <a:rPr sz="972" spc="-5" dirty="0">
                <a:latin typeface="Arial"/>
                <a:cs typeface="Arial"/>
              </a:rPr>
              <a:t>d I</a:t>
            </a:r>
            <a:r>
              <a:rPr sz="972" dirty="0">
                <a:latin typeface="Arial"/>
                <a:cs typeface="Arial"/>
              </a:rPr>
              <a:t>n</a:t>
            </a:r>
            <a:r>
              <a:rPr sz="972" spc="-10" dirty="0">
                <a:latin typeface="Arial"/>
                <a:cs typeface="Arial"/>
              </a:rPr>
              <a:t>de</a:t>
            </a:r>
            <a:r>
              <a:rPr sz="972" dirty="0">
                <a:latin typeface="Arial"/>
                <a:cs typeface="Arial"/>
              </a:rPr>
              <a:t>x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27</a:t>
            </a:r>
            <a:r>
              <a:rPr sz="972" spc="-5" dirty="0">
                <a:latin typeface="Arial"/>
                <a:cs typeface="Arial"/>
              </a:rPr>
              <a:t>5  N</a:t>
            </a:r>
            <a:r>
              <a:rPr sz="972" spc="-10" dirty="0">
                <a:latin typeface="Arial"/>
                <a:cs typeface="Arial"/>
              </a:rPr>
              <a:t>on</a:t>
            </a:r>
            <a:r>
              <a:rPr sz="972" dirty="0">
                <a:latin typeface="Arial"/>
                <a:cs typeface="Arial"/>
              </a:rPr>
              <a:t>-c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re</a:t>
            </a:r>
            <a:r>
              <a:rPr sz="972" spc="-5" dirty="0">
                <a:latin typeface="Arial"/>
                <a:cs typeface="Arial"/>
              </a:rPr>
              <a:t>d I</a:t>
            </a:r>
            <a:r>
              <a:rPr sz="972" dirty="0">
                <a:latin typeface="Arial"/>
                <a:cs typeface="Arial"/>
              </a:rPr>
              <a:t>n</a:t>
            </a:r>
            <a:r>
              <a:rPr sz="972" spc="-10" dirty="0">
                <a:latin typeface="Arial"/>
                <a:cs typeface="Arial"/>
              </a:rPr>
              <a:t>de</a:t>
            </a:r>
            <a:r>
              <a:rPr sz="972" dirty="0">
                <a:latin typeface="Arial"/>
                <a:cs typeface="Arial"/>
              </a:rPr>
              <a:t>x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27</a:t>
            </a:r>
            <a:r>
              <a:rPr sz="972" spc="-5" dirty="0">
                <a:latin typeface="Arial"/>
                <a:cs typeface="Arial"/>
              </a:rPr>
              <a:t>6  D</a:t>
            </a:r>
            <a:r>
              <a:rPr sz="972" spc="-10" dirty="0">
                <a:latin typeface="Arial"/>
                <a:cs typeface="Arial"/>
              </a:rPr>
              <a:t>en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e 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d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S</a:t>
            </a:r>
            <a:r>
              <a:rPr sz="972" dirty="0">
                <a:latin typeface="Arial"/>
                <a:cs typeface="Arial"/>
              </a:rPr>
              <a:t>p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rs</a:t>
            </a:r>
            <a:r>
              <a:rPr sz="972" spc="-5" dirty="0">
                <a:latin typeface="Arial"/>
                <a:cs typeface="Arial"/>
              </a:rPr>
              <a:t>e 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27</a:t>
            </a:r>
            <a:r>
              <a:rPr sz="972" spc="-5" dirty="0">
                <a:latin typeface="Arial"/>
                <a:cs typeface="Arial"/>
              </a:rPr>
              <a:t>6  M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-</a:t>
            </a:r>
            <a:r>
              <a:rPr sz="972" spc="-10" dirty="0">
                <a:latin typeface="Arial"/>
                <a:cs typeface="Arial"/>
              </a:rPr>
              <a:t>L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10" dirty="0">
                <a:latin typeface="Arial"/>
                <a:cs typeface="Arial"/>
              </a:rPr>
              <a:t>v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 </a:t>
            </a:r>
            <a:r>
              <a:rPr sz="972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27</a:t>
            </a:r>
            <a:r>
              <a:rPr sz="972" spc="-5" dirty="0">
                <a:latin typeface="Arial"/>
                <a:cs typeface="Arial"/>
              </a:rPr>
              <a:t>7</a:t>
            </a:r>
            <a:endParaRPr sz="972">
              <a:latin typeface="Arial"/>
              <a:cs typeface="Arial"/>
            </a:endParaRPr>
          </a:p>
          <a:p>
            <a:pPr marR="4939" algn="r">
              <a:spcBef>
                <a:spcPts val="525"/>
              </a:spcBef>
              <a:tabLst>
                <a:tab pos="5134475" algn="l"/>
              </a:tabLst>
            </a:pPr>
            <a:r>
              <a:rPr sz="972" spc="53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URE 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. </a:t>
            </a:r>
            <a:r>
              <a:rPr sz="972" dirty="0">
                <a:latin typeface="Arial"/>
                <a:cs typeface="Arial"/>
              </a:rPr>
              <a:t>3</a:t>
            </a:r>
            <a:r>
              <a:rPr sz="972" spc="-5" dirty="0">
                <a:latin typeface="Arial"/>
                <a:cs typeface="Arial"/>
              </a:rPr>
              <a:t>9</a:t>
            </a:r>
            <a:r>
              <a:rPr sz="972" spc="19" dirty="0">
                <a:latin typeface="Arial"/>
                <a:cs typeface="Arial"/>
              </a:rPr>
              <a:t> </a:t>
            </a:r>
            <a:r>
              <a:rPr sz="972" spc="24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ND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4</a:t>
            </a:r>
            <a:r>
              <a:rPr sz="972" spc="-5" dirty="0">
                <a:latin typeface="Arial"/>
                <a:cs typeface="Arial"/>
              </a:rPr>
              <a:t>0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28</a:t>
            </a:r>
            <a:r>
              <a:rPr sz="972" spc="-5" dirty="0">
                <a:latin typeface="Arial"/>
                <a:cs typeface="Arial"/>
              </a:rPr>
              <a:t>0</a:t>
            </a:r>
            <a:endParaRPr sz="972">
              <a:latin typeface="Arial"/>
              <a:cs typeface="Arial"/>
            </a:endParaRPr>
          </a:p>
          <a:p>
            <a:pPr marL="308674" marR="5556" algn="r">
              <a:lnSpc>
                <a:spcPct val="95800"/>
              </a:lnSpc>
              <a:spcBef>
                <a:spcPts val="598"/>
              </a:spcBef>
              <a:tabLst>
                <a:tab pos="4996807" algn="l"/>
                <a:tab pos="5146205" algn="l"/>
              </a:tabLst>
            </a:pP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28</a:t>
            </a:r>
            <a:r>
              <a:rPr sz="972" spc="-5" dirty="0">
                <a:latin typeface="Arial"/>
                <a:cs typeface="Arial"/>
              </a:rPr>
              <a:t>0 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ve</a:t>
            </a:r>
            <a:r>
              <a:rPr sz="972" dirty="0">
                <a:latin typeface="Arial"/>
                <a:cs typeface="Arial"/>
              </a:rPr>
              <a:t>rv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Le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28</a:t>
            </a:r>
            <a:r>
              <a:rPr sz="972" spc="-5" dirty="0">
                <a:latin typeface="Arial"/>
                <a:cs typeface="Arial"/>
              </a:rPr>
              <a:t>0  </a:t>
            </a:r>
            <a:r>
              <a:rPr sz="972" spc="-10" dirty="0">
                <a:latin typeface="Arial"/>
                <a:cs typeface="Arial"/>
              </a:rPr>
              <a:t>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19" dirty="0">
                <a:latin typeface="Arial"/>
                <a:cs typeface="Arial"/>
              </a:rPr>
              <a:t>w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3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28</a:t>
            </a:r>
            <a:r>
              <a:rPr sz="972" spc="-5" dirty="0">
                <a:latin typeface="Arial"/>
                <a:cs typeface="Arial"/>
              </a:rPr>
              <a:t>0  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o </a:t>
            </a:r>
            <a:r>
              <a:rPr sz="972" dirty="0">
                <a:latin typeface="Arial"/>
                <a:cs typeface="Arial"/>
              </a:rPr>
              <a:t>F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n </a:t>
            </a:r>
            <a:r>
              <a:rPr sz="972" spc="-10" dirty="0">
                <a:latin typeface="Arial"/>
                <a:cs typeface="Arial"/>
              </a:rPr>
              <a:t>S</a:t>
            </a:r>
            <a:r>
              <a:rPr sz="972" dirty="0">
                <a:latin typeface="Arial"/>
                <a:cs typeface="Arial"/>
              </a:rPr>
              <a:t>p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f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D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ta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28</a:t>
            </a:r>
            <a:r>
              <a:rPr sz="972" spc="-5" dirty="0">
                <a:latin typeface="Arial"/>
                <a:cs typeface="Arial"/>
              </a:rPr>
              <a:t>0  C</a:t>
            </a:r>
            <a:r>
              <a:rPr sz="972" spc="-10" dirty="0">
                <a:latin typeface="Arial"/>
                <a:cs typeface="Arial"/>
              </a:rPr>
              <a:t>ha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st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/</a:t>
            </a:r>
            <a:r>
              <a:rPr sz="972" spc="19" dirty="0">
                <a:latin typeface="Arial"/>
                <a:cs typeface="Arial"/>
              </a:rPr>
              <a:t>T</a:t>
            </a:r>
            <a:r>
              <a:rPr sz="972" spc="-34" dirty="0">
                <a:latin typeface="Arial"/>
                <a:cs typeface="Arial"/>
              </a:rPr>
              <a:t>y</a:t>
            </a:r>
            <a:r>
              <a:rPr sz="972" dirty="0">
                <a:latin typeface="Arial"/>
                <a:cs typeface="Arial"/>
              </a:rPr>
              <a:t>p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V</a:t>
            </a:r>
            <a:r>
              <a:rPr sz="972" dirty="0">
                <a:latin typeface="Arial"/>
                <a:cs typeface="Arial"/>
              </a:rPr>
              <a:t>ie</a:t>
            </a:r>
            <a:r>
              <a:rPr sz="972" spc="-19" dirty="0">
                <a:latin typeface="Arial"/>
                <a:cs typeface="Arial"/>
              </a:rPr>
              <a:t>w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28</a:t>
            </a:r>
            <a:r>
              <a:rPr sz="972" spc="-5" dirty="0">
                <a:latin typeface="Arial"/>
                <a:cs typeface="Arial"/>
              </a:rPr>
              <a:t>3  C</a:t>
            </a:r>
            <a:r>
              <a:rPr sz="972" spc="-10" dirty="0">
                <a:latin typeface="Arial"/>
                <a:cs typeface="Arial"/>
              </a:rPr>
              <a:t>ha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st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19" dirty="0">
                <a:latin typeface="Arial"/>
                <a:cs typeface="Arial"/>
              </a:rPr>
              <a:t>w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28</a:t>
            </a:r>
            <a:r>
              <a:rPr sz="972" spc="-5" dirty="0">
                <a:latin typeface="Arial"/>
                <a:cs typeface="Arial"/>
              </a:rPr>
              <a:t>6</a:t>
            </a:r>
            <a:endParaRPr sz="972">
              <a:latin typeface="Arial"/>
              <a:cs typeface="Arial"/>
            </a:endParaRPr>
          </a:p>
          <a:p>
            <a:pPr marR="4939" algn="r">
              <a:spcBef>
                <a:spcPts val="525"/>
              </a:spcBef>
              <a:tabLst>
                <a:tab pos="5134475" algn="l"/>
              </a:tabLst>
            </a:pPr>
            <a:r>
              <a:rPr sz="972" spc="53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URE 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. </a:t>
            </a:r>
            <a:r>
              <a:rPr sz="972" dirty="0">
                <a:latin typeface="Arial"/>
                <a:cs typeface="Arial"/>
              </a:rPr>
              <a:t>4</a:t>
            </a:r>
            <a:r>
              <a:rPr sz="972" spc="-5" dirty="0">
                <a:latin typeface="Arial"/>
                <a:cs typeface="Arial"/>
              </a:rPr>
              <a:t>1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28</a:t>
            </a:r>
            <a:r>
              <a:rPr sz="972" spc="-5" dirty="0">
                <a:latin typeface="Arial"/>
                <a:cs typeface="Arial"/>
              </a:rPr>
              <a:t>8</a:t>
            </a:r>
            <a:endParaRPr sz="972">
              <a:latin typeface="Arial"/>
              <a:cs typeface="Arial"/>
            </a:endParaRPr>
          </a:p>
          <a:p>
            <a:pPr marL="12347" marR="4939" indent="296327" algn="r">
              <a:lnSpc>
                <a:spcPct val="95800"/>
              </a:lnSpc>
              <a:spcBef>
                <a:spcPts val="598"/>
              </a:spcBef>
              <a:tabLst>
                <a:tab pos="4701097" algn="l"/>
                <a:tab pos="4849878" algn="l"/>
                <a:tab pos="5146205" algn="l"/>
              </a:tabLst>
            </a:pP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	</a:t>
            </a:r>
            <a:r>
              <a:rPr sz="972" spc="-10" dirty="0">
                <a:latin typeface="Arial"/>
                <a:cs typeface="Arial"/>
              </a:rPr>
              <a:t>28</a:t>
            </a:r>
            <a:r>
              <a:rPr sz="972" spc="-5" dirty="0">
                <a:latin typeface="Arial"/>
                <a:cs typeface="Arial"/>
              </a:rPr>
              <a:t>8 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ve</a:t>
            </a:r>
            <a:r>
              <a:rPr sz="972" dirty="0">
                <a:latin typeface="Arial"/>
                <a:cs typeface="Arial"/>
              </a:rPr>
              <a:t>rv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Le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28</a:t>
            </a:r>
            <a:r>
              <a:rPr sz="972" spc="-5" dirty="0">
                <a:latin typeface="Arial"/>
                <a:cs typeface="Arial"/>
              </a:rPr>
              <a:t>8  U</a:t>
            </a:r>
            <a:r>
              <a:rPr sz="972" spc="-10" dirty="0">
                <a:latin typeface="Arial"/>
                <a:cs typeface="Arial"/>
              </a:rPr>
              <a:t>pda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 </a:t>
            </a:r>
            <a:r>
              <a:rPr sz="972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p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spc="-5" dirty="0">
                <a:latin typeface="Arial"/>
                <a:cs typeface="Arial"/>
              </a:rPr>
              <a:t>e 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ab</a:t>
            </a:r>
            <a:r>
              <a:rPr sz="972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28</a:t>
            </a:r>
            <a:r>
              <a:rPr sz="972" spc="-5" dirty="0">
                <a:latin typeface="Arial"/>
                <a:cs typeface="Arial"/>
              </a:rPr>
              <a:t>8  M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5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li</a:t>
            </a:r>
            <a:r>
              <a:rPr sz="972" spc="-10" dirty="0">
                <a:latin typeface="Arial"/>
                <a:cs typeface="Arial"/>
              </a:rPr>
              <a:t>ze</a:t>
            </a:r>
            <a:r>
              <a:rPr sz="972" spc="-5" dirty="0">
                <a:latin typeface="Arial"/>
                <a:cs typeface="Arial"/>
              </a:rPr>
              <a:t>d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dirty="0">
                <a:latin typeface="Arial"/>
                <a:cs typeface="Arial"/>
              </a:rPr>
              <a:t>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19" dirty="0">
                <a:latin typeface="Arial"/>
                <a:cs typeface="Arial"/>
              </a:rPr>
              <a:t>w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28</a:t>
            </a:r>
            <a:r>
              <a:rPr sz="972" spc="-5" dirty="0">
                <a:latin typeface="Arial"/>
                <a:cs typeface="Arial"/>
              </a:rPr>
              <a:t>9  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an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n M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10" dirty="0">
                <a:latin typeface="Arial"/>
                <a:cs typeface="Arial"/>
              </a:rPr>
              <a:t>na</a:t>
            </a:r>
            <a:r>
              <a:rPr sz="972" dirty="0">
                <a:latin typeface="Arial"/>
                <a:cs typeface="Arial"/>
              </a:rPr>
              <a:t>g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en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29</a:t>
            </a:r>
            <a:r>
              <a:rPr sz="972" spc="-5" dirty="0">
                <a:latin typeface="Arial"/>
                <a:cs typeface="Arial"/>
              </a:rPr>
              <a:t>1</a:t>
            </a:r>
            <a:endParaRPr sz="972">
              <a:latin typeface="Arial"/>
              <a:cs typeface="Arial"/>
            </a:endParaRPr>
          </a:p>
          <a:p>
            <a:pPr marR="4939" algn="r">
              <a:spcBef>
                <a:spcPts val="525"/>
              </a:spcBef>
              <a:tabLst>
                <a:tab pos="5134475" algn="l"/>
              </a:tabLst>
            </a:pPr>
            <a:r>
              <a:rPr sz="972" spc="53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URE 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. </a:t>
            </a:r>
            <a:r>
              <a:rPr sz="972" dirty="0">
                <a:latin typeface="Arial"/>
                <a:cs typeface="Arial"/>
              </a:rPr>
              <a:t>4</a:t>
            </a:r>
            <a:r>
              <a:rPr sz="972" spc="-5" dirty="0">
                <a:latin typeface="Arial"/>
                <a:cs typeface="Arial"/>
              </a:rPr>
              <a:t>2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29</a:t>
            </a:r>
            <a:r>
              <a:rPr sz="972" spc="-5" dirty="0">
                <a:latin typeface="Arial"/>
                <a:cs typeface="Arial"/>
              </a:rPr>
              <a:t>3</a:t>
            </a:r>
            <a:endParaRPr sz="972">
              <a:latin typeface="Arial"/>
              <a:cs typeface="Arial"/>
            </a:endParaRPr>
          </a:p>
          <a:p>
            <a:pPr marL="308674" marR="5556" algn="r">
              <a:lnSpc>
                <a:spcPts val="1118"/>
              </a:lnSpc>
              <a:spcBef>
                <a:spcPts val="612"/>
              </a:spcBef>
              <a:tabLst>
                <a:tab pos="4996807" algn="l"/>
                <a:tab pos="5146205" algn="l"/>
              </a:tabLst>
            </a:pP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29</a:t>
            </a:r>
            <a:r>
              <a:rPr sz="972" spc="-5" dirty="0">
                <a:latin typeface="Arial"/>
                <a:cs typeface="Arial"/>
              </a:rPr>
              <a:t>3 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ve</a:t>
            </a:r>
            <a:r>
              <a:rPr sz="972" dirty="0">
                <a:latin typeface="Arial"/>
                <a:cs typeface="Arial"/>
              </a:rPr>
              <a:t>rv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Le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29</a:t>
            </a:r>
            <a:r>
              <a:rPr sz="972" spc="-5" dirty="0">
                <a:latin typeface="Arial"/>
                <a:cs typeface="Arial"/>
              </a:rPr>
              <a:t>3  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h</a:t>
            </a:r>
            <a:r>
              <a:rPr sz="972" spc="-5" dirty="0">
                <a:latin typeface="Arial"/>
                <a:cs typeface="Arial"/>
              </a:rPr>
              <a:t>e C</a:t>
            </a:r>
            <a:r>
              <a:rPr sz="972" spc="-10" dirty="0">
                <a:latin typeface="Arial"/>
                <a:cs typeface="Arial"/>
              </a:rPr>
              <a:t>on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ep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a 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an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n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29</a:t>
            </a:r>
            <a:r>
              <a:rPr sz="972" spc="-5" dirty="0">
                <a:latin typeface="Arial"/>
                <a:cs typeface="Arial"/>
              </a:rPr>
              <a:t>3  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an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on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an</a:t>
            </a:r>
            <a:r>
              <a:rPr sz="972" spc="-5" dirty="0">
                <a:latin typeface="Arial"/>
                <a:cs typeface="Arial"/>
              </a:rPr>
              <a:t>d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S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h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10" dirty="0">
                <a:latin typeface="Arial"/>
                <a:cs typeface="Arial"/>
              </a:rPr>
              <a:t>d</a:t>
            </a:r>
            <a:r>
              <a:rPr sz="972" dirty="0">
                <a:latin typeface="Arial"/>
                <a:cs typeface="Arial"/>
              </a:rPr>
              <a:t>u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29</a:t>
            </a:r>
            <a:r>
              <a:rPr sz="972" spc="-5" dirty="0">
                <a:latin typeface="Arial"/>
                <a:cs typeface="Arial"/>
              </a:rPr>
              <a:t>4</a:t>
            </a:r>
            <a:endParaRPr sz="97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dirty="0">
                <a:latin typeface="Times New Roman"/>
                <a:cs typeface="Times New Roman"/>
              </a:rPr>
              <a:t>  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7</a:t>
            </a:fld>
            <a:endParaRPr sz="1167">
              <a:latin typeface="Times New Roman"/>
              <a:cs typeface="Times New Roman"/>
            </a:endParaRPr>
          </a:p>
          <a:p>
            <a:pPr marL="11112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9739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9005" y="1424954"/>
            <a:ext cx="5364868" cy="4579585"/>
          </a:xfrm>
          <a:prstGeom prst="rect">
            <a:avLst/>
          </a:prstGeom>
        </p:spPr>
        <p:txBody>
          <a:bodyPr vert="horz" wrap="square" lIns="0" tIns="6174" rIns="0" bIns="0" rtlCol="0">
            <a:spAutoFit/>
          </a:bodyPr>
          <a:lstStyle/>
          <a:p>
            <a:pPr marL="456837" marR="5556" algn="just">
              <a:lnSpc>
                <a:spcPct val="95700"/>
              </a:lnSpc>
              <a:spcBef>
                <a:spcPts val="49"/>
              </a:spcBef>
              <a:tabLst>
                <a:tab pos="5144970" algn="l"/>
              </a:tabLst>
            </a:pPr>
            <a:r>
              <a:rPr sz="972" spc="-5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on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rr</a:t>
            </a:r>
            <a:r>
              <a:rPr sz="972" spc="-10" dirty="0">
                <a:latin typeface="Arial"/>
                <a:cs typeface="Arial"/>
              </a:rPr>
              <a:t>en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x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n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an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29</a:t>
            </a:r>
            <a:r>
              <a:rPr sz="972" spc="-5" dirty="0">
                <a:latin typeface="Arial"/>
                <a:cs typeface="Arial"/>
              </a:rPr>
              <a:t>5  </a:t>
            </a:r>
            <a:r>
              <a:rPr sz="972" spc="-10" dirty="0">
                <a:latin typeface="Arial"/>
                <a:cs typeface="Arial"/>
              </a:rPr>
              <a:t>Se</a:t>
            </a:r>
            <a:r>
              <a:rPr sz="972" dirty="0">
                <a:latin typeface="Arial"/>
                <a:cs typeface="Arial"/>
              </a:rPr>
              <a:t>ri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li</a:t>
            </a:r>
            <a:r>
              <a:rPr sz="972" spc="-10" dirty="0">
                <a:latin typeface="Arial"/>
                <a:cs typeface="Arial"/>
              </a:rPr>
              <a:t>zab</a:t>
            </a:r>
            <a:r>
              <a:rPr sz="972" dirty="0">
                <a:latin typeface="Arial"/>
                <a:cs typeface="Arial"/>
              </a:rPr>
              <a:t>il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y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29</a:t>
            </a:r>
            <a:r>
              <a:rPr sz="972" spc="-5" dirty="0">
                <a:latin typeface="Arial"/>
                <a:cs typeface="Arial"/>
              </a:rPr>
              <a:t>6  </a:t>
            </a:r>
            <a:r>
              <a:rPr sz="972" spc="-10" dirty="0">
                <a:latin typeface="Arial"/>
                <a:cs typeface="Arial"/>
              </a:rPr>
              <a:t>Lo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k</a:t>
            </a:r>
            <a:r>
              <a:rPr sz="972" dirty="0">
                <a:latin typeface="Arial"/>
                <a:cs typeface="Arial"/>
              </a:rPr>
              <a:t>-</a:t>
            </a:r>
            <a:r>
              <a:rPr sz="972" spc="-10" dirty="0">
                <a:latin typeface="Arial"/>
                <a:cs typeface="Arial"/>
              </a:rPr>
              <a:t>Ba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d C</a:t>
            </a:r>
            <a:r>
              <a:rPr sz="972" spc="-10" dirty="0">
                <a:latin typeface="Arial"/>
                <a:cs typeface="Arial"/>
              </a:rPr>
              <a:t>on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rr</a:t>
            </a:r>
            <a:r>
              <a:rPr sz="972" spc="-10" dirty="0">
                <a:latin typeface="Arial"/>
                <a:cs typeface="Arial"/>
              </a:rPr>
              <a:t>en</a:t>
            </a:r>
            <a:r>
              <a:rPr sz="972" spc="24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y</a:t>
            </a:r>
            <a:r>
              <a:rPr sz="972" spc="-19" dirty="0">
                <a:latin typeface="Arial"/>
                <a:cs typeface="Arial"/>
              </a:rPr>
              <a:t> 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on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29</a:t>
            </a:r>
            <a:r>
              <a:rPr sz="972" spc="-5" dirty="0">
                <a:latin typeface="Arial"/>
                <a:cs typeface="Arial"/>
              </a:rPr>
              <a:t>7  D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k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29</a:t>
            </a:r>
            <a:r>
              <a:rPr sz="972" spc="-5" dirty="0">
                <a:latin typeface="Arial"/>
                <a:cs typeface="Arial"/>
              </a:rPr>
              <a:t>9</a:t>
            </a:r>
            <a:endParaRPr sz="972">
              <a:latin typeface="Arial"/>
              <a:cs typeface="Arial"/>
            </a:endParaRPr>
          </a:p>
          <a:p>
            <a:pPr marR="4939" algn="r">
              <a:spcBef>
                <a:spcPts val="525"/>
              </a:spcBef>
              <a:tabLst>
                <a:tab pos="5134475" algn="l"/>
              </a:tabLst>
            </a:pPr>
            <a:r>
              <a:rPr sz="972" spc="53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URE 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. </a:t>
            </a:r>
            <a:r>
              <a:rPr sz="972" dirty="0">
                <a:latin typeface="Arial"/>
                <a:cs typeface="Arial"/>
              </a:rPr>
              <a:t>4</a:t>
            </a:r>
            <a:r>
              <a:rPr sz="972" spc="-5" dirty="0">
                <a:latin typeface="Arial"/>
                <a:cs typeface="Arial"/>
              </a:rPr>
              <a:t>3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30</a:t>
            </a:r>
            <a:r>
              <a:rPr sz="972" spc="-5" dirty="0">
                <a:latin typeface="Arial"/>
                <a:cs typeface="Arial"/>
              </a:rPr>
              <a:t>2</a:t>
            </a:r>
            <a:endParaRPr sz="972">
              <a:latin typeface="Arial"/>
              <a:cs typeface="Arial"/>
            </a:endParaRPr>
          </a:p>
          <a:p>
            <a:pPr marL="12347" marR="4939" indent="296327" algn="r">
              <a:lnSpc>
                <a:spcPct val="95800"/>
              </a:lnSpc>
              <a:spcBef>
                <a:spcPts val="598"/>
              </a:spcBef>
              <a:tabLst>
                <a:tab pos="4700480" algn="l"/>
                <a:tab pos="4849878" algn="l"/>
                <a:tab pos="5146205" algn="l"/>
              </a:tabLst>
            </a:pP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	</a:t>
            </a:r>
            <a:r>
              <a:rPr sz="972" spc="-10" dirty="0">
                <a:latin typeface="Arial"/>
                <a:cs typeface="Arial"/>
              </a:rPr>
              <a:t>30</a:t>
            </a:r>
            <a:r>
              <a:rPr sz="972" spc="-5" dirty="0">
                <a:latin typeface="Arial"/>
                <a:cs typeface="Arial"/>
              </a:rPr>
              <a:t>2 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ve</a:t>
            </a:r>
            <a:r>
              <a:rPr sz="972" dirty="0">
                <a:latin typeface="Arial"/>
                <a:cs typeface="Arial"/>
              </a:rPr>
              <a:t>rv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Le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30</a:t>
            </a:r>
            <a:r>
              <a:rPr sz="972" spc="-5" dirty="0">
                <a:latin typeface="Arial"/>
                <a:cs typeface="Arial"/>
              </a:rPr>
              <a:t>2  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dirty="0">
                <a:latin typeface="Arial"/>
                <a:cs typeface="Arial"/>
              </a:rPr>
              <a:t>cr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en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 L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9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i</a:t>
            </a:r>
            <a:r>
              <a:rPr sz="972" spc="-5" dirty="0">
                <a:latin typeface="Arial"/>
                <a:cs typeface="Arial"/>
              </a:rPr>
              <a:t>th 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f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rr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d U</a:t>
            </a:r>
            <a:r>
              <a:rPr sz="972" spc="-10" dirty="0">
                <a:latin typeface="Arial"/>
                <a:cs typeface="Arial"/>
              </a:rPr>
              <a:t>p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30</a:t>
            </a:r>
            <a:r>
              <a:rPr sz="972" spc="-5" dirty="0">
                <a:latin typeface="Arial"/>
                <a:cs typeface="Arial"/>
              </a:rPr>
              <a:t>2  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dirty="0">
                <a:latin typeface="Arial"/>
                <a:cs typeface="Arial"/>
              </a:rPr>
              <a:t>cr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en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 L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9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i</a:t>
            </a:r>
            <a:r>
              <a:rPr sz="972" spc="-5" dirty="0">
                <a:latin typeface="Arial"/>
                <a:cs typeface="Arial"/>
              </a:rPr>
              <a:t>th I</a:t>
            </a:r>
            <a:r>
              <a:rPr sz="972" dirty="0">
                <a:latin typeface="Arial"/>
                <a:cs typeface="Arial"/>
              </a:rPr>
              <a:t>m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9" dirty="0">
                <a:latin typeface="Arial"/>
                <a:cs typeface="Arial"/>
              </a:rPr>
              <a:t>e</a:t>
            </a:r>
            <a:r>
              <a:rPr sz="972" spc="-10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e U</a:t>
            </a:r>
            <a:r>
              <a:rPr sz="972" dirty="0">
                <a:latin typeface="Arial"/>
                <a:cs typeface="Arial"/>
              </a:rPr>
              <a:t>p</a:t>
            </a:r>
            <a:r>
              <a:rPr sz="972" spc="-10" dirty="0">
                <a:latin typeface="Arial"/>
                <a:cs typeface="Arial"/>
              </a:rPr>
              <a:t>da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30</a:t>
            </a:r>
            <a:r>
              <a:rPr sz="972" spc="-5" dirty="0">
                <a:latin typeface="Arial"/>
                <a:cs typeface="Arial"/>
              </a:rPr>
              <a:t>5  C</a:t>
            </a:r>
            <a:r>
              <a:rPr sz="972" spc="-10" dirty="0">
                <a:latin typeface="Arial"/>
                <a:cs typeface="Arial"/>
              </a:rPr>
              <a:t>on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rr</a:t>
            </a:r>
            <a:r>
              <a:rPr sz="972" spc="-10" dirty="0">
                <a:latin typeface="Arial"/>
                <a:cs typeface="Arial"/>
              </a:rPr>
              <a:t>en</a:t>
            </a:r>
            <a:r>
              <a:rPr sz="972" spc="5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y</a:t>
            </a:r>
            <a:r>
              <a:rPr sz="972" spc="-10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30</a:t>
            </a:r>
            <a:r>
              <a:rPr sz="972" spc="-5" dirty="0">
                <a:latin typeface="Arial"/>
                <a:cs typeface="Arial"/>
              </a:rPr>
              <a:t>7  </a:t>
            </a:r>
            <a:r>
              <a:rPr sz="972" spc="-10" dirty="0">
                <a:latin typeface="Arial"/>
                <a:cs typeface="Arial"/>
              </a:rPr>
              <a:t>Su</a:t>
            </a:r>
            <a:r>
              <a:rPr sz="972" dirty="0">
                <a:latin typeface="Arial"/>
                <a:cs typeface="Arial"/>
              </a:rPr>
              <a:t>m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5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y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30</a:t>
            </a:r>
            <a:r>
              <a:rPr sz="972" spc="-5" dirty="0">
                <a:latin typeface="Arial"/>
                <a:cs typeface="Arial"/>
              </a:rPr>
              <a:t>8</a:t>
            </a:r>
            <a:endParaRPr sz="972">
              <a:latin typeface="Arial"/>
              <a:cs typeface="Arial"/>
            </a:endParaRPr>
          </a:p>
          <a:p>
            <a:pPr marR="4939" algn="r">
              <a:spcBef>
                <a:spcPts val="525"/>
              </a:spcBef>
              <a:tabLst>
                <a:tab pos="5134475" algn="l"/>
              </a:tabLst>
            </a:pPr>
            <a:r>
              <a:rPr sz="972" spc="53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URE 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. </a:t>
            </a:r>
            <a:r>
              <a:rPr sz="972" dirty="0">
                <a:latin typeface="Arial"/>
                <a:cs typeface="Arial"/>
              </a:rPr>
              <a:t>4</a:t>
            </a:r>
            <a:r>
              <a:rPr sz="972" spc="-5" dirty="0">
                <a:latin typeface="Arial"/>
                <a:cs typeface="Arial"/>
              </a:rPr>
              <a:t>4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31</a:t>
            </a:r>
            <a:r>
              <a:rPr sz="972" spc="-5" dirty="0">
                <a:latin typeface="Arial"/>
                <a:cs typeface="Arial"/>
              </a:rPr>
              <a:t>0</a:t>
            </a:r>
            <a:endParaRPr sz="972">
              <a:latin typeface="Arial"/>
              <a:cs typeface="Arial"/>
            </a:endParaRPr>
          </a:p>
          <a:p>
            <a:pPr marL="308674" marR="5556" algn="r">
              <a:lnSpc>
                <a:spcPct val="95900"/>
              </a:lnSpc>
              <a:spcBef>
                <a:spcPts val="593"/>
              </a:spcBef>
              <a:tabLst>
                <a:tab pos="4996807" algn="l"/>
                <a:tab pos="5146205" algn="l"/>
              </a:tabLst>
            </a:pP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31</a:t>
            </a:r>
            <a:r>
              <a:rPr sz="972" spc="-5" dirty="0">
                <a:latin typeface="Arial"/>
                <a:cs typeface="Arial"/>
              </a:rPr>
              <a:t>0 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ve</a:t>
            </a:r>
            <a:r>
              <a:rPr sz="972" dirty="0">
                <a:latin typeface="Arial"/>
                <a:cs typeface="Arial"/>
              </a:rPr>
              <a:t>rv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Le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31</a:t>
            </a:r>
            <a:r>
              <a:rPr sz="972" spc="-5" dirty="0">
                <a:latin typeface="Arial"/>
                <a:cs typeface="Arial"/>
              </a:rPr>
              <a:t>0  U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dirty="0">
                <a:latin typeface="Arial"/>
                <a:cs typeface="Arial"/>
              </a:rPr>
              <a:t>m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5" dirty="0">
                <a:latin typeface="Arial"/>
                <a:cs typeface="Arial"/>
              </a:rPr>
              <a:t>tt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d U</a:t>
            </a:r>
            <a:r>
              <a:rPr sz="972" spc="-10" dirty="0">
                <a:latin typeface="Arial"/>
                <a:cs typeface="Arial"/>
              </a:rPr>
              <a:t>pda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P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dirty="0">
                <a:latin typeface="Arial"/>
                <a:cs typeface="Arial"/>
              </a:rPr>
              <a:t>bl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31</a:t>
            </a:r>
            <a:r>
              <a:rPr sz="972" spc="-5" dirty="0">
                <a:latin typeface="Arial"/>
                <a:cs typeface="Arial"/>
              </a:rPr>
              <a:t>0  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on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t 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dirty="0">
                <a:latin typeface="Arial"/>
                <a:cs typeface="Arial"/>
              </a:rPr>
              <a:t>al</a:t>
            </a:r>
            <a:r>
              <a:rPr sz="972" spc="-24" dirty="0">
                <a:latin typeface="Arial"/>
                <a:cs typeface="Arial"/>
              </a:rPr>
              <a:t>y</a:t>
            </a:r>
            <a:r>
              <a:rPr sz="972" spc="5" dirty="0">
                <a:latin typeface="Arial"/>
                <a:cs typeface="Arial"/>
              </a:rPr>
              <a:t>s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31</a:t>
            </a:r>
            <a:r>
              <a:rPr sz="972" spc="-5" dirty="0">
                <a:latin typeface="Arial"/>
                <a:cs typeface="Arial"/>
              </a:rPr>
              <a:t>1  </a:t>
            </a:r>
            <a:r>
              <a:rPr sz="972" spc="-10" dirty="0">
                <a:latin typeface="Arial"/>
                <a:cs typeface="Arial"/>
              </a:rPr>
              <a:t>Se</a:t>
            </a:r>
            <a:r>
              <a:rPr sz="972" dirty="0">
                <a:latin typeface="Arial"/>
                <a:cs typeface="Arial"/>
              </a:rPr>
              <a:t>ri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x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n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31</a:t>
            </a:r>
            <a:r>
              <a:rPr sz="972" spc="-5" dirty="0">
                <a:latin typeface="Arial"/>
                <a:cs typeface="Arial"/>
              </a:rPr>
              <a:t>2  </a:t>
            </a:r>
            <a:r>
              <a:rPr sz="972" spc="-10" dirty="0">
                <a:latin typeface="Arial"/>
                <a:cs typeface="Arial"/>
              </a:rPr>
              <a:t>Se</a:t>
            </a:r>
            <a:r>
              <a:rPr sz="972" dirty="0">
                <a:latin typeface="Arial"/>
                <a:cs typeface="Arial"/>
              </a:rPr>
              <a:t>ri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dirty="0">
                <a:latin typeface="Arial"/>
                <a:cs typeface="Arial"/>
              </a:rPr>
              <a:t>li</a:t>
            </a:r>
            <a:r>
              <a:rPr sz="972" spc="-10" dirty="0">
                <a:latin typeface="Arial"/>
                <a:cs typeface="Arial"/>
              </a:rPr>
              <a:t>zab</a:t>
            </a:r>
            <a:r>
              <a:rPr sz="972" dirty="0">
                <a:latin typeface="Arial"/>
                <a:cs typeface="Arial"/>
              </a:rPr>
              <a:t>il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y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31</a:t>
            </a:r>
            <a:r>
              <a:rPr sz="972" spc="-5" dirty="0">
                <a:latin typeface="Arial"/>
                <a:cs typeface="Arial"/>
              </a:rPr>
              <a:t>5  </a:t>
            </a:r>
            <a:r>
              <a:rPr sz="972" spc="-10" dirty="0">
                <a:latin typeface="Arial"/>
                <a:cs typeface="Arial"/>
              </a:rPr>
              <a:t>Lo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k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31</a:t>
            </a:r>
            <a:r>
              <a:rPr sz="972" spc="-5" dirty="0">
                <a:latin typeface="Arial"/>
                <a:cs typeface="Arial"/>
              </a:rPr>
              <a:t>5  </a:t>
            </a:r>
            <a:r>
              <a:rPr sz="972" spc="-10" dirty="0">
                <a:latin typeface="Arial"/>
                <a:cs typeface="Arial"/>
              </a:rPr>
              <a:t>Su</a:t>
            </a:r>
            <a:r>
              <a:rPr sz="972" dirty="0">
                <a:latin typeface="Arial"/>
                <a:cs typeface="Arial"/>
              </a:rPr>
              <a:t>m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5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y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23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Arial"/>
                <a:cs typeface="Arial"/>
              </a:rPr>
              <a:t>31</a:t>
            </a:r>
            <a:r>
              <a:rPr sz="972" spc="-5" dirty="0">
                <a:latin typeface="Arial"/>
                <a:cs typeface="Arial"/>
              </a:rPr>
              <a:t>6</a:t>
            </a:r>
            <a:endParaRPr sz="972">
              <a:latin typeface="Arial"/>
              <a:cs typeface="Arial"/>
            </a:endParaRPr>
          </a:p>
          <a:p>
            <a:pPr marR="4939" algn="r">
              <a:spcBef>
                <a:spcPts val="525"/>
              </a:spcBef>
              <a:tabLst>
                <a:tab pos="5134475" algn="l"/>
              </a:tabLst>
            </a:pPr>
            <a:r>
              <a:rPr sz="972" spc="53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5" dirty="0">
                <a:latin typeface="Arial"/>
                <a:cs typeface="Arial"/>
              </a:rPr>
              <a:t>URE N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. </a:t>
            </a:r>
            <a:r>
              <a:rPr sz="972" dirty="0">
                <a:latin typeface="Arial"/>
                <a:cs typeface="Arial"/>
              </a:rPr>
              <a:t>4</a:t>
            </a:r>
            <a:r>
              <a:rPr sz="972" spc="-5" dirty="0">
                <a:latin typeface="Arial"/>
                <a:cs typeface="Arial"/>
              </a:rPr>
              <a:t>5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31</a:t>
            </a:r>
            <a:r>
              <a:rPr sz="972" spc="-5" dirty="0">
                <a:latin typeface="Arial"/>
                <a:cs typeface="Arial"/>
              </a:rPr>
              <a:t>8</a:t>
            </a:r>
            <a:endParaRPr sz="972">
              <a:latin typeface="Arial"/>
              <a:cs typeface="Arial"/>
            </a:endParaRPr>
          </a:p>
          <a:p>
            <a:pPr marL="308674" marR="5556" algn="r">
              <a:lnSpc>
                <a:spcPct val="95900"/>
              </a:lnSpc>
              <a:spcBef>
                <a:spcPts val="583"/>
              </a:spcBef>
              <a:tabLst>
                <a:tab pos="4997424" algn="l"/>
                <a:tab pos="5146205" algn="l"/>
              </a:tabLst>
            </a:pP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M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a</a:t>
            </a:r>
            <a:r>
              <a:rPr sz="972" spc="-5" dirty="0">
                <a:latin typeface="Arial"/>
                <a:cs typeface="Arial"/>
              </a:rPr>
              <a:t>l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31</a:t>
            </a:r>
            <a:r>
              <a:rPr sz="972" spc="-5" dirty="0">
                <a:latin typeface="Arial"/>
                <a:cs typeface="Arial"/>
              </a:rPr>
              <a:t>8  </a:t>
            </a:r>
            <a:r>
              <a:rPr sz="972" dirty="0">
                <a:latin typeface="Arial"/>
                <a:cs typeface="Arial"/>
              </a:rPr>
              <a:t>O</a:t>
            </a:r>
            <a:r>
              <a:rPr sz="972" spc="-10" dirty="0">
                <a:latin typeface="Arial"/>
                <a:cs typeface="Arial"/>
              </a:rPr>
              <a:t>ve</a:t>
            </a:r>
            <a:r>
              <a:rPr sz="972" dirty="0">
                <a:latin typeface="Arial"/>
                <a:cs typeface="Arial"/>
              </a:rPr>
              <a:t>rv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w</a:t>
            </a:r>
            <a:r>
              <a:rPr sz="972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f</a:t>
            </a:r>
            <a:r>
              <a:rPr sz="972" spc="10" dirty="0">
                <a:latin typeface="Arial"/>
                <a:cs typeface="Arial"/>
              </a:rPr>
              <a:t> </a:t>
            </a:r>
            <a:r>
              <a:rPr sz="972" spc="-10" dirty="0">
                <a:latin typeface="Arial"/>
                <a:cs typeface="Arial"/>
              </a:rPr>
              <a:t>Le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5" dirty="0">
                <a:latin typeface="Arial"/>
                <a:cs typeface="Arial"/>
              </a:rPr>
              <a:t>e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	</a:t>
            </a:r>
            <a:r>
              <a:rPr sz="972" spc="-10" dirty="0">
                <a:latin typeface="Arial"/>
                <a:cs typeface="Arial"/>
              </a:rPr>
              <a:t>31</a:t>
            </a:r>
            <a:r>
              <a:rPr sz="972" spc="-5" dirty="0">
                <a:latin typeface="Arial"/>
                <a:cs typeface="Arial"/>
              </a:rPr>
              <a:t>8  </a:t>
            </a:r>
            <a:r>
              <a:rPr sz="972" spc="-10" dirty="0">
                <a:latin typeface="Arial"/>
                <a:cs typeface="Arial"/>
              </a:rPr>
              <a:t>Lo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5" dirty="0">
                <a:latin typeface="Arial"/>
                <a:cs typeface="Arial"/>
              </a:rPr>
              <a:t>k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 I</a:t>
            </a:r>
            <a:r>
              <a:rPr sz="972" spc="-10" dirty="0">
                <a:latin typeface="Arial"/>
                <a:cs typeface="Arial"/>
              </a:rPr>
              <a:t>d</a:t>
            </a:r>
            <a:r>
              <a:rPr sz="972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a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31</a:t>
            </a:r>
            <a:r>
              <a:rPr sz="972" spc="-5" dirty="0">
                <a:latin typeface="Arial"/>
                <a:cs typeface="Arial"/>
              </a:rPr>
              <a:t>9  D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0" dirty="0">
                <a:latin typeface="Arial"/>
                <a:cs typeface="Arial"/>
              </a:rPr>
              <a:t>Lo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k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32</a:t>
            </a:r>
            <a:r>
              <a:rPr sz="972" spc="-5" dirty="0">
                <a:latin typeface="Arial"/>
                <a:cs typeface="Arial"/>
              </a:rPr>
              <a:t>0  D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0" dirty="0">
                <a:latin typeface="Arial"/>
                <a:cs typeface="Arial"/>
              </a:rPr>
              <a:t>Lo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k</a:t>
            </a:r>
            <a:r>
              <a:rPr sz="972" spc="1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H</a:t>
            </a:r>
            <a:r>
              <a:rPr sz="972" spc="-10" dirty="0">
                <a:latin typeface="Arial"/>
                <a:cs typeface="Arial"/>
              </a:rPr>
              <a:t>and</a:t>
            </a:r>
            <a:r>
              <a:rPr sz="972" dirty="0">
                <a:latin typeface="Arial"/>
                <a:cs typeface="Arial"/>
              </a:rPr>
              <a:t>l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32</a:t>
            </a:r>
            <a:r>
              <a:rPr sz="972" spc="-5" dirty="0">
                <a:latin typeface="Arial"/>
                <a:cs typeface="Arial"/>
              </a:rPr>
              <a:t>0  </a:t>
            </a:r>
            <a:r>
              <a:rPr sz="972" spc="24" dirty="0">
                <a:latin typeface="Arial"/>
                <a:cs typeface="Arial"/>
              </a:rPr>
              <a:t>W</a:t>
            </a:r>
            <a:r>
              <a:rPr sz="972" spc="-10" dirty="0">
                <a:latin typeface="Arial"/>
                <a:cs typeface="Arial"/>
              </a:rPr>
              <a:t>a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5" dirty="0">
                <a:latin typeface="Arial"/>
                <a:cs typeface="Arial"/>
              </a:rPr>
              <a:t>t –</a:t>
            </a:r>
            <a:r>
              <a:rPr sz="972" spc="-15" dirty="0">
                <a:latin typeface="Arial"/>
                <a:cs typeface="Arial"/>
              </a:rPr>
              <a:t> </a:t>
            </a:r>
            <a:r>
              <a:rPr sz="972" dirty="0">
                <a:latin typeface="Arial"/>
                <a:cs typeface="Arial"/>
              </a:rPr>
              <a:t>f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r</a:t>
            </a:r>
            <a:r>
              <a:rPr sz="972" dirty="0">
                <a:latin typeface="Arial"/>
                <a:cs typeface="Arial"/>
              </a:rPr>
              <a:t> Gr</a:t>
            </a:r>
            <a:r>
              <a:rPr sz="972" spc="-10" dirty="0">
                <a:latin typeface="Arial"/>
                <a:cs typeface="Arial"/>
              </a:rPr>
              <a:t>ap</a:t>
            </a:r>
            <a:r>
              <a:rPr sz="972" spc="-5" dirty="0">
                <a:latin typeface="Arial"/>
                <a:cs typeface="Arial"/>
              </a:rPr>
              <a:t>h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32</a:t>
            </a:r>
            <a:r>
              <a:rPr sz="972" spc="-5" dirty="0">
                <a:latin typeface="Arial"/>
                <a:cs typeface="Arial"/>
              </a:rPr>
              <a:t>0  D</a:t>
            </a:r>
            <a:r>
              <a:rPr sz="972" spc="-10" dirty="0">
                <a:latin typeface="Arial"/>
                <a:cs typeface="Arial"/>
              </a:rPr>
              <a:t>ea</a:t>
            </a:r>
            <a:r>
              <a:rPr sz="972" dirty="0">
                <a:latin typeface="Arial"/>
                <a:cs typeface="Arial"/>
              </a:rPr>
              <a:t>d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dirty="0">
                <a:latin typeface="Arial"/>
                <a:cs typeface="Arial"/>
              </a:rPr>
              <a:t>c</a:t>
            </a:r>
            <a:r>
              <a:rPr sz="972" spc="-5" dirty="0">
                <a:latin typeface="Arial"/>
                <a:cs typeface="Arial"/>
              </a:rPr>
              <a:t>k</a:t>
            </a:r>
            <a:r>
              <a:rPr sz="972" spc="15" dirty="0">
                <a:latin typeface="Arial"/>
                <a:cs typeface="Arial"/>
              </a:rPr>
              <a:t> </a:t>
            </a:r>
            <a:r>
              <a:rPr sz="972" spc="-5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dirty="0">
                <a:latin typeface="Arial"/>
                <a:cs typeface="Arial"/>
              </a:rPr>
              <a:t>t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o</a:t>
            </a:r>
            <a:r>
              <a:rPr sz="972" spc="-5" dirty="0">
                <a:latin typeface="Arial"/>
                <a:cs typeface="Arial"/>
              </a:rPr>
              <a:t>n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32</a:t>
            </a:r>
            <a:r>
              <a:rPr sz="972" spc="-5" dirty="0">
                <a:latin typeface="Arial"/>
                <a:cs typeface="Arial"/>
              </a:rPr>
              <a:t>3  </a:t>
            </a:r>
            <a:r>
              <a:rPr sz="972" spc="5" dirty="0">
                <a:latin typeface="Arial"/>
                <a:cs typeface="Arial"/>
              </a:rPr>
              <a:t>T</a:t>
            </a:r>
            <a:r>
              <a:rPr sz="972" spc="-24" dirty="0">
                <a:latin typeface="Arial"/>
                <a:cs typeface="Arial"/>
              </a:rPr>
              <a:t>i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dirty="0">
                <a:latin typeface="Arial"/>
                <a:cs typeface="Arial"/>
              </a:rPr>
              <a:t>s</a:t>
            </a:r>
            <a:r>
              <a:rPr sz="972" spc="-5" dirty="0">
                <a:latin typeface="Arial"/>
                <a:cs typeface="Arial"/>
              </a:rPr>
              <a:t>t</a:t>
            </a:r>
            <a:r>
              <a:rPr sz="972" spc="-19" dirty="0">
                <a:latin typeface="Arial"/>
                <a:cs typeface="Arial"/>
              </a:rPr>
              <a:t>a</a:t>
            </a:r>
            <a:r>
              <a:rPr sz="972" spc="10" dirty="0">
                <a:latin typeface="Arial"/>
                <a:cs typeface="Arial"/>
              </a:rPr>
              <a:t>m</a:t>
            </a:r>
            <a:r>
              <a:rPr sz="972" spc="-10" dirty="0">
                <a:latin typeface="Arial"/>
                <a:cs typeface="Arial"/>
              </a:rPr>
              <a:t>p</a:t>
            </a:r>
            <a:r>
              <a:rPr sz="972" spc="-15" dirty="0">
                <a:latin typeface="Arial"/>
                <a:cs typeface="Arial"/>
              </a:rPr>
              <a:t>i</a:t>
            </a:r>
            <a:r>
              <a:rPr sz="972" spc="-10" dirty="0">
                <a:latin typeface="Arial"/>
                <a:cs typeface="Arial"/>
              </a:rPr>
              <a:t>n</a:t>
            </a:r>
            <a:r>
              <a:rPr sz="972" spc="-5" dirty="0">
                <a:latin typeface="Arial"/>
                <a:cs typeface="Arial"/>
              </a:rPr>
              <a:t>g </a:t>
            </a:r>
            <a:r>
              <a:rPr sz="972" dirty="0">
                <a:latin typeface="Arial"/>
                <a:cs typeface="Arial"/>
              </a:rPr>
              <a:t>r</a:t>
            </a:r>
            <a:r>
              <a:rPr sz="972" spc="-10" dirty="0">
                <a:latin typeface="Arial"/>
                <a:cs typeface="Arial"/>
              </a:rPr>
              <a:t>u</a:t>
            </a:r>
            <a:r>
              <a:rPr sz="972" spc="-15" dirty="0">
                <a:latin typeface="Arial"/>
                <a:cs typeface="Arial"/>
              </a:rPr>
              <a:t>l</a:t>
            </a:r>
            <a:r>
              <a:rPr sz="972" spc="-10" dirty="0">
                <a:latin typeface="Arial"/>
                <a:cs typeface="Arial"/>
              </a:rPr>
              <a:t>e</a:t>
            </a:r>
            <a:r>
              <a:rPr sz="972" spc="-5" dirty="0">
                <a:latin typeface="Arial"/>
                <a:cs typeface="Arial"/>
              </a:rPr>
              <a:t>s</a:t>
            </a:r>
            <a:r>
              <a:rPr sz="972" spc="-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	</a:t>
            </a:r>
            <a:r>
              <a:rPr sz="972" spc="-10" dirty="0">
                <a:latin typeface="Arial"/>
                <a:cs typeface="Arial"/>
              </a:rPr>
              <a:t>32</a:t>
            </a:r>
            <a:r>
              <a:rPr sz="972" spc="-5" dirty="0">
                <a:latin typeface="Arial"/>
                <a:cs typeface="Arial"/>
              </a:rPr>
              <a:t>4</a:t>
            </a:r>
            <a:endParaRPr sz="97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dirty="0">
                <a:latin typeface="Times New Roman"/>
                <a:cs typeface="Times New Roman"/>
              </a:rPr>
              <a:t>  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8</a:t>
            </a:fld>
            <a:endParaRPr sz="1167">
              <a:latin typeface="Times New Roman"/>
              <a:cs typeface="Times New Roman"/>
            </a:endParaRPr>
          </a:p>
          <a:p>
            <a:pPr marL="11112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4687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95</Words>
  <Application>Microsoft Office PowerPoint</Application>
  <PresentationFormat>Custom</PresentationFormat>
  <Paragraphs>126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11</cp:revision>
  <dcterms:created xsi:type="dcterms:W3CDTF">2016-11-20T12:48:04Z</dcterms:created>
  <dcterms:modified xsi:type="dcterms:W3CDTF">2016-11-22T14:58:15Z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