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1" id="{CAF8CEF7-AD96-4E55-822A-2FCF2E211CD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12" id="{0DF14D23-4613-44C7-B15D-2F2A4D7D9861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13" id="{E8AB47DE-43D2-4F2C-B39C-209CCE705048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14" id="{77F645C8-851C-4F08-B188-6303DBE114B3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15" id="{6B5EE3A3-CA1F-4CB5-90D1-47610BA90312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72" y="-341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4986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55076"/>
            <a:ext cx="1400792" cy="717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73" dirty="0">
                <a:latin typeface="Arial"/>
                <a:cs typeface="Arial"/>
              </a:rPr>
              <a:t> </a:t>
            </a:r>
            <a:r>
              <a:rPr sz="1458" b="1" spc="-39" dirty="0">
                <a:latin typeface="Arial"/>
                <a:cs typeface="Arial"/>
              </a:rPr>
              <a:t>11</a:t>
            </a:r>
            <a:endParaRPr sz="145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152968"/>
            <a:ext cx="2691077" cy="349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85"/>
              </a:lnSpc>
            </a:pPr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 marL="12347">
              <a:lnSpc>
                <a:spcPts val="1269"/>
              </a:lnSpc>
            </a:pP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in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2797" y="2326815"/>
            <a:ext cx="6050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4945" y="2647584"/>
            <a:ext cx="65255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4.1.1,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4.2.1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267" y="3062970"/>
            <a:ext cx="766763" cy="1829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59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8545" y="3324052"/>
            <a:ext cx="1919993" cy="154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4500"/>
              </a:lnSpc>
            </a:pPr>
            <a:r>
              <a:rPr sz="1069" spc="10" dirty="0">
                <a:latin typeface="Times New Roman"/>
                <a:cs typeface="Times New Roman"/>
              </a:rPr>
              <a:t>Implementation of </a:t>
            </a:r>
            <a:r>
              <a:rPr sz="1069" spc="5" dirty="0">
                <a:latin typeface="Times New Roman"/>
                <a:cs typeface="Times New Roman"/>
              </a:rPr>
              <a:t>Priority </a:t>
            </a:r>
            <a:r>
              <a:rPr sz="1069" spc="10" dirty="0">
                <a:latin typeface="Times New Roman"/>
                <a:cs typeface="Times New Roman"/>
              </a:rPr>
              <a:t>Queue  Tree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3"/>
              </a:spcBef>
            </a:pPr>
            <a:r>
              <a:rPr sz="1069" spc="10" dirty="0">
                <a:latin typeface="Times New Roman"/>
                <a:cs typeface="Times New Roman"/>
              </a:rPr>
              <a:t>Binary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 marL="12347" marR="133964">
              <a:lnSpc>
                <a:spcPts val="1342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Terminologies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Binary </a:t>
            </a:r>
            <a:r>
              <a:rPr sz="1069" spc="5" dirty="0">
                <a:latin typeface="Times New Roman"/>
                <a:cs typeface="Times New Roman"/>
              </a:rPr>
              <a:t>Tree  Strictly Binary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Level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8"/>
              </a:spcBef>
            </a:pPr>
            <a:r>
              <a:rPr sz="1069" spc="10" dirty="0">
                <a:latin typeface="Times New Roman"/>
                <a:cs typeface="Times New Roman"/>
              </a:rPr>
              <a:t>Complete Binary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 marL="12347" marR="51857">
              <a:lnSpc>
                <a:spcPts val="1351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Level of a Complete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Tree  Tips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144" y="5017143"/>
            <a:ext cx="4852458" cy="317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previous lecture,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demonstrated </a:t>
            </a:r>
            <a:r>
              <a:rPr sz="1069" spc="10" dirty="0">
                <a:latin typeface="Times New Roman"/>
                <a:cs typeface="Times New Roman"/>
              </a:rPr>
              <a:t>the technique </a:t>
            </a:r>
            <a:r>
              <a:rPr sz="1069" spc="5" dirty="0">
                <a:latin typeface="Times New Roman"/>
                <a:cs typeface="Times New Roman"/>
              </a:rPr>
              <a:t>of data structure priority queue 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example from the banking </a:t>
            </a:r>
            <a:r>
              <a:rPr sz="1069" spc="5" dirty="0">
                <a:latin typeface="Times New Roman"/>
                <a:cs typeface="Times New Roman"/>
              </a:rPr>
              <a:t>system.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 priority queue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variation of </a:t>
            </a:r>
            <a:r>
              <a:rPr sz="1069" spc="10" dirty="0">
                <a:latin typeface="Times New Roman"/>
                <a:cs typeface="Times New Roman"/>
              </a:rPr>
              <a:t>queue data </a:t>
            </a:r>
            <a:r>
              <a:rPr sz="1069" spc="5" dirty="0">
                <a:latin typeface="Times New Roman"/>
                <a:cs typeface="Times New Roman"/>
              </a:rPr>
              <a:t>structure to store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events.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witnessed this  simulation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animation.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simulation </a:t>
            </a:r>
            <a:r>
              <a:rPr sz="1069" spc="10" dirty="0">
                <a:latin typeface="Times New Roman"/>
                <a:cs typeface="Times New Roman"/>
              </a:rPr>
              <a:t>and animation help a programmer to  </a:t>
            </a:r>
            <a:r>
              <a:rPr sz="1069" spc="5" dirty="0">
                <a:latin typeface="Times New Roman"/>
                <a:cs typeface="Times New Roman"/>
              </a:rPr>
              <a:t>understand the functionality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program.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these are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spc="5" dirty="0">
                <a:latin typeface="Times New Roman"/>
                <a:cs typeface="Times New Roman"/>
              </a:rPr>
              <a:t>of the current  </a:t>
            </a:r>
            <a:r>
              <a:rPr sz="1069" spc="10" dirty="0">
                <a:latin typeface="Times New Roman"/>
                <a:cs typeface="Times New Roman"/>
              </a:rPr>
              <a:t>course, so we will </a:t>
            </a:r>
            <a:r>
              <a:rPr sz="1069" spc="5" dirty="0">
                <a:latin typeface="Times New Roman"/>
                <a:cs typeface="Times New Roman"/>
              </a:rPr>
              <a:t>study simulation </a:t>
            </a:r>
            <a:r>
              <a:rPr sz="1069" spc="10" dirty="0">
                <a:latin typeface="Times New Roman"/>
                <a:cs typeface="Times New Roman"/>
              </a:rPr>
              <a:t>and animation </a:t>
            </a:r>
            <a:r>
              <a:rPr sz="1069" spc="5" dirty="0">
                <a:latin typeface="Times New Roman"/>
                <a:cs typeface="Times New Roman"/>
              </a:rPr>
              <a:t>in detail in the </a:t>
            </a:r>
            <a:r>
              <a:rPr sz="1069" spc="10" dirty="0">
                <a:latin typeface="Times New Roman"/>
                <a:cs typeface="Times New Roman"/>
              </a:rPr>
              <a:t>coming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courses.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4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queue is </a:t>
            </a:r>
            <a:r>
              <a:rPr sz="1069" spc="10" dirty="0">
                <a:latin typeface="Times New Roman"/>
                <a:cs typeface="Times New Roman"/>
              </a:rPr>
              <a:t>a FIFO </a:t>
            </a:r>
            <a:r>
              <a:rPr sz="1069" spc="5" dirty="0">
                <a:latin typeface="Times New Roman"/>
                <a:cs typeface="Times New Roman"/>
              </a:rPr>
              <a:t>structure (i.e. first in first out).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there are its variations  including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priority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queue,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discussed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previous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lecture.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priority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queue,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were </a:t>
            </a:r>
            <a:r>
              <a:rPr sz="1069" spc="5" dirty="0">
                <a:latin typeface="Times New Roman"/>
                <a:cs typeface="Times New Roman"/>
              </a:rPr>
              <a:t>adding data to </a:t>
            </a:r>
            <a:r>
              <a:rPr sz="1069" spc="10" dirty="0">
                <a:latin typeface="Times New Roman"/>
                <a:cs typeface="Times New Roman"/>
              </a:rPr>
              <a:t>a queue </a:t>
            </a:r>
            <a:r>
              <a:rPr sz="1069" spc="5" dirty="0">
                <a:latin typeface="Times New Roman"/>
                <a:cs typeface="Times New Roman"/>
              </a:rPr>
              <a:t>but did not </a:t>
            </a:r>
            <a:r>
              <a:rPr sz="1069" spc="10" dirty="0">
                <a:latin typeface="Times New Roman"/>
                <a:cs typeface="Times New Roman"/>
              </a:rPr>
              <a:t>get 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from the queue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First In, First  </a:t>
            </a:r>
            <a:r>
              <a:rPr sz="1069" spc="10" dirty="0">
                <a:latin typeface="Times New Roman"/>
                <a:cs typeface="Times New Roman"/>
              </a:rPr>
              <a:t>Out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(FIFO)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rule.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put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events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got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respect to </a:t>
            </a:r>
            <a:r>
              <a:rPr sz="1069" spc="10" dirty="0">
                <a:latin typeface="Times New Roman"/>
                <a:cs typeface="Times New Roman"/>
              </a:rPr>
              <a:t>the time </a:t>
            </a:r>
            <a:r>
              <a:rPr sz="1069" spc="5" dirty="0">
                <a:latin typeface="Times New Roman"/>
                <a:cs typeface="Times New Roman"/>
              </a:rPr>
              <a:t>of occurrence of the event. </a:t>
            </a:r>
            <a:r>
              <a:rPr sz="1069" spc="10" dirty="0">
                <a:latin typeface="Times New Roman"/>
                <a:cs typeface="Times New Roman"/>
              </a:rPr>
              <a:t>Thus 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items </a:t>
            </a:r>
            <a:r>
              <a:rPr sz="1069" spc="10" dirty="0">
                <a:latin typeface="Times New Roman"/>
                <a:cs typeface="Times New Roman"/>
              </a:rPr>
              <a:t>from a </a:t>
            </a:r>
            <a:r>
              <a:rPr sz="1069" spc="5" dirty="0">
                <a:latin typeface="Times New Roman"/>
                <a:cs typeface="Times New Roman"/>
              </a:rPr>
              <a:t>priority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particular order </a:t>
            </a:r>
            <a:r>
              <a:rPr sz="1069" spc="10" dirty="0">
                <a:latin typeface="Times New Roman"/>
                <a:cs typeface="Times New Roman"/>
              </a:rPr>
              <a:t>with respect to a </a:t>
            </a:r>
            <a:r>
              <a:rPr sz="1069" spc="5" dirty="0">
                <a:latin typeface="Times New Roman"/>
                <a:cs typeface="Times New Roman"/>
              </a:rPr>
              <a:t>priority given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items (events).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priority queue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an important data structure. Let’s see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implementation.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Implementation of </a:t>
            </a:r>
            <a:r>
              <a:rPr sz="1264" b="1" dirty="0">
                <a:latin typeface="Arial"/>
                <a:cs typeface="Arial"/>
              </a:rPr>
              <a:t>Priority</a:t>
            </a:r>
            <a:r>
              <a:rPr sz="1264" b="1" spc="-5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Queue</a:t>
            </a:r>
            <a:endParaRPr sz="12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the priority queue,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elements in </a:t>
            </a:r>
            <a:r>
              <a:rPr sz="1069" spc="10" dirty="0">
                <a:latin typeface="Times New Roman"/>
                <a:cs typeface="Times New Roman"/>
              </a:rPr>
              <a:t>the queue </a:t>
            </a:r>
            <a:r>
              <a:rPr sz="1069" spc="5" dirty="0">
                <a:latin typeface="Times New Roman"/>
                <a:cs typeface="Times New Roman"/>
              </a:rPr>
              <a:t>to get </a:t>
            </a:r>
            <a:r>
              <a:rPr sz="1069" spc="10" dirty="0">
                <a:latin typeface="Times New Roman"/>
                <a:cs typeface="Times New Roman"/>
              </a:rPr>
              <a:t>them from the queue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 a </a:t>
            </a:r>
            <a:r>
              <a:rPr sz="1069" spc="5" dirty="0">
                <a:latin typeface="Times New Roman"/>
                <a:cs typeface="Times New Roman"/>
              </a:rPr>
              <a:t>priority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elements.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C++ code </a:t>
            </a:r>
            <a:r>
              <a:rPr sz="1069" spc="5" dirty="0">
                <a:latin typeface="Times New Roman"/>
                <a:cs typeface="Times New Roman"/>
              </a:rPr>
              <a:t>of the priority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2014" y="8270769"/>
            <a:ext cx="4951853" cy="99221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3704" rIns="0" bIns="0" rtlCol="0">
            <a:spAutoFit/>
          </a:bodyPr>
          <a:lstStyle/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#include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"Event.cpp"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#define </a:t>
            </a:r>
            <a:r>
              <a:rPr sz="1069" spc="15" dirty="0">
                <a:latin typeface="Times New Roman"/>
                <a:cs typeface="Times New Roman"/>
              </a:rPr>
              <a:t>PQMAX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30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class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PriorityQueue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23881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66484" y="6820217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29">
                <a:moveTo>
                  <a:pt x="214884" y="0"/>
                </a:moveTo>
                <a:lnTo>
                  <a:pt x="165551" y="5707"/>
                </a:lnTo>
                <a:lnTo>
                  <a:pt x="120298" y="21958"/>
                </a:lnTo>
                <a:lnTo>
                  <a:pt x="80403" y="47446"/>
                </a:lnTo>
                <a:lnTo>
                  <a:pt x="47146" y="80865"/>
                </a:lnTo>
                <a:lnTo>
                  <a:pt x="21806" y="120909"/>
                </a:lnTo>
                <a:lnTo>
                  <a:pt x="5665" y="166271"/>
                </a:lnTo>
                <a:lnTo>
                  <a:pt x="0" y="215646"/>
                </a:lnTo>
                <a:lnTo>
                  <a:pt x="5665" y="264978"/>
                </a:lnTo>
                <a:lnTo>
                  <a:pt x="21806" y="310231"/>
                </a:lnTo>
                <a:lnTo>
                  <a:pt x="47146" y="350126"/>
                </a:lnTo>
                <a:lnTo>
                  <a:pt x="80403" y="383383"/>
                </a:lnTo>
                <a:lnTo>
                  <a:pt x="120298" y="408723"/>
                </a:lnTo>
                <a:lnTo>
                  <a:pt x="165551" y="424864"/>
                </a:lnTo>
                <a:lnTo>
                  <a:pt x="214884" y="430530"/>
                </a:lnTo>
                <a:lnTo>
                  <a:pt x="264216" y="424864"/>
                </a:lnTo>
                <a:lnTo>
                  <a:pt x="309469" y="408723"/>
                </a:lnTo>
                <a:lnTo>
                  <a:pt x="349364" y="383383"/>
                </a:lnTo>
                <a:lnTo>
                  <a:pt x="382621" y="350126"/>
                </a:lnTo>
                <a:lnTo>
                  <a:pt x="407961" y="310231"/>
                </a:lnTo>
                <a:lnTo>
                  <a:pt x="424102" y="264978"/>
                </a:lnTo>
                <a:lnTo>
                  <a:pt x="429767" y="215646"/>
                </a:lnTo>
                <a:lnTo>
                  <a:pt x="424102" y="166271"/>
                </a:lnTo>
                <a:lnTo>
                  <a:pt x="407961" y="120909"/>
                </a:lnTo>
                <a:lnTo>
                  <a:pt x="382621" y="80865"/>
                </a:lnTo>
                <a:lnTo>
                  <a:pt x="349364" y="47446"/>
                </a:lnTo>
                <a:lnTo>
                  <a:pt x="309469" y="21958"/>
                </a:lnTo>
                <a:lnTo>
                  <a:pt x="264216" y="5707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305473" y="6401647"/>
            <a:ext cx="906286" cy="488332"/>
          </a:xfrm>
          <a:custGeom>
            <a:avLst/>
            <a:gdLst/>
            <a:ahLst/>
            <a:cxnLst/>
            <a:rect l="l" t="t" r="r" b="b"/>
            <a:pathLst>
              <a:path w="932179" h="502284">
                <a:moveTo>
                  <a:pt x="931926" y="0"/>
                </a:moveTo>
                <a:lnTo>
                  <a:pt x="0" y="502158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3630083" y="6401647"/>
            <a:ext cx="906286" cy="488332"/>
          </a:xfrm>
          <a:custGeom>
            <a:avLst/>
            <a:gdLst/>
            <a:ahLst/>
            <a:cxnLst/>
            <a:rect l="l" t="t" r="r" b="b"/>
            <a:pathLst>
              <a:path w="932179" h="502284">
                <a:moveTo>
                  <a:pt x="0" y="0"/>
                </a:moveTo>
                <a:lnTo>
                  <a:pt x="931926" y="502158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748367" y="7169149"/>
            <a:ext cx="279047" cy="487715"/>
          </a:xfrm>
          <a:custGeom>
            <a:avLst/>
            <a:gdLst/>
            <a:ahLst/>
            <a:cxnLst/>
            <a:rect l="l" t="t" r="r" b="b"/>
            <a:pathLst>
              <a:path w="287019" h="501650">
                <a:moveTo>
                  <a:pt x="286512" y="0"/>
                </a:moveTo>
                <a:lnTo>
                  <a:pt x="0" y="50139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305474" y="7169149"/>
            <a:ext cx="349426" cy="487715"/>
          </a:xfrm>
          <a:custGeom>
            <a:avLst/>
            <a:gdLst/>
            <a:ahLst/>
            <a:cxnLst/>
            <a:rect l="l" t="t" r="r" b="b"/>
            <a:pathLst>
              <a:path w="359410" h="501650">
                <a:moveTo>
                  <a:pt x="0" y="0"/>
                </a:moveTo>
                <a:lnTo>
                  <a:pt x="358901" y="501395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444750" y="8075189"/>
            <a:ext cx="209903" cy="417953"/>
          </a:xfrm>
          <a:custGeom>
            <a:avLst/>
            <a:gdLst/>
            <a:ahLst/>
            <a:cxnLst/>
            <a:rect l="l" t="t" r="r" b="b"/>
            <a:pathLst>
              <a:path w="215900" h="429895">
                <a:moveTo>
                  <a:pt x="215645" y="0"/>
                </a:moveTo>
                <a:lnTo>
                  <a:pt x="0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814676" y="7169150"/>
            <a:ext cx="349426" cy="417953"/>
          </a:xfrm>
          <a:custGeom>
            <a:avLst/>
            <a:gdLst/>
            <a:ahLst/>
            <a:cxnLst/>
            <a:rect l="l" t="t" r="r" b="b"/>
            <a:pathLst>
              <a:path w="359410" h="429895">
                <a:moveTo>
                  <a:pt x="0" y="0"/>
                </a:moveTo>
                <a:lnTo>
                  <a:pt x="358901" y="429767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745036" y="7935913"/>
            <a:ext cx="348192" cy="487715"/>
          </a:xfrm>
          <a:custGeom>
            <a:avLst/>
            <a:gdLst/>
            <a:ahLst/>
            <a:cxnLst/>
            <a:rect l="l" t="t" r="r" b="b"/>
            <a:pathLst>
              <a:path w="358139" h="501650">
                <a:moveTo>
                  <a:pt x="358139" y="0"/>
                </a:moveTo>
                <a:lnTo>
                  <a:pt x="0" y="501395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372522" y="7935913"/>
            <a:ext cx="348192" cy="487715"/>
          </a:xfrm>
          <a:custGeom>
            <a:avLst/>
            <a:gdLst/>
            <a:ahLst/>
            <a:cxnLst/>
            <a:rect l="l" t="t" r="r" b="b"/>
            <a:pathLst>
              <a:path w="358139" h="501650">
                <a:moveTo>
                  <a:pt x="0" y="0"/>
                </a:moveTo>
                <a:lnTo>
                  <a:pt x="358139" y="501395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469072" y="7656618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30" h="430529">
                <a:moveTo>
                  <a:pt x="215646" y="0"/>
                </a:moveTo>
                <a:lnTo>
                  <a:pt x="166271" y="5707"/>
                </a:lnTo>
                <a:lnTo>
                  <a:pt x="120909" y="21958"/>
                </a:lnTo>
                <a:lnTo>
                  <a:pt x="80865" y="47446"/>
                </a:lnTo>
                <a:lnTo>
                  <a:pt x="47446" y="80865"/>
                </a:lnTo>
                <a:lnTo>
                  <a:pt x="21958" y="120909"/>
                </a:lnTo>
                <a:lnTo>
                  <a:pt x="5707" y="166271"/>
                </a:lnTo>
                <a:lnTo>
                  <a:pt x="0" y="215645"/>
                </a:lnTo>
                <a:lnTo>
                  <a:pt x="5707" y="264978"/>
                </a:lnTo>
                <a:lnTo>
                  <a:pt x="21958" y="310231"/>
                </a:lnTo>
                <a:lnTo>
                  <a:pt x="47446" y="350126"/>
                </a:lnTo>
                <a:lnTo>
                  <a:pt x="80865" y="383383"/>
                </a:lnTo>
                <a:lnTo>
                  <a:pt x="120909" y="408723"/>
                </a:lnTo>
                <a:lnTo>
                  <a:pt x="166271" y="424864"/>
                </a:lnTo>
                <a:lnTo>
                  <a:pt x="215646" y="430529"/>
                </a:lnTo>
                <a:lnTo>
                  <a:pt x="264738" y="424864"/>
                </a:lnTo>
                <a:lnTo>
                  <a:pt x="309898" y="408723"/>
                </a:lnTo>
                <a:lnTo>
                  <a:pt x="349806" y="383383"/>
                </a:lnTo>
                <a:lnTo>
                  <a:pt x="383143" y="350126"/>
                </a:lnTo>
                <a:lnTo>
                  <a:pt x="408589" y="310231"/>
                </a:lnTo>
                <a:lnTo>
                  <a:pt x="424824" y="264978"/>
                </a:lnTo>
                <a:lnTo>
                  <a:pt x="430529" y="215645"/>
                </a:lnTo>
                <a:lnTo>
                  <a:pt x="424824" y="166271"/>
                </a:lnTo>
                <a:lnTo>
                  <a:pt x="408589" y="120909"/>
                </a:lnTo>
                <a:lnTo>
                  <a:pt x="383143" y="80865"/>
                </a:lnTo>
                <a:lnTo>
                  <a:pt x="349806" y="47446"/>
                </a:lnTo>
                <a:lnTo>
                  <a:pt x="309898" y="21958"/>
                </a:lnTo>
                <a:lnTo>
                  <a:pt x="264738" y="5707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644897" y="7721564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66484" y="8423380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29">
                <a:moveTo>
                  <a:pt x="214884" y="0"/>
                </a:moveTo>
                <a:lnTo>
                  <a:pt x="165551" y="5707"/>
                </a:lnTo>
                <a:lnTo>
                  <a:pt x="120298" y="21958"/>
                </a:lnTo>
                <a:lnTo>
                  <a:pt x="80403" y="47446"/>
                </a:lnTo>
                <a:lnTo>
                  <a:pt x="47146" y="80865"/>
                </a:lnTo>
                <a:lnTo>
                  <a:pt x="21806" y="120909"/>
                </a:lnTo>
                <a:lnTo>
                  <a:pt x="5665" y="166271"/>
                </a:lnTo>
                <a:lnTo>
                  <a:pt x="0" y="215645"/>
                </a:lnTo>
                <a:lnTo>
                  <a:pt x="5665" y="264738"/>
                </a:lnTo>
                <a:lnTo>
                  <a:pt x="21806" y="309898"/>
                </a:lnTo>
                <a:lnTo>
                  <a:pt x="47146" y="349806"/>
                </a:lnTo>
                <a:lnTo>
                  <a:pt x="80403" y="383143"/>
                </a:lnTo>
                <a:lnTo>
                  <a:pt x="120298" y="408589"/>
                </a:lnTo>
                <a:lnTo>
                  <a:pt x="165551" y="424824"/>
                </a:lnTo>
                <a:lnTo>
                  <a:pt x="214884" y="430529"/>
                </a:lnTo>
                <a:lnTo>
                  <a:pt x="264216" y="424824"/>
                </a:lnTo>
                <a:lnTo>
                  <a:pt x="309469" y="408589"/>
                </a:lnTo>
                <a:lnTo>
                  <a:pt x="349364" y="383143"/>
                </a:lnTo>
                <a:lnTo>
                  <a:pt x="382621" y="349806"/>
                </a:lnTo>
                <a:lnTo>
                  <a:pt x="407961" y="309898"/>
                </a:lnTo>
                <a:lnTo>
                  <a:pt x="424102" y="264738"/>
                </a:lnTo>
                <a:lnTo>
                  <a:pt x="429767" y="215645"/>
                </a:lnTo>
                <a:lnTo>
                  <a:pt x="424102" y="166271"/>
                </a:lnTo>
                <a:lnTo>
                  <a:pt x="407961" y="120909"/>
                </a:lnTo>
                <a:lnTo>
                  <a:pt x="382621" y="80865"/>
                </a:lnTo>
                <a:lnTo>
                  <a:pt x="349364" y="47446"/>
                </a:lnTo>
                <a:lnTo>
                  <a:pt x="309469" y="21958"/>
                </a:lnTo>
                <a:lnTo>
                  <a:pt x="264216" y="5707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4607490" y="8471287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2267" y="5210856"/>
            <a:ext cx="4851224" cy="1163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2495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11.7: </a:t>
            </a:r>
            <a:r>
              <a:rPr sz="1069" spc="10" dirty="0">
                <a:latin typeface="Times New Roman"/>
                <a:cs typeface="Times New Roman"/>
              </a:rPr>
              <a:t>Analysis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(draw) </a:t>
            </a:r>
            <a:r>
              <a:rPr sz="1069" spc="10" dirty="0">
                <a:latin typeface="Times New Roman"/>
                <a:cs typeface="Times New Roman"/>
              </a:rPr>
              <a:t>a tree by </a:t>
            </a:r>
            <a:r>
              <a:rPr sz="1069" spc="5" dirty="0">
                <a:latin typeface="Times New Roman"/>
                <a:cs typeface="Times New Roman"/>
              </a:rPr>
              <a:t>joining </a:t>
            </a:r>
            <a:r>
              <a:rPr sz="1069" spc="10" dirty="0">
                <a:latin typeface="Times New Roman"/>
                <a:cs typeface="Times New Roman"/>
              </a:rPr>
              <a:t>different nodes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lines. But we cannot </a:t>
            </a:r>
            <a:r>
              <a:rPr sz="1069" spc="5" dirty="0">
                <a:latin typeface="Times New Roman"/>
                <a:cs typeface="Times New Roman"/>
              </a:rPr>
              <a:t>join any  </a:t>
            </a:r>
            <a:r>
              <a:rPr sz="1069" spc="10" dirty="0">
                <a:latin typeface="Times New Roman"/>
                <a:cs typeface="Times New Roman"/>
              </a:rPr>
              <a:t>nodes whichever we want </a:t>
            </a:r>
            <a:r>
              <a:rPr sz="1069" spc="5" dirty="0">
                <a:latin typeface="Times New Roman"/>
                <a:cs typeface="Times New Roman"/>
              </a:rPr>
              <a:t>to each </a:t>
            </a:r>
            <a:r>
              <a:rPr sz="1069" spc="10" dirty="0">
                <a:latin typeface="Times New Roman"/>
                <a:cs typeface="Times New Roman"/>
              </a:rPr>
              <a:t>other. Consider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R="717357" algn="ctr"/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11512" y="6123835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215645" y="0"/>
                </a:moveTo>
                <a:lnTo>
                  <a:pt x="166271" y="5665"/>
                </a:lnTo>
                <a:lnTo>
                  <a:pt x="120909" y="21806"/>
                </a:lnTo>
                <a:lnTo>
                  <a:pt x="80865" y="47146"/>
                </a:lnTo>
                <a:lnTo>
                  <a:pt x="47446" y="80403"/>
                </a:lnTo>
                <a:lnTo>
                  <a:pt x="21958" y="120298"/>
                </a:lnTo>
                <a:lnTo>
                  <a:pt x="5707" y="165551"/>
                </a:lnTo>
                <a:lnTo>
                  <a:pt x="0" y="214884"/>
                </a:lnTo>
                <a:lnTo>
                  <a:pt x="5707" y="264216"/>
                </a:lnTo>
                <a:lnTo>
                  <a:pt x="21958" y="309469"/>
                </a:lnTo>
                <a:lnTo>
                  <a:pt x="47446" y="349364"/>
                </a:lnTo>
                <a:lnTo>
                  <a:pt x="80865" y="382621"/>
                </a:lnTo>
                <a:lnTo>
                  <a:pt x="120909" y="407961"/>
                </a:lnTo>
                <a:lnTo>
                  <a:pt x="166271" y="424102"/>
                </a:lnTo>
                <a:lnTo>
                  <a:pt x="215645" y="429767"/>
                </a:lnTo>
                <a:lnTo>
                  <a:pt x="264738" y="424102"/>
                </a:lnTo>
                <a:lnTo>
                  <a:pt x="309898" y="407961"/>
                </a:lnTo>
                <a:lnTo>
                  <a:pt x="349806" y="382621"/>
                </a:lnTo>
                <a:lnTo>
                  <a:pt x="383143" y="349364"/>
                </a:lnTo>
                <a:lnTo>
                  <a:pt x="408589" y="309469"/>
                </a:lnTo>
                <a:lnTo>
                  <a:pt x="424824" y="264216"/>
                </a:lnTo>
                <a:lnTo>
                  <a:pt x="430529" y="214884"/>
                </a:lnTo>
                <a:lnTo>
                  <a:pt x="424824" y="165551"/>
                </a:lnTo>
                <a:lnTo>
                  <a:pt x="408589" y="120298"/>
                </a:lnTo>
                <a:lnTo>
                  <a:pt x="383143" y="80403"/>
                </a:lnTo>
                <a:lnTo>
                  <a:pt x="349806" y="47146"/>
                </a:lnTo>
                <a:lnTo>
                  <a:pt x="309898" y="21806"/>
                </a:lnTo>
                <a:lnTo>
                  <a:pt x="264738" y="5665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957282" y="6820217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4" h="430529">
                <a:moveTo>
                  <a:pt x="214883" y="0"/>
                </a:moveTo>
                <a:lnTo>
                  <a:pt x="165551" y="5707"/>
                </a:lnTo>
                <a:lnTo>
                  <a:pt x="120298" y="21958"/>
                </a:lnTo>
                <a:lnTo>
                  <a:pt x="80403" y="47446"/>
                </a:lnTo>
                <a:lnTo>
                  <a:pt x="47146" y="80865"/>
                </a:lnTo>
                <a:lnTo>
                  <a:pt x="21806" y="120909"/>
                </a:lnTo>
                <a:lnTo>
                  <a:pt x="5665" y="166271"/>
                </a:lnTo>
                <a:lnTo>
                  <a:pt x="0" y="215646"/>
                </a:lnTo>
                <a:lnTo>
                  <a:pt x="5665" y="264978"/>
                </a:lnTo>
                <a:lnTo>
                  <a:pt x="21806" y="310231"/>
                </a:lnTo>
                <a:lnTo>
                  <a:pt x="47146" y="350126"/>
                </a:lnTo>
                <a:lnTo>
                  <a:pt x="80403" y="383383"/>
                </a:lnTo>
                <a:lnTo>
                  <a:pt x="120298" y="408723"/>
                </a:lnTo>
                <a:lnTo>
                  <a:pt x="165551" y="424864"/>
                </a:lnTo>
                <a:lnTo>
                  <a:pt x="214883" y="430530"/>
                </a:lnTo>
                <a:lnTo>
                  <a:pt x="264216" y="424864"/>
                </a:lnTo>
                <a:lnTo>
                  <a:pt x="309469" y="408723"/>
                </a:lnTo>
                <a:lnTo>
                  <a:pt x="349364" y="383383"/>
                </a:lnTo>
                <a:lnTo>
                  <a:pt x="382621" y="350126"/>
                </a:lnTo>
                <a:lnTo>
                  <a:pt x="407961" y="310231"/>
                </a:lnTo>
                <a:lnTo>
                  <a:pt x="424102" y="264978"/>
                </a:lnTo>
                <a:lnTo>
                  <a:pt x="429768" y="215646"/>
                </a:lnTo>
                <a:lnTo>
                  <a:pt x="424102" y="166271"/>
                </a:lnTo>
                <a:lnTo>
                  <a:pt x="407961" y="120909"/>
                </a:lnTo>
                <a:lnTo>
                  <a:pt x="382621" y="80865"/>
                </a:lnTo>
                <a:lnTo>
                  <a:pt x="349364" y="47446"/>
                </a:lnTo>
                <a:lnTo>
                  <a:pt x="309469" y="21958"/>
                </a:lnTo>
                <a:lnTo>
                  <a:pt x="264216" y="5707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098287" y="6870347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07472" y="6870347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15129" y="7656618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4" h="430529">
                <a:moveTo>
                  <a:pt x="214884" y="0"/>
                </a:moveTo>
                <a:lnTo>
                  <a:pt x="165551" y="5707"/>
                </a:lnTo>
                <a:lnTo>
                  <a:pt x="120298" y="21958"/>
                </a:lnTo>
                <a:lnTo>
                  <a:pt x="80403" y="47446"/>
                </a:lnTo>
                <a:lnTo>
                  <a:pt x="47146" y="80865"/>
                </a:lnTo>
                <a:lnTo>
                  <a:pt x="21806" y="120909"/>
                </a:lnTo>
                <a:lnTo>
                  <a:pt x="5665" y="166271"/>
                </a:lnTo>
                <a:lnTo>
                  <a:pt x="0" y="215645"/>
                </a:lnTo>
                <a:lnTo>
                  <a:pt x="5665" y="264978"/>
                </a:lnTo>
                <a:lnTo>
                  <a:pt x="21806" y="310231"/>
                </a:lnTo>
                <a:lnTo>
                  <a:pt x="47146" y="350126"/>
                </a:lnTo>
                <a:lnTo>
                  <a:pt x="80403" y="383383"/>
                </a:lnTo>
                <a:lnTo>
                  <a:pt x="120298" y="408723"/>
                </a:lnTo>
                <a:lnTo>
                  <a:pt x="165551" y="424864"/>
                </a:lnTo>
                <a:lnTo>
                  <a:pt x="214884" y="430529"/>
                </a:lnTo>
                <a:lnTo>
                  <a:pt x="264216" y="424864"/>
                </a:lnTo>
                <a:lnTo>
                  <a:pt x="309469" y="408723"/>
                </a:lnTo>
                <a:lnTo>
                  <a:pt x="349364" y="383383"/>
                </a:lnTo>
                <a:lnTo>
                  <a:pt x="382621" y="350126"/>
                </a:lnTo>
                <a:lnTo>
                  <a:pt x="407961" y="310231"/>
                </a:lnTo>
                <a:lnTo>
                  <a:pt x="424102" y="264978"/>
                </a:lnTo>
                <a:lnTo>
                  <a:pt x="429768" y="215645"/>
                </a:lnTo>
                <a:lnTo>
                  <a:pt x="424102" y="166271"/>
                </a:lnTo>
                <a:lnTo>
                  <a:pt x="407961" y="120909"/>
                </a:lnTo>
                <a:lnTo>
                  <a:pt x="382621" y="80865"/>
                </a:lnTo>
                <a:lnTo>
                  <a:pt x="349364" y="47446"/>
                </a:lnTo>
                <a:lnTo>
                  <a:pt x="309469" y="21958"/>
                </a:lnTo>
                <a:lnTo>
                  <a:pt x="264216" y="5707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2690954" y="7722305"/>
            <a:ext cx="1098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23590" y="7586980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29" h="430529">
                <a:moveTo>
                  <a:pt x="215645" y="0"/>
                </a:moveTo>
                <a:lnTo>
                  <a:pt x="166271" y="5707"/>
                </a:lnTo>
                <a:lnTo>
                  <a:pt x="120909" y="21958"/>
                </a:lnTo>
                <a:lnTo>
                  <a:pt x="80865" y="47446"/>
                </a:lnTo>
                <a:lnTo>
                  <a:pt x="47446" y="80865"/>
                </a:lnTo>
                <a:lnTo>
                  <a:pt x="21958" y="120909"/>
                </a:lnTo>
                <a:lnTo>
                  <a:pt x="5707" y="166271"/>
                </a:lnTo>
                <a:lnTo>
                  <a:pt x="0" y="215645"/>
                </a:lnTo>
                <a:lnTo>
                  <a:pt x="5707" y="264738"/>
                </a:lnTo>
                <a:lnTo>
                  <a:pt x="21958" y="309898"/>
                </a:lnTo>
                <a:lnTo>
                  <a:pt x="47446" y="349806"/>
                </a:lnTo>
                <a:lnTo>
                  <a:pt x="80865" y="383143"/>
                </a:lnTo>
                <a:lnTo>
                  <a:pt x="120909" y="408589"/>
                </a:lnTo>
                <a:lnTo>
                  <a:pt x="166271" y="424824"/>
                </a:lnTo>
                <a:lnTo>
                  <a:pt x="215645" y="430529"/>
                </a:lnTo>
                <a:lnTo>
                  <a:pt x="264738" y="424824"/>
                </a:lnTo>
                <a:lnTo>
                  <a:pt x="309898" y="408589"/>
                </a:lnTo>
                <a:lnTo>
                  <a:pt x="349806" y="383143"/>
                </a:lnTo>
                <a:lnTo>
                  <a:pt x="383143" y="349806"/>
                </a:lnTo>
                <a:lnTo>
                  <a:pt x="408589" y="309898"/>
                </a:lnTo>
                <a:lnTo>
                  <a:pt x="424824" y="264738"/>
                </a:lnTo>
                <a:lnTo>
                  <a:pt x="430529" y="215645"/>
                </a:lnTo>
                <a:lnTo>
                  <a:pt x="424824" y="166271"/>
                </a:lnTo>
                <a:lnTo>
                  <a:pt x="408589" y="120909"/>
                </a:lnTo>
                <a:lnTo>
                  <a:pt x="383143" y="80865"/>
                </a:lnTo>
                <a:lnTo>
                  <a:pt x="349806" y="47446"/>
                </a:lnTo>
                <a:lnTo>
                  <a:pt x="309898" y="21958"/>
                </a:lnTo>
                <a:lnTo>
                  <a:pt x="264738" y="5707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5165336" y="763488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35835" y="8493019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30" h="430529">
                <a:moveTo>
                  <a:pt x="214883" y="0"/>
                </a:moveTo>
                <a:lnTo>
                  <a:pt x="165791" y="5707"/>
                </a:lnTo>
                <a:lnTo>
                  <a:pt x="120631" y="21958"/>
                </a:lnTo>
                <a:lnTo>
                  <a:pt x="80723" y="47446"/>
                </a:lnTo>
                <a:lnTo>
                  <a:pt x="47386" y="80865"/>
                </a:lnTo>
                <a:lnTo>
                  <a:pt x="21940" y="120909"/>
                </a:lnTo>
                <a:lnTo>
                  <a:pt x="5705" y="166271"/>
                </a:lnTo>
                <a:lnTo>
                  <a:pt x="0" y="215646"/>
                </a:lnTo>
                <a:lnTo>
                  <a:pt x="5705" y="264738"/>
                </a:lnTo>
                <a:lnTo>
                  <a:pt x="21940" y="309898"/>
                </a:lnTo>
                <a:lnTo>
                  <a:pt x="47386" y="349806"/>
                </a:lnTo>
                <a:lnTo>
                  <a:pt x="80723" y="383143"/>
                </a:lnTo>
                <a:lnTo>
                  <a:pt x="120631" y="408589"/>
                </a:lnTo>
                <a:lnTo>
                  <a:pt x="165791" y="424824"/>
                </a:lnTo>
                <a:lnTo>
                  <a:pt x="214883" y="430530"/>
                </a:lnTo>
                <a:lnTo>
                  <a:pt x="264258" y="424824"/>
                </a:lnTo>
                <a:lnTo>
                  <a:pt x="309620" y="408589"/>
                </a:lnTo>
                <a:lnTo>
                  <a:pt x="349664" y="383143"/>
                </a:lnTo>
                <a:lnTo>
                  <a:pt x="383083" y="349806"/>
                </a:lnTo>
                <a:lnTo>
                  <a:pt x="408571" y="309898"/>
                </a:lnTo>
                <a:lnTo>
                  <a:pt x="424822" y="264738"/>
                </a:lnTo>
                <a:lnTo>
                  <a:pt x="430529" y="215646"/>
                </a:lnTo>
                <a:lnTo>
                  <a:pt x="424822" y="166271"/>
                </a:lnTo>
                <a:lnTo>
                  <a:pt x="408571" y="120909"/>
                </a:lnTo>
                <a:lnTo>
                  <a:pt x="383083" y="80865"/>
                </a:lnTo>
                <a:lnTo>
                  <a:pt x="349664" y="47446"/>
                </a:lnTo>
                <a:lnTo>
                  <a:pt x="309620" y="21958"/>
                </a:lnTo>
                <a:lnTo>
                  <a:pt x="264258" y="5707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2376840" y="8613529"/>
            <a:ext cx="2250899" cy="6624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G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562403"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Fig 11.8: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non-tree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81439" y="8423380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29">
                <a:moveTo>
                  <a:pt x="214883" y="0"/>
                </a:moveTo>
                <a:lnTo>
                  <a:pt x="165551" y="5707"/>
                </a:lnTo>
                <a:lnTo>
                  <a:pt x="120298" y="21958"/>
                </a:lnTo>
                <a:lnTo>
                  <a:pt x="80403" y="47446"/>
                </a:lnTo>
                <a:lnTo>
                  <a:pt x="47146" y="80865"/>
                </a:lnTo>
                <a:lnTo>
                  <a:pt x="21806" y="120909"/>
                </a:lnTo>
                <a:lnTo>
                  <a:pt x="5665" y="166271"/>
                </a:lnTo>
                <a:lnTo>
                  <a:pt x="0" y="215645"/>
                </a:lnTo>
                <a:lnTo>
                  <a:pt x="5665" y="264738"/>
                </a:lnTo>
                <a:lnTo>
                  <a:pt x="21806" y="309898"/>
                </a:lnTo>
                <a:lnTo>
                  <a:pt x="47146" y="349806"/>
                </a:lnTo>
                <a:lnTo>
                  <a:pt x="80403" y="383143"/>
                </a:lnTo>
                <a:lnTo>
                  <a:pt x="120298" y="408589"/>
                </a:lnTo>
                <a:lnTo>
                  <a:pt x="165551" y="424824"/>
                </a:lnTo>
                <a:lnTo>
                  <a:pt x="214883" y="430529"/>
                </a:lnTo>
                <a:lnTo>
                  <a:pt x="264216" y="424824"/>
                </a:lnTo>
                <a:lnTo>
                  <a:pt x="309469" y="408589"/>
                </a:lnTo>
                <a:lnTo>
                  <a:pt x="349364" y="383143"/>
                </a:lnTo>
                <a:lnTo>
                  <a:pt x="382621" y="349806"/>
                </a:lnTo>
                <a:lnTo>
                  <a:pt x="407961" y="309898"/>
                </a:lnTo>
                <a:lnTo>
                  <a:pt x="424102" y="264738"/>
                </a:lnTo>
                <a:lnTo>
                  <a:pt x="429767" y="215645"/>
                </a:lnTo>
                <a:lnTo>
                  <a:pt x="424102" y="166271"/>
                </a:lnTo>
                <a:lnTo>
                  <a:pt x="407961" y="120909"/>
                </a:lnTo>
                <a:lnTo>
                  <a:pt x="382621" y="80865"/>
                </a:lnTo>
                <a:lnTo>
                  <a:pt x="349364" y="47446"/>
                </a:lnTo>
                <a:lnTo>
                  <a:pt x="309469" y="21958"/>
                </a:lnTo>
                <a:lnTo>
                  <a:pt x="264216" y="5707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5722443" y="8471287"/>
            <a:ext cx="716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83185" y="8052222"/>
            <a:ext cx="522288" cy="522288"/>
          </a:xfrm>
          <a:custGeom>
            <a:avLst/>
            <a:gdLst/>
            <a:ahLst/>
            <a:cxnLst/>
            <a:rect l="l" t="t" r="r" b="b"/>
            <a:pathLst>
              <a:path w="537210" h="537209">
                <a:moveTo>
                  <a:pt x="0" y="0"/>
                </a:moveTo>
                <a:lnTo>
                  <a:pt x="537210" y="537209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4554890" y="2357931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13885" y="2307802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4">
                <a:moveTo>
                  <a:pt x="214883" y="0"/>
                </a:moveTo>
                <a:lnTo>
                  <a:pt x="165791" y="5665"/>
                </a:lnTo>
                <a:lnTo>
                  <a:pt x="120631" y="21806"/>
                </a:lnTo>
                <a:lnTo>
                  <a:pt x="80723" y="47146"/>
                </a:lnTo>
                <a:lnTo>
                  <a:pt x="47386" y="80403"/>
                </a:lnTo>
                <a:lnTo>
                  <a:pt x="21940" y="120298"/>
                </a:lnTo>
                <a:lnTo>
                  <a:pt x="5705" y="165551"/>
                </a:lnTo>
                <a:lnTo>
                  <a:pt x="0" y="214883"/>
                </a:lnTo>
                <a:lnTo>
                  <a:pt x="5705" y="264216"/>
                </a:lnTo>
                <a:lnTo>
                  <a:pt x="21940" y="309469"/>
                </a:lnTo>
                <a:lnTo>
                  <a:pt x="47386" y="349364"/>
                </a:lnTo>
                <a:lnTo>
                  <a:pt x="80723" y="382621"/>
                </a:lnTo>
                <a:lnTo>
                  <a:pt x="120631" y="407961"/>
                </a:lnTo>
                <a:lnTo>
                  <a:pt x="165791" y="424102"/>
                </a:lnTo>
                <a:lnTo>
                  <a:pt x="214883" y="429768"/>
                </a:lnTo>
                <a:lnTo>
                  <a:pt x="264258" y="424102"/>
                </a:lnTo>
                <a:lnTo>
                  <a:pt x="309620" y="407961"/>
                </a:lnTo>
                <a:lnTo>
                  <a:pt x="349664" y="382621"/>
                </a:lnTo>
                <a:lnTo>
                  <a:pt x="383083" y="349364"/>
                </a:lnTo>
                <a:lnTo>
                  <a:pt x="408571" y="309469"/>
                </a:lnTo>
                <a:lnTo>
                  <a:pt x="424822" y="264216"/>
                </a:lnTo>
                <a:lnTo>
                  <a:pt x="430529" y="214883"/>
                </a:lnTo>
                <a:lnTo>
                  <a:pt x="424822" y="165551"/>
                </a:lnTo>
                <a:lnTo>
                  <a:pt x="408571" y="120298"/>
                </a:lnTo>
                <a:lnTo>
                  <a:pt x="383083" y="80403"/>
                </a:lnTo>
                <a:lnTo>
                  <a:pt x="349664" y="47146"/>
                </a:lnTo>
                <a:lnTo>
                  <a:pt x="309620" y="21806"/>
                </a:lnTo>
                <a:lnTo>
                  <a:pt x="264258" y="5665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417214" y="3144942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4" h="430530">
                <a:moveTo>
                  <a:pt x="214883" y="0"/>
                </a:moveTo>
                <a:lnTo>
                  <a:pt x="165551" y="5707"/>
                </a:lnTo>
                <a:lnTo>
                  <a:pt x="120298" y="21958"/>
                </a:lnTo>
                <a:lnTo>
                  <a:pt x="80403" y="47446"/>
                </a:lnTo>
                <a:lnTo>
                  <a:pt x="47146" y="80865"/>
                </a:lnTo>
                <a:lnTo>
                  <a:pt x="21806" y="120909"/>
                </a:lnTo>
                <a:lnTo>
                  <a:pt x="5665" y="166271"/>
                </a:lnTo>
                <a:lnTo>
                  <a:pt x="0" y="215646"/>
                </a:lnTo>
                <a:lnTo>
                  <a:pt x="5665" y="264738"/>
                </a:lnTo>
                <a:lnTo>
                  <a:pt x="21806" y="309898"/>
                </a:lnTo>
                <a:lnTo>
                  <a:pt x="47146" y="349806"/>
                </a:lnTo>
                <a:lnTo>
                  <a:pt x="80403" y="383143"/>
                </a:lnTo>
                <a:lnTo>
                  <a:pt x="120298" y="408589"/>
                </a:lnTo>
                <a:lnTo>
                  <a:pt x="165551" y="424824"/>
                </a:lnTo>
                <a:lnTo>
                  <a:pt x="214883" y="430530"/>
                </a:lnTo>
                <a:lnTo>
                  <a:pt x="264216" y="424824"/>
                </a:lnTo>
                <a:lnTo>
                  <a:pt x="309469" y="408589"/>
                </a:lnTo>
                <a:lnTo>
                  <a:pt x="349364" y="383143"/>
                </a:lnTo>
                <a:lnTo>
                  <a:pt x="382621" y="349806"/>
                </a:lnTo>
                <a:lnTo>
                  <a:pt x="407961" y="309898"/>
                </a:lnTo>
                <a:lnTo>
                  <a:pt x="424102" y="264738"/>
                </a:lnTo>
                <a:lnTo>
                  <a:pt x="429768" y="215646"/>
                </a:lnTo>
                <a:lnTo>
                  <a:pt x="424102" y="166271"/>
                </a:lnTo>
                <a:lnTo>
                  <a:pt x="407961" y="120909"/>
                </a:lnTo>
                <a:lnTo>
                  <a:pt x="382621" y="80865"/>
                </a:lnTo>
                <a:lnTo>
                  <a:pt x="349364" y="47446"/>
                </a:lnTo>
                <a:lnTo>
                  <a:pt x="309469" y="21958"/>
                </a:lnTo>
                <a:lnTo>
                  <a:pt x="264216" y="5707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1593039" y="3209890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13885" y="3910965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29" h="430529">
                <a:moveTo>
                  <a:pt x="214883" y="0"/>
                </a:moveTo>
                <a:lnTo>
                  <a:pt x="165791" y="5707"/>
                </a:lnTo>
                <a:lnTo>
                  <a:pt x="120631" y="21958"/>
                </a:lnTo>
                <a:lnTo>
                  <a:pt x="80723" y="47446"/>
                </a:lnTo>
                <a:lnTo>
                  <a:pt x="47386" y="80865"/>
                </a:lnTo>
                <a:lnTo>
                  <a:pt x="21940" y="120909"/>
                </a:lnTo>
                <a:lnTo>
                  <a:pt x="5705" y="166271"/>
                </a:lnTo>
                <a:lnTo>
                  <a:pt x="0" y="215645"/>
                </a:lnTo>
                <a:lnTo>
                  <a:pt x="5705" y="264978"/>
                </a:lnTo>
                <a:lnTo>
                  <a:pt x="21940" y="310231"/>
                </a:lnTo>
                <a:lnTo>
                  <a:pt x="47386" y="350126"/>
                </a:lnTo>
                <a:lnTo>
                  <a:pt x="80723" y="383383"/>
                </a:lnTo>
                <a:lnTo>
                  <a:pt x="120631" y="408723"/>
                </a:lnTo>
                <a:lnTo>
                  <a:pt x="165791" y="424864"/>
                </a:lnTo>
                <a:lnTo>
                  <a:pt x="214883" y="430529"/>
                </a:lnTo>
                <a:lnTo>
                  <a:pt x="264258" y="424864"/>
                </a:lnTo>
                <a:lnTo>
                  <a:pt x="309620" y="408723"/>
                </a:lnTo>
                <a:lnTo>
                  <a:pt x="349664" y="383383"/>
                </a:lnTo>
                <a:lnTo>
                  <a:pt x="383083" y="350126"/>
                </a:lnTo>
                <a:lnTo>
                  <a:pt x="408571" y="310231"/>
                </a:lnTo>
                <a:lnTo>
                  <a:pt x="424822" y="264978"/>
                </a:lnTo>
                <a:lnTo>
                  <a:pt x="430529" y="215645"/>
                </a:lnTo>
                <a:lnTo>
                  <a:pt x="424822" y="166271"/>
                </a:lnTo>
                <a:lnTo>
                  <a:pt x="408571" y="120909"/>
                </a:lnTo>
                <a:lnTo>
                  <a:pt x="383083" y="80865"/>
                </a:lnTo>
                <a:lnTo>
                  <a:pt x="349664" y="47446"/>
                </a:lnTo>
                <a:lnTo>
                  <a:pt x="309620" y="21958"/>
                </a:lnTo>
                <a:lnTo>
                  <a:pt x="264258" y="5707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4554890" y="3958872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00660" y="1660819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159654" y="1611419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5" h="429894">
                <a:moveTo>
                  <a:pt x="214883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16"/>
                </a:lnTo>
                <a:lnTo>
                  <a:pt x="21806" y="309469"/>
                </a:lnTo>
                <a:lnTo>
                  <a:pt x="47146" y="349364"/>
                </a:lnTo>
                <a:lnTo>
                  <a:pt x="80403" y="382621"/>
                </a:lnTo>
                <a:lnTo>
                  <a:pt x="120298" y="407961"/>
                </a:lnTo>
                <a:lnTo>
                  <a:pt x="165551" y="424102"/>
                </a:lnTo>
                <a:lnTo>
                  <a:pt x="214883" y="429768"/>
                </a:lnTo>
                <a:lnTo>
                  <a:pt x="264216" y="424102"/>
                </a:lnTo>
                <a:lnTo>
                  <a:pt x="309469" y="407961"/>
                </a:lnTo>
                <a:lnTo>
                  <a:pt x="349364" y="382621"/>
                </a:lnTo>
                <a:lnTo>
                  <a:pt x="382621" y="349364"/>
                </a:lnTo>
                <a:lnTo>
                  <a:pt x="407961" y="309469"/>
                </a:lnTo>
                <a:lnTo>
                  <a:pt x="424102" y="264216"/>
                </a:lnTo>
                <a:lnTo>
                  <a:pt x="429768" y="214883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904681" y="2307802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30" h="429894">
                <a:moveTo>
                  <a:pt x="215646" y="0"/>
                </a:moveTo>
                <a:lnTo>
                  <a:pt x="166271" y="5665"/>
                </a:lnTo>
                <a:lnTo>
                  <a:pt x="120909" y="21806"/>
                </a:lnTo>
                <a:lnTo>
                  <a:pt x="80865" y="47146"/>
                </a:lnTo>
                <a:lnTo>
                  <a:pt x="47446" y="80403"/>
                </a:lnTo>
                <a:lnTo>
                  <a:pt x="21958" y="120298"/>
                </a:lnTo>
                <a:lnTo>
                  <a:pt x="5707" y="165551"/>
                </a:lnTo>
                <a:lnTo>
                  <a:pt x="0" y="214883"/>
                </a:lnTo>
                <a:lnTo>
                  <a:pt x="5707" y="264216"/>
                </a:lnTo>
                <a:lnTo>
                  <a:pt x="21958" y="309469"/>
                </a:lnTo>
                <a:lnTo>
                  <a:pt x="47446" y="349364"/>
                </a:lnTo>
                <a:lnTo>
                  <a:pt x="80865" y="382621"/>
                </a:lnTo>
                <a:lnTo>
                  <a:pt x="120909" y="407961"/>
                </a:lnTo>
                <a:lnTo>
                  <a:pt x="166271" y="424102"/>
                </a:lnTo>
                <a:lnTo>
                  <a:pt x="215646" y="429768"/>
                </a:lnTo>
                <a:lnTo>
                  <a:pt x="264738" y="424102"/>
                </a:lnTo>
                <a:lnTo>
                  <a:pt x="309898" y="407961"/>
                </a:lnTo>
                <a:lnTo>
                  <a:pt x="349806" y="382621"/>
                </a:lnTo>
                <a:lnTo>
                  <a:pt x="383143" y="349364"/>
                </a:lnTo>
                <a:lnTo>
                  <a:pt x="408589" y="309469"/>
                </a:lnTo>
                <a:lnTo>
                  <a:pt x="424824" y="264216"/>
                </a:lnTo>
                <a:lnTo>
                  <a:pt x="430530" y="214883"/>
                </a:lnTo>
                <a:lnTo>
                  <a:pt x="424824" y="165551"/>
                </a:lnTo>
                <a:lnTo>
                  <a:pt x="408589" y="120298"/>
                </a:lnTo>
                <a:lnTo>
                  <a:pt x="383143" y="80403"/>
                </a:lnTo>
                <a:lnTo>
                  <a:pt x="349806" y="47146"/>
                </a:lnTo>
                <a:lnTo>
                  <a:pt x="309898" y="21806"/>
                </a:lnTo>
                <a:lnTo>
                  <a:pt x="264738" y="5665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2045687" y="2357190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462531" y="3144942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4" h="430530">
                <a:moveTo>
                  <a:pt x="214884" y="0"/>
                </a:moveTo>
                <a:lnTo>
                  <a:pt x="165551" y="5707"/>
                </a:lnTo>
                <a:lnTo>
                  <a:pt x="120298" y="21958"/>
                </a:lnTo>
                <a:lnTo>
                  <a:pt x="80403" y="47446"/>
                </a:lnTo>
                <a:lnTo>
                  <a:pt x="47146" y="80865"/>
                </a:lnTo>
                <a:lnTo>
                  <a:pt x="21806" y="120909"/>
                </a:lnTo>
                <a:lnTo>
                  <a:pt x="5665" y="166271"/>
                </a:lnTo>
                <a:lnTo>
                  <a:pt x="0" y="215646"/>
                </a:lnTo>
                <a:lnTo>
                  <a:pt x="5665" y="264738"/>
                </a:lnTo>
                <a:lnTo>
                  <a:pt x="21806" y="309898"/>
                </a:lnTo>
                <a:lnTo>
                  <a:pt x="47146" y="349806"/>
                </a:lnTo>
                <a:lnTo>
                  <a:pt x="80403" y="383143"/>
                </a:lnTo>
                <a:lnTo>
                  <a:pt x="120298" y="408589"/>
                </a:lnTo>
                <a:lnTo>
                  <a:pt x="165551" y="424824"/>
                </a:lnTo>
                <a:lnTo>
                  <a:pt x="214884" y="430530"/>
                </a:lnTo>
                <a:lnTo>
                  <a:pt x="264216" y="424824"/>
                </a:lnTo>
                <a:lnTo>
                  <a:pt x="309469" y="408589"/>
                </a:lnTo>
                <a:lnTo>
                  <a:pt x="349364" y="383143"/>
                </a:lnTo>
                <a:lnTo>
                  <a:pt x="382621" y="349806"/>
                </a:lnTo>
                <a:lnTo>
                  <a:pt x="407961" y="309898"/>
                </a:lnTo>
                <a:lnTo>
                  <a:pt x="424102" y="264738"/>
                </a:lnTo>
                <a:lnTo>
                  <a:pt x="429768" y="215646"/>
                </a:lnTo>
                <a:lnTo>
                  <a:pt x="424102" y="166271"/>
                </a:lnTo>
                <a:lnTo>
                  <a:pt x="407961" y="120909"/>
                </a:lnTo>
                <a:lnTo>
                  <a:pt x="382621" y="80865"/>
                </a:lnTo>
                <a:lnTo>
                  <a:pt x="349364" y="47446"/>
                </a:lnTo>
                <a:lnTo>
                  <a:pt x="309469" y="21958"/>
                </a:lnTo>
                <a:lnTo>
                  <a:pt x="264216" y="5707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2638354" y="3211370"/>
            <a:ext cx="1098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71733" y="3074563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30">
                <a:moveTo>
                  <a:pt x="214883" y="0"/>
                </a:moveTo>
                <a:lnTo>
                  <a:pt x="165551" y="5707"/>
                </a:lnTo>
                <a:lnTo>
                  <a:pt x="120298" y="21958"/>
                </a:lnTo>
                <a:lnTo>
                  <a:pt x="80403" y="47446"/>
                </a:lnTo>
                <a:lnTo>
                  <a:pt x="47146" y="80865"/>
                </a:lnTo>
                <a:lnTo>
                  <a:pt x="21806" y="120909"/>
                </a:lnTo>
                <a:lnTo>
                  <a:pt x="5665" y="166271"/>
                </a:lnTo>
                <a:lnTo>
                  <a:pt x="0" y="215646"/>
                </a:lnTo>
                <a:lnTo>
                  <a:pt x="5665" y="264978"/>
                </a:lnTo>
                <a:lnTo>
                  <a:pt x="21806" y="310231"/>
                </a:lnTo>
                <a:lnTo>
                  <a:pt x="47146" y="350126"/>
                </a:lnTo>
                <a:lnTo>
                  <a:pt x="80403" y="383383"/>
                </a:lnTo>
                <a:lnTo>
                  <a:pt x="120298" y="408723"/>
                </a:lnTo>
                <a:lnTo>
                  <a:pt x="165551" y="424864"/>
                </a:lnTo>
                <a:lnTo>
                  <a:pt x="214883" y="430529"/>
                </a:lnTo>
                <a:lnTo>
                  <a:pt x="264216" y="424864"/>
                </a:lnTo>
                <a:lnTo>
                  <a:pt x="309469" y="408723"/>
                </a:lnTo>
                <a:lnTo>
                  <a:pt x="349364" y="383383"/>
                </a:lnTo>
                <a:lnTo>
                  <a:pt x="382621" y="350126"/>
                </a:lnTo>
                <a:lnTo>
                  <a:pt x="407961" y="310231"/>
                </a:lnTo>
                <a:lnTo>
                  <a:pt x="424102" y="264978"/>
                </a:lnTo>
                <a:lnTo>
                  <a:pt x="429767" y="215646"/>
                </a:lnTo>
                <a:lnTo>
                  <a:pt x="424102" y="166271"/>
                </a:lnTo>
                <a:lnTo>
                  <a:pt x="407961" y="120909"/>
                </a:lnTo>
                <a:lnTo>
                  <a:pt x="382621" y="80865"/>
                </a:lnTo>
                <a:lnTo>
                  <a:pt x="349364" y="47446"/>
                </a:lnTo>
                <a:lnTo>
                  <a:pt x="309469" y="21958"/>
                </a:lnTo>
                <a:lnTo>
                  <a:pt x="264216" y="5707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/>
          <p:nvPr/>
        </p:nvSpPr>
        <p:spPr>
          <a:xfrm>
            <a:off x="5112737" y="3122470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83977" y="3981344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4" h="430529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58"/>
                </a:lnTo>
                <a:lnTo>
                  <a:pt x="21806" y="309620"/>
                </a:lnTo>
                <a:lnTo>
                  <a:pt x="47146" y="349664"/>
                </a:lnTo>
                <a:lnTo>
                  <a:pt x="80403" y="383083"/>
                </a:lnTo>
                <a:lnTo>
                  <a:pt x="120298" y="408571"/>
                </a:lnTo>
                <a:lnTo>
                  <a:pt x="165551" y="424822"/>
                </a:lnTo>
                <a:lnTo>
                  <a:pt x="214884" y="430529"/>
                </a:lnTo>
                <a:lnTo>
                  <a:pt x="264216" y="424822"/>
                </a:lnTo>
                <a:lnTo>
                  <a:pt x="309469" y="408571"/>
                </a:lnTo>
                <a:lnTo>
                  <a:pt x="349364" y="383083"/>
                </a:lnTo>
                <a:lnTo>
                  <a:pt x="382621" y="349664"/>
                </a:lnTo>
                <a:lnTo>
                  <a:pt x="407961" y="309620"/>
                </a:lnTo>
                <a:lnTo>
                  <a:pt x="424102" y="264258"/>
                </a:lnTo>
                <a:lnTo>
                  <a:pt x="429768" y="214883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2324982" y="4101111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528838" y="3910965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29" h="430529">
                <a:moveTo>
                  <a:pt x="215646" y="0"/>
                </a:moveTo>
                <a:lnTo>
                  <a:pt x="166271" y="5707"/>
                </a:lnTo>
                <a:lnTo>
                  <a:pt x="120909" y="21958"/>
                </a:lnTo>
                <a:lnTo>
                  <a:pt x="80865" y="47446"/>
                </a:lnTo>
                <a:lnTo>
                  <a:pt x="47446" y="80865"/>
                </a:lnTo>
                <a:lnTo>
                  <a:pt x="21958" y="120909"/>
                </a:lnTo>
                <a:lnTo>
                  <a:pt x="5707" y="166271"/>
                </a:lnTo>
                <a:lnTo>
                  <a:pt x="0" y="215645"/>
                </a:lnTo>
                <a:lnTo>
                  <a:pt x="5707" y="264978"/>
                </a:lnTo>
                <a:lnTo>
                  <a:pt x="21958" y="310231"/>
                </a:lnTo>
                <a:lnTo>
                  <a:pt x="47446" y="350126"/>
                </a:lnTo>
                <a:lnTo>
                  <a:pt x="80865" y="383383"/>
                </a:lnTo>
                <a:lnTo>
                  <a:pt x="120909" y="408723"/>
                </a:lnTo>
                <a:lnTo>
                  <a:pt x="166271" y="424864"/>
                </a:lnTo>
                <a:lnTo>
                  <a:pt x="215646" y="430529"/>
                </a:lnTo>
                <a:lnTo>
                  <a:pt x="264978" y="424864"/>
                </a:lnTo>
                <a:lnTo>
                  <a:pt x="310231" y="408723"/>
                </a:lnTo>
                <a:lnTo>
                  <a:pt x="350126" y="383383"/>
                </a:lnTo>
                <a:lnTo>
                  <a:pt x="383383" y="350126"/>
                </a:lnTo>
                <a:lnTo>
                  <a:pt x="408723" y="310231"/>
                </a:lnTo>
                <a:lnTo>
                  <a:pt x="424864" y="264978"/>
                </a:lnTo>
                <a:lnTo>
                  <a:pt x="430530" y="215645"/>
                </a:lnTo>
                <a:lnTo>
                  <a:pt x="424864" y="166271"/>
                </a:lnTo>
                <a:lnTo>
                  <a:pt x="408723" y="120909"/>
                </a:lnTo>
                <a:lnTo>
                  <a:pt x="383383" y="80865"/>
                </a:lnTo>
                <a:lnTo>
                  <a:pt x="350126" y="47446"/>
                </a:lnTo>
                <a:lnTo>
                  <a:pt x="310231" y="21958"/>
                </a:lnTo>
                <a:lnTo>
                  <a:pt x="264978" y="5707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5670585" y="3958872"/>
            <a:ext cx="716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279543" y="1924791"/>
            <a:ext cx="906286" cy="488332"/>
          </a:xfrm>
          <a:custGeom>
            <a:avLst/>
            <a:gdLst/>
            <a:ahLst/>
            <a:cxnLst/>
            <a:rect l="l" t="t" r="r" b="b"/>
            <a:pathLst>
              <a:path w="932179" h="502285">
                <a:moveTo>
                  <a:pt x="931926" y="0"/>
                </a:moveTo>
                <a:lnTo>
                  <a:pt x="0" y="502157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542665" y="1933681"/>
            <a:ext cx="906286" cy="487715"/>
          </a:xfrm>
          <a:custGeom>
            <a:avLst/>
            <a:gdLst/>
            <a:ahLst/>
            <a:cxnLst/>
            <a:rect l="l" t="t" r="r" b="b"/>
            <a:pathLst>
              <a:path w="932179" h="501650">
                <a:moveTo>
                  <a:pt x="0" y="0"/>
                </a:moveTo>
                <a:lnTo>
                  <a:pt x="931926" y="501395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695767" y="2710074"/>
            <a:ext cx="279047" cy="488332"/>
          </a:xfrm>
          <a:custGeom>
            <a:avLst/>
            <a:gdLst/>
            <a:ahLst/>
            <a:cxnLst/>
            <a:rect l="l" t="t" r="r" b="b"/>
            <a:pathLst>
              <a:path w="287019" h="502285">
                <a:moveTo>
                  <a:pt x="286512" y="0"/>
                </a:moveTo>
                <a:lnTo>
                  <a:pt x="0" y="5021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244725" y="2684145"/>
            <a:ext cx="348192" cy="487715"/>
          </a:xfrm>
          <a:custGeom>
            <a:avLst/>
            <a:gdLst/>
            <a:ahLst/>
            <a:cxnLst/>
            <a:rect l="l" t="t" r="r" b="b"/>
            <a:pathLst>
              <a:path w="358139" h="501650">
                <a:moveTo>
                  <a:pt x="0" y="0"/>
                </a:moveTo>
                <a:lnTo>
                  <a:pt x="358139" y="501396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392892" y="3556106"/>
            <a:ext cx="209285" cy="417953"/>
          </a:xfrm>
          <a:custGeom>
            <a:avLst/>
            <a:gdLst/>
            <a:ahLst/>
            <a:cxnLst/>
            <a:rect l="l" t="t" r="r" b="b"/>
            <a:pathLst>
              <a:path w="215264" h="429895">
                <a:moveTo>
                  <a:pt x="214883" y="0"/>
                </a:moveTo>
                <a:lnTo>
                  <a:pt x="0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4753926" y="2684146"/>
            <a:ext cx="348192" cy="417953"/>
          </a:xfrm>
          <a:custGeom>
            <a:avLst/>
            <a:gdLst/>
            <a:ahLst/>
            <a:cxnLst/>
            <a:rect l="l" t="t" r="r" b="b"/>
            <a:pathLst>
              <a:path w="358139" h="429894">
                <a:moveTo>
                  <a:pt x="0" y="0"/>
                </a:moveTo>
                <a:lnTo>
                  <a:pt x="358140" y="429768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4692439" y="3459056"/>
            <a:ext cx="349426" cy="488950"/>
          </a:xfrm>
          <a:custGeom>
            <a:avLst/>
            <a:gdLst/>
            <a:ahLst/>
            <a:cxnLst/>
            <a:rect l="l" t="t" r="r" b="b"/>
            <a:pathLst>
              <a:path w="359410" h="502920">
                <a:moveTo>
                  <a:pt x="358901" y="0"/>
                </a:moveTo>
                <a:lnTo>
                  <a:pt x="0" y="50292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5311034" y="3442017"/>
            <a:ext cx="349426" cy="488332"/>
          </a:xfrm>
          <a:custGeom>
            <a:avLst/>
            <a:gdLst/>
            <a:ahLst/>
            <a:cxnLst/>
            <a:rect l="l" t="t" r="r" b="b"/>
            <a:pathLst>
              <a:path w="359410" h="502285">
                <a:moveTo>
                  <a:pt x="0" y="0"/>
                </a:moveTo>
                <a:lnTo>
                  <a:pt x="358901" y="502157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4867275" y="2969366"/>
            <a:ext cx="627239" cy="732190"/>
          </a:xfrm>
          <a:custGeom>
            <a:avLst/>
            <a:gdLst/>
            <a:ahLst/>
            <a:cxnLst/>
            <a:rect l="l" t="t" r="r" b="b"/>
            <a:pathLst>
              <a:path w="645160" h="753110">
                <a:moveTo>
                  <a:pt x="322325" y="0"/>
                </a:moveTo>
                <a:lnTo>
                  <a:pt x="278526" y="3433"/>
                </a:lnTo>
                <a:lnTo>
                  <a:pt x="236537" y="13437"/>
                </a:lnTo>
                <a:lnTo>
                  <a:pt x="196738" y="29563"/>
                </a:lnTo>
                <a:lnTo>
                  <a:pt x="159512" y="51364"/>
                </a:lnTo>
                <a:lnTo>
                  <a:pt x="125237" y="78393"/>
                </a:lnTo>
                <a:lnTo>
                  <a:pt x="94297" y="110204"/>
                </a:lnTo>
                <a:lnTo>
                  <a:pt x="67071" y="146348"/>
                </a:lnTo>
                <a:lnTo>
                  <a:pt x="43941" y="186379"/>
                </a:lnTo>
                <a:lnTo>
                  <a:pt x="25288" y="229850"/>
                </a:lnTo>
                <a:lnTo>
                  <a:pt x="11493" y="276313"/>
                </a:lnTo>
                <a:lnTo>
                  <a:pt x="2936" y="325321"/>
                </a:lnTo>
                <a:lnTo>
                  <a:pt x="0" y="376427"/>
                </a:lnTo>
                <a:lnTo>
                  <a:pt x="2936" y="427534"/>
                </a:lnTo>
                <a:lnTo>
                  <a:pt x="11493" y="476542"/>
                </a:lnTo>
                <a:lnTo>
                  <a:pt x="25288" y="523005"/>
                </a:lnTo>
                <a:lnTo>
                  <a:pt x="43941" y="566476"/>
                </a:lnTo>
                <a:lnTo>
                  <a:pt x="67071" y="606507"/>
                </a:lnTo>
                <a:lnTo>
                  <a:pt x="94297" y="642651"/>
                </a:lnTo>
                <a:lnTo>
                  <a:pt x="125237" y="674462"/>
                </a:lnTo>
                <a:lnTo>
                  <a:pt x="159512" y="701491"/>
                </a:lnTo>
                <a:lnTo>
                  <a:pt x="196738" y="723292"/>
                </a:lnTo>
                <a:lnTo>
                  <a:pt x="236537" y="739418"/>
                </a:lnTo>
                <a:lnTo>
                  <a:pt x="278526" y="749422"/>
                </a:lnTo>
                <a:lnTo>
                  <a:pt x="322325" y="752855"/>
                </a:lnTo>
                <a:lnTo>
                  <a:pt x="366125" y="749422"/>
                </a:lnTo>
                <a:lnTo>
                  <a:pt x="408114" y="739418"/>
                </a:lnTo>
                <a:lnTo>
                  <a:pt x="447913" y="723292"/>
                </a:lnTo>
                <a:lnTo>
                  <a:pt x="485139" y="701491"/>
                </a:lnTo>
                <a:lnTo>
                  <a:pt x="519414" y="674462"/>
                </a:lnTo>
                <a:lnTo>
                  <a:pt x="550354" y="642651"/>
                </a:lnTo>
                <a:lnTo>
                  <a:pt x="577580" y="606507"/>
                </a:lnTo>
                <a:lnTo>
                  <a:pt x="600710" y="566476"/>
                </a:lnTo>
                <a:lnTo>
                  <a:pt x="619363" y="523005"/>
                </a:lnTo>
                <a:lnTo>
                  <a:pt x="633158" y="476542"/>
                </a:lnTo>
                <a:lnTo>
                  <a:pt x="641715" y="427534"/>
                </a:lnTo>
                <a:lnTo>
                  <a:pt x="644651" y="376427"/>
                </a:lnTo>
                <a:lnTo>
                  <a:pt x="641715" y="325321"/>
                </a:lnTo>
                <a:lnTo>
                  <a:pt x="633158" y="276313"/>
                </a:lnTo>
                <a:lnTo>
                  <a:pt x="619363" y="229850"/>
                </a:lnTo>
                <a:lnTo>
                  <a:pt x="600710" y="186379"/>
                </a:lnTo>
                <a:lnTo>
                  <a:pt x="577580" y="146348"/>
                </a:lnTo>
                <a:lnTo>
                  <a:pt x="550354" y="110204"/>
                </a:lnTo>
                <a:lnTo>
                  <a:pt x="519414" y="78393"/>
                </a:lnTo>
                <a:lnTo>
                  <a:pt x="485139" y="51364"/>
                </a:lnTo>
                <a:lnTo>
                  <a:pt x="447913" y="29563"/>
                </a:lnTo>
                <a:lnTo>
                  <a:pt x="408114" y="13437"/>
                </a:lnTo>
                <a:lnTo>
                  <a:pt x="366125" y="3433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 txBox="1"/>
          <p:nvPr/>
        </p:nvSpPr>
        <p:spPr>
          <a:xfrm>
            <a:off x="5389563" y="2499677"/>
            <a:ext cx="523522" cy="201312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6424" rIns="0" bIns="0" rtlCol="0">
            <a:spAutoFit/>
          </a:bodyPr>
          <a:lstStyle/>
          <a:p>
            <a:pPr marL="83959">
              <a:spcBef>
                <a:spcPts val="287"/>
              </a:spcBef>
            </a:pPr>
            <a:r>
              <a:rPr sz="1069" spc="10" dirty="0">
                <a:latin typeface="Times New Roman"/>
                <a:cs typeface="Times New Roman"/>
              </a:rPr>
              <a:t>Root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389562" y="2755264"/>
            <a:ext cx="213607" cy="318558"/>
          </a:xfrm>
          <a:custGeom>
            <a:avLst/>
            <a:gdLst/>
            <a:ahLst/>
            <a:cxnLst/>
            <a:rect l="l" t="t" r="r" b="b"/>
            <a:pathLst>
              <a:path w="219710" h="327660">
                <a:moveTo>
                  <a:pt x="9905" y="248411"/>
                </a:moveTo>
                <a:lnTo>
                  <a:pt x="0" y="327659"/>
                </a:lnTo>
                <a:lnTo>
                  <a:pt x="70103" y="288035"/>
                </a:lnTo>
                <a:lnTo>
                  <a:pt x="60842" y="281940"/>
                </a:lnTo>
                <a:lnTo>
                  <a:pt x="30479" y="281940"/>
                </a:lnTo>
                <a:lnTo>
                  <a:pt x="28955" y="278892"/>
                </a:lnTo>
                <a:lnTo>
                  <a:pt x="29717" y="275081"/>
                </a:lnTo>
                <a:lnTo>
                  <a:pt x="36039" y="265613"/>
                </a:lnTo>
                <a:lnTo>
                  <a:pt x="9905" y="248411"/>
                </a:lnTo>
                <a:close/>
              </a:path>
              <a:path w="219710" h="327660">
                <a:moveTo>
                  <a:pt x="36039" y="265613"/>
                </a:moveTo>
                <a:lnTo>
                  <a:pt x="29717" y="275081"/>
                </a:lnTo>
                <a:lnTo>
                  <a:pt x="28955" y="278892"/>
                </a:lnTo>
                <a:lnTo>
                  <a:pt x="30479" y="281940"/>
                </a:lnTo>
                <a:lnTo>
                  <a:pt x="34289" y="281940"/>
                </a:lnTo>
                <a:lnTo>
                  <a:pt x="37337" y="280416"/>
                </a:lnTo>
                <a:lnTo>
                  <a:pt x="43775" y="270705"/>
                </a:lnTo>
                <a:lnTo>
                  <a:pt x="36039" y="265613"/>
                </a:lnTo>
                <a:close/>
              </a:path>
              <a:path w="219710" h="327660">
                <a:moveTo>
                  <a:pt x="43775" y="270705"/>
                </a:moveTo>
                <a:lnTo>
                  <a:pt x="37337" y="280416"/>
                </a:lnTo>
                <a:lnTo>
                  <a:pt x="34289" y="281940"/>
                </a:lnTo>
                <a:lnTo>
                  <a:pt x="60842" y="281940"/>
                </a:lnTo>
                <a:lnTo>
                  <a:pt x="43775" y="270705"/>
                </a:lnTo>
                <a:close/>
              </a:path>
              <a:path w="219710" h="327660">
                <a:moveTo>
                  <a:pt x="214122" y="0"/>
                </a:moveTo>
                <a:lnTo>
                  <a:pt x="211836" y="2285"/>
                </a:lnTo>
                <a:lnTo>
                  <a:pt x="36039" y="265613"/>
                </a:lnTo>
                <a:lnTo>
                  <a:pt x="43775" y="270705"/>
                </a:lnTo>
                <a:lnTo>
                  <a:pt x="218694" y="6857"/>
                </a:lnTo>
                <a:lnTo>
                  <a:pt x="219455" y="3809"/>
                </a:lnTo>
                <a:lnTo>
                  <a:pt x="217932" y="761"/>
                </a:lnTo>
                <a:lnTo>
                  <a:pt x="2141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4272108" y="3802460"/>
            <a:ext cx="647612" cy="726634"/>
          </a:xfrm>
          <a:custGeom>
            <a:avLst/>
            <a:gdLst/>
            <a:ahLst/>
            <a:cxnLst/>
            <a:rect l="l" t="t" r="r" b="b"/>
            <a:pathLst>
              <a:path w="666114" h="747395">
                <a:moveTo>
                  <a:pt x="522255" y="11783"/>
                </a:moveTo>
                <a:lnTo>
                  <a:pt x="465260" y="26426"/>
                </a:lnTo>
                <a:lnTo>
                  <a:pt x="414194" y="38632"/>
                </a:lnTo>
                <a:lnTo>
                  <a:pt x="367200" y="48819"/>
                </a:lnTo>
                <a:lnTo>
                  <a:pt x="322421" y="57408"/>
                </a:lnTo>
                <a:lnTo>
                  <a:pt x="277999" y="64818"/>
                </a:lnTo>
                <a:lnTo>
                  <a:pt x="232076" y="71469"/>
                </a:lnTo>
                <a:lnTo>
                  <a:pt x="182796" y="77781"/>
                </a:lnTo>
                <a:lnTo>
                  <a:pt x="128301" y="84173"/>
                </a:lnTo>
                <a:lnTo>
                  <a:pt x="99941" y="103747"/>
                </a:lnTo>
                <a:lnTo>
                  <a:pt x="46648" y="141180"/>
                </a:lnTo>
                <a:lnTo>
                  <a:pt x="10809" y="205083"/>
                </a:lnTo>
                <a:lnTo>
                  <a:pt x="888" y="260771"/>
                </a:lnTo>
                <a:lnTo>
                  <a:pt x="0" y="285436"/>
                </a:lnTo>
                <a:lnTo>
                  <a:pt x="1147" y="314566"/>
                </a:lnTo>
                <a:lnTo>
                  <a:pt x="3821" y="353100"/>
                </a:lnTo>
                <a:lnTo>
                  <a:pt x="7514" y="405974"/>
                </a:lnTo>
                <a:lnTo>
                  <a:pt x="11715" y="478127"/>
                </a:lnTo>
                <a:lnTo>
                  <a:pt x="14001" y="532134"/>
                </a:lnTo>
                <a:lnTo>
                  <a:pt x="20859" y="585569"/>
                </a:lnTo>
                <a:lnTo>
                  <a:pt x="35834" y="631755"/>
                </a:lnTo>
                <a:lnTo>
                  <a:pt x="59276" y="667475"/>
                </a:lnTo>
                <a:lnTo>
                  <a:pt x="89823" y="694152"/>
                </a:lnTo>
                <a:lnTo>
                  <a:pt x="126113" y="713207"/>
                </a:lnTo>
                <a:lnTo>
                  <a:pt x="166782" y="726063"/>
                </a:lnTo>
                <a:lnTo>
                  <a:pt x="210469" y="734141"/>
                </a:lnTo>
                <a:lnTo>
                  <a:pt x="255811" y="738863"/>
                </a:lnTo>
                <a:lnTo>
                  <a:pt x="301446" y="741651"/>
                </a:lnTo>
                <a:lnTo>
                  <a:pt x="346011" y="743927"/>
                </a:lnTo>
                <a:lnTo>
                  <a:pt x="388143" y="747113"/>
                </a:lnTo>
                <a:lnTo>
                  <a:pt x="432839" y="743184"/>
                </a:lnTo>
                <a:lnTo>
                  <a:pt x="477678" y="739684"/>
                </a:lnTo>
                <a:lnTo>
                  <a:pt x="522517" y="735326"/>
                </a:lnTo>
                <a:lnTo>
                  <a:pt x="567213" y="728825"/>
                </a:lnTo>
                <a:lnTo>
                  <a:pt x="591812" y="714216"/>
                </a:lnTo>
                <a:lnTo>
                  <a:pt x="602837" y="687391"/>
                </a:lnTo>
                <a:lnTo>
                  <a:pt x="607290" y="656709"/>
                </a:lnTo>
                <a:lnTo>
                  <a:pt x="612171" y="630527"/>
                </a:lnTo>
                <a:lnTo>
                  <a:pt x="615338" y="623360"/>
                </a:lnTo>
                <a:lnTo>
                  <a:pt x="619791" y="616621"/>
                </a:lnTo>
                <a:lnTo>
                  <a:pt x="624816" y="610167"/>
                </a:lnTo>
                <a:lnTo>
                  <a:pt x="629697" y="603857"/>
                </a:lnTo>
                <a:lnTo>
                  <a:pt x="638508" y="569924"/>
                </a:lnTo>
                <a:lnTo>
                  <a:pt x="647604" y="536420"/>
                </a:lnTo>
                <a:lnTo>
                  <a:pt x="656701" y="502916"/>
                </a:lnTo>
                <a:lnTo>
                  <a:pt x="665511" y="468983"/>
                </a:lnTo>
                <a:lnTo>
                  <a:pt x="664954" y="437414"/>
                </a:lnTo>
                <a:lnTo>
                  <a:pt x="664223" y="391663"/>
                </a:lnTo>
                <a:lnTo>
                  <a:pt x="662772" y="336582"/>
                </a:lnTo>
                <a:lnTo>
                  <a:pt x="660055" y="277021"/>
                </a:lnTo>
                <a:lnTo>
                  <a:pt x="655525" y="217834"/>
                </a:lnTo>
                <a:lnTo>
                  <a:pt x="648636" y="163872"/>
                </a:lnTo>
                <a:lnTo>
                  <a:pt x="638841" y="119987"/>
                </a:lnTo>
                <a:lnTo>
                  <a:pt x="619232" y="92555"/>
                </a:lnTo>
                <a:lnTo>
                  <a:pt x="612171" y="84173"/>
                </a:lnTo>
                <a:lnTo>
                  <a:pt x="553954" y="41093"/>
                </a:lnTo>
                <a:lnTo>
                  <a:pt x="515123" y="13484"/>
                </a:lnTo>
                <a:lnTo>
                  <a:pt x="496408" y="176"/>
                </a:lnTo>
                <a:lnTo>
                  <a:pt x="498542" y="0"/>
                </a:lnTo>
                <a:lnTo>
                  <a:pt x="522255" y="11783"/>
                </a:lnTo>
                <a:close/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 txBox="1"/>
          <p:nvPr/>
        </p:nvSpPr>
        <p:spPr>
          <a:xfrm>
            <a:off x="3716761" y="4851082"/>
            <a:ext cx="836524" cy="186996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7042" rIns="0" bIns="0" rtlCol="0">
            <a:spAutoFit/>
          </a:bodyPr>
          <a:lstStyle/>
          <a:p>
            <a:pPr marL="83959">
              <a:spcBef>
                <a:spcPts val="292"/>
              </a:spcBef>
            </a:pPr>
            <a:r>
              <a:rPr sz="972" spc="10" dirty="0">
                <a:latin typeface="Times New Roman"/>
                <a:cs typeface="Times New Roman"/>
              </a:rPr>
              <a:t>Left</a:t>
            </a:r>
            <a:r>
              <a:rPr sz="972" spc="-58" dirty="0">
                <a:latin typeface="Times New Roman"/>
                <a:cs typeface="Times New Roman"/>
              </a:rPr>
              <a:t> </a:t>
            </a:r>
            <a:r>
              <a:rPr sz="972" spc="10" dirty="0">
                <a:latin typeface="Times New Roman"/>
                <a:cs typeface="Times New Roman"/>
              </a:rPr>
              <a:t>subtree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130886" y="4432511"/>
            <a:ext cx="213607" cy="422275"/>
          </a:xfrm>
          <a:custGeom>
            <a:avLst/>
            <a:gdLst/>
            <a:ahLst/>
            <a:cxnLst/>
            <a:rect l="l" t="t" r="r" b="b"/>
            <a:pathLst>
              <a:path w="219710" h="434339">
                <a:moveTo>
                  <a:pt x="183489" y="62788"/>
                </a:moveTo>
                <a:lnTo>
                  <a:pt x="762" y="428244"/>
                </a:lnTo>
                <a:lnTo>
                  <a:pt x="0" y="432054"/>
                </a:lnTo>
                <a:lnTo>
                  <a:pt x="2286" y="434340"/>
                </a:lnTo>
                <a:lnTo>
                  <a:pt x="6096" y="434340"/>
                </a:lnTo>
                <a:lnTo>
                  <a:pt x="8382" y="432816"/>
                </a:lnTo>
                <a:lnTo>
                  <a:pt x="191118" y="66603"/>
                </a:lnTo>
                <a:lnTo>
                  <a:pt x="183489" y="62788"/>
                </a:lnTo>
                <a:close/>
              </a:path>
              <a:path w="219710" h="434339">
                <a:moveTo>
                  <a:pt x="219455" y="49530"/>
                </a:moveTo>
                <a:lnTo>
                  <a:pt x="195072" y="49530"/>
                </a:lnTo>
                <a:lnTo>
                  <a:pt x="197358" y="52578"/>
                </a:lnTo>
                <a:lnTo>
                  <a:pt x="196596" y="55625"/>
                </a:lnTo>
                <a:lnTo>
                  <a:pt x="191118" y="66603"/>
                </a:lnTo>
                <a:lnTo>
                  <a:pt x="219455" y="80772"/>
                </a:lnTo>
                <a:lnTo>
                  <a:pt x="219455" y="49530"/>
                </a:lnTo>
                <a:close/>
              </a:path>
              <a:path w="219710" h="434339">
                <a:moveTo>
                  <a:pt x="195072" y="49530"/>
                </a:moveTo>
                <a:lnTo>
                  <a:pt x="191262" y="49530"/>
                </a:lnTo>
                <a:lnTo>
                  <a:pt x="188975" y="51816"/>
                </a:lnTo>
                <a:lnTo>
                  <a:pt x="183489" y="62788"/>
                </a:lnTo>
                <a:lnTo>
                  <a:pt x="191118" y="66603"/>
                </a:lnTo>
                <a:lnTo>
                  <a:pt x="196596" y="55625"/>
                </a:lnTo>
                <a:lnTo>
                  <a:pt x="197358" y="52578"/>
                </a:lnTo>
                <a:lnTo>
                  <a:pt x="195072" y="49530"/>
                </a:lnTo>
                <a:close/>
              </a:path>
              <a:path w="219710" h="434339">
                <a:moveTo>
                  <a:pt x="219455" y="0"/>
                </a:moveTo>
                <a:lnTo>
                  <a:pt x="155448" y="48768"/>
                </a:lnTo>
                <a:lnTo>
                  <a:pt x="183489" y="62788"/>
                </a:lnTo>
                <a:lnTo>
                  <a:pt x="188975" y="51816"/>
                </a:lnTo>
                <a:lnTo>
                  <a:pt x="191262" y="49530"/>
                </a:lnTo>
                <a:lnTo>
                  <a:pt x="219455" y="49530"/>
                </a:lnTo>
                <a:lnTo>
                  <a:pt x="219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5424382" y="3822805"/>
            <a:ext cx="680332" cy="758119"/>
          </a:xfrm>
          <a:custGeom>
            <a:avLst/>
            <a:gdLst/>
            <a:ahLst/>
            <a:cxnLst/>
            <a:rect l="l" t="t" r="r" b="b"/>
            <a:pathLst>
              <a:path w="699770" h="779779">
                <a:moveTo>
                  <a:pt x="125730" y="0"/>
                </a:moveTo>
                <a:lnTo>
                  <a:pt x="111430" y="20109"/>
                </a:lnTo>
                <a:lnTo>
                  <a:pt x="89058" y="51149"/>
                </a:lnTo>
                <a:lnTo>
                  <a:pt x="67115" y="83474"/>
                </a:lnTo>
                <a:lnTo>
                  <a:pt x="40355" y="151662"/>
                </a:lnTo>
                <a:lnTo>
                  <a:pt x="28254" y="196394"/>
                </a:lnTo>
                <a:lnTo>
                  <a:pt x="17617" y="241419"/>
                </a:lnTo>
                <a:lnTo>
                  <a:pt x="8260" y="286518"/>
                </a:lnTo>
                <a:lnTo>
                  <a:pt x="0" y="331469"/>
                </a:lnTo>
                <a:lnTo>
                  <a:pt x="2188" y="392887"/>
                </a:lnTo>
                <a:lnTo>
                  <a:pt x="2877" y="437662"/>
                </a:lnTo>
                <a:lnTo>
                  <a:pt x="6967" y="473293"/>
                </a:lnTo>
                <a:lnTo>
                  <a:pt x="19360" y="507278"/>
                </a:lnTo>
                <a:lnTo>
                  <a:pt x="44958" y="547115"/>
                </a:lnTo>
                <a:lnTo>
                  <a:pt x="57114" y="577262"/>
                </a:lnTo>
                <a:lnTo>
                  <a:pt x="72485" y="603122"/>
                </a:lnTo>
                <a:lnTo>
                  <a:pt x="91999" y="625554"/>
                </a:lnTo>
                <a:lnTo>
                  <a:pt x="116586" y="645413"/>
                </a:lnTo>
                <a:lnTo>
                  <a:pt x="133135" y="675072"/>
                </a:lnTo>
                <a:lnTo>
                  <a:pt x="156972" y="695229"/>
                </a:lnTo>
                <a:lnTo>
                  <a:pt x="185380" y="710672"/>
                </a:lnTo>
                <a:lnTo>
                  <a:pt x="215646" y="726185"/>
                </a:lnTo>
                <a:lnTo>
                  <a:pt x="222170" y="730853"/>
                </a:lnTo>
                <a:lnTo>
                  <a:pt x="264283" y="747498"/>
                </a:lnTo>
                <a:lnTo>
                  <a:pt x="309074" y="750784"/>
                </a:lnTo>
                <a:lnTo>
                  <a:pt x="331470" y="752855"/>
                </a:lnTo>
                <a:lnTo>
                  <a:pt x="365795" y="757987"/>
                </a:lnTo>
                <a:lnTo>
                  <a:pt x="394049" y="763619"/>
                </a:lnTo>
                <a:lnTo>
                  <a:pt x="422445" y="770536"/>
                </a:lnTo>
                <a:lnTo>
                  <a:pt x="457200" y="779525"/>
                </a:lnTo>
                <a:lnTo>
                  <a:pt x="511992" y="768941"/>
                </a:lnTo>
                <a:lnTo>
                  <a:pt x="567499" y="759999"/>
                </a:lnTo>
                <a:lnTo>
                  <a:pt x="621577" y="747486"/>
                </a:lnTo>
                <a:lnTo>
                  <a:pt x="672084" y="726185"/>
                </a:lnTo>
                <a:lnTo>
                  <a:pt x="691800" y="633793"/>
                </a:lnTo>
                <a:lnTo>
                  <a:pt x="697480" y="574452"/>
                </a:lnTo>
                <a:lnTo>
                  <a:pt x="699515" y="547115"/>
                </a:lnTo>
                <a:lnTo>
                  <a:pt x="695868" y="488999"/>
                </a:lnTo>
                <a:lnTo>
                  <a:pt x="692432" y="434735"/>
                </a:lnTo>
                <a:lnTo>
                  <a:pt x="687895" y="382714"/>
                </a:lnTo>
                <a:lnTo>
                  <a:pt x="680945" y="331328"/>
                </a:lnTo>
                <a:lnTo>
                  <a:pt x="670270" y="278969"/>
                </a:lnTo>
                <a:lnTo>
                  <a:pt x="654558" y="224027"/>
                </a:lnTo>
                <a:lnTo>
                  <a:pt x="632936" y="168592"/>
                </a:lnTo>
                <a:lnTo>
                  <a:pt x="591312" y="125729"/>
                </a:lnTo>
                <a:lnTo>
                  <a:pt x="581548" y="105275"/>
                </a:lnTo>
                <a:lnTo>
                  <a:pt x="550592" y="82653"/>
                </a:lnTo>
                <a:lnTo>
                  <a:pt x="478786" y="47632"/>
                </a:lnTo>
                <a:lnTo>
                  <a:pt x="431517" y="31552"/>
                </a:lnTo>
                <a:lnTo>
                  <a:pt x="384714" y="21526"/>
                </a:lnTo>
                <a:lnTo>
                  <a:pt x="336070" y="15691"/>
                </a:lnTo>
                <a:lnTo>
                  <a:pt x="283277" y="12184"/>
                </a:lnTo>
                <a:lnTo>
                  <a:pt x="224027" y="9143"/>
                </a:lnTo>
                <a:lnTo>
                  <a:pt x="181772" y="3536"/>
                </a:lnTo>
                <a:lnTo>
                  <a:pt x="163734" y="857"/>
                </a:lnTo>
                <a:lnTo>
                  <a:pt x="151268" y="35"/>
                </a:lnTo>
                <a:lnTo>
                  <a:pt x="125730" y="0"/>
                </a:lnTo>
                <a:close/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/>
          <p:nvPr/>
        </p:nvSpPr>
        <p:spPr>
          <a:xfrm>
            <a:off x="5180647" y="4851082"/>
            <a:ext cx="940858" cy="201312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6424" rIns="0" bIns="0" rtlCol="0">
            <a:spAutoFit/>
          </a:bodyPr>
          <a:lstStyle/>
          <a:p>
            <a:pPr marL="83959">
              <a:spcBef>
                <a:spcPts val="287"/>
              </a:spcBef>
            </a:pPr>
            <a:r>
              <a:rPr sz="1069" spc="10" dirty="0">
                <a:latin typeface="Times New Roman"/>
                <a:cs typeface="Times New Roman"/>
              </a:rPr>
              <a:t>Right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594773" y="4432511"/>
            <a:ext cx="125324" cy="423509"/>
          </a:xfrm>
          <a:custGeom>
            <a:avLst/>
            <a:gdLst/>
            <a:ahLst/>
            <a:cxnLst/>
            <a:rect l="l" t="t" r="r" b="b"/>
            <a:pathLst>
              <a:path w="128904" h="435610">
                <a:moveTo>
                  <a:pt x="90081" y="68705"/>
                </a:moveTo>
                <a:lnTo>
                  <a:pt x="0" y="429768"/>
                </a:lnTo>
                <a:lnTo>
                  <a:pt x="762" y="432816"/>
                </a:lnTo>
                <a:lnTo>
                  <a:pt x="3048" y="435102"/>
                </a:lnTo>
                <a:lnTo>
                  <a:pt x="6858" y="434340"/>
                </a:lnTo>
                <a:lnTo>
                  <a:pt x="8381" y="431292"/>
                </a:lnTo>
                <a:lnTo>
                  <a:pt x="98496" y="70832"/>
                </a:lnTo>
                <a:lnTo>
                  <a:pt x="90081" y="68705"/>
                </a:lnTo>
                <a:close/>
              </a:path>
              <a:path w="128904" h="435610">
                <a:moveTo>
                  <a:pt x="123569" y="54102"/>
                </a:moveTo>
                <a:lnTo>
                  <a:pt x="98298" y="54102"/>
                </a:lnTo>
                <a:lnTo>
                  <a:pt x="101346" y="56387"/>
                </a:lnTo>
                <a:lnTo>
                  <a:pt x="101346" y="59436"/>
                </a:lnTo>
                <a:lnTo>
                  <a:pt x="98496" y="70832"/>
                </a:lnTo>
                <a:lnTo>
                  <a:pt x="128777" y="78486"/>
                </a:lnTo>
                <a:lnTo>
                  <a:pt x="123569" y="54102"/>
                </a:lnTo>
                <a:close/>
              </a:path>
              <a:path w="128904" h="435610">
                <a:moveTo>
                  <a:pt x="98298" y="54102"/>
                </a:moveTo>
                <a:lnTo>
                  <a:pt x="95250" y="54863"/>
                </a:lnTo>
                <a:lnTo>
                  <a:pt x="92963" y="57150"/>
                </a:lnTo>
                <a:lnTo>
                  <a:pt x="90081" y="68705"/>
                </a:lnTo>
                <a:lnTo>
                  <a:pt x="98496" y="70832"/>
                </a:lnTo>
                <a:lnTo>
                  <a:pt x="101346" y="59436"/>
                </a:lnTo>
                <a:lnTo>
                  <a:pt x="101346" y="56387"/>
                </a:lnTo>
                <a:lnTo>
                  <a:pt x="98298" y="54102"/>
                </a:lnTo>
                <a:close/>
              </a:path>
              <a:path w="128904" h="435610">
                <a:moveTo>
                  <a:pt x="112013" y="0"/>
                </a:moveTo>
                <a:lnTo>
                  <a:pt x="59436" y="60960"/>
                </a:lnTo>
                <a:lnTo>
                  <a:pt x="90081" y="68705"/>
                </a:lnTo>
                <a:lnTo>
                  <a:pt x="92963" y="57150"/>
                </a:lnTo>
                <a:lnTo>
                  <a:pt x="95250" y="54863"/>
                </a:lnTo>
                <a:lnTo>
                  <a:pt x="98298" y="54102"/>
                </a:lnTo>
                <a:lnTo>
                  <a:pt x="123569" y="54102"/>
                </a:lnTo>
                <a:lnTo>
                  <a:pt x="112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36670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48703" y="4144327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214884" y="0"/>
                </a:moveTo>
                <a:lnTo>
                  <a:pt x="165791" y="5665"/>
                </a:lnTo>
                <a:lnTo>
                  <a:pt x="120631" y="21806"/>
                </a:lnTo>
                <a:lnTo>
                  <a:pt x="80723" y="47146"/>
                </a:lnTo>
                <a:lnTo>
                  <a:pt x="47386" y="80403"/>
                </a:lnTo>
                <a:lnTo>
                  <a:pt x="21940" y="120298"/>
                </a:lnTo>
                <a:lnTo>
                  <a:pt x="5705" y="165551"/>
                </a:lnTo>
                <a:lnTo>
                  <a:pt x="0" y="214884"/>
                </a:lnTo>
                <a:lnTo>
                  <a:pt x="5705" y="264216"/>
                </a:lnTo>
                <a:lnTo>
                  <a:pt x="21940" y="309469"/>
                </a:lnTo>
                <a:lnTo>
                  <a:pt x="47386" y="349364"/>
                </a:lnTo>
                <a:lnTo>
                  <a:pt x="80723" y="382621"/>
                </a:lnTo>
                <a:lnTo>
                  <a:pt x="120631" y="407961"/>
                </a:lnTo>
                <a:lnTo>
                  <a:pt x="165791" y="424102"/>
                </a:lnTo>
                <a:lnTo>
                  <a:pt x="214884" y="429767"/>
                </a:lnTo>
                <a:lnTo>
                  <a:pt x="264258" y="424102"/>
                </a:lnTo>
                <a:lnTo>
                  <a:pt x="309620" y="407961"/>
                </a:lnTo>
                <a:lnTo>
                  <a:pt x="349664" y="382621"/>
                </a:lnTo>
                <a:lnTo>
                  <a:pt x="383083" y="349364"/>
                </a:lnTo>
                <a:lnTo>
                  <a:pt x="408571" y="309469"/>
                </a:lnTo>
                <a:lnTo>
                  <a:pt x="424822" y="264216"/>
                </a:lnTo>
                <a:lnTo>
                  <a:pt x="430529" y="214884"/>
                </a:lnTo>
                <a:lnTo>
                  <a:pt x="424822" y="165551"/>
                </a:lnTo>
                <a:lnTo>
                  <a:pt x="408571" y="120298"/>
                </a:lnTo>
                <a:lnTo>
                  <a:pt x="383083" y="80403"/>
                </a:lnTo>
                <a:lnTo>
                  <a:pt x="349664" y="47146"/>
                </a:lnTo>
                <a:lnTo>
                  <a:pt x="309620" y="21806"/>
                </a:lnTo>
                <a:lnTo>
                  <a:pt x="264258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452033" y="4980728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4" h="429895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16"/>
                </a:lnTo>
                <a:lnTo>
                  <a:pt x="21806" y="309469"/>
                </a:lnTo>
                <a:lnTo>
                  <a:pt x="47146" y="349364"/>
                </a:lnTo>
                <a:lnTo>
                  <a:pt x="80403" y="382621"/>
                </a:lnTo>
                <a:lnTo>
                  <a:pt x="120298" y="407961"/>
                </a:lnTo>
                <a:lnTo>
                  <a:pt x="165551" y="424102"/>
                </a:lnTo>
                <a:lnTo>
                  <a:pt x="214884" y="429767"/>
                </a:lnTo>
                <a:lnTo>
                  <a:pt x="264216" y="424102"/>
                </a:lnTo>
                <a:lnTo>
                  <a:pt x="309469" y="407961"/>
                </a:lnTo>
                <a:lnTo>
                  <a:pt x="349364" y="382621"/>
                </a:lnTo>
                <a:lnTo>
                  <a:pt x="382621" y="349364"/>
                </a:lnTo>
                <a:lnTo>
                  <a:pt x="407961" y="309469"/>
                </a:lnTo>
                <a:lnTo>
                  <a:pt x="424102" y="264216"/>
                </a:lnTo>
                <a:lnTo>
                  <a:pt x="429768" y="214883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627857" y="5045674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48703" y="5747491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214884" y="0"/>
                </a:moveTo>
                <a:lnTo>
                  <a:pt x="165791" y="5665"/>
                </a:lnTo>
                <a:lnTo>
                  <a:pt x="120631" y="21806"/>
                </a:lnTo>
                <a:lnTo>
                  <a:pt x="80723" y="47146"/>
                </a:lnTo>
                <a:lnTo>
                  <a:pt x="47386" y="80403"/>
                </a:lnTo>
                <a:lnTo>
                  <a:pt x="21940" y="120298"/>
                </a:lnTo>
                <a:lnTo>
                  <a:pt x="5705" y="165551"/>
                </a:lnTo>
                <a:lnTo>
                  <a:pt x="0" y="214884"/>
                </a:lnTo>
                <a:lnTo>
                  <a:pt x="5705" y="264216"/>
                </a:lnTo>
                <a:lnTo>
                  <a:pt x="21940" y="309469"/>
                </a:lnTo>
                <a:lnTo>
                  <a:pt x="47386" y="349364"/>
                </a:lnTo>
                <a:lnTo>
                  <a:pt x="80723" y="382621"/>
                </a:lnTo>
                <a:lnTo>
                  <a:pt x="120631" y="407961"/>
                </a:lnTo>
                <a:lnTo>
                  <a:pt x="165791" y="424102"/>
                </a:lnTo>
                <a:lnTo>
                  <a:pt x="214884" y="429768"/>
                </a:lnTo>
                <a:lnTo>
                  <a:pt x="264258" y="424102"/>
                </a:lnTo>
                <a:lnTo>
                  <a:pt x="309620" y="407961"/>
                </a:lnTo>
                <a:lnTo>
                  <a:pt x="349664" y="382621"/>
                </a:lnTo>
                <a:lnTo>
                  <a:pt x="383083" y="349364"/>
                </a:lnTo>
                <a:lnTo>
                  <a:pt x="408571" y="309469"/>
                </a:lnTo>
                <a:lnTo>
                  <a:pt x="424822" y="264216"/>
                </a:lnTo>
                <a:lnTo>
                  <a:pt x="430529" y="214884"/>
                </a:lnTo>
                <a:lnTo>
                  <a:pt x="424822" y="165551"/>
                </a:lnTo>
                <a:lnTo>
                  <a:pt x="408571" y="120298"/>
                </a:lnTo>
                <a:lnTo>
                  <a:pt x="383083" y="80403"/>
                </a:lnTo>
                <a:lnTo>
                  <a:pt x="349664" y="47146"/>
                </a:lnTo>
                <a:lnTo>
                  <a:pt x="309620" y="21806"/>
                </a:lnTo>
                <a:lnTo>
                  <a:pt x="264258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4589710" y="5794656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67" y="1610225"/>
            <a:ext cx="4853076" cy="2127638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It is 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made </a:t>
            </a:r>
            <a:r>
              <a:rPr sz="1069" spc="5" dirty="0">
                <a:latin typeface="Times New Roman"/>
                <a:cs typeface="Times New Roman"/>
              </a:rPr>
              <a:t>earlier with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little modification. In this figure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join the 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G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D.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due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reason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always one </a:t>
            </a:r>
            <a:r>
              <a:rPr sz="1069" spc="5" dirty="0">
                <a:latin typeface="Times New Roman"/>
                <a:cs typeface="Times New Roman"/>
              </a:rPr>
              <a:t>path </a:t>
            </a:r>
            <a:r>
              <a:rPr sz="1069" spc="10" dirty="0">
                <a:latin typeface="Times New Roman"/>
                <a:cs typeface="Times New Roman"/>
              </a:rPr>
              <a:t>to go (from </a:t>
            </a:r>
            <a:r>
              <a:rPr sz="1069" spc="5" dirty="0">
                <a:latin typeface="Times New Roman"/>
                <a:cs typeface="Times New Roman"/>
              </a:rPr>
              <a:t>root) </a:t>
            </a:r>
            <a:r>
              <a:rPr sz="1069" spc="10" dirty="0">
                <a:latin typeface="Times New Roman"/>
                <a:cs typeface="Times New Roman"/>
              </a:rPr>
              <a:t>to a node. But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0" dirty="0">
                <a:latin typeface="Times New Roman"/>
                <a:cs typeface="Times New Roman"/>
              </a:rPr>
              <a:t>there are two </a:t>
            </a:r>
            <a:r>
              <a:rPr sz="1069" spc="5" dirty="0">
                <a:latin typeface="Times New Roman"/>
                <a:cs typeface="Times New Roman"/>
              </a:rPr>
              <a:t>paths  (tracks)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go </a:t>
            </a:r>
            <a:r>
              <a:rPr sz="1069" spc="10" dirty="0">
                <a:latin typeface="Times New Roman"/>
                <a:cs typeface="Times New Roman"/>
              </a:rPr>
              <a:t>to node G. One path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from 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B, then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G. </a:t>
            </a:r>
            <a:r>
              <a:rPr sz="1069" spc="10" dirty="0">
                <a:latin typeface="Times New Roman"/>
                <a:cs typeface="Times New Roman"/>
              </a:rPr>
              <a:t>That  </a:t>
            </a:r>
            <a:r>
              <a:rPr sz="1069" spc="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the path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A-B-D-G.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reach to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9" dirty="0">
                <a:latin typeface="Times New Roman"/>
                <a:cs typeface="Times New Roman"/>
              </a:rPr>
              <a:t>G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other path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27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path </a:t>
            </a:r>
            <a:r>
              <a:rPr sz="1069" spc="10" dirty="0">
                <a:latin typeface="Times New Roman"/>
                <a:cs typeface="Times New Roman"/>
              </a:rPr>
              <a:t>A-B-E-G.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such a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not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tree. Rather, it </a:t>
            </a:r>
            <a:r>
              <a:rPr sz="1069" spc="10" dirty="0">
                <a:latin typeface="Times New Roman"/>
                <a:cs typeface="Times New Roman"/>
              </a:rPr>
              <a:t>may be a </a:t>
            </a:r>
            <a:r>
              <a:rPr sz="1069" spc="5" dirty="0">
                <a:latin typeface="Times New Roman"/>
                <a:cs typeface="Times New Roman"/>
              </a:rPr>
              <a:t>graph.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discuss </a:t>
            </a:r>
            <a:r>
              <a:rPr sz="1069" spc="5" dirty="0">
                <a:latin typeface="Times New Roman"/>
                <a:cs typeface="Times New Roman"/>
              </a:rPr>
              <a:t>about </a:t>
            </a:r>
            <a:r>
              <a:rPr sz="1069" spc="10" dirty="0">
                <a:latin typeface="Times New Roman"/>
                <a:cs typeface="Times New Roman"/>
              </a:rPr>
              <a:t>graphs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end </a:t>
            </a:r>
            <a:r>
              <a:rPr sz="1069" spc="5" dirty="0">
                <a:latin typeface="Times New Roman"/>
                <a:cs typeface="Times New Roman"/>
              </a:rPr>
              <a:t>of this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course.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Similarly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an extra </a:t>
            </a:r>
            <a:r>
              <a:rPr sz="1069" spc="5" dirty="0">
                <a:latin typeface="Times New Roman"/>
                <a:cs typeface="Times New Roman"/>
              </a:rPr>
              <a:t>link </a:t>
            </a:r>
            <a:r>
              <a:rPr sz="1069" spc="10" dirty="0">
                <a:latin typeface="Times New Roman"/>
                <a:cs typeface="Times New Roman"/>
              </a:rPr>
              <a:t>between the nodes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B, </a:t>
            </a:r>
            <a:r>
              <a:rPr sz="1069" spc="5" dirty="0">
                <a:latin typeface="Times New Roman"/>
                <a:cs typeface="Times New Roman"/>
              </a:rPr>
              <a:t>as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below,  </a:t>
            </a:r>
            <a:r>
              <a:rPr sz="1069" spc="5" dirty="0">
                <a:latin typeface="Times New Roman"/>
                <a:cs typeface="Times New Roman"/>
              </a:rPr>
              <a:t>then it is </a:t>
            </a:r>
            <a:r>
              <a:rPr sz="1069" spc="10" dirty="0">
                <a:latin typeface="Times New Roman"/>
                <a:cs typeface="Times New Roman"/>
              </a:rPr>
              <a:t>also no </a:t>
            </a:r>
            <a:r>
              <a:rPr sz="1069" spc="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tree. This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multiple </a:t>
            </a:r>
            <a:r>
              <a:rPr sz="1069" spc="10" dirty="0">
                <a:latin typeface="Times New Roman"/>
                <a:cs typeface="Times New Roman"/>
              </a:rPr>
              <a:t>graph </a:t>
            </a:r>
            <a:r>
              <a:rPr sz="1069" spc="5" dirty="0">
                <a:latin typeface="Times New Roman"/>
                <a:cs typeface="Times New Roman"/>
              </a:rPr>
              <a:t>as there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multiple </a:t>
            </a:r>
            <a:r>
              <a:rPr sz="1069" spc="10" dirty="0">
                <a:latin typeface="Times New Roman"/>
                <a:cs typeface="Times New Roman"/>
              </a:rPr>
              <a:t>(more 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than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0"/>
              </a:lnSpc>
            </a:pPr>
            <a:r>
              <a:rPr sz="1069" spc="5" dirty="0">
                <a:latin typeface="Times New Roman"/>
                <a:cs typeface="Times New Roman"/>
              </a:rPr>
              <a:t>1) links between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and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826">
              <a:latin typeface="Times New Roman"/>
              <a:cs typeface="Times New Roman"/>
            </a:endParaRPr>
          </a:p>
          <a:p>
            <a:pPr marR="753163" algn="ctr"/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94474" y="3447204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5" h="429895">
                <a:moveTo>
                  <a:pt x="214883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4"/>
                </a:lnTo>
                <a:lnTo>
                  <a:pt x="5665" y="264216"/>
                </a:lnTo>
                <a:lnTo>
                  <a:pt x="21806" y="309469"/>
                </a:lnTo>
                <a:lnTo>
                  <a:pt x="47146" y="349364"/>
                </a:lnTo>
                <a:lnTo>
                  <a:pt x="80403" y="382621"/>
                </a:lnTo>
                <a:lnTo>
                  <a:pt x="120298" y="407961"/>
                </a:lnTo>
                <a:lnTo>
                  <a:pt x="165551" y="424102"/>
                </a:lnTo>
                <a:lnTo>
                  <a:pt x="214883" y="429768"/>
                </a:lnTo>
                <a:lnTo>
                  <a:pt x="264216" y="424102"/>
                </a:lnTo>
                <a:lnTo>
                  <a:pt x="309469" y="407961"/>
                </a:lnTo>
                <a:lnTo>
                  <a:pt x="349364" y="382621"/>
                </a:lnTo>
                <a:lnTo>
                  <a:pt x="382621" y="349364"/>
                </a:lnTo>
                <a:lnTo>
                  <a:pt x="407961" y="309469"/>
                </a:lnTo>
                <a:lnTo>
                  <a:pt x="424102" y="264216"/>
                </a:lnTo>
                <a:lnTo>
                  <a:pt x="429767" y="214884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939502" y="4144327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30" h="429895">
                <a:moveTo>
                  <a:pt x="215645" y="0"/>
                </a:moveTo>
                <a:lnTo>
                  <a:pt x="166271" y="5665"/>
                </a:lnTo>
                <a:lnTo>
                  <a:pt x="120909" y="21806"/>
                </a:lnTo>
                <a:lnTo>
                  <a:pt x="80865" y="47146"/>
                </a:lnTo>
                <a:lnTo>
                  <a:pt x="47446" y="80403"/>
                </a:lnTo>
                <a:lnTo>
                  <a:pt x="21958" y="120298"/>
                </a:lnTo>
                <a:lnTo>
                  <a:pt x="5707" y="165551"/>
                </a:lnTo>
                <a:lnTo>
                  <a:pt x="0" y="214884"/>
                </a:lnTo>
                <a:lnTo>
                  <a:pt x="5707" y="264216"/>
                </a:lnTo>
                <a:lnTo>
                  <a:pt x="21958" y="309469"/>
                </a:lnTo>
                <a:lnTo>
                  <a:pt x="47446" y="349364"/>
                </a:lnTo>
                <a:lnTo>
                  <a:pt x="80865" y="382621"/>
                </a:lnTo>
                <a:lnTo>
                  <a:pt x="120909" y="407961"/>
                </a:lnTo>
                <a:lnTo>
                  <a:pt x="166271" y="424102"/>
                </a:lnTo>
                <a:lnTo>
                  <a:pt x="215645" y="429767"/>
                </a:lnTo>
                <a:lnTo>
                  <a:pt x="264738" y="424102"/>
                </a:lnTo>
                <a:lnTo>
                  <a:pt x="309898" y="407961"/>
                </a:lnTo>
                <a:lnTo>
                  <a:pt x="349806" y="382621"/>
                </a:lnTo>
                <a:lnTo>
                  <a:pt x="383143" y="349364"/>
                </a:lnTo>
                <a:lnTo>
                  <a:pt x="408589" y="309469"/>
                </a:lnTo>
                <a:lnTo>
                  <a:pt x="424824" y="264216"/>
                </a:lnTo>
                <a:lnTo>
                  <a:pt x="430529" y="214884"/>
                </a:lnTo>
                <a:lnTo>
                  <a:pt x="424824" y="165551"/>
                </a:lnTo>
                <a:lnTo>
                  <a:pt x="408589" y="120298"/>
                </a:lnTo>
                <a:lnTo>
                  <a:pt x="383143" y="80403"/>
                </a:lnTo>
                <a:lnTo>
                  <a:pt x="349806" y="47146"/>
                </a:lnTo>
                <a:lnTo>
                  <a:pt x="309898" y="21806"/>
                </a:lnTo>
                <a:lnTo>
                  <a:pt x="264738" y="5665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080507" y="4193715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89692" y="4193715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97349" y="4980728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4" h="429895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16"/>
                </a:lnTo>
                <a:lnTo>
                  <a:pt x="21806" y="309469"/>
                </a:lnTo>
                <a:lnTo>
                  <a:pt x="47146" y="349364"/>
                </a:lnTo>
                <a:lnTo>
                  <a:pt x="80403" y="382621"/>
                </a:lnTo>
                <a:lnTo>
                  <a:pt x="120298" y="407961"/>
                </a:lnTo>
                <a:lnTo>
                  <a:pt x="165551" y="424102"/>
                </a:lnTo>
                <a:lnTo>
                  <a:pt x="214884" y="429767"/>
                </a:lnTo>
                <a:lnTo>
                  <a:pt x="264216" y="424102"/>
                </a:lnTo>
                <a:lnTo>
                  <a:pt x="309469" y="407961"/>
                </a:lnTo>
                <a:lnTo>
                  <a:pt x="349364" y="382621"/>
                </a:lnTo>
                <a:lnTo>
                  <a:pt x="382621" y="349364"/>
                </a:lnTo>
                <a:lnTo>
                  <a:pt x="407961" y="309469"/>
                </a:lnTo>
                <a:lnTo>
                  <a:pt x="424102" y="264216"/>
                </a:lnTo>
                <a:lnTo>
                  <a:pt x="429768" y="214883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2673174" y="5047155"/>
            <a:ext cx="1098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06552" y="4911091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5" h="429895">
                <a:moveTo>
                  <a:pt x="214883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16"/>
                </a:lnTo>
                <a:lnTo>
                  <a:pt x="21806" y="309469"/>
                </a:lnTo>
                <a:lnTo>
                  <a:pt x="47146" y="349364"/>
                </a:lnTo>
                <a:lnTo>
                  <a:pt x="80403" y="382621"/>
                </a:lnTo>
                <a:lnTo>
                  <a:pt x="120298" y="407961"/>
                </a:lnTo>
                <a:lnTo>
                  <a:pt x="165551" y="424102"/>
                </a:lnTo>
                <a:lnTo>
                  <a:pt x="214883" y="429767"/>
                </a:lnTo>
                <a:lnTo>
                  <a:pt x="264216" y="424102"/>
                </a:lnTo>
                <a:lnTo>
                  <a:pt x="309469" y="407961"/>
                </a:lnTo>
                <a:lnTo>
                  <a:pt x="349364" y="382621"/>
                </a:lnTo>
                <a:lnTo>
                  <a:pt x="382621" y="349364"/>
                </a:lnTo>
                <a:lnTo>
                  <a:pt x="407961" y="309469"/>
                </a:lnTo>
                <a:lnTo>
                  <a:pt x="424102" y="264216"/>
                </a:lnTo>
                <a:lnTo>
                  <a:pt x="429767" y="214883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5147556" y="4958256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18796" y="5817130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4" h="429895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16"/>
                </a:lnTo>
                <a:lnTo>
                  <a:pt x="21806" y="309469"/>
                </a:lnTo>
                <a:lnTo>
                  <a:pt x="47146" y="349364"/>
                </a:lnTo>
                <a:lnTo>
                  <a:pt x="80403" y="382621"/>
                </a:lnTo>
                <a:lnTo>
                  <a:pt x="120298" y="407961"/>
                </a:lnTo>
                <a:lnTo>
                  <a:pt x="165551" y="424102"/>
                </a:lnTo>
                <a:lnTo>
                  <a:pt x="214884" y="429767"/>
                </a:lnTo>
                <a:lnTo>
                  <a:pt x="264216" y="424102"/>
                </a:lnTo>
                <a:lnTo>
                  <a:pt x="309469" y="407961"/>
                </a:lnTo>
                <a:lnTo>
                  <a:pt x="349364" y="382621"/>
                </a:lnTo>
                <a:lnTo>
                  <a:pt x="382621" y="349364"/>
                </a:lnTo>
                <a:lnTo>
                  <a:pt x="407961" y="309469"/>
                </a:lnTo>
                <a:lnTo>
                  <a:pt x="424102" y="264216"/>
                </a:lnTo>
                <a:lnTo>
                  <a:pt x="429768" y="214883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352280" y="5936896"/>
            <a:ext cx="4851841" cy="1338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9240"/>
            <a:r>
              <a:rPr sz="1069" spc="19" dirty="0">
                <a:latin typeface="Times New Roman"/>
                <a:cs typeface="Times New Roman"/>
              </a:rPr>
              <a:t>G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361">
              <a:latin typeface="Times New Roman"/>
              <a:cs typeface="Times New Roman"/>
            </a:endParaRPr>
          </a:p>
          <a:p>
            <a:pPr marL="1587199"/>
            <a:r>
              <a:rPr sz="1069" b="1" spc="10" dirty="0">
                <a:latin typeface="Times New Roman"/>
                <a:cs typeface="Times New Roman"/>
              </a:rPr>
              <a:t>Fig 11.9: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non-tree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Similarly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put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links between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nodes, then the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thus  developed will not be a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is also </a:t>
            </a:r>
            <a:r>
              <a:rPr sz="1069" spc="10" dirty="0">
                <a:latin typeface="Times New Roman"/>
                <a:cs typeface="Times New Roman"/>
              </a:rPr>
              <a:t>an example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structure 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a tree as there are </a:t>
            </a:r>
            <a:r>
              <a:rPr sz="1069" spc="5" dirty="0">
                <a:latin typeface="Times New Roman"/>
                <a:cs typeface="Times New Roman"/>
              </a:rPr>
              <a:t>multiple links </a:t>
            </a:r>
            <a:r>
              <a:rPr sz="1069" spc="10" dirty="0">
                <a:latin typeface="Times New Roman"/>
                <a:cs typeface="Times New Roman"/>
              </a:rPr>
              <a:t>between the </a:t>
            </a:r>
            <a:r>
              <a:rPr sz="1069" spc="5" dirty="0">
                <a:latin typeface="Times New Roman"/>
                <a:cs typeface="Times New Roman"/>
              </a:rPr>
              <a:t>different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63658" y="5747491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215645" y="0"/>
                </a:moveTo>
                <a:lnTo>
                  <a:pt x="166271" y="5665"/>
                </a:lnTo>
                <a:lnTo>
                  <a:pt x="120909" y="21806"/>
                </a:lnTo>
                <a:lnTo>
                  <a:pt x="80865" y="47146"/>
                </a:lnTo>
                <a:lnTo>
                  <a:pt x="47446" y="80403"/>
                </a:lnTo>
                <a:lnTo>
                  <a:pt x="21958" y="120298"/>
                </a:lnTo>
                <a:lnTo>
                  <a:pt x="5707" y="165551"/>
                </a:lnTo>
                <a:lnTo>
                  <a:pt x="0" y="214884"/>
                </a:lnTo>
                <a:lnTo>
                  <a:pt x="5707" y="264216"/>
                </a:lnTo>
                <a:lnTo>
                  <a:pt x="21958" y="309469"/>
                </a:lnTo>
                <a:lnTo>
                  <a:pt x="47446" y="349364"/>
                </a:lnTo>
                <a:lnTo>
                  <a:pt x="80865" y="382621"/>
                </a:lnTo>
                <a:lnTo>
                  <a:pt x="120909" y="407961"/>
                </a:lnTo>
                <a:lnTo>
                  <a:pt x="166271" y="424102"/>
                </a:lnTo>
                <a:lnTo>
                  <a:pt x="215645" y="429768"/>
                </a:lnTo>
                <a:lnTo>
                  <a:pt x="264978" y="424102"/>
                </a:lnTo>
                <a:lnTo>
                  <a:pt x="310231" y="407961"/>
                </a:lnTo>
                <a:lnTo>
                  <a:pt x="350126" y="382621"/>
                </a:lnTo>
                <a:lnTo>
                  <a:pt x="383383" y="349364"/>
                </a:lnTo>
                <a:lnTo>
                  <a:pt x="408723" y="309469"/>
                </a:lnTo>
                <a:lnTo>
                  <a:pt x="424864" y="264216"/>
                </a:lnTo>
                <a:lnTo>
                  <a:pt x="430529" y="214884"/>
                </a:lnTo>
                <a:lnTo>
                  <a:pt x="424864" y="165551"/>
                </a:lnTo>
                <a:lnTo>
                  <a:pt x="408723" y="120298"/>
                </a:lnTo>
                <a:lnTo>
                  <a:pt x="383383" y="80403"/>
                </a:lnTo>
                <a:lnTo>
                  <a:pt x="350126" y="47146"/>
                </a:lnTo>
                <a:lnTo>
                  <a:pt x="310231" y="21806"/>
                </a:lnTo>
                <a:lnTo>
                  <a:pt x="264978" y="5665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5705403" y="5794656"/>
            <a:ext cx="716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88433" y="3752427"/>
            <a:ext cx="906286" cy="487715"/>
          </a:xfrm>
          <a:custGeom>
            <a:avLst/>
            <a:gdLst/>
            <a:ahLst/>
            <a:cxnLst/>
            <a:rect l="l" t="t" r="r" b="b"/>
            <a:pathLst>
              <a:path w="932179" h="501650">
                <a:moveTo>
                  <a:pt x="931926" y="0"/>
                </a:moveTo>
                <a:lnTo>
                  <a:pt x="0" y="501396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612302" y="3752427"/>
            <a:ext cx="906286" cy="487715"/>
          </a:xfrm>
          <a:custGeom>
            <a:avLst/>
            <a:gdLst/>
            <a:ahLst/>
            <a:cxnLst/>
            <a:rect l="l" t="t" r="r" b="b"/>
            <a:pathLst>
              <a:path w="932179" h="501650">
                <a:moveTo>
                  <a:pt x="0" y="0"/>
                </a:moveTo>
                <a:lnTo>
                  <a:pt x="931926" y="501396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730587" y="4519189"/>
            <a:ext cx="279047" cy="488332"/>
          </a:xfrm>
          <a:custGeom>
            <a:avLst/>
            <a:gdLst/>
            <a:ahLst/>
            <a:cxnLst/>
            <a:rect l="l" t="t" r="r" b="b"/>
            <a:pathLst>
              <a:path w="287019" h="502285">
                <a:moveTo>
                  <a:pt x="286512" y="0"/>
                </a:moveTo>
                <a:lnTo>
                  <a:pt x="0" y="5021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288433" y="4519189"/>
            <a:ext cx="348192" cy="488332"/>
          </a:xfrm>
          <a:custGeom>
            <a:avLst/>
            <a:gdLst/>
            <a:ahLst/>
            <a:cxnLst/>
            <a:rect l="l" t="t" r="r" b="b"/>
            <a:pathLst>
              <a:path w="358139" h="502285">
                <a:moveTo>
                  <a:pt x="0" y="0"/>
                </a:moveTo>
                <a:lnTo>
                  <a:pt x="358139" y="502157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427711" y="5425227"/>
            <a:ext cx="209285" cy="418571"/>
          </a:xfrm>
          <a:custGeom>
            <a:avLst/>
            <a:gdLst/>
            <a:ahLst/>
            <a:cxnLst/>
            <a:rect l="l" t="t" r="r" b="b"/>
            <a:pathLst>
              <a:path w="215264" h="430529">
                <a:moveTo>
                  <a:pt x="214883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797636" y="4519189"/>
            <a:ext cx="348192" cy="418571"/>
          </a:xfrm>
          <a:custGeom>
            <a:avLst/>
            <a:gdLst/>
            <a:ahLst/>
            <a:cxnLst/>
            <a:rect l="l" t="t" r="r" b="b"/>
            <a:pathLst>
              <a:path w="358139" h="430529">
                <a:moveTo>
                  <a:pt x="0" y="0"/>
                </a:moveTo>
                <a:lnTo>
                  <a:pt x="358139" y="430529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727998" y="5285951"/>
            <a:ext cx="348192" cy="488332"/>
          </a:xfrm>
          <a:custGeom>
            <a:avLst/>
            <a:gdLst/>
            <a:ahLst/>
            <a:cxnLst/>
            <a:rect l="l" t="t" r="r" b="b"/>
            <a:pathLst>
              <a:path w="358139" h="502285">
                <a:moveTo>
                  <a:pt x="358139" y="0"/>
                </a:moveTo>
                <a:lnTo>
                  <a:pt x="0" y="502158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354743" y="5285951"/>
            <a:ext cx="349426" cy="488332"/>
          </a:xfrm>
          <a:custGeom>
            <a:avLst/>
            <a:gdLst/>
            <a:ahLst/>
            <a:cxnLst/>
            <a:rect l="l" t="t" r="r" b="b"/>
            <a:pathLst>
              <a:path w="359410" h="502285">
                <a:moveTo>
                  <a:pt x="0" y="0"/>
                </a:moveTo>
                <a:lnTo>
                  <a:pt x="358901" y="502158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079519" y="3614632"/>
            <a:ext cx="1150144" cy="548217"/>
          </a:xfrm>
          <a:custGeom>
            <a:avLst/>
            <a:gdLst/>
            <a:ahLst/>
            <a:cxnLst/>
            <a:rect l="l" t="t" r="r" b="b"/>
            <a:pathLst>
              <a:path w="1183004" h="563879">
                <a:moveTo>
                  <a:pt x="1182624" y="0"/>
                </a:moveTo>
                <a:lnTo>
                  <a:pt x="1117747" y="795"/>
                </a:lnTo>
                <a:lnTo>
                  <a:pt x="1053783" y="3155"/>
                </a:lnTo>
                <a:lnTo>
                  <a:pt x="990823" y="7038"/>
                </a:lnTo>
                <a:lnTo>
                  <a:pt x="928956" y="12403"/>
                </a:lnTo>
                <a:lnTo>
                  <a:pt x="868274" y="19208"/>
                </a:lnTo>
                <a:lnTo>
                  <a:pt x="808866" y="27413"/>
                </a:lnTo>
                <a:lnTo>
                  <a:pt x="750822" y="36977"/>
                </a:lnTo>
                <a:lnTo>
                  <a:pt x="694233" y="47857"/>
                </a:lnTo>
                <a:lnTo>
                  <a:pt x="639189" y="60014"/>
                </a:lnTo>
                <a:lnTo>
                  <a:pt x="585780" y="73405"/>
                </a:lnTo>
                <a:lnTo>
                  <a:pt x="534097" y="87991"/>
                </a:lnTo>
                <a:lnTo>
                  <a:pt x="484229" y="103729"/>
                </a:lnTo>
                <a:lnTo>
                  <a:pt x="436268" y="120579"/>
                </a:lnTo>
                <a:lnTo>
                  <a:pt x="390302" y="138499"/>
                </a:lnTo>
                <a:lnTo>
                  <a:pt x="346424" y="157448"/>
                </a:lnTo>
                <a:lnTo>
                  <a:pt x="304722" y="177385"/>
                </a:lnTo>
                <a:lnTo>
                  <a:pt x="265287" y="198269"/>
                </a:lnTo>
                <a:lnTo>
                  <a:pt x="228209" y="220059"/>
                </a:lnTo>
                <a:lnTo>
                  <a:pt x="193579" y="242714"/>
                </a:lnTo>
                <a:lnTo>
                  <a:pt x="161487" y="266191"/>
                </a:lnTo>
                <a:lnTo>
                  <a:pt x="132023" y="290452"/>
                </a:lnTo>
                <a:lnTo>
                  <a:pt x="81340" y="341155"/>
                </a:lnTo>
                <a:lnTo>
                  <a:pt x="42252" y="394493"/>
                </a:lnTo>
                <a:lnTo>
                  <a:pt x="15481" y="450138"/>
                </a:lnTo>
                <a:lnTo>
                  <a:pt x="1750" y="507760"/>
                </a:lnTo>
                <a:lnTo>
                  <a:pt x="0" y="537209"/>
                </a:lnTo>
                <a:lnTo>
                  <a:pt x="11" y="543948"/>
                </a:lnTo>
                <a:lnTo>
                  <a:pt x="95" y="550544"/>
                </a:lnTo>
                <a:lnTo>
                  <a:pt x="321" y="557141"/>
                </a:lnTo>
                <a:lnTo>
                  <a:pt x="762" y="563879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9575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4999" y="9079495"/>
            <a:ext cx="262625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Fig 11.11: </a:t>
            </a:r>
            <a:r>
              <a:rPr sz="1069" spc="10" dirty="0">
                <a:latin typeface="Times New Roman"/>
                <a:cs typeface="Times New Roman"/>
              </a:rPr>
              <a:t>Terminologies </a:t>
            </a:r>
            <a:r>
              <a:rPr sz="1069" spc="5" dirty="0">
                <a:latin typeface="Times New Roman"/>
                <a:cs typeface="Times New Roman"/>
              </a:rPr>
              <a:t>used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84102" y="5809721"/>
            <a:ext cx="422275" cy="212990"/>
          </a:xfrm>
          <a:custGeom>
            <a:avLst/>
            <a:gdLst/>
            <a:ahLst/>
            <a:cxnLst/>
            <a:rect l="l" t="t" r="r" b="b"/>
            <a:pathLst>
              <a:path w="434339" h="219075">
                <a:moveTo>
                  <a:pt x="368498" y="190356"/>
                </a:moveTo>
                <a:lnTo>
                  <a:pt x="354329" y="218694"/>
                </a:lnTo>
                <a:lnTo>
                  <a:pt x="434339" y="218694"/>
                </a:lnTo>
                <a:lnTo>
                  <a:pt x="417766" y="196596"/>
                </a:lnTo>
                <a:lnTo>
                  <a:pt x="382524" y="196596"/>
                </a:lnTo>
                <a:lnTo>
                  <a:pt x="379475" y="195834"/>
                </a:lnTo>
                <a:lnTo>
                  <a:pt x="368498" y="190356"/>
                </a:lnTo>
                <a:close/>
              </a:path>
              <a:path w="434339" h="219075">
                <a:moveTo>
                  <a:pt x="372313" y="182727"/>
                </a:moveTo>
                <a:lnTo>
                  <a:pt x="368498" y="190356"/>
                </a:lnTo>
                <a:lnTo>
                  <a:pt x="379475" y="195834"/>
                </a:lnTo>
                <a:lnTo>
                  <a:pt x="382524" y="196596"/>
                </a:lnTo>
                <a:lnTo>
                  <a:pt x="385572" y="194310"/>
                </a:lnTo>
                <a:lnTo>
                  <a:pt x="385572" y="190500"/>
                </a:lnTo>
                <a:lnTo>
                  <a:pt x="383286" y="188213"/>
                </a:lnTo>
                <a:lnTo>
                  <a:pt x="372313" y="182727"/>
                </a:lnTo>
                <a:close/>
              </a:path>
              <a:path w="434339" h="219075">
                <a:moveTo>
                  <a:pt x="386334" y="154686"/>
                </a:moveTo>
                <a:lnTo>
                  <a:pt x="372313" y="182727"/>
                </a:lnTo>
                <a:lnTo>
                  <a:pt x="383286" y="188213"/>
                </a:lnTo>
                <a:lnTo>
                  <a:pt x="385572" y="190500"/>
                </a:lnTo>
                <a:lnTo>
                  <a:pt x="385572" y="194310"/>
                </a:lnTo>
                <a:lnTo>
                  <a:pt x="382524" y="196596"/>
                </a:lnTo>
                <a:lnTo>
                  <a:pt x="417766" y="196596"/>
                </a:lnTo>
                <a:lnTo>
                  <a:pt x="386334" y="154686"/>
                </a:lnTo>
                <a:close/>
              </a:path>
              <a:path w="434339" h="219075">
                <a:moveTo>
                  <a:pt x="6858" y="0"/>
                </a:moveTo>
                <a:lnTo>
                  <a:pt x="3048" y="0"/>
                </a:lnTo>
                <a:lnTo>
                  <a:pt x="762" y="1524"/>
                </a:lnTo>
                <a:lnTo>
                  <a:pt x="0" y="5334"/>
                </a:lnTo>
                <a:lnTo>
                  <a:pt x="2286" y="7620"/>
                </a:lnTo>
                <a:lnTo>
                  <a:pt x="368498" y="190356"/>
                </a:lnTo>
                <a:lnTo>
                  <a:pt x="372313" y="182727"/>
                </a:lnTo>
                <a:lnTo>
                  <a:pt x="6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829116" y="7439554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30" h="430529">
                <a:moveTo>
                  <a:pt x="215646" y="0"/>
                </a:moveTo>
                <a:lnTo>
                  <a:pt x="166271" y="5705"/>
                </a:lnTo>
                <a:lnTo>
                  <a:pt x="120909" y="21940"/>
                </a:lnTo>
                <a:lnTo>
                  <a:pt x="80865" y="47386"/>
                </a:lnTo>
                <a:lnTo>
                  <a:pt x="47446" y="80723"/>
                </a:lnTo>
                <a:lnTo>
                  <a:pt x="21958" y="120631"/>
                </a:lnTo>
                <a:lnTo>
                  <a:pt x="5707" y="165791"/>
                </a:lnTo>
                <a:lnTo>
                  <a:pt x="0" y="214883"/>
                </a:lnTo>
                <a:lnTo>
                  <a:pt x="5707" y="264258"/>
                </a:lnTo>
                <a:lnTo>
                  <a:pt x="21958" y="309620"/>
                </a:lnTo>
                <a:lnTo>
                  <a:pt x="47446" y="349664"/>
                </a:lnTo>
                <a:lnTo>
                  <a:pt x="80865" y="383083"/>
                </a:lnTo>
                <a:lnTo>
                  <a:pt x="120909" y="408571"/>
                </a:lnTo>
                <a:lnTo>
                  <a:pt x="166271" y="424822"/>
                </a:lnTo>
                <a:lnTo>
                  <a:pt x="215646" y="430530"/>
                </a:lnTo>
                <a:lnTo>
                  <a:pt x="264978" y="424822"/>
                </a:lnTo>
                <a:lnTo>
                  <a:pt x="310231" y="408571"/>
                </a:lnTo>
                <a:lnTo>
                  <a:pt x="350126" y="383083"/>
                </a:lnTo>
                <a:lnTo>
                  <a:pt x="383383" y="349664"/>
                </a:lnTo>
                <a:lnTo>
                  <a:pt x="408723" y="309620"/>
                </a:lnTo>
                <a:lnTo>
                  <a:pt x="424864" y="264258"/>
                </a:lnTo>
                <a:lnTo>
                  <a:pt x="430530" y="214883"/>
                </a:lnTo>
                <a:lnTo>
                  <a:pt x="424864" y="165791"/>
                </a:lnTo>
                <a:lnTo>
                  <a:pt x="408723" y="120631"/>
                </a:lnTo>
                <a:lnTo>
                  <a:pt x="383383" y="80723"/>
                </a:lnTo>
                <a:lnTo>
                  <a:pt x="350126" y="47386"/>
                </a:lnTo>
                <a:lnTo>
                  <a:pt x="310231" y="21940"/>
                </a:lnTo>
                <a:lnTo>
                  <a:pt x="264978" y="5705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2005683" y="7504500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17326" y="6603153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4" h="430529">
                <a:moveTo>
                  <a:pt x="214883" y="0"/>
                </a:moveTo>
                <a:lnTo>
                  <a:pt x="165551" y="5705"/>
                </a:lnTo>
                <a:lnTo>
                  <a:pt x="120298" y="21940"/>
                </a:lnTo>
                <a:lnTo>
                  <a:pt x="80403" y="47386"/>
                </a:lnTo>
                <a:lnTo>
                  <a:pt x="47146" y="80723"/>
                </a:lnTo>
                <a:lnTo>
                  <a:pt x="21806" y="120631"/>
                </a:lnTo>
                <a:lnTo>
                  <a:pt x="5665" y="165791"/>
                </a:lnTo>
                <a:lnTo>
                  <a:pt x="0" y="214884"/>
                </a:lnTo>
                <a:lnTo>
                  <a:pt x="5665" y="264258"/>
                </a:lnTo>
                <a:lnTo>
                  <a:pt x="21806" y="309620"/>
                </a:lnTo>
                <a:lnTo>
                  <a:pt x="47146" y="349664"/>
                </a:lnTo>
                <a:lnTo>
                  <a:pt x="80403" y="383083"/>
                </a:lnTo>
                <a:lnTo>
                  <a:pt x="120298" y="408571"/>
                </a:lnTo>
                <a:lnTo>
                  <a:pt x="165551" y="424822"/>
                </a:lnTo>
                <a:lnTo>
                  <a:pt x="214883" y="430530"/>
                </a:lnTo>
                <a:lnTo>
                  <a:pt x="264216" y="424822"/>
                </a:lnTo>
                <a:lnTo>
                  <a:pt x="309469" y="408571"/>
                </a:lnTo>
                <a:lnTo>
                  <a:pt x="349364" y="383083"/>
                </a:lnTo>
                <a:lnTo>
                  <a:pt x="382621" y="349664"/>
                </a:lnTo>
                <a:lnTo>
                  <a:pt x="407961" y="309620"/>
                </a:lnTo>
                <a:lnTo>
                  <a:pt x="424102" y="264258"/>
                </a:lnTo>
                <a:lnTo>
                  <a:pt x="429768" y="214884"/>
                </a:lnTo>
                <a:lnTo>
                  <a:pt x="424102" y="165791"/>
                </a:lnTo>
                <a:lnTo>
                  <a:pt x="407961" y="120631"/>
                </a:lnTo>
                <a:lnTo>
                  <a:pt x="382621" y="80723"/>
                </a:lnTo>
                <a:lnTo>
                  <a:pt x="349364" y="47386"/>
                </a:lnTo>
                <a:lnTo>
                  <a:pt x="309469" y="21940"/>
                </a:lnTo>
                <a:lnTo>
                  <a:pt x="264216" y="5705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2458332" y="6654024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7535" y="6652542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75175" y="7439554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29">
                <a:moveTo>
                  <a:pt x="214883" y="0"/>
                </a:moveTo>
                <a:lnTo>
                  <a:pt x="165551" y="5705"/>
                </a:lnTo>
                <a:lnTo>
                  <a:pt x="120298" y="21940"/>
                </a:lnTo>
                <a:lnTo>
                  <a:pt x="80403" y="47386"/>
                </a:lnTo>
                <a:lnTo>
                  <a:pt x="47146" y="80723"/>
                </a:lnTo>
                <a:lnTo>
                  <a:pt x="21806" y="120631"/>
                </a:lnTo>
                <a:lnTo>
                  <a:pt x="5665" y="165791"/>
                </a:lnTo>
                <a:lnTo>
                  <a:pt x="0" y="214883"/>
                </a:lnTo>
                <a:lnTo>
                  <a:pt x="5665" y="264258"/>
                </a:lnTo>
                <a:lnTo>
                  <a:pt x="21806" y="309620"/>
                </a:lnTo>
                <a:lnTo>
                  <a:pt x="47146" y="349664"/>
                </a:lnTo>
                <a:lnTo>
                  <a:pt x="80403" y="383083"/>
                </a:lnTo>
                <a:lnTo>
                  <a:pt x="120298" y="408571"/>
                </a:lnTo>
                <a:lnTo>
                  <a:pt x="165551" y="424822"/>
                </a:lnTo>
                <a:lnTo>
                  <a:pt x="214883" y="430530"/>
                </a:lnTo>
                <a:lnTo>
                  <a:pt x="264216" y="424822"/>
                </a:lnTo>
                <a:lnTo>
                  <a:pt x="309469" y="408571"/>
                </a:lnTo>
                <a:lnTo>
                  <a:pt x="349364" y="383083"/>
                </a:lnTo>
                <a:lnTo>
                  <a:pt x="382621" y="349664"/>
                </a:lnTo>
                <a:lnTo>
                  <a:pt x="407961" y="309620"/>
                </a:lnTo>
                <a:lnTo>
                  <a:pt x="424102" y="264258"/>
                </a:lnTo>
                <a:lnTo>
                  <a:pt x="429767" y="214883"/>
                </a:lnTo>
                <a:lnTo>
                  <a:pt x="424102" y="165791"/>
                </a:lnTo>
                <a:lnTo>
                  <a:pt x="407961" y="120631"/>
                </a:lnTo>
                <a:lnTo>
                  <a:pt x="382621" y="80723"/>
                </a:lnTo>
                <a:lnTo>
                  <a:pt x="349364" y="47386"/>
                </a:lnTo>
                <a:lnTo>
                  <a:pt x="309469" y="21940"/>
                </a:lnTo>
                <a:lnTo>
                  <a:pt x="264216" y="5705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3050999" y="7505982"/>
            <a:ext cx="1098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95880" y="8275213"/>
            <a:ext cx="418571" cy="419806"/>
          </a:xfrm>
          <a:custGeom>
            <a:avLst/>
            <a:gdLst/>
            <a:ahLst/>
            <a:cxnLst/>
            <a:rect l="l" t="t" r="r" b="b"/>
            <a:pathLst>
              <a:path w="430530" h="431800">
                <a:moveTo>
                  <a:pt x="215645" y="0"/>
                </a:moveTo>
                <a:lnTo>
                  <a:pt x="166271" y="5707"/>
                </a:lnTo>
                <a:lnTo>
                  <a:pt x="120909" y="21958"/>
                </a:lnTo>
                <a:lnTo>
                  <a:pt x="80865" y="47446"/>
                </a:lnTo>
                <a:lnTo>
                  <a:pt x="47446" y="80865"/>
                </a:lnTo>
                <a:lnTo>
                  <a:pt x="21958" y="120909"/>
                </a:lnTo>
                <a:lnTo>
                  <a:pt x="5707" y="166271"/>
                </a:lnTo>
                <a:lnTo>
                  <a:pt x="0" y="215645"/>
                </a:lnTo>
                <a:lnTo>
                  <a:pt x="5707" y="265020"/>
                </a:lnTo>
                <a:lnTo>
                  <a:pt x="21958" y="310382"/>
                </a:lnTo>
                <a:lnTo>
                  <a:pt x="47446" y="350426"/>
                </a:lnTo>
                <a:lnTo>
                  <a:pt x="80865" y="383845"/>
                </a:lnTo>
                <a:lnTo>
                  <a:pt x="120909" y="409333"/>
                </a:lnTo>
                <a:lnTo>
                  <a:pt x="166271" y="425584"/>
                </a:lnTo>
                <a:lnTo>
                  <a:pt x="215645" y="431291"/>
                </a:lnTo>
                <a:lnTo>
                  <a:pt x="264738" y="425584"/>
                </a:lnTo>
                <a:lnTo>
                  <a:pt x="309898" y="409333"/>
                </a:lnTo>
                <a:lnTo>
                  <a:pt x="349806" y="383845"/>
                </a:lnTo>
                <a:lnTo>
                  <a:pt x="383143" y="350426"/>
                </a:lnTo>
                <a:lnTo>
                  <a:pt x="408589" y="310382"/>
                </a:lnTo>
                <a:lnTo>
                  <a:pt x="424824" y="265020"/>
                </a:lnTo>
                <a:lnTo>
                  <a:pt x="430529" y="215645"/>
                </a:lnTo>
                <a:lnTo>
                  <a:pt x="424824" y="166271"/>
                </a:lnTo>
                <a:lnTo>
                  <a:pt x="408589" y="120909"/>
                </a:lnTo>
                <a:lnTo>
                  <a:pt x="383143" y="80865"/>
                </a:lnTo>
                <a:lnTo>
                  <a:pt x="349806" y="47446"/>
                </a:lnTo>
                <a:lnTo>
                  <a:pt x="309898" y="21958"/>
                </a:lnTo>
                <a:lnTo>
                  <a:pt x="264738" y="5707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737626" y="8396451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29871" y="6463136"/>
            <a:ext cx="422275" cy="213607"/>
          </a:xfrm>
          <a:custGeom>
            <a:avLst/>
            <a:gdLst/>
            <a:ahLst/>
            <a:cxnLst/>
            <a:rect l="l" t="t" r="r" b="b"/>
            <a:pathLst>
              <a:path w="434339" h="219710">
                <a:moveTo>
                  <a:pt x="368350" y="191414"/>
                </a:moveTo>
                <a:lnTo>
                  <a:pt x="354329" y="219455"/>
                </a:lnTo>
                <a:lnTo>
                  <a:pt x="434339" y="219455"/>
                </a:lnTo>
                <a:lnTo>
                  <a:pt x="417766" y="197357"/>
                </a:lnTo>
                <a:lnTo>
                  <a:pt x="382523" y="197357"/>
                </a:lnTo>
                <a:lnTo>
                  <a:pt x="378713" y="196595"/>
                </a:lnTo>
                <a:lnTo>
                  <a:pt x="368350" y="191414"/>
                </a:lnTo>
                <a:close/>
              </a:path>
              <a:path w="434339" h="219710">
                <a:moveTo>
                  <a:pt x="372308" y="183498"/>
                </a:moveTo>
                <a:lnTo>
                  <a:pt x="368350" y="191414"/>
                </a:lnTo>
                <a:lnTo>
                  <a:pt x="378713" y="196595"/>
                </a:lnTo>
                <a:lnTo>
                  <a:pt x="382523" y="197357"/>
                </a:lnTo>
                <a:lnTo>
                  <a:pt x="384809" y="195071"/>
                </a:lnTo>
                <a:lnTo>
                  <a:pt x="384809" y="191262"/>
                </a:lnTo>
                <a:lnTo>
                  <a:pt x="383285" y="188975"/>
                </a:lnTo>
                <a:lnTo>
                  <a:pt x="372308" y="183498"/>
                </a:lnTo>
                <a:close/>
              </a:path>
              <a:path w="434339" h="219710">
                <a:moveTo>
                  <a:pt x="386333" y="155448"/>
                </a:moveTo>
                <a:lnTo>
                  <a:pt x="372308" y="183498"/>
                </a:lnTo>
                <a:lnTo>
                  <a:pt x="383285" y="188975"/>
                </a:lnTo>
                <a:lnTo>
                  <a:pt x="384809" y="191262"/>
                </a:lnTo>
                <a:lnTo>
                  <a:pt x="384809" y="195071"/>
                </a:lnTo>
                <a:lnTo>
                  <a:pt x="382523" y="197357"/>
                </a:lnTo>
                <a:lnTo>
                  <a:pt x="417766" y="197357"/>
                </a:lnTo>
                <a:lnTo>
                  <a:pt x="386333" y="155448"/>
                </a:lnTo>
                <a:close/>
              </a:path>
              <a:path w="434339" h="219710">
                <a:moveTo>
                  <a:pt x="3047" y="0"/>
                </a:moveTo>
                <a:lnTo>
                  <a:pt x="0" y="2286"/>
                </a:lnTo>
                <a:lnTo>
                  <a:pt x="0" y="6095"/>
                </a:lnTo>
                <a:lnTo>
                  <a:pt x="2285" y="8381"/>
                </a:lnTo>
                <a:lnTo>
                  <a:pt x="368350" y="191414"/>
                </a:lnTo>
                <a:lnTo>
                  <a:pt x="372308" y="183498"/>
                </a:lnTo>
                <a:lnTo>
                  <a:pt x="6095" y="762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174721" y="6463136"/>
            <a:ext cx="317941" cy="213607"/>
          </a:xfrm>
          <a:custGeom>
            <a:avLst/>
            <a:gdLst/>
            <a:ahLst/>
            <a:cxnLst/>
            <a:rect l="l" t="t" r="r" b="b"/>
            <a:pathLst>
              <a:path w="327025" h="219710">
                <a:moveTo>
                  <a:pt x="39624" y="150113"/>
                </a:moveTo>
                <a:lnTo>
                  <a:pt x="0" y="219455"/>
                </a:lnTo>
                <a:lnTo>
                  <a:pt x="80009" y="209550"/>
                </a:lnTo>
                <a:lnTo>
                  <a:pt x="67065" y="190500"/>
                </a:lnTo>
                <a:lnTo>
                  <a:pt x="48767" y="190500"/>
                </a:lnTo>
                <a:lnTo>
                  <a:pt x="46481" y="188975"/>
                </a:lnTo>
                <a:lnTo>
                  <a:pt x="45719" y="185165"/>
                </a:lnTo>
                <a:lnTo>
                  <a:pt x="47243" y="182879"/>
                </a:lnTo>
                <a:lnTo>
                  <a:pt x="57318" y="176154"/>
                </a:lnTo>
                <a:lnTo>
                  <a:pt x="39624" y="150113"/>
                </a:lnTo>
                <a:close/>
              </a:path>
              <a:path w="327025" h="219710">
                <a:moveTo>
                  <a:pt x="57318" y="176154"/>
                </a:moveTo>
                <a:lnTo>
                  <a:pt x="47243" y="182879"/>
                </a:lnTo>
                <a:lnTo>
                  <a:pt x="45719" y="185165"/>
                </a:lnTo>
                <a:lnTo>
                  <a:pt x="46481" y="188975"/>
                </a:lnTo>
                <a:lnTo>
                  <a:pt x="48767" y="190500"/>
                </a:lnTo>
                <a:lnTo>
                  <a:pt x="52577" y="189737"/>
                </a:lnTo>
                <a:lnTo>
                  <a:pt x="62201" y="183340"/>
                </a:lnTo>
                <a:lnTo>
                  <a:pt x="57318" y="176154"/>
                </a:lnTo>
                <a:close/>
              </a:path>
              <a:path w="327025" h="219710">
                <a:moveTo>
                  <a:pt x="62201" y="183340"/>
                </a:moveTo>
                <a:lnTo>
                  <a:pt x="52577" y="189737"/>
                </a:lnTo>
                <a:lnTo>
                  <a:pt x="48767" y="190500"/>
                </a:lnTo>
                <a:lnTo>
                  <a:pt x="67065" y="190500"/>
                </a:lnTo>
                <a:lnTo>
                  <a:pt x="62201" y="183340"/>
                </a:lnTo>
                <a:close/>
              </a:path>
              <a:path w="327025" h="219710">
                <a:moveTo>
                  <a:pt x="323850" y="0"/>
                </a:moveTo>
                <a:lnTo>
                  <a:pt x="320039" y="762"/>
                </a:lnTo>
                <a:lnTo>
                  <a:pt x="57318" y="176154"/>
                </a:lnTo>
                <a:lnTo>
                  <a:pt x="62201" y="183340"/>
                </a:lnTo>
                <a:lnTo>
                  <a:pt x="325374" y="8381"/>
                </a:lnTo>
                <a:lnTo>
                  <a:pt x="326897" y="5333"/>
                </a:lnTo>
                <a:lnTo>
                  <a:pt x="326135" y="2286"/>
                </a:lnTo>
                <a:lnTo>
                  <a:pt x="323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347700" y="8558212"/>
            <a:ext cx="213607" cy="213607"/>
          </a:xfrm>
          <a:custGeom>
            <a:avLst/>
            <a:gdLst/>
            <a:ahLst/>
            <a:cxnLst/>
            <a:rect l="l" t="t" r="r" b="b"/>
            <a:pathLst>
              <a:path w="219710" h="219709">
                <a:moveTo>
                  <a:pt x="165735" y="47624"/>
                </a:moveTo>
                <a:lnTo>
                  <a:pt x="1524" y="211835"/>
                </a:lnTo>
                <a:lnTo>
                  <a:pt x="0" y="215645"/>
                </a:lnTo>
                <a:lnTo>
                  <a:pt x="1524" y="218693"/>
                </a:lnTo>
                <a:lnTo>
                  <a:pt x="4572" y="219455"/>
                </a:lnTo>
                <a:lnTo>
                  <a:pt x="7620" y="218693"/>
                </a:lnTo>
                <a:lnTo>
                  <a:pt x="172212" y="54101"/>
                </a:lnTo>
                <a:lnTo>
                  <a:pt x="165735" y="47624"/>
                </a:lnTo>
                <a:close/>
              </a:path>
              <a:path w="219710" h="219709">
                <a:moveTo>
                  <a:pt x="206882" y="38099"/>
                </a:moveTo>
                <a:lnTo>
                  <a:pt x="177546" y="38099"/>
                </a:lnTo>
                <a:lnTo>
                  <a:pt x="180594" y="38861"/>
                </a:lnTo>
                <a:lnTo>
                  <a:pt x="182118" y="42671"/>
                </a:lnTo>
                <a:lnTo>
                  <a:pt x="180594" y="45719"/>
                </a:lnTo>
                <a:lnTo>
                  <a:pt x="172212" y="54101"/>
                </a:lnTo>
                <a:lnTo>
                  <a:pt x="194310" y="76199"/>
                </a:lnTo>
                <a:lnTo>
                  <a:pt x="206882" y="38099"/>
                </a:lnTo>
                <a:close/>
              </a:path>
              <a:path w="219710" h="219709">
                <a:moveTo>
                  <a:pt x="177546" y="38099"/>
                </a:moveTo>
                <a:lnTo>
                  <a:pt x="174498" y="38861"/>
                </a:lnTo>
                <a:lnTo>
                  <a:pt x="165735" y="47624"/>
                </a:lnTo>
                <a:lnTo>
                  <a:pt x="172212" y="54101"/>
                </a:lnTo>
                <a:lnTo>
                  <a:pt x="180594" y="45719"/>
                </a:lnTo>
                <a:lnTo>
                  <a:pt x="182118" y="42671"/>
                </a:lnTo>
                <a:lnTo>
                  <a:pt x="180594" y="38861"/>
                </a:lnTo>
                <a:lnTo>
                  <a:pt x="177546" y="38099"/>
                </a:lnTo>
                <a:close/>
              </a:path>
              <a:path w="219710" h="219709">
                <a:moveTo>
                  <a:pt x="219456" y="0"/>
                </a:moveTo>
                <a:lnTo>
                  <a:pt x="143256" y="25145"/>
                </a:lnTo>
                <a:lnTo>
                  <a:pt x="165735" y="47624"/>
                </a:lnTo>
                <a:lnTo>
                  <a:pt x="174498" y="38861"/>
                </a:lnTo>
                <a:lnTo>
                  <a:pt x="177546" y="38099"/>
                </a:lnTo>
                <a:lnTo>
                  <a:pt x="206882" y="38099"/>
                </a:lnTo>
                <a:lnTo>
                  <a:pt x="219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003955" y="7930727"/>
            <a:ext cx="69762" cy="840845"/>
          </a:xfrm>
          <a:custGeom>
            <a:avLst/>
            <a:gdLst/>
            <a:ahLst/>
            <a:cxnLst/>
            <a:rect l="l" t="t" r="r" b="b"/>
            <a:pathLst>
              <a:path w="71755" h="864870">
                <a:moveTo>
                  <a:pt x="35813" y="55626"/>
                </a:moveTo>
                <a:lnTo>
                  <a:pt x="32765" y="57150"/>
                </a:lnTo>
                <a:lnTo>
                  <a:pt x="31241" y="60198"/>
                </a:lnTo>
                <a:lnTo>
                  <a:pt x="31241" y="860298"/>
                </a:lnTo>
                <a:lnTo>
                  <a:pt x="32765" y="864108"/>
                </a:lnTo>
                <a:lnTo>
                  <a:pt x="35813" y="864870"/>
                </a:lnTo>
                <a:lnTo>
                  <a:pt x="38862" y="864108"/>
                </a:lnTo>
                <a:lnTo>
                  <a:pt x="40385" y="860298"/>
                </a:lnTo>
                <a:lnTo>
                  <a:pt x="40385" y="60198"/>
                </a:lnTo>
                <a:lnTo>
                  <a:pt x="38862" y="57150"/>
                </a:lnTo>
                <a:lnTo>
                  <a:pt x="35813" y="55626"/>
                </a:lnTo>
                <a:close/>
              </a:path>
              <a:path w="71755" h="864870">
                <a:moveTo>
                  <a:pt x="35813" y="0"/>
                </a:moveTo>
                <a:lnTo>
                  <a:pt x="0" y="72390"/>
                </a:lnTo>
                <a:lnTo>
                  <a:pt x="31241" y="72390"/>
                </a:lnTo>
                <a:lnTo>
                  <a:pt x="31241" y="60198"/>
                </a:lnTo>
                <a:lnTo>
                  <a:pt x="32765" y="57150"/>
                </a:lnTo>
                <a:lnTo>
                  <a:pt x="35813" y="55626"/>
                </a:lnTo>
                <a:lnTo>
                  <a:pt x="63334" y="55626"/>
                </a:lnTo>
                <a:lnTo>
                  <a:pt x="35813" y="0"/>
                </a:lnTo>
                <a:close/>
              </a:path>
              <a:path w="71755" h="864870">
                <a:moveTo>
                  <a:pt x="63334" y="55626"/>
                </a:moveTo>
                <a:lnTo>
                  <a:pt x="35813" y="55626"/>
                </a:lnTo>
                <a:lnTo>
                  <a:pt x="38862" y="57150"/>
                </a:lnTo>
                <a:lnTo>
                  <a:pt x="40385" y="60198"/>
                </a:lnTo>
                <a:lnTo>
                  <a:pt x="40385" y="72390"/>
                </a:lnTo>
                <a:lnTo>
                  <a:pt x="71627" y="72390"/>
                </a:lnTo>
                <a:lnTo>
                  <a:pt x="63334" y="55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826529" y="6603153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29">
                <a:moveTo>
                  <a:pt x="214884" y="0"/>
                </a:moveTo>
                <a:lnTo>
                  <a:pt x="165551" y="5705"/>
                </a:lnTo>
                <a:lnTo>
                  <a:pt x="120298" y="21940"/>
                </a:lnTo>
                <a:lnTo>
                  <a:pt x="80403" y="47386"/>
                </a:lnTo>
                <a:lnTo>
                  <a:pt x="47146" y="80723"/>
                </a:lnTo>
                <a:lnTo>
                  <a:pt x="21806" y="120631"/>
                </a:lnTo>
                <a:lnTo>
                  <a:pt x="5665" y="165791"/>
                </a:lnTo>
                <a:lnTo>
                  <a:pt x="0" y="214884"/>
                </a:lnTo>
                <a:lnTo>
                  <a:pt x="5665" y="264258"/>
                </a:lnTo>
                <a:lnTo>
                  <a:pt x="21806" y="309620"/>
                </a:lnTo>
                <a:lnTo>
                  <a:pt x="47146" y="349664"/>
                </a:lnTo>
                <a:lnTo>
                  <a:pt x="80403" y="383083"/>
                </a:lnTo>
                <a:lnTo>
                  <a:pt x="120298" y="408571"/>
                </a:lnTo>
                <a:lnTo>
                  <a:pt x="165551" y="424822"/>
                </a:lnTo>
                <a:lnTo>
                  <a:pt x="214884" y="430530"/>
                </a:lnTo>
                <a:lnTo>
                  <a:pt x="264216" y="424822"/>
                </a:lnTo>
                <a:lnTo>
                  <a:pt x="309469" y="408571"/>
                </a:lnTo>
                <a:lnTo>
                  <a:pt x="349364" y="383083"/>
                </a:lnTo>
                <a:lnTo>
                  <a:pt x="382621" y="349664"/>
                </a:lnTo>
                <a:lnTo>
                  <a:pt x="407961" y="309620"/>
                </a:lnTo>
                <a:lnTo>
                  <a:pt x="424102" y="264258"/>
                </a:lnTo>
                <a:lnTo>
                  <a:pt x="429768" y="214884"/>
                </a:lnTo>
                <a:lnTo>
                  <a:pt x="424102" y="165791"/>
                </a:lnTo>
                <a:lnTo>
                  <a:pt x="407961" y="120631"/>
                </a:lnTo>
                <a:lnTo>
                  <a:pt x="382621" y="80723"/>
                </a:lnTo>
                <a:lnTo>
                  <a:pt x="349364" y="47386"/>
                </a:lnTo>
                <a:lnTo>
                  <a:pt x="309469" y="21940"/>
                </a:lnTo>
                <a:lnTo>
                  <a:pt x="264216" y="570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665518" y="5708967"/>
            <a:ext cx="523522" cy="186996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7042" rIns="0" bIns="0" rtlCol="0">
            <a:spAutoFit/>
          </a:bodyPr>
          <a:lstStyle/>
          <a:p>
            <a:pPr marL="83342">
              <a:spcBef>
                <a:spcPts val="292"/>
              </a:spcBef>
            </a:pPr>
            <a:r>
              <a:rPr sz="972" spc="5" dirty="0">
                <a:latin typeface="Times New Roman"/>
                <a:cs typeface="Times New Roman"/>
              </a:rPr>
              <a:t>Parent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65518" y="6184581"/>
            <a:ext cx="906286" cy="488332"/>
          </a:xfrm>
          <a:custGeom>
            <a:avLst/>
            <a:gdLst/>
            <a:ahLst/>
            <a:cxnLst/>
            <a:rect l="l" t="t" r="r" b="b"/>
            <a:pathLst>
              <a:path w="932179" h="502285">
                <a:moveTo>
                  <a:pt x="931926" y="0"/>
                </a:moveTo>
                <a:lnTo>
                  <a:pt x="0" y="502157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990128" y="6184581"/>
            <a:ext cx="906286" cy="488332"/>
          </a:xfrm>
          <a:custGeom>
            <a:avLst/>
            <a:gdLst/>
            <a:ahLst/>
            <a:cxnLst/>
            <a:rect l="l" t="t" r="r" b="b"/>
            <a:pathLst>
              <a:path w="932179" h="502285">
                <a:moveTo>
                  <a:pt x="0" y="0"/>
                </a:moveTo>
                <a:lnTo>
                  <a:pt x="931926" y="502157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108411" y="6952086"/>
            <a:ext cx="279047" cy="487715"/>
          </a:xfrm>
          <a:custGeom>
            <a:avLst/>
            <a:gdLst/>
            <a:ahLst/>
            <a:cxnLst/>
            <a:rect l="l" t="t" r="r" b="b"/>
            <a:pathLst>
              <a:path w="287019" h="501650">
                <a:moveTo>
                  <a:pt x="286512" y="0"/>
                </a:moveTo>
                <a:lnTo>
                  <a:pt x="0" y="5013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665519" y="6952086"/>
            <a:ext cx="349426" cy="487715"/>
          </a:xfrm>
          <a:custGeom>
            <a:avLst/>
            <a:gdLst/>
            <a:ahLst/>
            <a:cxnLst/>
            <a:rect l="l" t="t" r="r" b="b"/>
            <a:pathLst>
              <a:path w="359410" h="501650">
                <a:moveTo>
                  <a:pt x="0" y="0"/>
                </a:moveTo>
                <a:lnTo>
                  <a:pt x="358901" y="501396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805537" y="7858126"/>
            <a:ext cx="209285" cy="417953"/>
          </a:xfrm>
          <a:custGeom>
            <a:avLst/>
            <a:gdLst/>
            <a:ahLst/>
            <a:cxnLst/>
            <a:rect l="l" t="t" r="r" b="b"/>
            <a:pathLst>
              <a:path w="215264" h="429895">
                <a:moveTo>
                  <a:pt x="214883" y="0"/>
                </a:moveTo>
                <a:lnTo>
                  <a:pt x="0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174721" y="6952087"/>
            <a:ext cx="349426" cy="417953"/>
          </a:xfrm>
          <a:custGeom>
            <a:avLst/>
            <a:gdLst/>
            <a:ahLst/>
            <a:cxnLst/>
            <a:rect l="l" t="t" r="r" b="b"/>
            <a:pathLst>
              <a:path w="359410" h="429895">
                <a:moveTo>
                  <a:pt x="0" y="0"/>
                </a:moveTo>
                <a:lnTo>
                  <a:pt x="358901" y="429768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5105082" y="7718848"/>
            <a:ext cx="349426" cy="487715"/>
          </a:xfrm>
          <a:custGeom>
            <a:avLst/>
            <a:gdLst/>
            <a:ahLst/>
            <a:cxnLst/>
            <a:rect l="l" t="t" r="r" b="b"/>
            <a:pathLst>
              <a:path w="359410" h="501650">
                <a:moveTo>
                  <a:pt x="358902" y="0"/>
                </a:moveTo>
                <a:lnTo>
                  <a:pt x="0" y="501395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5732567" y="7718848"/>
            <a:ext cx="348192" cy="487715"/>
          </a:xfrm>
          <a:custGeom>
            <a:avLst/>
            <a:gdLst/>
            <a:ahLst/>
            <a:cxnLst/>
            <a:rect l="l" t="t" r="r" b="b"/>
            <a:pathLst>
              <a:path w="358139" h="501650">
                <a:moveTo>
                  <a:pt x="0" y="0"/>
                </a:moveTo>
                <a:lnTo>
                  <a:pt x="358140" y="501395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826529" y="8206316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29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58"/>
                </a:lnTo>
                <a:lnTo>
                  <a:pt x="21806" y="309620"/>
                </a:lnTo>
                <a:lnTo>
                  <a:pt x="47146" y="349664"/>
                </a:lnTo>
                <a:lnTo>
                  <a:pt x="80403" y="383083"/>
                </a:lnTo>
                <a:lnTo>
                  <a:pt x="120298" y="408571"/>
                </a:lnTo>
                <a:lnTo>
                  <a:pt x="165551" y="424822"/>
                </a:lnTo>
                <a:lnTo>
                  <a:pt x="214884" y="430529"/>
                </a:lnTo>
                <a:lnTo>
                  <a:pt x="264216" y="424822"/>
                </a:lnTo>
                <a:lnTo>
                  <a:pt x="309469" y="408571"/>
                </a:lnTo>
                <a:lnTo>
                  <a:pt x="349364" y="383083"/>
                </a:lnTo>
                <a:lnTo>
                  <a:pt x="382621" y="349664"/>
                </a:lnTo>
                <a:lnTo>
                  <a:pt x="407961" y="309620"/>
                </a:lnTo>
                <a:lnTo>
                  <a:pt x="424102" y="264258"/>
                </a:lnTo>
                <a:lnTo>
                  <a:pt x="429768" y="214883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4967535" y="8254964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13303" y="5956911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71557" y="5906029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215646" y="0"/>
                </a:moveTo>
                <a:lnTo>
                  <a:pt x="166271" y="5705"/>
                </a:lnTo>
                <a:lnTo>
                  <a:pt x="120909" y="21940"/>
                </a:lnTo>
                <a:lnTo>
                  <a:pt x="80865" y="47386"/>
                </a:lnTo>
                <a:lnTo>
                  <a:pt x="47446" y="80723"/>
                </a:lnTo>
                <a:lnTo>
                  <a:pt x="21958" y="120631"/>
                </a:lnTo>
                <a:lnTo>
                  <a:pt x="5707" y="165791"/>
                </a:lnTo>
                <a:lnTo>
                  <a:pt x="0" y="214884"/>
                </a:lnTo>
                <a:lnTo>
                  <a:pt x="5707" y="264216"/>
                </a:lnTo>
                <a:lnTo>
                  <a:pt x="21958" y="309469"/>
                </a:lnTo>
                <a:lnTo>
                  <a:pt x="47446" y="349364"/>
                </a:lnTo>
                <a:lnTo>
                  <a:pt x="80865" y="382621"/>
                </a:lnTo>
                <a:lnTo>
                  <a:pt x="120909" y="407961"/>
                </a:lnTo>
                <a:lnTo>
                  <a:pt x="166271" y="424102"/>
                </a:lnTo>
                <a:lnTo>
                  <a:pt x="215646" y="429767"/>
                </a:lnTo>
                <a:lnTo>
                  <a:pt x="264978" y="424102"/>
                </a:lnTo>
                <a:lnTo>
                  <a:pt x="310231" y="407961"/>
                </a:lnTo>
                <a:lnTo>
                  <a:pt x="350126" y="382621"/>
                </a:lnTo>
                <a:lnTo>
                  <a:pt x="383383" y="349364"/>
                </a:lnTo>
                <a:lnTo>
                  <a:pt x="408723" y="309469"/>
                </a:lnTo>
                <a:lnTo>
                  <a:pt x="424864" y="264216"/>
                </a:lnTo>
                <a:lnTo>
                  <a:pt x="430530" y="214884"/>
                </a:lnTo>
                <a:lnTo>
                  <a:pt x="424864" y="165791"/>
                </a:lnTo>
                <a:lnTo>
                  <a:pt x="408723" y="120631"/>
                </a:lnTo>
                <a:lnTo>
                  <a:pt x="383383" y="80723"/>
                </a:lnTo>
                <a:lnTo>
                  <a:pt x="350126" y="47386"/>
                </a:lnTo>
                <a:lnTo>
                  <a:pt x="310231" y="21940"/>
                </a:lnTo>
                <a:lnTo>
                  <a:pt x="264978" y="5705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5383635" y="7369915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29" h="430529">
                <a:moveTo>
                  <a:pt x="215646" y="0"/>
                </a:moveTo>
                <a:lnTo>
                  <a:pt x="166271" y="5665"/>
                </a:lnTo>
                <a:lnTo>
                  <a:pt x="120909" y="21806"/>
                </a:lnTo>
                <a:lnTo>
                  <a:pt x="80865" y="47146"/>
                </a:lnTo>
                <a:lnTo>
                  <a:pt x="47446" y="80403"/>
                </a:lnTo>
                <a:lnTo>
                  <a:pt x="21958" y="120298"/>
                </a:lnTo>
                <a:lnTo>
                  <a:pt x="5707" y="165551"/>
                </a:lnTo>
                <a:lnTo>
                  <a:pt x="0" y="214883"/>
                </a:lnTo>
                <a:lnTo>
                  <a:pt x="5707" y="264258"/>
                </a:lnTo>
                <a:lnTo>
                  <a:pt x="21958" y="309620"/>
                </a:lnTo>
                <a:lnTo>
                  <a:pt x="47446" y="349664"/>
                </a:lnTo>
                <a:lnTo>
                  <a:pt x="80865" y="383083"/>
                </a:lnTo>
                <a:lnTo>
                  <a:pt x="120909" y="408571"/>
                </a:lnTo>
                <a:lnTo>
                  <a:pt x="166271" y="424822"/>
                </a:lnTo>
                <a:lnTo>
                  <a:pt x="215646" y="430529"/>
                </a:lnTo>
                <a:lnTo>
                  <a:pt x="264978" y="424822"/>
                </a:lnTo>
                <a:lnTo>
                  <a:pt x="310231" y="408571"/>
                </a:lnTo>
                <a:lnTo>
                  <a:pt x="350126" y="383083"/>
                </a:lnTo>
                <a:lnTo>
                  <a:pt x="383383" y="349664"/>
                </a:lnTo>
                <a:lnTo>
                  <a:pt x="408723" y="309620"/>
                </a:lnTo>
                <a:lnTo>
                  <a:pt x="424864" y="264258"/>
                </a:lnTo>
                <a:lnTo>
                  <a:pt x="430530" y="214883"/>
                </a:lnTo>
                <a:lnTo>
                  <a:pt x="424864" y="165551"/>
                </a:lnTo>
                <a:lnTo>
                  <a:pt x="408723" y="120298"/>
                </a:lnTo>
                <a:lnTo>
                  <a:pt x="383383" y="80403"/>
                </a:lnTo>
                <a:lnTo>
                  <a:pt x="350126" y="47146"/>
                </a:lnTo>
                <a:lnTo>
                  <a:pt x="310231" y="21806"/>
                </a:lnTo>
                <a:lnTo>
                  <a:pt x="264978" y="5665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5525382" y="7418563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941483" y="8206316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29" h="430529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58"/>
                </a:lnTo>
                <a:lnTo>
                  <a:pt x="21806" y="309620"/>
                </a:lnTo>
                <a:lnTo>
                  <a:pt x="47146" y="349664"/>
                </a:lnTo>
                <a:lnTo>
                  <a:pt x="80403" y="383083"/>
                </a:lnTo>
                <a:lnTo>
                  <a:pt x="120298" y="408571"/>
                </a:lnTo>
                <a:lnTo>
                  <a:pt x="165551" y="424822"/>
                </a:lnTo>
                <a:lnTo>
                  <a:pt x="214884" y="430529"/>
                </a:lnTo>
                <a:lnTo>
                  <a:pt x="264258" y="424822"/>
                </a:lnTo>
                <a:lnTo>
                  <a:pt x="309620" y="408571"/>
                </a:lnTo>
                <a:lnTo>
                  <a:pt x="349664" y="383083"/>
                </a:lnTo>
                <a:lnTo>
                  <a:pt x="383083" y="349664"/>
                </a:lnTo>
                <a:lnTo>
                  <a:pt x="408571" y="309620"/>
                </a:lnTo>
                <a:lnTo>
                  <a:pt x="424822" y="264258"/>
                </a:lnTo>
                <a:lnTo>
                  <a:pt x="430530" y="214883"/>
                </a:lnTo>
                <a:lnTo>
                  <a:pt x="424822" y="165551"/>
                </a:lnTo>
                <a:lnTo>
                  <a:pt x="408571" y="120298"/>
                </a:lnTo>
                <a:lnTo>
                  <a:pt x="383083" y="80403"/>
                </a:lnTo>
                <a:lnTo>
                  <a:pt x="349664" y="47146"/>
                </a:lnTo>
                <a:lnTo>
                  <a:pt x="309620" y="21806"/>
                </a:lnTo>
                <a:lnTo>
                  <a:pt x="264258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6083228" y="8254964"/>
            <a:ext cx="716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06829" y="6257925"/>
            <a:ext cx="1045810" cy="186996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7042" rIns="0" bIns="0" rtlCol="0">
            <a:spAutoFit/>
          </a:bodyPr>
          <a:lstStyle/>
          <a:p>
            <a:pPr marL="83342">
              <a:spcBef>
                <a:spcPts val="292"/>
              </a:spcBef>
            </a:pPr>
            <a:r>
              <a:rPr sz="972" spc="10" dirty="0">
                <a:latin typeface="Times New Roman"/>
                <a:cs typeface="Times New Roman"/>
              </a:rPr>
              <a:t>Left</a:t>
            </a:r>
            <a:r>
              <a:rPr sz="972" spc="-39" dirty="0">
                <a:latin typeface="Times New Roman"/>
                <a:cs typeface="Times New Roman"/>
              </a:rPr>
              <a:t> </a:t>
            </a:r>
            <a:r>
              <a:rPr sz="972" spc="10" dirty="0">
                <a:latin typeface="Times New Roman"/>
                <a:cs typeface="Times New Roman"/>
              </a:rPr>
              <a:t>descendant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79177" y="6231255"/>
            <a:ext cx="1150761" cy="200689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5807" rIns="0" bIns="0" rtlCol="0">
            <a:spAutoFit/>
          </a:bodyPr>
          <a:lstStyle/>
          <a:p>
            <a:pPr marL="83342">
              <a:spcBef>
                <a:spcPts val="282"/>
              </a:spcBef>
            </a:pPr>
            <a:r>
              <a:rPr sz="1069" spc="10" dirty="0">
                <a:latin typeface="Times New Roman"/>
                <a:cs typeface="Times New Roman"/>
              </a:rPr>
              <a:t>Right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descendant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20203" y="8767127"/>
            <a:ext cx="836524" cy="200689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5807" rIns="0" bIns="0" rtlCol="0">
            <a:spAutoFit/>
          </a:bodyPr>
          <a:lstStyle/>
          <a:p>
            <a:pPr marL="83342">
              <a:spcBef>
                <a:spcPts val="282"/>
              </a:spcBef>
            </a:pPr>
            <a:r>
              <a:rPr sz="1069" spc="10" dirty="0">
                <a:latin typeface="Times New Roman"/>
                <a:cs typeface="Times New Roman"/>
              </a:rPr>
              <a:t>Leaf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74721" y="8872326"/>
            <a:ext cx="836524" cy="200066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5190" rIns="0" bIns="0" rtlCol="0">
            <a:spAutoFit/>
          </a:bodyPr>
          <a:lstStyle/>
          <a:p>
            <a:pPr marL="83342">
              <a:spcBef>
                <a:spcPts val="277"/>
              </a:spcBef>
            </a:pPr>
            <a:r>
              <a:rPr sz="1069" spc="5" dirty="0">
                <a:latin typeface="Times New Roman"/>
                <a:cs typeface="Times New Roman"/>
              </a:rPr>
              <a:t>Leaf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174721" y="8662669"/>
            <a:ext cx="109273" cy="213607"/>
          </a:xfrm>
          <a:custGeom>
            <a:avLst/>
            <a:gdLst/>
            <a:ahLst/>
            <a:cxnLst/>
            <a:rect l="l" t="t" r="r" b="b"/>
            <a:pathLst>
              <a:path w="112395" h="219709">
                <a:moveTo>
                  <a:pt x="36402" y="62137"/>
                </a:moveTo>
                <a:lnTo>
                  <a:pt x="28212" y="66330"/>
                </a:lnTo>
                <a:lnTo>
                  <a:pt x="103631" y="217170"/>
                </a:lnTo>
                <a:lnTo>
                  <a:pt x="106679" y="219456"/>
                </a:lnTo>
                <a:lnTo>
                  <a:pt x="109727" y="219456"/>
                </a:lnTo>
                <a:lnTo>
                  <a:pt x="112013" y="216408"/>
                </a:lnTo>
                <a:lnTo>
                  <a:pt x="112013" y="213360"/>
                </a:lnTo>
                <a:lnTo>
                  <a:pt x="36402" y="62137"/>
                </a:lnTo>
                <a:close/>
              </a:path>
              <a:path w="112395" h="219709">
                <a:moveTo>
                  <a:pt x="0" y="0"/>
                </a:moveTo>
                <a:lnTo>
                  <a:pt x="0" y="80772"/>
                </a:lnTo>
                <a:lnTo>
                  <a:pt x="28212" y="66330"/>
                </a:lnTo>
                <a:lnTo>
                  <a:pt x="22859" y="55626"/>
                </a:lnTo>
                <a:lnTo>
                  <a:pt x="22859" y="52578"/>
                </a:lnTo>
                <a:lnTo>
                  <a:pt x="25145" y="49530"/>
                </a:lnTo>
                <a:lnTo>
                  <a:pt x="61030" y="49530"/>
                </a:lnTo>
                <a:lnTo>
                  <a:pt x="64007" y="48006"/>
                </a:lnTo>
                <a:lnTo>
                  <a:pt x="0" y="0"/>
                </a:lnTo>
                <a:close/>
              </a:path>
              <a:path w="112395" h="219709">
                <a:moveTo>
                  <a:pt x="28193" y="49530"/>
                </a:moveTo>
                <a:lnTo>
                  <a:pt x="25145" y="49530"/>
                </a:lnTo>
                <a:lnTo>
                  <a:pt x="22859" y="52578"/>
                </a:lnTo>
                <a:lnTo>
                  <a:pt x="22859" y="55626"/>
                </a:lnTo>
                <a:lnTo>
                  <a:pt x="28212" y="66330"/>
                </a:lnTo>
                <a:lnTo>
                  <a:pt x="36402" y="62137"/>
                </a:lnTo>
                <a:lnTo>
                  <a:pt x="31241" y="51816"/>
                </a:lnTo>
                <a:lnTo>
                  <a:pt x="28193" y="49530"/>
                </a:lnTo>
                <a:close/>
              </a:path>
              <a:path w="112395" h="219709">
                <a:moveTo>
                  <a:pt x="61030" y="49530"/>
                </a:moveTo>
                <a:lnTo>
                  <a:pt x="28193" y="49530"/>
                </a:lnTo>
                <a:lnTo>
                  <a:pt x="31241" y="51816"/>
                </a:lnTo>
                <a:lnTo>
                  <a:pt x="36402" y="62137"/>
                </a:lnTo>
                <a:lnTo>
                  <a:pt x="61030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5693304" y="8558212"/>
            <a:ext cx="213607" cy="317941"/>
          </a:xfrm>
          <a:custGeom>
            <a:avLst/>
            <a:gdLst/>
            <a:ahLst/>
            <a:cxnLst/>
            <a:rect l="l" t="t" r="r" b="b"/>
            <a:pathLst>
              <a:path w="219710" h="327025">
                <a:moveTo>
                  <a:pt x="176154" y="57318"/>
                </a:moveTo>
                <a:lnTo>
                  <a:pt x="762" y="320039"/>
                </a:lnTo>
                <a:lnTo>
                  <a:pt x="0" y="323849"/>
                </a:lnTo>
                <a:lnTo>
                  <a:pt x="2285" y="326135"/>
                </a:lnTo>
                <a:lnTo>
                  <a:pt x="5333" y="326897"/>
                </a:lnTo>
                <a:lnTo>
                  <a:pt x="8381" y="325373"/>
                </a:lnTo>
                <a:lnTo>
                  <a:pt x="183340" y="62201"/>
                </a:lnTo>
                <a:lnTo>
                  <a:pt x="176154" y="57318"/>
                </a:lnTo>
                <a:close/>
              </a:path>
              <a:path w="219710" h="327025">
                <a:moveTo>
                  <a:pt x="213795" y="45719"/>
                </a:moveTo>
                <a:lnTo>
                  <a:pt x="185165" y="45719"/>
                </a:lnTo>
                <a:lnTo>
                  <a:pt x="188975" y="46481"/>
                </a:lnTo>
                <a:lnTo>
                  <a:pt x="190500" y="48767"/>
                </a:lnTo>
                <a:lnTo>
                  <a:pt x="189737" y="52577"/>
                </a:lnTo>
                <a:lnTo>
                  <a:pt x="183340" y="62201"/>
                </a:lnTo>
                <a:lnTo>
                  <a:pt x="209550" y="80009"/>
                </a:lnTo>
                <a:lnTo>
                  <a:pt x="213795" y="45719"/>
                </a:lnTo>
                <a:close/>
              </a:path>
              <a:path w="219710" h="327025">
                <a:moveTo>
                  <a:pt x="185165" y="45719"/>
                </a:moveTo>
                <a:lnTo>
                  <a:pt x="182879" y="47243"/>
                </a:lnTo>
                <a:lnTo>
                  <a:pt x="176154" y="57318"/>
                </a:lnTo>
                <a:lnTo>
                  <a:pt x="183340" y="62201"/>
                </a:lnTo>
                <a:lnTo>
                  <a:pt x="189737" y="52577"/>
                </a:lnTo>
                <a:lnTo>
                  <a:pt x="190500" y="48767"/>
                </a:lnTo>
                <a:lnTo>
                  <a:pt x="188975" y="46481"/>
                </a:lnTo>
                <a:lnTo>
                  <a:pt x="185165" y="45719"/>
                </a:lnTo>
                <a:close/>
              </a:path>
              <a:path w="219710" h="327025">
                <a:moveTo>
                  <a:pt x="219455" y="0"/>
                </a:moveTo>
                <a:lnTo>
                  <a:pt x="150113" y="39623"/>
                </a:lnTo>
                <a:lnTo>
                  <a:pt x="176154" y="57318"/>
                </a:lnTo>
                <a:lnTo>
                  <a:pt x="182879" y="47243"/>
                </a:lnTo>
                <a:lnTo>
                  <a:pt x="185165" y="45719"/>
                </a:lnTo>
                <a:lnTo>
                  <a:pt x="213795" y="45719"/>
                </a:lnTo>
                <a:lnTo>
                  <a:pt x="219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448703" y="2060363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4">
                <a:moveTo>
                  <a:pt x="214884" y="0"/>
                </a:moveTo>
                <a:lnTo>
                  <a:pt x="165791" y="5665"/>
                </a:lnTo>
                <a:lnTo>
                  <a:pt x="120631" y="21806"/>
                </a:lnTo>
                <a:lnTo>
                  <a:pt x="80723" y="47146"/>
                </a:lnTo>
                <a:lnTo>
                  <a:pt x="47386" y="80403"/>
                </a:lnTo>
                <a:lnTo>
                  <a:pt x="21940" y="120298"/>
                </a:lnTo>
                <a:lnTo>
                  <a:pt x="5705" y="165551"/>
                </a:lnTo>
                <a:lnTo>
                  <a:pt x="0" y="214883"/>
                </a:lnTo>
                <a:lnTo>
                  <a:pt x="5705" y="264216"/>
                </a:lnTo>
                <a:lnTo>
                  <a:pt x="21940" y="309469"/>
                </a:lnTo>
                <a:lnTo>
                  <a:pt x="47386" y="349364"/>
                </a:lnTo>
                <a:lnTo>
                  <a:pt x="80723" y="382621"/>
                </a:lnTo>
                <a:lnTo>
                  <a:pt x="120631" y="407961"/>
                </a:lnTo>
                <a:lnTo>
                  <a:pt x="165791" y="424102"/>
                </a:lnTo>
                <a:lnTo>
                  <a:pt x="214884" y="429767"/>
                </a:lnTo>
                <a:lnTo>
                  <a:pt x="264258" y="424102"/>
                </a:lnTo>
                <a:lnTo>
                  <a:pt x="309620" y="407961"/>
                </a:lnTo>
                <a:lnTo>
                  <a:pt x="349664" y="382621"/>
                </a:lnTo>
                <a:lnTo>
                  <a:pt x="383083" y="349364"/>
                </a:lnTo>
                <a:lnTo>
                  <a:pt x="408571" y="309469"/>
                </a:lnTo>
                <a:lnTo>
                  <a:pt x="424822" y="264216"/>
                </a:lnTo>
                <a:lnTo>
                  <a:pt x="430529" y="214883"/>
                </a:lnTo>
                <a:lnTo>
                  <a:pt x="424822" y="165551"/>
                </a:lnTo>
                <a:lnTo>
                  <a:pt x="408571" y="120298"/>
                </a:lnTo>
                <a:lnTo>
                  <a:pt x="383083" y="80403"/>
                </a:lnTo>
                <a:lnTo>
                  <a:pt x="349664" y="47146"/>
                </a:lnTo>
                <a:lnTo>
                  <a:pt x="309620" y="21806"/>
                </a:lnTo>
                <a:lnTo>
                  <a:pt x="264258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1452033" y="2896765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4" h="429894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16"/>
                </a:lnTo>
                <a:lnTo>
                  <a:pt x="21806" y="309469"/>
                </a:lnTo>
                <a:lnTo>
                  <a:pt x="47146" y="349364"/>
                </a:lnTo>
                <a:lnTo>
                  <a:pt x="80403" y="382621"/>
                </a:lnTo>
                <a:lnTo>
                  <a:pt x="120298" y="407961"/>
                </a:lnTo>
                <a:lnTo>
                  <a:pt x="165551" y="424102"/>
                </a:lnTo>
                <a:lnTo>
                  <a:pt x="214884" y="429767"/>
                </a:lnTo>
                <a:lnTo>
                  <a:pt x="264216" y="424102"/>
                </a:lnTo>
                <a:lnTo>
                  <a:pt x="309469" y="407961"/>
                </a:lnTo>
                <a:lnTo>
                  <a:pt x="349364" y="382621"/>
                </a:lnTo>
                <a:lnTo>
                  <a:pt x="382621" y="349364"/>
                </a:lnTo>
                <a:lnTo>
                  <a:pt x="407961" y="309469"/>
                </a:lnTo>
                <a:lnTo>
                  <a:pt x="424102" y="264216"/>
                </a:lnTo>
                <a:lnTo>
                  <a:pt x="429768" y="214883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1627857" y="2960970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448703" y="3663526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214884" y="0"/>
                </a:moveTo>
                <a:lnTo>
                  <a:pt x="165791" y="5665"/>
                </a:lnTo>
                <a:lnTo>
                  <a:pt x="120631" y="21806"/>
                </a:lnTo>
                <a:lnTo>
                  <a:pt x="80723" y="47146"/>
                </a:lnTo>
                <a:lnTo>
                  <a:pt x="47386" y="80403"/>
                </a:lnTo>
                <a:lnTo>
                  <a:pt x="21940" y="120298"/>
                </a:lnTo>
                <a:lnTo>
                  <a:pt x="5705" y="165551"/>
                </a:lnTo>
                <a:lnTo>
                  <a:pt x="0" y="214884"/>
                </a:lnTo>
                <a:lnTo>
                  <a:pt x="5705" y="264216"/>
                </a:lnTo>
                <a:lnTo>
                  <a:pt x="21940" y="309469"/>
                </a:lnTo>
                <a:lnTo>
                  <a:pt x="47386" y="349364"/>
                </a:lnTo>
                <a:lnTo>
                  <a:pt x="80723" y="382621"/>
                </a:lnTo>
                <a:lnTo>
                  <a:pt x="120631" y="407961"/>
                </a:lnTo>
                <a:lnTo>
                  <a:pt x="165791" y="424102"/>
                </a:lnTo>
                <a:lnTo>
                  <a:pt x="214884" y="429768"/>
                </a:lnTo>
                <a:lnTo>
                  <a:pt x="264258" y="424102"/>
                </a:lnTo>
                <a:lnTo>
                  <a:pt x="309620" y="407961"/>
                </a:lnTo>
                <a:lnTo>
                  <a:pt x="349664" y="382621"/>
                </a:lnTo>
                <a:lnTo>
                  <a:pt x="383083" y="349364"/>
                </a:lnTo>
                <a:lnTo>
                  <a:pt x="408571" y="309469"/>
                </a:lnTo>
                <a:lnTo>
                  <a:pt x="424822" y="264216"/>
                </a:lnTo>
                <a:lnTo>
                  <a:pt x="430529" y="214884"/>
                </a:lnTo>
                <a:lnTo>
                  <a:pt x="424822" y="165551"/>
                </a:lnTo>
                <a:lnTo>
                  <a:pt x="408571" y="120298"/>
                </a:lnTo>
                <a:lnTo>
                  <a:pt x="383083" y="80403"/>
                </a:lnTo>
                <a:lnTo>
                  <a:pt x="349664" y="47146"/>
                </a:lnTo>
                <a:lnTo>
                  <a:pt x="309620" y="21806"/>
                </a:lnTo>
                <a:lnTo>
                  <a:pt x="264258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4589710" y="3710693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35479" y="1412640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194474" y="1363238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30">
                <a:moveTo>
                  <a:pt x="214883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58"/>
                </a:lnTo>
                <a:lnTo>
                  <a:pt x="21806" y="309620"/>
                </a:lnTo>
                <a:lnTo>
                  <a:pt x="47146" y="349664"/>
                </a:lnTo>
                <a:lnTo>
                  <a:pt x="80403" y="383083"/>
                </a:lnTo>
                <a:lnTo>
                  <a:pt x="120298" y="408571"/>
                </a:lnTo>
                <a:lnTo>
                  <a:pt x="165551" y="424822"/>
                </a:lnTo>
                <a:lnTo>
                  <a:pt x="214883" y="430529"/>
                </a:lnTo>
                <a:lnTo>
                  <a:pt x="264216" y="424822"/>
                </a:lnTo>
                <a:lnTo>
                  <a:pt x="309469" y="408571"/>
                </a:lnTo>
                <a:lnTo>
                  <a:pt x="349364" y="383083"/>
                </a:lnTo>
                <a:lnTo>
                  <a:pt x="382621" y="349664"/>
                </a:lnTo>
                <a:lnTo>
                  <a:pt x="407961" y="309620"/>
                </a:lnTo>
                <a:lnTo>
                  <a:pt x="424102" y="264258"/>
                </a:lnTo>
                <a:lnTo>
                  <a:pt x="429767" y="214883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1939502" y="2060363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30" h="429894">
                <a:moveTo>
                  <a:pt x="215645" y="0"/>
                </a:moveTo>
                <a:lnTo>
                  <a:pt x="166271" y="5665"/>
                </a:lnTo>
                <a:lnTo>
                  <a:pt x="120909" y="21806"/>
                </a:lnTo>
                <a:lnTo>
                  <a:pt x="80865" y="47146"/>
                </a:lnTo>
                <a:lnTo>
                  <a:pt x="47446" y="80403"/>
                </a:lnTo>
                <a:lnTo>
                  <a:pt x="21958" y="120298"/>
                </a:lnTo>
                <a:lnTo>
                  <a:pt x="5707" y="165551"/>
                </a:lnTo>
                <a:lnTo>
                  <a:pt x="0" y="214883"/>
                </a:lnTo>
                <a:lnTo>
                  <a:pt x="5707" y="264216"/>
                </a:lnTo>
                <a:lnTo>
                  <a:pt x="21958" y="309469"/>
                </a:lnTo>
                <a:lnTo>
                  <a:pt x="47446" y="349364"/>
                </a:lnTo>
                <a:lnTo>
                  <a:pt x="80865" y="382621"/>
                </a:lnTo>
                <a:lnTo>
                  <a:pt x="120909" y="407961"/>
                </a:lnTo>
                <a:lnTo>
                  <a:pt x="166271" y="424102"/>
                </a:lnTo>
                <a:lnTo>
                  <a:pt x="215645" y="429767"/>
                </a:lnTo>
                <a:lnTo>
                  <a:pt x="264738" y="424102"/>
                </a:lnTo>
                <a:lnTo>
                  <a:pt x="309898" y="407961"/>
                </a:lnTo>
                <a:lnTo>
                  <a:pt x="349806" y="382621"/>
                </a:lnTo>
                <a:lnTo>
                  <a:pt x="383143" y="349364"/>
                </a:lnTo>
                <a:lnTo>
                  <a:pt x="408589" y="309469"/>
                </a:lnTo>
                <a:lnTo>
                  <a:pt x="424824" y="264216"/>
                </a:lnTo>
                <a:lnTo>
                  <a:pt x="430529" y="214883"/>
                </a:lnTo>
                <a:lnTo>
                  <a:pt x="424824" y="165551"/>
                </a:lnTo>
                <a:lnTo>
                  <a:pt x="408589" y="120298"/>
                </a:lnTo>
                <a:lnTo>
                  <a:pt x="383143" y="80403"/>
                </a:lnTo>
                <a:lnTo>
                  <a:pt x="349806" y="47146"/>
                </a:lnTo>
                <a:lnTo>
                  <a:pt x="309898" y="21806"/>
                </a:lnTo>
                <a:lnTo>
                  <a:pt x="264738" y="5665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2080507" y="2109752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89692" y="2109752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497349" y="2896765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4" h="429894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16"/>
                </a:lnTo>
                <a:lnTo>
                  <a:pt x="21806" y="309469"/>
                </a:lnTo>
                <a:lnTo>
                  <a:pt x="47146" y="349364"/>
                </a:lnTo>
                <a:lnTo>
                  <a:pt x="80403" y="382621"/>
                </a:lnTo>
                <a:lnTo>
                  <a:pt x="120298" y="407961"/>
                </a:lnTo>
                <a:lnTo>
                  <a:pt x="165551" y="424102"/>
                </a:lnTo>
                <a:lnTo>
                  <a:pt x="214884" y="429767"/>
                </a:lnTo>
                <a:lnTo>
                  <a:pt x="264216" y="424102"/>
                </a:lnTo>
                <a:lnTo>
                  <a:pt x="309469" y="407961"/>
                </a:lnTo>
                <a:lnTo>
                  <a:pt x="349364" y="382621"/>
                </a:lnTo>
                <a:lnTo>
                  <a:pt x="382621" y="349364"/>
                </a:lnTo>
                <a:lnTo>
                  <a:pt x="407961" y="309469"/>
                </a:lnTo>
                <a:lnTo>
                  <a:pt x="424102" y="264216"/>
                </a:lnTo>
                <a:lnTo>
                  <a:pt x="429768" y="214883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5006552" y="2827127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5" h="429894">
                <a:moveTo>
                  <a:pt x="214883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16"/>
                </a:lnTo>
                <a:lnTo>
                  <a:pt x="21806" y="309469"/>
                </a:lnTo>
                <a:lnTo>
                  <a:pt x="47146" y="349364"/>
                </a:lnTo>
                <a:lnTo>
                  <a:pt x="80403" y="382621"/>
                </a:lnTo>
                <a:lnTo>
                  <a:pt x="120298" y="407961"/>
                </a:lnTo>
                <a:lnTo>
                  <a:pt x="165551" y="424102"/>
                </a:lnTo>
                <a:lnTo>
                  <a:pt x="214883" y="429767"/>
                </a:lnTo>
                <a:lnTo>
                  <a:pt x="264216" y="424102"/>
                </a:lnTo>
                <a:lnTo>
                  <a:pt x="309469" y="407961"/>
                </a:lnTo>
                <a:lnTo>
                  <a:pt x="349364" y="382621"/>
                </a:lnTo>
                <a:lnTo>
                  <a:pt x="382621" y="349364"/>
                </a:lnTo>
                <a:lnTo>
                  <a:pt x="407961" y="309469"/>
                </a:lnTo>
                <a:lnTo>
                  <a:pt x="424102" y="264216"/>
                </a:lnTo>
                <a:lnTo>
                  <a:pt x="429767" y="214883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2673174" y="2961710"/>
            <a:ext cx="234597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41383" algn="l"/>
                <a:tab pos="2332954" algn="l"/>
              </a:tabLst>
            </a:pPr>
            <a:r>
              <a:rPr sz="1069" spc="15" dirty="0">
                <a:latin typeface="Times New Roman"/>
                <a:cs typeface="Times New Roman"/>
              </a:rPr>
              <a:t>E	</a:t>
            </a:r>
            <a:r>
              <a:rPr sz="1069" u="sng" spc="19" dirty="0">
                <a:latin typeface="Times New Roman"/>
                <a:cs typeface="Times New Roman"/>
              </a:rPr>
              <a:t> </a:t>
            </a:r>
            <a:r>
              <a:rPr sz="1069" u="sng" spc="15" dirty="0">
                <a:latin typeface="Times New Roman"/>
                <a:cs typeface="Times New Roman"/>
              </a:rPr>
              <a:t>	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47556" y="2874292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218796" y="3733166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4" h="429895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16"/>
                </a:lnTo>
                <a:lnTo>
                  <a:pt x="21806" y="309469"/>
                </a:lnTo>
                <a:lnTo>
                  <a:pt x="47146" y="349364"/>
                </a:lnTo>
                <a:lnTo>
                  <a:pt x="80403" y="382621"/>
                </a:lnTo>
                <a:lnTo>
                  <a:pt x="120298" y="407961"/>
                </a:lnTo>
                <a:lnTo>
                  <a:pt x="165551" y="424102"/>
                </a:lnTo>
                <a:lnTo>
                  <a:pt x="214884" y="429767"/>
                </a:lnTo>
                <a:lnTo>
                  <a:pt x="264216" y="424102"/>
                </a:lnTo>
                <a:lnTo>
                  <a:pt x="309469" y="407961"/>
                </a:lnTo>
                <a:lnTo>
                  <a:pt x="349364" y="382621"/>
                </a:lnTo>
                <a:lnTo>
                  <a:pt x="382621" y="349364"/>
                </a:lnTo>
                <a:lnTo>
                  <a:pt x="407961" y="309469"/>
                </a:lnTo>
                <a:lnTo>
                  <a:pt x="424102" y="264216"/>
                </a:lnTo>
                <a:lnTo>
                  <a:pt x="429768" y="214883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 txBox="1"/>
          <p:nvPr/>
        </p:nvSpPr>
        <p:spPr>
          <a:xfrm>
            <a:off x="1352267" y="3852921"/>
            <a:ext cx="4851224" cy="1747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9857"/>
            <a:r>
              <a:rPr sz="1069" spc="19" dirty="0">
                <a:latin typeface="Times New Roman"/>
                <a:cs typeface="Times New Roman"/>
              </a:rPr>
              <a:t>G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361">
              <a:latin typeface="Times New Roman"/>
              <a:cs typeface="Times New Roman"/>
            </a:endParaRPr>
          </a:p>
          <a:p>
            <a:pPr marL="1552010"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Fig 11.10: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non-tree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/>
            <a:r>
              <a:rPr sz="1264" b="1" spc="5" dirty="0">
                <a:latin typeface="Arial"/>
                <a:cs typeface="Arial"/>
              </a:rPr>
              <a:t>Terminologies of a binary</a:t>
            </a:r>
            <a:r>
              <a:rPr sz="1264" b="1" spc="-24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61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discuss </a:t>
            </a:r>
            <a:r>
              <a:rPr sz="1069" spc="10" dirty="0">
                <a:latin typeface="Times New Roman"/>
                <a:cs typeface="Times New Roman"/>
              </a:rPr>
              <a:t>different </a:t>
            </a:r>
            <a:r>
              <a:rPr sz="1069" spc="5" dirty="0">
                <a:latin typeface="Times New Roman"/>
                <a:cs typeface="Times New Roman"/>
              </a:rPr>
              <a:t>terminologies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binary 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use </a:t>
            </a:r>
            <a:r>
              <a:rPr sz="1069" spc="10" dirty="0">
                <a:latin typeface="Times New Roman"/>
                <a:cs typeface="Times New Roman"/>
              </a:rPr>
              <a:t>these  </a:t>
            </a:r>
            <a:r>
              <a:rPr sz="1069" spc="5" dirty="0">
                <a:latin typeface="Times New Roman"/>
                <a:cs typeface="Times New Roman"/>
              </a:rPr>
              <a:t>terminologies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our different algorithms. Consider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563658" y="3663526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215645" y="0"/>
                </a:moveTo>
                <a:lnTo>
                  <a:pt x="166271" y="5665"/>
                </a:lnTo>
                <a:lnTo>
                  <a:pt x="120909" y="21806"/>
                </a:lnTo>
                <a:lnTo>
                  <a:pt x="80865" y="47146"/>
                </a:lnTo>
                <a:lnTo>
                  <a:pt x="47446" y="80403"/>
                </a:lnTo>
                <a:lnTo>
                  <a:pt x="21958" y="120298"/>
                </a:lnTo>
                <a:lnTo>
                  <a:pt x="5707" y="165551"/>
                </a:lnTo>
                <a:lnTo>
                  <a:pt x="0" y="214884"/>
                </a:lnTo>
                <a:lnTo>
                  <a:pt x="5707" y="264216"/>
                </a:lnTo>
                <a:lnTo>
                  <a:pt x="21958" y="309469"/>
                </a:lnTo>
                <a:lnTo>
                  <a:pt x="47446" y="349364"/>
                </a:lnTo>
                <a:lnTo>
                  <a:pt x="80865" y="382621"/>
                </a:lnTo>
                <a:lnTo>
                  <a:pt x="120909" y="407961"/>
                </a:lnTo>
                <a:lnTo>
                  <a:pt x="166271" y="424102"/>
                </a:lnTo>
                <a:lnTo>
                  <a:pt x="215645" y="429768"/>
                </a:lnTo>
                <a:lnTo>
                  <a:pt x="264978" y="424102"/>
                </a:lnTo>
                <a:lnTo>
                  <a:pt x="310231" y="407961"/>
                </a:lnTo>
                <a:lnTo>
                  <a:pt x="350126" y="382621"/>
                </a:lnTo>
                <a:lnTo>
                  <a:pt x="383383" y="349364"/>
                </a:lnTo>
                <a:lnTo>
                  <a:pt x="408723" y="309469"/>
                </a:lnTo>
                <a:lnTo>
                  <a:pt x="424864" y="264216"/>
                </a:lnTo>
                <a:lnTo>
                  <a:pt x="430529" y="214884"/>
                </a:lnTo>
                <a:lnTo>
                  <a:pt x="424864" y="165551"/>
                </a:lnTo>
                <a:lnTo>
                  <a:pt x="408723" y="120298"/>
                </a:lnTo>
                <a:lnTo>
                  <a:pt x="383383" y="80403"/>
                </a:lnTo>
                <a:lnTo>
                  <a:pt x="350126" y="47146"/>
                </a:lnTo>
                <a:lnTo>
                  <a:pt x="310231" y="21806"/>
                </a:lnTo>
                <a:lnTo>
                  <a:pt x="264978" y="5665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5705403" y="3710693"/>
            <a:ext cx="716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288433" y="1695133"/>
            <a:ext cx="906286" cy="487715"/>
          </a:xfrm>
          <a:custGeom>
            <a:avLst/>
            <a:gdLst/>
            <a:ahLst/>
            <a:cxnLst/>
            <a:rect l="l" t="t" r="r" b="b"/>
            <a:pathLst>
              <a:path w="932179" h="501650">
                <a:moveTo>
                  <a:pt x="931926" y="0"/>
                </a:moveTo>
                <a:lnTo>
                  <a:pt x="0" y="501396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3612302" y="1695133"/>
            <a:ext cx="906286" cy="487715"/>
          </a:xfrm>
          <a:custGeom>
            <a:avLst/>
            <a:gdLst/>
            <a:ahLst/>
            <a:cxnLst/>
            <a:rect l="l" t="t" r="r" b="b"/>
            <a:pathLst>
              <a:path w="932179" h="501650">
                <a:moveTo>
                  <a:pt x="0" y="0"/>
                </a:moveTo>
                <a:lnTo>
                  <a:pt x="931926" y="501396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1730587" y="2461895"/>
            <a:ext cx="279047" cy="488332"/>
          </a:xfrm>
          <a:custGeom>
            <a:avLst/>
            <a:gdLst/>
            <a:ahLst/>
            <a:cxnLst/>
            <a:rect l="l" t="t" r="r" b="b"/>
            <a:pathLst>
              <a:path w="287019" h="502285">
                <a:moveTo>
                  <a:pt x="286512" y="0"/>
                </a:moveTo>
                <a:lnTo>
                  <a:pt x="0" y="5021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2288433" y="2461895"/>
            <a:ext cx="348192" cy="488332"/>
          </a:xfrm>
          <a:custGeom>
            <a:avLst/>
            <a:gdLst/>
            <a:ahLst/>
            <a:cxnLst/>
            <a:rect l="l" t="t" r="r" b="b"/>
            <a:pathLst>
              <a:path w="358139" h="502285">
                <a:moveTo>
                  <a:pt x="0" y="0"/>
                </a:moveTo>
                <a:lnTo>
                  <a:pt x="358139" y="502157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2427711" y="3367934"/>
            <a:ext cx="209285" cy="418571"/>
          </a:xfrm>
          <a:custGeom>
            <a:avLst/>
            <a:gdLst/>
            <a:ahLst/>
            <a:cxnLst/>
            <a:rect l="l" t="t" r="r" b="b"/>
            <a:pathLst>
              <a:path w="215264" h="430529">
                <a:moveTo>
                  <a:pt x="214883" y="0"/>
                </a:moveTo>
                <a:lnTo>
                  <a:pt x="0" y="43052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4797636" y="2461895"/>
            <a:ext cx="348192" cy="418571"/>
          </a:xfrm>
          <a:custGeom>
            <a:avLst/>
            <a:gdLst/>
            <a:ahLst/>
            <a:cxnLst/>
            <a:rect l="l" t="t" r="r" b="b"/>
            <a:pathLst>
              <a:path w="358139" h="430530">
                <a:moveTo>
                  <a:pt x="0" y="0"/>
                </a:moveTo>
                <a:lnTo>
                  <a:pt x="358139" y="430529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4727998" y="3228657"/>
            <a:ext cx="348192" cy="488332"/>
          </a:xfrm>
          <a:custGeom>
            <a:avLst/>
            <a:gdLst/>
            <a:ahLst/>
            <a:cxnLst/>
            <a:rect l="l" t="t" r="r" b="b"/>
            <a:pathLst>
              <a:path w="358139" h="502285">
                <a:moveTo>
                  <a:pt x="358139" y="0"/>
                </a:moveTo>
                <a:lnTo>
                  <a:pt x="0" y="502157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5354743" y="3228657"/>
            <a:ext cx="349426" cy="488332"/>
          </a:xfrm>
          <a:custGeom>
            <a:avLst/>
            <a:gdLst/>
            <a:ahLst/>
            <a:cxnLst/>
            <a:rect l="l" t="t" r="r" b="b"/>
            <a:pathLst>
              <a:path w="359410" h="502285">
                <a:moveTo>
                  <a:pt x="0" y="0"/>
                </a:moveTo>
                <a:lnTo>
                  <a:pt x="358901" y="502157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2810721" y="1776625"/>
            <a:ext cx="523522" cy="1255095"/>
          </a:xfrm>
          <a:custGeom>
            <a:avLst/>
            <a:gdLst/>
            <a:ahLst/>
            <a:cxnLst/>
            <a:rect l="l" t="t" r="r" b="b"/>
            <a:pathLst>
              <a:path w="538479" h="1290955">
                <a:moveTo>
                  <a:pt x="537972" y="0"/>
                </a:moveTo>
                <a:lnTo>
                  <a:pt x="0" y="12908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892680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8643112"/>
            <a:ext cx="4850606" cy="669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9413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11.12</a:t>
            </a:r>
            <a:r>
              <a:rPr sz="1069" spc="5" dirty="0">
                <a:latin typeface="Times New Roman"/>
                <a:cs typeface="Times New Roman"/>
              </a:rPr>
              <a:t>: 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Strictly binary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non-leaf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(A, </a:t>
            </a:r>
            <a:r>
              <a:rPr sz="1069" spc="10" dirty="0">
                <a:latin typeface="Times New Roman"/>
                <a:cs typeface="Times New Roman"/>
              </a:rPr>
              <a:t>B, C, </a:t>
            </a:r>
            <a:r>
              <a:rPr sz="1069" spc="15" dirty="0">
                <a:latin typeface="Times New Roman"/>
                <a:cs typeface="Times New Roman"/>
              </a:rPr>
              <a:t>E </a:t>
            </a:r>
            <a:r>
              <a:rPr sz="1069" spc="10" dirty="0">
                <a:latin typeface="Times New Roman"/>
                <a:cs typeface="Times New Roman"/>
              </a:rPr>
              <a:t>and F) have </a:t>
            </a:r>
            <a:r>
              <a:rPr sz="1069" spc="5" dirty="0">
                <a:latin typeface="Times New Roman"/>
                <a:cs typeface="Times New Roman"/>
              </a:rPr>
              <a:t>their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children so  according to the definition,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strictly binary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31653" y="6363123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29">
                <a:moveTo>
                  <a:pt x="214884" y="0"/>
                </a:moveTo>
                <a:lnTo>
                  <a:pt x="165551" y="5707"/>
                </a:lnTo>
                <a:lnTo>
                  <a:pt x="120298" y="21958"/>
                </a:lnTo>
                <a:lnTo>
                  <a:pt x="80403" y="47446"/>
                </a:lnTo>
                <a:lnTo>
                  <a:pt x="47146" y="80865"/>
                </a:lnTo>
                <a:lnTo>
                  <a:pt x="21806" y="120909"/>
                </a:lnTo>
                <a:lnTo>
                  <a:pt x="5665" y="166271"/>
                </a:lnTo>
                <a:lnTo>
                  <a:pt x="0" y="215646"/>
                </a:lnTo>
                <a:lnTo>
                  <a:pt x="5665" y="264978"/>
                </a:lnTo>
                <a:lnTo>
                  <a:pt x="21806" y="310231"/>
                </a:lnTo>
                <a:lnTo>
                  <a:pt x="47146" y="350126"/>
                </a:lnTo>
                <a:lnTo>
                  <a:pt x="80403" y="383383"/>
                </a:lnTo>
                <a:lnTo>
                  <a:pt x="120298" y="408723"/>
                </a:lnTo>
                <a:lnTo>
                  <a:pt x="165551" y="424864"/>
                </a:lnTo>
                <a:lnTo>
                  <a:pt x="214884" y="430530"/>
                </a:lnTo>
                <a:lnTo>
                  <a:pt x="264216" y="424864"/>
                </a:lnTo>
                <a:lnTo>
                  <a:pt x="309469" y="408723"/>
                </a:lnTo>
                <a:lnTo>
                  <a:pt x="349364" y="383383"/>
                </a:lnTo>
                <a:lnTo>
                  <a:pt x="382621" y="350126"/>
                </a:lnTo>
                <a:lnTo>
                  <a:pt x="407961" y="310231"/>
                </a:lnTo>
                <a:lnTo>
                  <a:pt x="424102" y="264978"/>
                </a:lnTo>
                <a:lnTo>
                  <a:pt x="429768" y="215646"/>
                </a:lnTo>
                <a:lnTo>
                  <a:pt x="424102" y="166271"/>
                </a:lnTo>
                <a:lnTo>
                  <a:pt x="407961" y="120909"/>
                </a:lnTo>
                <a:lnTo>
                  <a:pt x="382621" y="80865"/>
                </a:lnTo>
                <a:lnTo>
                  <a:pt x="349364" y="47446"/>
                </a:lnTo>
                <a:lnTo>
                  <a:pt x="309469" y="21958"/>
                </a:lnTo>
                <a:lnTo>
                  <a:pt x="264216" y="5707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369059" y="7199523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30" h="430529">
                <a:moveTo>
                  <a:pt x="215646" y="0"/>
                </a:moveTo>
                <a:lnTo>
                  <a:pt x="166271" y="5707"/>
                </a:lnTo>
                <a:lnTo>
                  <a:pt x="120909" y="21958"/>
                </a:lnTo>
                <a:lnTo>
                  <a:pt x="80865" y="47446"/>
                </a:lnTo>
                <a:lnTo>
                  <a:pt x="47446" y="80865"/>
                </a:lnTo>
                <a:lnTo>
                  <a:pt x="21958" y="120909"/>
                </a:lnTo>
                <a:lnTo>
                  <a:pt x="5707" y="166271"/>
                </a:lnTo>
                <a:lnTo>
                  <a:pt x="0" y="215646"/>
                </a:lnTo>
                <a:lnTo>
                  <a:pt x="5707" y="264978"/>
                </a:lnTo>
                <a:lnTo>
                  <a:pt x="21958" y="310231"/>
                </a:lnTo>
                <a:lnTo>
                  <a:pt x="47446" y="350126"/>
                </a:lnTo>
                <a:lnTo>
                  <a:pt x="80865" y="383383"/>
                </a:lnTo>
                <a:lnTo>
                  <a:pt x="120909" y="408723"/>
                </a:lnTo>
                <a:lnTo>
                  <a:pt x="166271" y="424864"/>
                </a:lnTo>
                <a:lnTo>
                  <a:pt x="215646" y="430530"/>
                </a:lnTo>
                <a:lnTo>
                  <a:pt x="264978" y="424864"/>
                </a:lnTo>
                <a:lnTo>
                  <a:pt x="310231" y="408723"/>
                </a:lnTo>
                <a:lnTo>
                  <a:pt x="350126" y="383383"/>
                </a:lnTo>
                <a:lnTo>
                  <a:pt x="383383" y="350126"/>
                </a:lnTo>
                <a:lnTo>
                  <a:pt x="408723" y="310231"/>
                </a:lnTo>
                <a:lnTo>
                  <a:pt x="424864" y="264978"/>
                </a:lnTo>
                <a:lnTo>
                  <a:pt x="430530" y="215646"/>
                </a:lnTo>
                <a:lnTo>
                  <a:pt x="424864" y="166271"/>
                </a:lnTo>
                <a:lnTo>
                  <a:pt x="408723" y="120909"/>
                </a:lnTo>
                <a:lnTo>
                  <a:pt x="383383" y="80865"/>
                </a:lnTo>
                <a:lnTo>
                  <a:pt x="350126" y="47446"/>
                </a:lnTo>
                <a:lnTo>
                  <a:pt x="310231" y="21958"/>
                </a:lnTo>
                <a:lnTo>
                  <a:pt x="264978" y="5707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545626" y="7265211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66472" y="7966286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29">
                <a:moveTo>
                  <a:pt x="214884" y="0"/>
                </a:moveTo>
                <a:lnTo>
                  <a:pt x="165551" y="5707"/>
                </a:lnTo>
                <a:lnTo>
                  <a:pt x="120298" y="21958"/>
                </a:lnTo>
                <a:lnTo>
                  <a:pt x="80403" y="47446"/>
                </a:lnTo>
                <a:lnTo>
                  <a:pt x="47146" y="80865"/>
                </a:lnTo>
                <a:lnTo>
                  <a:pt x="21806" y="120909"/>
                </a:lnTo>
                <a:lnTo>
                  <a:pt x="5665" y="166271"/>
                </a:lnTo>
                <a:lnTo>
                  <a:pt x="0" y="215646"/>
                </a:lnTo>
                <a:lnTo>
                  <a:pt x="5665" y="264738"/>
                </a:lnTo>
                <a:lnTo>
                  <a:pt x="21806" y="309898"/>
                </a:lnTo>
                <a:lnTo>
                  <a:pt x="47146" y="349806"/>
                </a:lnTo>
                <a:lnTo>
                  <a:pt x="80403" y="383143"/>
                </a:lnTo>
                <a:lnTo>
                  <a:pt x="120298" y="408589"/>
                </a:lnTo>
                <a:lnTo>
                  <a:pt x="165551" y="424824"/>
                </a:lnTo>
                <a:lnTo>
                  <a:pt x="214884" y="430530"/>
                </a:lnTo>
                <a:lnTo>
                  <a:pt x="264216" y="424824"/>
                </a:lnTo>
                <a:lnTo>
                  <a:pt x="309469" y="408589"/>
                </a:lnTo>
                <a:lnTo>
                  <a:pt x="349364" y="383143"/>
                </a:lnTo>
                <a:lnTo>
                  <a:pt x="382621" y="349806"/>
                </a:lnTo>
                <a:lnTo>
                  <a:pt x="407961" y="309898"/>
                </a:lnTo>
                <a:lnTo>
                  <a:pt x="424102" y="264738"/>
                </a:lnTo>
                <a:lnTo>
                  <a:pt x="429768" y="215646"/>
                </a:lnTo>
                <a:lnTo>
                  <a:pt x="424102" y="166271"/>
                </a:lnTo>
                <a:lnTo>
                  <a:pt x="407961" y="120909"/>
                </a:lnTo>
                <a:lnTo>
                  <a:pt x="382621" y="80865"/>
                </a:lnTo>
                <a:lnTo>
                  <a:pt x="349364" y="47446"/>
                </a:lnTo>
                <a:lnTo>
                  <a:pt x="309469" y="21958"/>
                </a:lnTo>
                <a:lnTo>
                  <a:pt x="264216" y="5707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4507476" y="8014193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267" y="1449314"/>
            <a:ext cx="4853076" cy="453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ct val="984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that the node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top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said root of </a:t>
            </a:r>
            <a:r>
              <a:rPr sz="1069" spc="10" dirty="0">
                <a:latin typeface="Times New Roman"/>
                <a:cs typeface="Times New Roman"/>
              </a:rPr>
              <a:t>the tree.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consider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relationship of these </a:t>
            </a:r>
            <a:r>
              <a:rPr sz="1069" spc="10" dirty="0">
                <a:latin typeface="Times New Roman"/>
                <a:cs typeface="Times New Roman"/>
              </a:rPr>
              <a:t>nodes,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 </a:t>
            </a:r>
            <a:r>
              <a:rPr sz="1069" spc="10" dirty="0">
                <a:latin typeface="Times New Roman"/>
                <a:cs typeface="Times New Roman"/>
              </a:rPr>
              <a:t>descendants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respectively.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right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descendant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Afterwards,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look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where the node </a:t>
            </a:r>
            <a:r>
              <a:rPr sz="1069" spc="19" dirty="0">
                <a:latin typeface="Times New Roman"/>
                <a:cs typeface="Times New Roman"/>
              </a:rPr>
              <a:t>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left descendant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E </a:t>
            </a:r>
            <a:r>
              <a:rPr sz="1069" spc="5" dirty="0">
                <a:latin typeface="Times New Roman"/>
                <a:cs typeface="Times New Roman"/>
              </a:rPr>
              <a:t>is its right </a:t>
            </a:r>
            <a:r>
              <a:rPr sz="1069" spc="10" dirty="0">
                <a:latin typeface="Times New Roman"/>
                <a:cs typeface="Times New Roman"/>
              </a:rPr>
              <a:t>descendant.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words </a:t>
            </a:r>
            <a:r>
              <a:rPr sz="1069" spc="5" dirty="0">
                <a:latin typeface="Times New Roman"/>
                <a:cs typeface="Times New Roman"/>
              </a:rPr>
              <a:t>descendant and child interchangeably.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look at </a:t>
            </a:r>
            <a:r>
              <a:rPr sz="1069" spc="10" dirty="0">
                <a:latin typeface="Times New Roman"/>
                <a:cs typeface="Times New Roman"/>
              </a:rPr>
              <a:t>the nodes D, </a:t>
            </a:r>
            <a:r>
              <a:rPr sz="1069" spc="15" dirty="0">
                <a:latin typeface="Times New Roman"/>
                <a:cs typeface="Times New Roman"/>
              </a:rPr>
              <a:t>G, </a:t>
            </a:r>
            <a:r>
              <a:rPr sz="1069" spc="19" dirty="0">
                <a:latin typeface="Times New Roman"/>
                <a:cs typeface="Times New Roman"/>
              </a:rPr>
              <a:t>H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I. These nodes are said leaf nodes as there 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descendant of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nodes.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are just </a:t>
            </a:r>
            <a:r>
              <a:rPr sz="1069" spc="5" dirty="0">
                <a:latin typeface="Times New Roman"/>
                <a:cs typeface="Times New Roman"/>
              </a:rPr>
              <a:t>introducing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terminology here.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algorithms, </a:t>
            </a:r>
            <a:r>
              <a:rPr sz="1069" spc="10" dirty="0">
                <a:latin typeface="Times New Roman"/>
                <a:cs typeface="Times New Roman"/>
              </a:rPr>
              <a:t>we can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words </a:t>
            </a:r>
            <a:r>
              <a:rPr sz="1069" spc="5" dirty="0">
                <a:latin typeface="Times New Roman"/>
                <a:cs typeface="Times New Roman"/>
              </a:rPr>
              <a:t>root  or parent, child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descendant.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 names never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matter.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264" b="1" i="1" spc="5" dirty="0">
                <a:latin typeface="Arial"/>
                <a:cs typeface="Arial"/>
              </a:rPr>
              <a:t>Strictly Binary</a:t>
            </a:r>
            <a:r>
              <a:rPr sz="1264" b="1" i="1" spc="-49" dirty="0">
                <a:latin typeface="Arial"/>
                <a:cs typeface="Arial"/>
              </a:rPr>
              <a:t> </a:t>
            </a:r>
            <a:r>
              <a:rPr sz="1264" b="1" i="1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version of the binary tree, called strictly binary tree.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tree is said </a:t>
            </a:r>
            <a:r>
              <a:rPr sz="1069" spc="10" dirty="0">
                <a:latin typeface="Times New Roman"/>
                <a:cs typeface="Times New Roman"/>
              </a:rPr>
              <a:t>to  be a </a:t>
            </a:r>
            <a:r>
              <a:rPr sz="1069" spc="5" dirty="0">
                <a:latin typeface="Times New Roman"/>
                <a:cs typeface="Times New Roman"/>
              </a:rPr>
              <a:t>strictly binary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every </a:t>
            </a:r>
            <a:r>
              <a:rPr sz="1069" spc="5" dirty="0">
                <a:latin typeface="Times New Roman"/>
                <a:cs typeface="Times New Roman"/>
              </a:rPr>
              <a:t>non-leaf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tree has non-empty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 right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subtrees.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consider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previous figure 11.11. </a:t>
            </a:r>
            <a:r>
              <a:rPr sz="1069" spc="15" dirty="0">
                <a:latin typeface="Times New Roman"/>
                <a:cs typeface="Times New Roman"/>
              </a:rPr>
              <a:t>We 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left or right  child.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D, G, </a:t>
            </a:r>
            <a:r>
              <a:rPr sz="1069" spc="19" dirty="0">
                <a:latin typeface="Times New Roman"/>
                <a:cs typeface="Times New Roman"/>
              </a:rPr>
              <a:t>H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 are the leaf nodes.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non-leaf nodes in this tree 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A, </a:t>
            </a:r>
            <a:r>
              <a:rPr sz="1069" spc="10" dirty="0">
                <a:latin typeface="Times New Roman"/>
                <a:cs typeface="Times New Roman"/>
              </a:rPr>
              <a:t>B, C, </a:t>
            </a:r>
            <a:r>
              <a:rPr sz="1069" spc="15" dirty="0">
                <a:latin typeface="Times New Roman"/>
                <a:cs typeface="Times New Roman"/>
              </a:rPr>
              <a:t>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according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definition of strictly binary tree, </a:t>
            </a:r>
            <a:r>
              <a:rPr sz="1069" spc="10" dirty="0">
                <a:latin typeface="Times New Roman"/>
                <a:cs typeface="Times New Roman"/>
              </a:rPr>
              <a:t>these non- 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A, B, C, </a:t>
            </a:r>
            <a:r>
              <a:rPr sz="1069" spc="15" dirty="0">
                <a:latin typeface="Times New Roman"/>
                <a:cs typeface="Times New Roman"/>
              </a:rPr>
              <a:t>E </a:t>
            </a:r>
            <a:r>
              <a:rPr sz="1069" spc="10" dirty="0">
                <a:latin typeface="Times New Roman"/>
                <a:cs typeface="Times New Roman"/>
              </a:rPr>
              <a:t>and F) must have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 (Childs).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has left child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and right child </a:t>
            </a:r>
            <a:r>
              <a:rPr sz="1069" spc="10" dirty="0">
                <a:latin typeface="Times New Roman"/>
                <a:cs typeface="Times New Roman"/>
              </a:rPr>
              <a:t>C. The node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also has its left and right children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19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E </a:t>
            </a:r>
            <a:r>
              <a:rPr sz="1069" spc="5" dirty="0">
                <a:latin typeface="Times New Roman"/>
                <a:cs typeface="Times New Roman"/>
              </a:rPr>
              <a:t>respectively.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non-leaf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has right child </a:t>
            </a:r>
            <a:r>
              <a:rPr sz="1069" spc="15" dirty="0">
                <a:latin typeface="Times New Roman"/>
                <a:cs typeface="Times New Roman"/>
              </a:rPr>
              <a:t>F </a:t>
            </a:r>
            <a:r>
              <a:rPr sz="1069" spc="5" dirty="0">
                <a:latin typeface="Times New Roman"/>
                <a:cs typeface="Times New Roman"/>
              </a:rPr>
              <a:t>but </a:t>
            </a:r>
            <a:r>
              <a:rPr sz="1069" spc="10" dirty="0">
                <a:latin typeface="Times New Roman"/>
                <a:cs typeface="Times New Roman"/>
              </a:rPr>
              <a:t>not a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one. 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add a </a:t>
            </a:r>
            <a:r>
              <a:rPr sz="1069" spc="5" dirty="0">
                <a:latin typeface="Times New Roman"/>
                <a:cs typeface="Times New Roman"/>
              </a:rPr>
              <a:t>left child of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J.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also has its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children.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The node F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its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descendants, </a:t>
            </a:r>
            <a:r>
              <a:rPr sz="1069" spc="19" dirty="0">
                <a:latin typeface="Times New Roman"/>
                <a:cs typeface="Times New Roman"/>
              </a:rPr>
              <a:t>H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respectively.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last  </a:t>
            </a:r>
            <a:r>
              <a:rPr sz="1069" spc="5" dirty="0">
                <a:latin typeface="Times New Roman"/>
                <a:cs typeface="Times New Roman"/>
              </a:rPr>
              <a:t>non-leaf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E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its left child, </a:t>
            </a:r>
            <a:r>
              <a:rPr sz="1069" spc="19" dirty="0">
                <a:latin typeface="Times New Roman"/>
                <a:cs typeface="Times New Roman"/>
              </a:rPr>
              <a:t>G </a:t>
            </a:r>
            <a:r>
              <a:rPr sz="1069" spc="5" dirty="0">
                <a:latin typeface="Times New Roman"/>
                <a:cs typeface="Times New Roman"/>
              </a:rPr>
              <a:t>but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one.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add a node </a:t>
            </a:r>
            <a:r>
              <a:rPr sz="1069" spc="19" dirty="0">
                <a:latin typeface="Times New Roman"/>
                <a:cs typeface="Times New Roman"/>
              </a:rPr>
              <a:t>K </a:t>
            </a:r>
            <a:r>
              <a:rPr sz="1069" spc="10" dirty="0">
                <a:latin typeface="Times New Roman"/>
                <a:cs typeface="Times New Roman"/>
              </a:rPr>
              <a:t>as the </a:t>
            </a:r>
            <a:r>
              <a:rPr sz="1069" spc="5" dirty="0">
                <a:latin typeface="Times New Roman"/>
                <a:cs typeface="Times New Roman"/>
              </a:rPr>
              <a:t>right  child of </a:t>
            </a:r>
            <a:r>
              <a:rPr sz="1069" spc="10" dirty="0">
                <a:latin typeface="Times New Roman"/>
                <a:cs typeface="Times New Roman"/>
              </a:rPr>
              <a:t>the node E. Thus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below in the figure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11.12.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410">
              <a:latin typeface="Times New Roman"/>
              <a:cs typeface="Times New Roman"/>
            </a:endParaRPr>
          </a:p>
          <a:p>
            <a:pPr marR="917994" algn="ctr"/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11500" y="5666741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215646" y="0"/>
                </a:moveTo>
                <a:lnTo>
                  <a:pt x="166271" y="5665"/>
                </a:lnTo>
                <a:lnTo>
                  <a:pt x="120909" y="21806"/>
                </a:lnTo>
                <a:lnTo>
                  <a:pt x="80865" y="47146"/>
                </a:lnTo>
                <a:lnTo>
                  <a:pt x="47446" y="80403"/>
                </a:lnTo>
                <a:lnTo>
                  <a:pt x="21958" y="120298"/>
                </a:lnTo>
                <a:lnTo>
                  <a:pt x="5707" y="165551"/>
                </a:lnTo>
                <a:lnTo>
                  <a:pt x="0" y="214883"/>
                </a:lnTo>
                <a:lnTo>
                  <a:pt x="5707" y="264216"/>
                </a:lnTo>
                <a:lnTo>
                  <a:pt x="21958" y="309469"/>
                </a:lnTo>
                <a:lnTo>
                  <a:pt x="47446" y="349364"/>
                </a:lnTo>
                <a:lnTo>
                  <a:pt x="80865" y="382621"/>
                </a:lnTo>
                <a:lnTo>
                  <a:pt x="120909" y="407961"/>
                </a:lnTo>
                <a:lnTo>
                  <a:pt x="166271" y="424102"/>
                </a:lnTo>
                <a:lnTo>
                  <a:pt x="215646" y="429767"/>
                </a:lnTo>
                <a:lnTo>
                  <a:pt x="264978" y="424102"/>
                </a:lnTo>
                <a:lnTo>
                  <a:pt x="310231" y="407961"/>
                </a:lnTo>
                <a:lnTo>
                  <a:pt x="350126" y="382621"/>
                </a:lnTo>
                <a:lnTo>
                  <a:pt x="383383" y="349364"/>
                </a:lnTo>
                <a:lnTo>
                  <a:pt x="408723" y="309469"/>
                </a:lnTo>
                <a:lnTo>
                  <a:pt x="424864" y="264216"/>
                </a:lnTo>
                <a:lnTo>
                  <a:pt x="430529" y="214883"/>
                </a:lnTo>
                <a:lnTo>
                  <a:pt x="424864" y="165551"/>
                </a:lnTo>
                <a:lnTo>
                  <a:pt x="408723" y="120298"/>
                </a:lnTo>
                <a:lnTo>
                  <a:pt x="383383" y="80403"/>
                </a:lnTo>
                <a:lnTo>
                  <a:pt x="350126" y="47146"/>
                </a:lnTo>
                <a:lnTo>
                  <a:pt x="310231" y="21806"/>
                </a:lnTo>
                <a:lnTo>
                  <a:pt x="264978" y="5665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857269" y="6363123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4" h="430529">
                <a:moveTo>
                  <a:pt x="214884" y="0"/>
                </a:moveTo>
                <a:lnTo>
                  <a:pt x="165551" y="5707"/>
                </a:lnTo>
                <a:lnTo>
                  <a:pt x="120298" y="21958"/>
                </a:lnTo>
                <a:lnTo>
                  <a:pt x="80403" y="47446"/>
                </a:lnTo>
                <a:lnTo>
                  <a:pt x="47146" y="80865"/>
                </a:lnTo>
                <a:lnTo>
                  <a:pt x="21806" y="120909"/>
                </a:lnTo>
                <a:lnTo>
                  <a:pt x="5665" y="166271"/>
                </a:lnTo>
                <a:lnTo>
                  <a:pt x="0" y="215646"/>
                </a:lnTo>
                <a:lnTo>
                  <a:pt x="5665" y="264978"/>
                </a:lnTo>
                <a:lnTo>
                  <a:pt x="21806" y="310231"/>
                </a:lnTo>
                <a:lnTo>
                  <a:pt x="47146" y="350126"/>
                </a:lnTo>
                <a:lnTo>
                  <a:pt x="80403" y="383383"/>
                </a:lnTo>
                <a:lnTo>
                  <a:pt x="120298" y="408723"/>
                </a:lnTo>
                <a:lnTo>
                  <a:pt x="165551" y="424864"/>
                </a:lnTo>
                <a:lnTo>
                  <a:pt x="214884" y="430530"/>
                </a:lnTo>
                <a:lnTo>
                  <a:pt x="264216" y="424864"/>
                </a:lnTo>
                <a:lnTo>
                  <a:pt x="309469" y="408723"/>
                </a:lnTo>
                <a:lnTo>
                  <a:pt x="349364" y="383383"/>
                </a:lnTo>
                <a:lnTo>
                  <a:pt x="382621" y="350126"/>
                </a:lnTo>
                <a:lnTo>
                  <a:pt x="407961" y="310231"/>
                </a:lnTo>
                <a:lnTo>
                  <a:pt x="424102" y="264978"/>
                </a:lnTo>
                <a:lnTo>
                  <a:pt x="429768" y="215646"/>
                </a:lnTo>
                <a:lnTo>
                  <a:pt x="424102" y="166271"/>
                </a:lnTo>
                <a:lnTo>
                  <a:pt x="407961" y="120909"/>
                </a:lnTo>
                <a:lnTo>
                  <a:pt x="382621" y="80865"/>
                </a:lnTo>
                <a:lnTo>
                  <a:pt x="349364" y="47446"/>
                </a:lnTo>
                <a:lnTo>
                  <a:pt x="309469" y="21958"/>
                </a:lnTo>
                <a:lnTo>
                  <a:pt x="264216" y="5707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998274" y="6413253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07460" y="6413253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15117" y="7199523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4" h="430529">
                <a:moveTo>
                  <a:pt x="214884" y="0"/>
                </a:moveTo>
                <a:lnTo>
                  <a:pt x="165551" y="5707"/>
                </a:lnTo>
                <a:lnTo>
                  <a:pt x="120298" y="21958"/>
                </a:lnTo>
                <a:lnTo>
                  <a:pt x="80403" y="47446"/>
                </a:lnTo>
                <a:lnTo>
                  <a:pt x="47146" y="80865"/>
                </a:lnTo>
                <a:lnTo>
                  <a:pt x="21806" y="120909"/>
                </a:lnTo>
                <a:lnTo>
                  <a:pt x="5665" y="166271"/>
                </a:lnTo>
                <a:lnTo>
                  <a:pt x="0" y="215646"/>
                </a:lnTo>
                <a:lnTo>
                  <a:pt x="5665" y="264978"/>
                </a:lnTo>
                <a:lnTo>
                  <a:pt x="21806" y="310231"/>
                </a:lnTo>
                <a:lnTo>
                  <a:pt x="47146" y="350126"/>
                </a:lnTo>
                <a:lnTo>
                  <a:pt x="80403" y="383383"/>
                </a:lnTo>
                <a:lnTo>
                  <a:pt x="120298" y="408723"/>
                </a:lnTo>
                <a:lnTo>
                  <a:pt x="165551" y="424864"/>
                </a:lnTo>
                <a:lnTo>
                  <a:pt x="214884" y="430530"/>
                </a:lnTo>
                <a:lnTo>
                  <a:pt x="264216" y="424864"/>
                </a:lnTo>
                <a:lnTo>
                  <a:pt x="309469" y="408723"/>
                </a:lnTo>
                <a:lnTo>
                  <a:pt x="349364" y="383383"/>
                </a:lnTo>
                <a:lnTo>
                  <a:pt x="382621" y="350126"/>
                </a:lnTo>
                <a:lnTo>
                  <a:pt x="407961" y="310231"/>
                </a:lnTo>
                <a:lnTo>
                  <a:pt x="424102" y="264978"/>
                </a:lnTo>
                <a:lnTo>
                  <a:pt x="429768" y="215646"/>
                </a:lnTo>
                <a:lnTo>
                  <a:pt x="424102" y="166271"/>
                </a:lnTo>
                <a:lnTo>
                  <a:pt x="407961" y="120909"/>
                </a:lnTo>
                <a:lnTo>
                  <a:pt x="382621" y="80865"/>
                </a:lnTo>
                <a:lnTo>
                  <a:pt x="349364" y="47446"/>
                </a:lnTo>
                <a:lnTo>
                  <a:pt x="309469" y="21958"/>
                </a:lnTo>
                <a:lnTo>
                  <a:pt x="264216" y="5707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590940" y="7265952"/>
            <a:ext cx="1098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24320" y="7129885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29">
                <a:moveTo>
                  <a:pt x="214884" y="0"/>
                </a:moveTo>
                <a:lnTo>
                  <a:pt x="165551" y="5707"/>
                </a:lnTo>
                <a:lnTo>
                  <a:pt x="120298" y="21958"/>
                </a:lnTo>
                <a:lnTo>
                  <a:pt x="80403" y="47446"/>
                </a:lnTo>
                <a:lnTo>
                  <a:pt x="47146" y="80865"/>
                </a:lnTo>
                <a:lnTo>
                  <a:pt x="21806" y="120909"/>
                </a:lnTo>
                <a:lnTo>
                  <a:pt x="5665" y="166271"/>
                </a:lnTo>
                <a:lnTo>
                  <a:pt x="0" y="215646"/>
                </a:lnTo>
                <a:lnTo>
                  <a:pt x="5665" y="264738"/>
                </a:lnTo>
                <a:lnTo>
                  <a:pt x="21806" y="309898"/>
                </a:lnTo>
                <a:lnTo>
                  <a:pt x="47146" y="349806"/>
                </a:lnTo>
                <a:lnTo>
                  <a:pt x="80403" y="383143"/>
                </a:lnTo>
                <a:lnTo>
                  <a:pt x="120298" y="408589"/>
                </a:lnTo>
                <a:lnTo>
                  <a:pt x="165551" y="424824"/>
                </a:lnTo>
                <a:lnTo>
                  <a:pt x="214884" y="430530"/>
                </a:lnTo>
                <a:lnTo>
                  <a:pt x="264216" y="424824"/>
                </a:lnTo>
                <a:lnTo>
                  <a:pt x="309469" y="408589"/>
                </a:lnTo>
                <a:lnTo>
                  <a:pt x="349364" y="383143"/>
                </a:lnTo>
                <a:lnTo>
                  <a:pt x="382621" y="349806"/>
                </a:lnTo>
                <a:lnTo>
                  <a:pt x="407961" y="309898"/>
                </a:lnTo>
                <a:lnTo>
                  <a:pt x="424102" y="264738"/>
                </a:lnTo>
                <a:lnTo>
                  <a:pt x="429768" y="215646"/>
                </a:lnTo>
                <a:lnTo>
                  <a:pt x="424102" y="166271"/>
                </a:lnTo>
                <a:lnTo>
                  <a:pt x="407961" y="120909"/>
                </a:lnTo>
                <a:lnTo>
                  <a:pt x="382621" y="80865"/>
                </a:lnTo>
                <a:lnTo>
                  <a:pt x="349364" y="47446"/>
                </a:lnTo>
                <a:lnTo>
                  <a:pt x="309469" y="21958"/>
                </a:lnTo>
                <a:lnTo>
                  <a:pt x="264216" y="5707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5065323" y="7177792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35821" y="8035924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30" h="430529">
                <a:moveTo>
                  <a:pt x="215646" y="0"/>
                </a:moveTo>
                <a:lnTo>
                  <a:pt x="166271" y="5707"/>
                </a:lnTo>
                <a:lnTo>
                  <a:pt x="120909" y="21958"/>
                </a:lnTo>
                <a:lnTo>
                  <a:pt x="80865" y="47446"/>
                </a:lnTo>
                <a:lnTo>
                  <a:pt x="47446" y="80865"/>
                </a:lnTo>
                <a:lnTo>
                  <a:pt x="21958" y="120909"/>
                </a:lnTo>
                <a:lnTo>
                  <a:pt x="5707" y="166271"/>
                </a:lnTo>
                <a:lnTo>
                  <a:pt x="0" y="215646"/>
                </a:lnTo>
                <a:lnTo>
                  <a:pt x="5707" y="264738"/>
                </a:lnTo>
                <a:lnTo>
                  <a:pt x="21958" y="309898"/>
                </a:lnTo>
                <a:lnTo>
                  <a:pt x="47446" y="349806"/>
                </a:lnTo>
                <a:lnTo>
                  <a:pt x="80865" y="383143"/>
                </a:lnTo>
                <a:lnTo>
                  <a:pt x="120909" y="408589"/>
                </a:lnTo>
                <a:lnTo>
                  <a:pt x="166271" y="424824"/>
                </a:lnTo>
                <a:lnTo>
                  <a:pt x="215646" y="430530"/>
                </a:lnTo>
                <a:lnTo>
                  <a:pt x="264738" y="424824"/>
                </a:lnTo>
                <a:lnTo>
                  <a:pt x="309898" y="408589"/>
                </a:lnTo>
                <a:lnTo>
                  <a:pt x="349806" y="383143"/>
                </a:lnTo>
                <a:lnTo>
                  <a:pt x="383143" y="349806"/>
                </a:lnTo>
                <a:lnTo>
                  <a:pt x="408589" y="309898"/>
                </a:lnTo>
                <a:lnTo>
                  <a:pt x="424824" y="264738"/>
                </a:lnTo>
                <a:lnTo>
                  <a:pt x="430530" y="215646"/>
                </a:lnTo>
                <a:lnTo>
                  <a:pt x="424824" y="166271"/>
                </a:lnTo>
                <a:lnTo>
                  <a:pt x="408589" y="120909"/>
                </a:lnTo>
                <a:lnTo>
                  <a:pt x="383143" y="80865"/>
                </a:lnTo>
                <a:lnTo>
                  <a:pt x="349806" y="47446"/>
                </a:lnTo>
                <a:lnTo>
                  <a:pt x="309898" y="21958"/>
                </a:lnTo>
                <a:lnTo>
                  <a:pt x="264738" y="5707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277569" y="8157162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81426" y="7966286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29" h="430529">
                <a:moveTo>
                  <a:pt x="214884" y="0"/>
                </a:moveTo>
                <a:lnTo>
                  <a:pt x="165791" y="5707"/>
                </a:lnTo>
                <a:lnTo>
                  <a:pt x="120631" y="21958"/>
                </a:lnTo>
                <a:lnTo>
                  <a:pt x="80723" y="47446"/>
                </a:lnTo>
                <a:lnTo>
                  <a:pt x="47386" y="80865"/>
                </a:lnTo>
                <a:lnTo>
                  <a:pt x="21940" y="120909"/>
                </a:lnTo>
                <a:lnTo>
                  <a:pt x="5705" y="166271"/>
                </a:lnTo>
                <a:lnTo>
                  <a:pt x="0" y="215646"/>
                </a:lnTo>
                <a:lnTo>
                  <a:pt x="5705" y="264738"/>
                </a:lnTo>
                <a:lnTo>
                  <a:pt x="21940" y="309898"/>
                </a:lnTo>
                <a:lnTo>
                  <a:pt x="47386" y="349806"/>
                </a:lnTo>
                <a:lnTo>
                  <a:pt x="80723" y="383143"/>
                </a:lnTo>
                <a:lnTo>
                  <a:pt x="120631" y="408589"/>
                </a:lnTo>
                <a:lnTo>
                  <a:pt x="165791" y="424824"/>
                </a:lnTo>
                <a:lnTo>
                  <a:pt x="214884" y="430530"/>
                </a:lnTo>
                <a:lnTo>
                  <a:pt x="264258" y="424824"/>
                </a:lnTo>
                <a:lnTo>
                  <a:pt x="309620" y="408589"/>
                </a:lnTo>
                <a:lnTo>
                  <a:pt x="349664" y="383143"/>
                </a:lnTo>
                <a:lnTo>
                  <a:pt x="383083" y="349806"/>
                </a:lnTo>
                <a:lnTo>
                  <a:pt x="408571" y="309898"/>
                </a:lnTo>
                <a:lnTo>
                  <a:pt x="424822" y="264738"/>
                </a:lnTo>
                <a:lnTo>
                  <a:pt x="430529" y="215646"/>
                </a:lnTo>
                <a:lnTo>
                  <a:pt x="424822" y="166271"/>
                </a:lnTo>
                <a:lnTo>
                  <a:pt x="408571" y="120909"/>
                </a:lnTo>
                <a:lnTo>
                  <a:pt x="383083" y="80865"/>
                </a:lnTo>
                <a:lnTo>
                  <a:pt x="349664" y="47446"/>
                </a:lnTo>
                <a:lnTo>
                  <a:pt x="309620" y="21958"/>
                </a:lnTo>
                <a:lnTo>
                  <a:pt x="264258" y="5707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5623172" y="8014193"/>
            <a:ext cx="716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05460" y="5944552"/>
            <a:ext cx="906286" cy="488332"/>
          </a:xfrm>
          <a:custGeom>
            <a:avLst/>
            <a:gdLst/>
            <a:ahLst/>
            <a:cxnLst/>
            <a:rect l="l" t="t" r="r" b="b"/>
            <a:pathLst>
              <a:path w="932180" h="502285">
                <a:moveTo>
                  <a:pt x="931926" y="0"/>
                </a:moveTo>
                <a:lnTo>
                  <a:pt x="0" y="502157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530070" y="5944552"/>
            <a:ext cx="906286" cy="488332"/>
          </a:xfrm>
          <a:custGeom>
            <a:avLst/>
            <a:gdLst/>
            <a:ahLst/>
            <a:cxnLst/>
            <a:rect l="l" t="t" r="r" b="b"/>
            <a:pathLst>
              <a:path w="932179" h="502285">
                <a:moveTo>
                  <a:pt x="0" y="0"/>
                </a:moveTo>
                <a:lnTo>
                  <a:pt x="931926" y="502157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648354" y="6712055"/>
            <a:ext cx="279047" cy="487715"/>
          </a:xfrm>
          <a:custGeom>
            <a:avLst/>
            <a:gdLst/>
            <a:ahLst/>
            <a:cxnLst/>
            <a:rect l="l" t="t" r="r" b="b"/>
            <a:pathLst>
              <a:path w="287019" h="501650">
                <a:moveTo>
                  <a:pt x="286512" y="0"/>
                </a:moveTo>
                <a:lnTo>
                  <a:pt x="0" y="5013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205460" y="6712055"/>
            <a:ext cx="349426" cy="487715"/>
          </a:xfrm>
          <a:custGeom>
            <a:avLst/>
            <a:gdLst/>
            <a:ahLst/>
            <a:cxnLst/>
            <a:rect l="l" t="t" r="r" b="b"/>
            <a:pathLst>
              <a:path w="359410" h="501650">
                <a:moveTo>
                  <a:pt x="0" y="0"/>
                </a:moveTo>
                <a:lnTo>
                  <a:pt x="358901" y="501396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345479" y="7618096"/>
            <a:ext cx="209285" cy="417953"/>
          </a:xfrm>
          <a:custGeom>
            <a:avLst/>
            <a:gdLst/>
            <a:ahLst/>
            <a:cxnLst/>
            <a:rect l="l" t="t" r="r" b="b"/>
            <a:pathLst>
              <a:path w="215264" h="429895">
                <a:moveTo>
                  <a:pt x="214883" y="0"/>
                </a:moveTo>
                <a:lnTo>
                  <a:pt x="0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714663" y="6712056"/>
            <a:ext cx="349426" cy="417953"/>
          </a:xfrm>
          <a:custGeom>
            <a:avLst/>
            <a:gdLst/>
            <a:ahLst/>
            <a:cxnLst/>
            <a:rect l="l" t="t" r="r" b="b"/>
            <a:pathLst>
              <a:path w="359410" h="429895">
                <a:moveTo>
                  <a:pt x="0" y="0"/>
                </a:moveTo>
                <a:lnTo>
                  <a:pt x="358902" y="429768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645025" y="7478818"/>
            <a:ext cx="349426" cy="487715"/>
          </a:xfrm>
          <a:custGeom>
            <a:avLst/>
            <a:gdLst/>
            <a:ahLst/>
            <a:cxnLst/>
            <a:rect l="l" t="t" r="r" b="b"/>
            <a:pathLst>
              <a:path w="359410" h="501650">
                <a:moveTo>
                  <a:pt x="358901" y="0"/>
                </a:moveTo>
                <a:lnTo>
                  <a:pt x="0" y="501395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5272510" y="7478818"/>
            <a:ext cx="348192" cy="487715"/>
          </a:xfrm>
          <a:custGeom>
            <a:avLst/>
            <a:gdLst/>
            <a:ahLst/>
            <a:cxnLst/>
            <a:rect l="l" t="t" r="r" b="b"/>
            <a:pathLst>
              <a:path w="358139" h="501650">
                <a:moveTo>
                  <a:pt x="0" y="0"/>
                </a:moveTo>
                <a:lnTo>
                  <a:pt x="358140" y="501395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878262" y="7176559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215645" y="0"/>
                </a:moveTo>
                <a:lnTo>
                  <a:pt x="166271" y="5665"/>
                </a:lnTo>
                <a:lnTo>
                  <a:pt x="120909" y="21806"/>
                </a:lnTo>
                <a:lnTo>
                  <a:pt x="80865" y="47146"/>
                </a:lnTo>
                <a:lnTo>
                  <a:pt x="47446" y="80403"/>
                </a:lnTo>
                <a:lnTo>
                  <a:pt x="21958" y="120298"/>
                </a:lnTo>
                <a:lnTo>
                  <a:pt x="5707" y="165551"/>
                </a:lnTo>
                <a:lnTo>
                  <a:pt x="0" y="214883"/>
                </a:lnTo>
                <a:lnTo>
                  <a:pt x="5707" y="264216"/>
                </a:lnTo>
                <a:lnTo>
                  <a:pt x="21958" y="309469"/>
                </a:lnTo>
                <a:lnTo>
                  <a:pt x="47446" y="349364"/>
                </a:lnTo>
                <a:lnTo>
                  <a:pt x="80865" y="382621"/>
                </a:lnTo>
                <a:lnTo>
                  <a:pt x="120909" y="407961"/>
                </a:lnTo>
                <a:lnTo>
                  <a:pt x="166271" y="424102"/>
                </a:lnTo>
                <a:lnTo>
                  <a:pt x="215645" y="429767"/>
                </a:lnTo>
                <a:lnTo>
                  <a:pt x="264738" y="424102"/>
                </a:lnTo>
                <a:lnTo>
                  <a:pt x="309898" y="407961"/>
                </a:lnTo>
                <a:lnTo>
                  <a:pt x="349806" y="382621"/>
                </a:lnTo>
                <a:lnTo>
                  <a:pt x="383143" y="349364"/>
                </a:lnTo>
                <a:lnTo>
                  <a:pt x="408589" y="309469"/>
                </a:lnTo>
                <a:lnTo>
                  <a:pt x="424824" y="264216"/>
                </a:lnTo>
                <a:lnTo>
                  <a:pt x="430529" y="214883"/>
                </a:lnTo>
                <a:lnTo>
                  <a:pt x="424824" y="165551"/>
                </a:lnTo>
                <a:lnTo>
                  <a:pt x="408589" y="120298"/>
                </a:lnTo>
                <a:lnTo>
                  <a:pt x="383143" y="80403"/>
                </a:lnTo>
                <a:lnTo>
                  <a:pt x="349806" y="47146"/>
                </a:lnTo>
                <a:lnTo>
                  <a:pt x="309898" y="21806"/>
                </a:lnTo>
                <a:lnTo>
                  <a:pt x="264738" y="5665"/>
                </a:lnTo>
                <a:lnTo>
                  <a:pt x="215645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4020008" y="7225947"/>
            <a:ext cx="7902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J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41862" y="8012960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215645" y="0"/>
                </a:moveTo>
                <a:lnTo>
                  <a:pt x="166271" y="5665"/>
                </a:lnTo>
                <a:lnTo>
                  <a:pt x="120909" y="21806"/>
                </a:lnTo>
                <a:lnTo>
                  <a:pt x="80865" y="47146"/>
                </a:lnTo>
                <a:lnTo>
                  <a:pt x="47446" y="80403"/>
                </a:lnTo>
                <a:lnTo>
                  <a:pt x="21958" y="120298"/>
                </a:lnTo>
                <a:lnTo>
                  <a:pt x="5707" y="165551"/>
                </a:lnTo>
                <a:lnTo>
                  <a:pt x="0" y="214883"/>
                </a:lnTo>
                <a:lnTo>
                  <a:pt x="5707" y="264216"/>
                </a:lnTo>
                <a:lnTo>
                  <a:pt x="21958" y="309469"/>
                </a:lnTo>
                <a:lnTo>
                  <a:pt x="47446" y="349364"/>
                </a:lnTo>
                <a:lnTo>
                  <a:pt x="80865" y="382621"/>
                </a:lnTo>
                <a:lnTo>
                  <a:pt x="120909" y="407961"/>
                </a:lnTo>
                <a:lnTo>
                  <a:pt x="166271" y="424102"/>
                </a:lnTo>
                <a:lnTo>
                  <a:pt x="215645" y="429767"/>
                </a:lnTo>
                <a:lnTo>
                  <a:pt x="264738" y="424102"/>
                </a:lnTo>
                <a:lnTo>
                  <a:pt x="309898" y="407961"/>
                </a:lnTo>
                <a:lnTo>
                  <a:pt x="349806" y="382621"/>
                </a:lnTo>
                <a:lnTo>
                  <a:pt x="383143" y="349364"/>
                </a:lnTo>
                <a:lnTo>
                  <a:pt x="408589" y="309469"/>
                </a:lnTo>
                <a:lnTo>
                  <a:pt x="424824" y="264216"/>
                </a:lnTo>
                <a:lnTo>
                  <a:pt x="430529" y="214883"/>
                </a:lnTo>
                <a:lnTo>
                  <a:pt x="424824" y="165551"/>
                </a:lnTo>
                <a:lnTo>
                  <a:pt x="408589" y="120298"/>
                </a:lnTo>
                <a:lnTo>
                  <a:pt x="383143" y="80403"/>
                </a:lnTo>
                <a:lnTo>
                  <a:pt x="349806" y="47146"/>
                </a:lnTo>
                <a:lnTo>
                  <a:pt x="309898" y="21806"/>
                </a:lnTo>
                <a:lnTo>
                  <a:pt x="264738" y="5665"/>
                </a:lnTo>
                <a:lnTo>
                  <a:pt x="215645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3183607" y="8062348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K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92377" y="6758728"/>
            <a:ext cx="209285" cy="417953"/>
          </a:xfrm>
          <a:custGeom>
            <a:avLst/>
            <a:gdLst/>
            <a:ahLst/>
            <a:cxnLst/>
            <a:rect l="l" t="t" r="r" b="b"/>
            <a:pathLst>
              <a:path w="215264" h="429895">
                <a:moveTo>
                  <a:pt x="214883" y="0"/>
                </a:moveTo>
                <a:lnTo>
                  <a:pt x="0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728489" y="7595128"/>
            <a:ext cx="417953" cy="522288"/>
          </a:xfrm>
          <a:custGeom>
            <a:avLst/>
            <a:gdLst/>
            <a:ahLst/>
            <a:cxnLst/>
            <a:rect l="l" t="t" r="r" b="b"/>
            <a:pathLst>
              <a:path w="429894" h="537209">
                <a:moveTo>
                  <a:pt x="0" y="0"/>
                </a:moveTo>
                <a:lnTo>
                  <a:pt x="429768" y="53720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72737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35344" y="3859847"/>
            <a:ext cx="387085" cy="392024"/>
          </a:xfrm>
          <a:custGeom>
            <a:avLst/>
            <a:gdLst/>
            <a:ahLst/>
            <a:cxnLst/>
            <a:rect l="l" t="t" r="r" b="b"/>
            <a:pathLst>
              <a:path w="398145" h="403225">
                <a:moveTo>
                  <a:pt x="198882" y="0"/>
                </a:moveTo>
                <a:lnTo>
                  <a:pt x="153315" y="5305"/>
                </a:lnTo>
                <a:lnTo>
                  <a:pt x="111467" y="20420"/>
                </a:lnTo>
                <a:lnTo>
                  <a:pt x="74538" y="44147"/>
                </a:lnTo>
                <a:lnTo>
                  <a:pt x="43727" y="75284"/>
                </a:lnTo>
                <a:lnTo>
                  <a:pt x="20234" y="112633"/>
                </a:lnTo>
                <a:lnTo>
                  <a:pt x="5258" y="154994"/>
                </a:lnTo>
                <a:lnTo>
                  <a:pt x="0" y="201167"/>
                </a:lnTo>
                <a:lnTo>
                  <a:pt x="5258" y="247383"/>
                </a:lnTo>
                <a:lnTo>
                  <a:pt x="20234" y="289853"/>
                </a:lnTo>
                <a:lnTo>
                  <a:pt x="43727" y="327351"/>
                </a:lnTo>
                <a:lnTo>
                  <a:pt x="74538" y="358650"/>
                </a:lnTo>
                <a:lnTo>
                  <a:pt x="111467" y="382526"/>
                </a:lnTo>
                <a:lnTo>
                  <a:pt x="153315" y="397750"/>
                </a:lnTo>
                <a:lnTo>
                  <a:pt x="198882" y="403097"/>
                </a:lnTo>
                <a:lnTo>
                  <a:pt x="244448" y="397750"/>
                </a:lnTo>
                <a:lnTo>
                  <a:pt x="286296" y="382526"/>
                </a:lnTo>
                <a:lnTo>
                  <a:pt x="323225" y="358650"/>
                </a:lnTo>
                <a:lnTo>
                  <a:pt x="354036" y="327351"/>
                </a:lnTo>
                <a:lnTo>
                  <a:pt x="377529" y="289853"/>
                </a:lnTo>
                <a:lnTo>
                  <a:pt x="392505" y="247383"/>
                </a:lnTo>
                <a:lnTo>
                  <a:pt x="397763" y="201167"/>
                </a:lnTo>
                <a:lnTo>
                  <a:pt x="392505" y="154994"/>
                </a:lnTo>
                <a:lnTo>
                  <a:pt x="377529" y="112633"/>
                </a:lnTo>
                <a:lnTo>
                  <a:pt x="354036" y="75284"/>
                </a:lnTo>
                <a:lnTo>
                  <a:pt x="323225" y="44147"/>
                </a:lnTo>
                <a:lnTo>
                  <a:pt x="286296" y="20420"/>
                </a:lnTo>
                <a:lnTo>
                  <a:pt x="244448" y="5305"/>
                </a:lnTo>
                <a:lnTo>
                  <a:pt x="19888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469073" y="4643649"/>
            <a:ext cx="387085" cy="392024"/>
          </a:xfrm>
          <a:custGeom>
            <a:avLst/>
            <a:gdLst/>
            <a:ahLst/>
            <a:cxnLst/>
            <a:rect l="l" t="t" r="r" b="b"/>
            <a:pathLst>
              <a:path w="398144" h="403225">
                <a:moveTo>
                  <a:pt x="198881" y="0"/>
                </a:moveTo>
                <a:lnTo>
                  <a:pt x="153315" y="5347"/>
                </a:lnTo>
                <a:lnTo>
                  <a:pt x="111467" y="20571"/>
                </a:lnTo>
                <a:lnTo>
                  <a:pt x="74538" y="44447"/>
                </a:lnTo>
                <a:lnTo>
                  <a:pt x="43727" y="75746"/>
                </a:lnTo>
                <a:lnTo>
                  <a:pt x="20234" y="113244"/>
                </a:lnTo>
                <a:lnTo>
                  <a:pt x="5258" y="155714"/>
                </a:lnTo>
                <a:lnTo>
                  <a:pt x="0" y="201929"/>
                </a:lnTo>
                <a:lnTo>
                  <a:pt x="5258" y="248103"/>
                </a:lnTo>
                <a:lnTo>
                  <a:pt x="20234" y="290464"/>
                </a:lnTo>
                <a:lnTo>
                  <a:pt x="43727" y="327813"/>
                </a:lnTo>
                <a:lnTo>
                  <a:pt x="74538" y="358950"/>
                </a:lnTo>
                <a:lnTo>
                  <a:pt x="111467" y="382677"/>
                </a:lnTo>
                <a:lnTo>
                  <a:pt x="153315" y="397792"/>
                </a:lnTo>
                <a:lnTo>
                  <a:pt x="198881" y="403098"/>
                </a:lnTo>
                <a:lnTo>
                  <a:pt x="244448" y="397792"/>
                </a:lnTo>
                <a:lnTo>
                  <a:pt x="286296" y="382677"/>
                </a:lnTo>
                <a:lnTo>
                  <a:pt x="323225" y="358950"/>
                </a:lnTo>
                <a:lnTo>
                  <a:pt x="354036" y="327813"/>
                </a:lnTo>
                <a:lnTo>
                  <a:pt x="377529" y="290464"/>
                </a:lnTo>
                <a:lnTo>
                  <a:pt x="392505" y="248103"/>
                </a:lnTo>
                <a:lnTo>
                  <a:pt x="397764" y="201929"/>
                </a:lnTo>
                <a:lnTo>
                  <a:pt x="392505" y="155714"/>
                </a:lnTo>
                <a:lnTo>
                  <a:pt x="377529" y="113244"/>
                </a:lnTo>
                <a:lnTo>
                  <a:pt x="354036" y="75746"/>
                </a:lnTo>
                <a:lnTo>
                  <a:pt x="323225" y="44447"/>
                </a:lnTo>
                <a:lnTo>
                  <a:pt x="286296" y="20571"/>
                </a:lnTo>
                <a:lnTo>
                  <a:pt x="244448" y="5347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636747" y="4707114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35344" y="5362999"/>
            <a:ext cx="387085" cy="392024"/>
          </a:xfrm>
          <a:custGeom>
            <a:avLst/>
            <a:gdLst/>
            <a:ahLst/>
            <a:cxnLst/>
            <a:rect l="l" t="t" r="r" b="b"/>
            <a:pathLst>
              <a:path w="398145" h="403225">
                <a:moveTo>
                  <a:pt x="198882" y="0"/>
                </a:moveTo>
                <a:lnTo>
                  <a:pt x="153315" y="5305"/>
                </a:lnTo>
                <a:lnTo>
                  <a:pt x="111467" y="20420"/>
                </a:lnTo>
                <a:lnTo>
                  <a:pt x="74538" y="44147"/>
                </a:lnTo>
                <a:lnTo>
                  <a:pt x="43727" y="75284"/>
                </a:lnTo>
                <a:lnTo>
                  <a:pt x="20234" y="112633"/>
                </a:lnTo>
                <a:lnTo>
                  <a:pt x="5258" y="154994"/>
                </a:lnTo>
                <a:lnTo>
                  <a:pt x="0" y="201168"/>
                </a:lnTo>
                <a:lnTo>
                  <a:pt x="5258" y="247383"/>
                </a:lnTo>
                <a:lnTo>
                  <a:pt x="20234" y="289853"/>
                </a:lnTo>
                <a:lnTo>
                  <a:pt x="43727" y="327351"/>
                </a:lnTo>
                <a:lnTo>
                  <a:pt x="74538" y="358650"/>
                </a:lnTo>
                <a:lnTo>
                  <a:pt x="111467" y="382526"/>
                </a:lnTo>
                <a:lnTo>
                  <a:pt x="153315" y="397750"/>
                </a:lnTo>
                <a:lnTo>
                  <a:pt x="198882" y="403098"/>
                </a:lnTo>
                <a:lnTo>
                  <a:pt x="244448" y="397750"/>
                </a:lnTo>
                <a:lnTo>
                  <a:pt x="286296" y="382526"/>
                </a:lnTo>
                <a:lnTo>
                  <a:pt x="323225" y="358650"/>
                </a:lnTo>
                <a:lnTo>
                  <a:pt x="354036" y="327351"/>
                </a:lnTo>
                <a:lnTo>
                  <a:pt x="377529" y="289853"/>
                </a:lnTo>
                <a:lnTo>
                  <a:pt x="392505" y="247383"/>
                </a:lnTo>
                <a:lnTo>
                  <a:pt x="397763" y="201168"/>
                </a:lnTo>
                <a:lnTo>
                  <a:pt x="392505" y="154994"/>
                </a:lnTo>
                <a:lnTo>
                  <a:pt x="377529" y="112633"/>
                </a:lnTo>
                <a:lnTo>
                  <a:pt x="354036" y="75284"/>
                </a:lnTo>
                <a:lnTo>
                  <a:pt x="323225" y="44147"/>
                </a:lnTo>
                <a:lnTo>
                  <a:pt x="286296" y="20420"/>
                </a:lnTo>
                <a:lnTo>
                  <a:pt x="244448" y="5305"/>
                </a:lnTo>
                <a:lnTo>
                  <a:pt x="19888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4371904" y="5410165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3240" y="3255833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7422" y="3206433"/>
            <a:ext cx="387085" cy="392024"/>
          </a:xfrm>
          <a:custGeom>
            <a:avLst/>
            <a:gdLst/>
            <a:ahLst/>
            <a:cxnLst/>
            <a:rect l="l" t="t" r="r" b="b"/>
            <a:pathLst>
              <a:path w="398145" h="403225">
                <a:moveTo>
                  <a:pt x="198881" y="0"/>
                </a:moveTo>
                <a:lnTo>
                  <a:pt x="153315" y="5305"/>
                </a:lnTo>
                <a:lnTo>
                  <a:pt x="111467" y="20420"/>
                </a:lnTo>
                <a:lnTo>
                  <a:pt x="74538" y="44147"/>
                </a:lnTo>
                <a:lnTo>
                  <a:pt x="43727" y="75284"/>
                </a:lnTo>
                <a:lnTo>
                  <a:pt x="20234" y="112633"/>
                </a:lnTo>
                <a:lnTo>
                  <a:pt x="5258" y="154994"/>
                </a:lnTo>
                <a:lnTo>
                  <a:pt x="0" y="201168"/>
                </a:lnTo>
                <a:lnTo>
                  <a:pt x="5258" y="247383"/>
                </a:lnTo>
                <a:lnTo>
                  <a:pt x="20234" y="289853"/>
                </a:lnTo>
                <a:lnTo>
                  <a:pt x="43727" y="327351"/>
                </a:lnTo>
                <a:lnTo>
                  <a:pt x="74538" y="358650"/>
                </a:lnTo>
                <a:lnTo>
                  <a:pt x="111467" y="382526"/>
                </a:lnTo>
                <a:lnTo>
                  <a:pt x="153315" y="397750"/>
                </a:lnTo>
                <a:lnTo>
                  <a:pt x="198881" y="403098"/>
                </a:lnTo>
                <a:lnTo>
                  <a:pt x="244448" y="397750"/>
                </a:lnTo>
                <a:lnTo>
                  <a:pt x="286296" y="382526"/>
                </a:lnTo>
                <a:lnTo>
                  <a:pt x="323225" y="358650"/>
                </a:lnTo>
                <a:lnTo>
                  <a:pt x="354036" y="327351"/>
                </a:lnTo>
                <a:lnTo>
                  <a:pt x="377529" y="289853"/>
                </a:lnTo>
                <a:lnTo>
                  <a:pt x="392505" y="247383"/>
                </a:lnTo>
                <a:lnTo>
                  <a:pt x="397763" y="201168"/>
                </a:lnTo>
                <a:lnTo>
                  <a:pt x="392505" y="154994"/>
                </a:lnTo>
                <a:lnTo>
                  <a:pt x="377529" y="112633"/>
                </a:lnTo>
                <a:lnTo>
                  <a:pt x="354036" y="75284"/>
                </a:lnTo>
                <a:lnTo>
                  <a:pt x="323225" y="44147"/>
                </a:lnTo>
                <a:lnTo>
                  <a:pt x="286296" y="20420"/>
                </a:lnTo>
                <a:lnTo>
                  <a:pt x="244448" y="5305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919499" y="3859847"/>
            <a:ext cx="386468" cy="392024"/>
          </a:xfrm>
          <a:custGeom>
            <a:avLst/>
            <a:gdLst/>
            <a:ahLst/>
            <a:cxnLst/>
            <a:rect l="l" t="t" r="r" b="b"/>
            <a:pathLst>
              <a:path w="397510" h="403225">
                <a:moveTo>
                  <a:pt x="198881" y="0"/>
                </a:moveTo>
                <a:lnTo>
                  <a:pt x="153315" y="5305"/>
                </a:lnTo>
                <a:lnTo>
                  <a:pt x="111467" y="20420"/>
                </a:lnTo>
                <a:lnTo>
                  <a:pt x="74538" y="44147"/>
                </a:lnTo>
                <a:lnTo>
                  <a:pt x="43727" y="75284"/>
                </a:lnTo>
                <a:lnTo>
                  <a:pt x="20234" y="112633"/>
                </a:lnTo>
                <a:lnTo>
                  <a:pt x="5258" y="154994"/>
                </a:lnTo>
                <a:lnTo>
                  <a:pt x="0" y="201167"/>
                </a:lnTo>
                <a:lnTo>
                  <a:pt x="5258" y="247383"/>
                </a:lnTo>
                <a:lnTo>
                  <a:pt x="20234" y="289853"/>
                </a:lnTo>
                <a:lnTo>
                  <a:pt x="43727" y="327351"/>
                </a:lnTo>
                <a:lnTo>
                  <a:pt x="74538" y="358650"/>
                </a:lnTo>
                <a:lnTo>
                  <a:pt x="111467" y="382526"/>
                </a:lnTo>
                <a:lnTo>
                  <a:pt x="153315" y="397750"/>
                </a:lnTo>
                <a:lnTo>
                  <a:pt x="198881" y="403097"/>
                </a:lnTo>
                <a:lnTo>
                  <a:pt x="244406" y="397750"/>
                </a:lnTo>
                <a:lnTo>
                  <a:pt x="286145" y="382526"/>
                </a:lnTo>
                <a:lnTo>
                  <a:pt x="322925" y="358650"/>
                </a:lnTo>
                <a:lnTo>
                  <a:pt x="353574" y="327351"/>
                </a:lnTo>
                <a:lnTo>
                  <a:pt x="376918" y="289853"/>
                </a:lnTo>
                <a:lnTo>
                  <a:pt x="391785" y="247383"/>
                </a:lnTo>
                <a:lnTo>
                  <a:pt x="397001" y="201167"/>
                </a:lnTo>
                <a:lnTo>
                  <a:pt x="391785" y="154994"/>
                </a:lnTo>
                <a:lnTo>
                  <a:pt x="376918" y="112633"/>
                </a:lnTo>
                <a:lnTo>
                  <a:pt x="353574" y="75284"/>
                </a:lnTo>
                <a:lnTo>
                  <a:pt x="322925" y="44147"/>
                </a:lnTo>
                <a:lnTo>
                  <a:pt x="286145" y="20420"/>
                </a:lnTo>
                <a:lnTo>
                  <a:pt x="244406" y="5305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055319" y="3909235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1899" y="3909235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34378" y="4643649"/>
            <a:ext cx="386468" cy="392024"/>
          </a:xfrm>
          <a:custGeom>
            <a:avLst/>
            <a:gdLst/>
            <a:ahLst/>
            <a:cxnLst/>
            <a:rect l="l" t="t" r="r" b="b"/>
            <a:pathLst>
              <a:path w="397510" h="403225">
                <a:moveTo>
                  <a:pt x="198881" y="0"/>
                </a:moveTo>
                <a:lnTo>
                  <a:pt x="153315" y="5347"/>
                </a:lnTo>
                <a:lnTo>
                  <a:pt x="111467" y="20571"/>
                </a:lnTo>
                <a:lnTo>
                  <a:pt x="74538" y="44447"/>
                </a:lnTo>
                <a:lnTo>
                  <a:pt x="43727" y="75746"/>
                </a:lnTo>
                <a:lnTo>
                  <a:pt x="20234" y="113244"/>
                </a:lnTo>
                <a:lnTo>
                  <a:pt x="5258" y="155714"/>
                </a:lnTo>
                <a:lnTo>
                  <a:pt x="0" y="201929"/>
                </a:lnTo>
                <a:lnTo>
                  <a:pt x="5258" y="248103"/>
                </a:lnTo>
                <a:lnTo>
                  <a:pt x="20234" y="290464"/>
                </a:lnTo>
                <a:lnTo>
                  <a:pt x="43727" y="327813"/>
                </a:lnTo>
                <a:lnTo>
                  <a:pt x="74538" y="358950"/>
                </a:lnTo>
                <a:lnTo>
                  <a:pt x="111467" y="382677"/>
                </a:lnTo>
                <a:lnTo>
                  <a:pt x="153315" y="397792"/>
                </a:lnTo>
                <a:lnTo>
                  <a:pt x="198881" y="403098"/>
                </a:lnTo>
                <a:lnTo>
                  <a:pt x="244166" y="397792"/>
                </a:lnTo>
                <a:lnTo>
                  <a:pt x="285812" y="382677"/>
                </a:lnTo>
                <a:lnTo>
                  <a:pt x="322605" y="358950"/>
                </a:lnTo>
                <a:lnTo>
                  <a:pt x="353334" y="327813"/>
                </a:lnTo>
                <a:lnTo>
                  <a:pt x="376785" y="290464"/>
                </a:lnTo>
                <a:lnTo>
                  <a:pt x="391745" y="248103"/>
                </a:lnTo>
                <a:lnTo>
                  <a:pt x="397001" y="201929"/>
                </a:lnTo>
                <a:lnTo>
                  <a:pt x="391745" y="155714"/>
                </a:lnTo>
                <a:lnTo>
                  <a:pt x="376785" y="113244"/>
                </a:lnTo>
                <a:lnTo>
                  <a:pt x="353334" y="75746"/>
                </a:lnTo>
                <a:lnTo>
                  <a:pt x="322605" y="44447"/>
                </a:lnTo>
                <a:lnTo>
                  <a:pt x="285812" y="20571"/>
                </a:lnTo>
                <a:lnTo>
                  <a:pt x="244166" y="5347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2602054" y="4708595"/>
            <a:ext cx="1098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50223" y="4578456"/>
            <a:ext cx="386468" cy="392024"/>
          </a:xfrm>
          <a:custGeom>
            <a:avLst/>
            <a:gdLst/>
            <a:ahLst/>
            <a:cxnLst/>
            <a:rect l="l" t="t" r="r" b="b"/>
            <a:pathLst>
              <a:path w="397510" h="403225">
                <a:moveTo>
                  <a:pt x="198881" y="0"/>
                </a:moveTo>
                <a:lnTo>
                  <a:pt x="153315" y="5347"/>
                </a:lnTo>
                <a:lnTo>
                  <a:pt x="111467" y="20571"/>
                </a:lnTo>
                <a:lnTo>
                  <a:pt x="74538" y="44447"/>
                </a:lnTo>
                <a:lnTo>
                  <a:pt x="43727" y="75746"/>
                </a:lnTo>
                <a:lnTo>
                  <a:pt x="20234" y="113244"/>
                </a:lnTo>
                <a:lnTo>
                  <a:pt x="5258" y="155714"/>
                </a:lnTo>
                <a:lnTo>
                  <a:pt x="0" y="201930"/>
                </a:lnTo>
                <a:lnTo>
                  <a:pt x="5258" y="248103"/>
                </a:lnTo>
                <a:lnTo>
                  <a:pt x="20234" y="290464"/>
                </a:lnTo>
                <a:lnTo>
                  <a:pt x="43727" y="327813"/>
                </a:lnTo>
                <a:lnTo>
                  <a:pt x="74538" y="358950"/>
                </a:lnTo>
                <a:lnTo>
                  <a:pt x="111467" y="382677"/>
                </a:lnTo>
                <a:lnTo>
                  <a:pt x="153315" y="397792"/>
                </a:lnTo>
                <a:lnTo>
                  <a:pt x="198881" y="403098"/>
                </a:lnTo>
                <a:lnTo>
                  <a:pt x="244406" y="397792"/>
                </a:lnTo>
                <a:lnTo>
                  <a:pt x="286145" y="382677"/>
                </a:lnTo>
                <a:lnTo>
                  <a:pt x="322925" y="358950"/>
                </a:lnTo>
                <a:lnTo>
                  <a:pt x="353574" y="327813"/>
                </a:lnTo>
                <a:lnTo>
                  <a:pt x="376918" y="290464"/>
                </a:lnTo>
                <a:lnTo>
                  <a:pt x="391785" y="248103"/>
                </a:lnTo>
                <a:lnTo>
                  <a:pt x="397001" y="201930"/>
                </a:lnTo>
                <a:lnTo>
                  <a:pt x="391785" y="155714"/>
                </a:lnTo>
                <a:lnTo>
                  <a:pt x="376918" y="113244"/>
                </a:lnTo>
                <a:lnTo>
                  <a:pt x="353574" y="75746"/>
                </a:lnTo>
                <a:lnTo>
                  <a:pt x="322925" y="44447"/>
                </a:lnTo>
                <a:lnTo>
                  <a:pt x="286145" y="20571"/>
                </a:lnTo>
                <a:lnTo>
                  <a:pt x="244406" y="5347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4886043" y="4626363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76568" y="5427451"/>
            <a:ext cx="387085" cy="392642"/>
          </a:xfrm>
          <a:custGeom>
            <a:avLst/>
            <a:gdLst/>
            <a:ahLst/>
            <a:cxnLst/>
            <a:rect l="l" t="t" r="r" b="b"/>
            <a:pathLst>
              <a:path w="398144" h="403860">
                <a:moveTo>
                  <a:pt x="198881" y="0"/>
                </a:moveTo>
                <a:lnTo>
                  <a:pt x="153315" y="5347"/>
                </a:lnTo>
                <a:lnTo>
                  <a:pt x="111467" y="20571"/>
                </a:lnTo>
                <a:lnTo>
                  <a:pt x="74538" y="44447"/>
                </a:lnTo>
                <a:lnTo>
                  <a:pt x="43727" y="75746"/>
                </a:lnTo>
                <a:lnTo>
                  <a:pt x="20234" y="113244"/>
                </a:lnTo>
                <a:lnTo>
                  <a:pt x="5258" y="155714"/>
                </a:lnTo>
                <a:lnTo>
                  <a:pt x="0" y="201929"/>
                </a:lnTo>
                <a:lnTo>
                  <a:pt x="5258" y="248145"/>
                </a:lnTo>
                <a:lnTo>
                  <a:pt x="20234" y="290615"/>
                </a:lnTo>
                <a:lnTo>
                  <a:pt x="43727" y="328113"/>
                </a:lnTo>
                <a:lnTo>
                  <a:pt x="74538" y="359412"/>
                </a:lnTo>
                <a:lnTo>
                  <a:pt x="111467" y="383288"/>
                </a:lnTo>
                <a:lnTo>
                  <a:pt x="153315" y="398512"/>
                </a:lnTo>
                <a:lnTo>
                  <a:pt x="198881" y="403859"/>
                </a:lnTo>
                <a:lnTo>
                  <a:pt x="244448" y="398512"/>
                </a:lnTo>
                <a:lnTo>
                  <a:pt x="286296" y="383288"/>
                </a:lnTo>
                <a:lnTo>
                  <a:pt x="323225" y="359412"/>
                </a:lnTo>
                <a:lnTo>
                  <a:pt x="354036" y="328113"/>
                </a:lnTo>
                <a:lnTo>
                  <a:pt x="377529" y="290615"/>
                </a:lnTo>
                <a:lnTo>
                  <a:pt x="392505" y="248145"/>
                </a:lnTo>
                <a:lnTo>
                  <a:pt x="397763" y="201929"/>
                </a:lnTo>
                <a:lnTo>
                  <a:pt x="392505" y="155714"/>
                </a:lnTo>
                <a:lnTo>
                  <a:pt x="377529" y="113244"/>
                </a:lnTo>
                <a:lnTo>
                  <a:pt x="354036" y="75746"/>
                </a:lnTo>
                <a:lnTo>
                  <a:pt x="323225" y="44447"/>
                </a:lnTo>
                <a:lnTo>
                  <a:pt x="286296" y="20571"/>
                </a:lnTo>
                <a:lnTo>
                  <a:pt x="244448" y="5347"/>
                </a:lnTo>
                <a:lnTo>
                  <a:pt x="19888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2312387" y="5553145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65103" y="5362999"/>
            <a:ext cx="386468" cy="392024"/>
          </a:xfrm>
          <a:custGeom>
            <a:avLst/>
            <a:gdLst/>
            <a:ahLst/>
            <a:cxnLst/>
            <a:rect l="l" t="t" r="r" b="b"/>
            <a:pathLst>
              <a:path w="397510" h="403225">
                <a:moveTo>
                  <a:pt x="198119" y="0"/>
                </a:moveTo>
                <a:lnTo>
                  <a:pt x="152595" y="5305"/>
                </a:lnTo>
                <a:lnTo>
                  <a:pt x="110856" y="20420"/>
                </a:lnTo>
                <a:lnTo>
                  <a:pt x="74076" y="44147"/>
                </a:lnTo>
                <a:lnTo>
                  <a:pt x="43427" y="75284"/>
                </a:lnTo>
                <a:lnTo>
                  <a:pt x="20083" y="112633"/>
                </a:lnTo>
                <a:lnTo>
                  <a:pt x="5216" y="154994"/>
                </a:lnTo>
                <a:lnTo>
                  <a:pt x="0" y="201168"/>
                </a:lnTo>
                <a:lnTo>
                  <a:pt x="5216" y="247383"/>
                </a:lnTo>
                <a:lnTo>
                  <a:pt x="20083" y="289853"/>
                </a:lnTo>
                <a:lnTo>
                  <a:pt x="43427" y="327351"/>
                </a:lnTo>
                <a:lnTo>
                  <a:pt x="74076" y="358650"/>
                </a:lnTo>
                <a:lnTo>
                  <a:pt x="110856" y="382526"/>
                </a:lnTo>
                <a:lnTo>
                  <a:pt x="152595" y="397750"/>
                </a:lnTo>
                <a:lnTo>
                  <a:pt x="198119" y="403098"/>
                </a:lnTo>
                <a:lnTo>
                  <a:pt x="243686" y="397750"/>
                </a:lnTo>
                <a:lnTo>
                  <a:pt x="285534" y="382526"/>
                </a:lnTo>
                <a:lnTo>
                  <a:pt x="322463" y="358650"/>
                </a:lnTo>
                <a:lnTo>
                  <a:pt x="353274" y="327351"/>
                </a:lnTo>
                <a:lnTo>
                  <a:pt x="376767" y="289853"/>
                </a:lnTo>
                <a:lnTo>
                  <a:pt x="391743" y="247383"/>
                </a:lnTo>
                <a:lnTo>
                  <a:pt x="397001" y="201168"/>
                </a:lnTo>
                <a:lnTo>
                  <a:pt x="391743" y="154994"/>
                </a:lnTo>
                <a:lnTo>
                  <a:pt x="376767" y="112633"/>
                </a:lnTo>
                <a:lnTo>
                  <a:pt x="353274" y="75284"/>
                </a:lnTo>
                <a:lnTo>
                  <a:pt x="322463" y="44147"/>
                </a:lnTo>
                <a:lnTo>
                  <a:pt x="285534" y="20420"/>
                </a:lnTo>
                <a:lnTo>
                  <a:pt x="243686" y="5305"/>
                </a:lnTo>
                <a:lnTo>
                  <a:pt x="19811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5400922" y="5410165"/>
            <a:ext cx="716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41021" y="3467205"/>
            <a:ext cx="836524" cy="457464"/>
          </a:xfrm>
          <a:custGeom>
            <a:avLst/>
            <a:gdLst/>
            <a:ahLst/>
            <a:cxnLst/>
            <a:rect l="l" t="t" r="r" b="b"/>
            <a:pathLst>
              <a:path w="860425" h="470535">
                <a:moveTo>
                  <a:pt x="860298" y="0"/>
                </a:moveTo>
                <a:lnTo>
                  <a:pt x="0" y="470154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464136" y="3467205"/>
            <a:ext cx="836524" cy="457464"/>
          </a:xfrm>
          <a:custGeom>
            <a:avLst/>
            <a:gdLst/>
            <a:ahLst/>
            <a:cxnLst/>
            <a:rect l="l" t="t" r="r" b="b"/>
            <a:pathLst>
              <a:path w="860425" h="470535">
                <a:moveTo>
                  <a:pt x="0" y="0"/>
                </a:moveTo>
                <a:lnTo>
                  <a:pt x="860298" y="470154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726883" y="4185814"/>
            <a:ext cx="257440" cy="458082"/>
          </a:xfrm>
          <a:custGeom>
            <a:avLst/>
            <a:gdLst/>
            <a:ahLst/>
            <a:cxnLst/>
            <a:rect l="l" t="t" r="r" b="b"/>
            <a:pathLst>
              <a:path w="264794" h="471170">
                <a:moveTo>
                  <a:pt x="264413" y="0"/>
                </a:moveTo>
                <a:lnTo>
                  <a:pt x="0" y="47091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241021" y="4185814"/>
            <a:ext cx="322263" cy="458082"/>
          </a:xfrm>
          <a:custGeom>
            <a:avLst/>
            <a:gdLst/>
            <a:ahLst/>
            <a:cxnLst/>
            <a:rect l="l" t="t" r="r" b="b"/>
            <a:pathLst>
              <a:path w="331469" h="471170">
                <a:moveTo>
                  <a:pt x="0" y="0"/>
                </a:moveTo>
                <a:lnTo>
                  <a:pt x="331469" y="470915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369926" y="5035550"/>
            <a:ext cx="193851" cy="392024"/>
          </a:xfrm>
          <a:custGeom>
            <a:avLst/>
            <a:gdLst/>
            <a:ahLst/>
            <a:cxnLst/>
            <a:rect l="l" t="t" r="r" b="b"/>
            <a:pathLst>
              <a:path w="199389" h="403225">
                <a:moveTo>
                  <a:pt x="198881" y="0"/>
                </a:moveTo>
                <a:lnTo>
                  <a:pt x="0" y="40309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557606" y="4185815"/>
            <a:ext cx="321645" cy="392024"/>
          </a:xfrm>
          <a:custGeom>
            <a:avLst/>
            <a:gdLst/>
            <a:ahLst/>
            <a:cxnLst/>
            <a:rect l="l" t="t" r="r" b="b"/>
            <a:pathLst>
              <a:path w="330835" h="403225">
                <a:moveTo>
                  <a:pt x="0" y="0"/>
                </a:moveTo>
                <a:lnTo>
                  <a:pt x="330708" y="403098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493154" y="4905162"/>
            <a:ext cx="321645" cy="457464"/>
          </a:xfrm>
          <a:custGeom>
            <a:avLst/>
            <a:gdLst/>
            <a:ahLst/>
            <a:cxnLst/>
            <a:rect l="l" t="t" r="r" b="b"/>
            <a:pathLst>
              <a:path w="330835" h="470535">
                <a:moveTo>
                  <a:pt x="330708" y="0"/>
                </a:moveTo>
                <a:lnTo>
                  <a:pt x="0" y="470153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071745" y="4905162"/>
            <a:ext cx="322263" cy="457464"/>
          </a:xfrm>
          <a:custGeom>
            <a:avLst/>
            <a:gdLst/>
            <a:ahLst/>
            <a:cxnLst/>
            <a:rect l="l" t="t" r="r" b="b"/>
            <a:pathLst>
              <a:path w="331470" h="470535">
                <a:moveTo>
                  <a:pt x="0" y="0"/>
                </a:moveTo>
                <a:lnTo>
                  <a:pt x="331470" y="470153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1352206" y="1584996"/>
            <a:ext cx="4851841" cy="1421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Level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 level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tree is defined as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follows: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spcBef>
                <a:spcPts val="63"/>
              </a:spcBef>
              <a:buFont typeface="Symbol"/>
              <a:buChar char=""/>
              <a:tabLst>
                <a:tab pos="430908" algn="l"/>
                <a:tab pos="431526" algn="l"/>
              </a:tabLst>
            </a:pPr>
            <a:r>
              <a:rPr sz="1069" spc="10" dirty="0">
                <a:latin typeface="Times New Roman"/>
                <a:cs typeface="Times New Roman"/>
              </a:rPr>
              <a:t>Root has </a:t>
            </a:r>
            <a:r>
              <a:rPr sz="1069" spc="5" dirty="0">
                <a:latin typeface="Times New Roman"/>
                <a:cs typeface="Times New Roman"/>
              </a:rPr>
              <a:t>level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0,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spcBef>
                <a:spcPts val="58"/>
              </a:spcBef>
              <a:buFont typeface="Symbol"/>
              <a:buChar char=""/>
              <a:tabLst>
                <a:tab pos="430291" algn="l"/>
                <a:tab pos="431526" algn="l"/>
              </a:tabLst>
            </a:pPr>
            <a:r>
              <a:rPr sz="1069" spc="10" dirty="0">
                <a:latin typeface="Times New Roman"/>
                <a:cs typeface="Times New Roman"/>
              </a:rPr>
              <a:t>Level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more than the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parent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(father).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69"/>
              </a:lnSpc>
              <a:spcBef>
                <a:spcPts val="58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depth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tree is the </a:t>
            </a:r>
            <a:r>
              <a:rPr sz="1069" spc="10" dirty="0">
                <a:latin typeface="Times New Roman"/>
                <a:cs typeface="Times New Roman"/>
              </a:rPr>
              <a:t>maximum level of any </a:t>
            </a:r>
            <a:r>
              <a:rPr sz="1069" spc="5" dirty="0">
                <a:latin typeface="Times New Roman"/>
                <a:cs typeface="Times New Roman"/>
              </a:rPr>
              <a:t>leaf in the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44"/>
              </a:spcBef>
            </a:pP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understand </a:t>
            </a:r>
            <a:r>
              <a:rPr sz="1069" spc="10" dirty="0">
                <a:latin typeface="Times New Roman"/>
                <a:cs typeface="Times New Roman"/>
              </a:rPr>
              <a:t>level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node, consider the following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11.13. This figure shows  the same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of figure 11.2, discussed so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13218" y="3280984"/>
            <a:ext cx="246697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----------------------------------------  </a:t>
            </a:r>
            <a:r>
              <a:rPr sz="1069" spc="10" dirty="0">
                <a:latin typeface="Times New Roman"/>
                <a:cs typeface="Times New Roman"/>
              </a:rPr>
              <a:t>Level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27948" y="392178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27647" y="3921781"/>
            <a:ext cx="143104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-------------------Level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75268" y="472335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51038" y="472335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51504" y="4723350"/>
            <a:ext cx="91060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------- </a:t>
            </a:r>
            <a:r>
              <a:rPr sz="1069" spc="10" dirty="0">
                <a:latin typeface="Times New Roman"/>
                <a:cs typeface="Times New Roman"/>
              </a:rPr>
              <a:t>Level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07178" y="552490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28333" y="552490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86244" y="552490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08594" y="5524907"/>
            <a:ext cx="49450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-Level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52230" y="5845676"/>
            <a:ext cx="4853693" cy="3235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69" b="1" spc="10" dirty="0">
                <a:latin typeface="Times New Roman"/>
                <a:cs typeface="Times New Roman"/>
              </a:rPr>
              <a:t>Fig 11.13: </a:t>
            </a:r>
            <a:r>
              <a:rPr sz="1069" spc="10" dirty="0">
                <a:latin typeface="Times New Roman"/>
                <a:cs typeface="Times New Roman"/>
              </a:rPr>
              <a:t>Level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mentioned </a:t>
            </a:r>
            <a:r>
              <a:rPr sz="1069" spc="10" dirty="0">
                <a:latin typeface="Times New Roman"/>
                <a:cs typeface="Times New Roman"/>
              </a:rPr>
              <a:t>the level </a:t>
            </a:r>
            <a:r>
              <a:rPr sz="1069" spc="5" dirty="0">
                <a:latin typeface="Times New Roman"/>
                <a:cs typeface="Times New Roman"/>
              </a:rPr>
              <a:t>of each </a:t>
            </a:r>
            <a:r>
              <a:rPr sz="1069" spc="10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also shows 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has level 0.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talked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definition of </a:t>
            </a:r>
            <a:r>
              <a:rPr sz="1069" spc="10" dirty="0">
                <a:latin typeface="Times New Roman"/>
                <a:cs typeface="Times New Roman"/>
              </a:rPr>
              <a:t>the level that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level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node, other than </a:t>
            </a:r>
            <a:r>
              <a:rPr sz="1069" spc="5" dirty="0">
                <a:latin typeface="Times New Roman"/>
                <a:cs typeface="Times New Roman"/>
              </a:rPr>
              <a:t>root,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more than </a:t>
            </a:r>
            <a:r>
              <a:rPr sz="1069" spc="5" dirty="0">
                <a:latin typeface="Times New Roman"/>
                <a:cs typeface="Times New Roman"/>
              </a:rPr>
              <a:t>the level of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parent.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tree, the </a:t>
            </a:r>
            <a:r>
              <a:rPr sz="1069" spc="5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level </a:t>
            </a:r>
            <a:r>
              <a:rPr sz="1069" spc="5" dirty="0">
                <a:latin typeface="Times New Roman"/>
                <a:cs typeface="Times New Roman"/>
              </a:rPr>
              <a:t>0.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by definition, </a:t>
            </a:r>
            <a:r>
              <a:rPr sz="1069" spc="10" dirty="0">
                <a:latin typeface="Times New Roman"/>
                <a:cs typeface="Times New Roman"/>
              </a:rPr>
              <a:t>the level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1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level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1).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go downward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and see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 D, </a:t>
            </a:r>
            <a:r>
              <a:rPr sz="1069" spc="15" dirty="0">
                <a:latin typeface="Times New Roman"/>
                <a:cs typeface="Times New Roman"/>
              </a:rPr>
              <a:t>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F, </a:t>
            </a:r>
            <a:r>
              <a:rPr sz="1069" spc="10" dirty="0">
                <a:latin typeface="Times New Roman"/>
                <a:cs typeface="Times New Roman"/>
              </a:rPr>
              <a:t>the parent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9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of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1. So the level 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D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(i.e.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1).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Similarly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level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F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level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parent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(i..e.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C) </a:t>
            </a:r>
            <a:r>
              <a:rPr sz="1069" spc="5" dirty="0">
                <a:latin typeface="Times New Roman"/>
                <a:cs typeface="Times New Roman"/>
              </a:rPr>
              <a:t>is 1. In </a:t>
            </a:r>
            <a:r>
              <a:rPr sz="1069" spc="10" dirty="0">
                <a:latin typeface="Times New Roman"/>
                <a:cs typeface="Times New Roman"/>
              </a:rPr>
              <a:t>the same way, we </a:t>
            </a:r>
            <a:r>
              <a:rPr sz="1069" spc="5" dirty="0">
                <a:latin typeface="Times New Roman"/>
                <a:cs typeface="Times New Roman"/>
              </a:rPr>
              <a:t>can easily understand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level of </a:t>
            </a:r>
            <a:r>
              <a:rPr sz="1069" spc="15" dirty="0">
                <a:latin typeface="Times New Roman"/>
                <a:cs typeface="Times New Roman"/>
              </a:rPr>
              <a:t>G, </a:t>
            </a:r>
            <a:r>
              <a:rPr sz="1069" spc="19" dirty="0">
                <a:latin typeface="Times New Roman"/>
                <a:cs typeface="Times New Roman"/>
              </a:rPr>
              <a:t>H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 is </a:t>
            </a:r>
            <a:r>
              <a:rPr sz="1069" spc="10" dirty="0">
                <a:latin typeface="Times New Roman"/>
                <a:cs typeface="Times New Roman"/>
              </a:rPr>
              <a:t>3 as  </a:t>
            </a:r>
            <a:r>
              <a:rPr sz="1069" spc="5" dirty="0">
                <a:latin typeface="Times New Roman"/>
                <a:cs typeface="Times New Roman"/>
              </a:rPr>
              <a:t>the parent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(E and F) have </a:t>
            </a:r>
            <a:r>
              <a:rPr sz="1069" spc="5" dirty="0">
                <a:latin typeface="Times New Roman"/>
                <a:cs typeface="Times New Roman"/>
              </a:rPr>
              <a:t>level 2.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tree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multi levels  </a:t>
            </a:r>
            <a:r>
              <a:rPr sz="1069" spc="10" dirty="0">
                <a:latin typeface="Times New Roman"/>
                <a:cs typeface="Times New Roman"/>
              </a:rPr>
              <a:t>in the downward </a:t>
            </a:r>
            <a:r>
              <a:rPr sz="1069" spc="5" dirty="0">
                <a:latin typeface="Times New Roman"/>
                <a:cs typeface="Times New Roman"/>
              </a:rPr>
              <a:t>direction.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levels of </a:t>
            </a:r>
            <a:r>
              <a:rPr sz="1069" spc="10" dirty="0">
                <a:latin typeface="Times New Roman"/>
                <a:cs typeface="Times New Roman"/>
              </a:rPr>
              <a:t>the tree </a:t>
            </a:r>
            <a:r>
              <a:rPr sz="1069" spc="5" dirty="0">
                <a:latin typeface="Times New Roman"/>
                <a:cs typeface="Times New Roman"/>
              </a:rPr>
              <a:t>increase, as </a:t>
            </a:r>
            <a:r>
              <a:rPr sz="1069" spc="10" dirty="0">
                <a:latin typeface="Times New Roman"/>
                <a:cs typeface="Times New Roman"/>
              </a:rPr>
              <a:t>the tree </a:t>
            </a:r>
            <a:r>
              <a:rPr sz="1069" spc="5" dirty="0">
                <a:latin typeface="Times New Roman"/>
                <a:cs typeface="Times New Roman"/>
              </a:rPr>
              <a:t>grows  </a:t>
            </a:r>
            <a:r>
              <a:rPr sz="1069" spc="10" dirty="0">
                <a:latin typeface="Times New Roman"/>
                <a:cs typeface="Times New Roman"/>
              </a:rPr>
              <a:t>downward more.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also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increases.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 talk  </a:t>
            </a:r>
            <a:r>
              <a:rPr sz="1069" spc="15" dirty="0">
                <a:latin typeface="Times New Roman"/>
                <a:cs typeface="Times New Roman"/>
              </a:rPr>
              <a:t>why we </a:t>
            </a:r>
            <a:r>
              <a:rPr sz="1069" spc="5" dirty="0">
                <a:latin typeface="Times New Roman"/>
                <a:cs typeface="Times New Roman"/>
              </a:rPr>
              <a:t>call  </a:t>
            </a:r>
            <a:r>
              <a:rPr sz="1069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a binary  </a:t>
            </a:r>
            <a:r>
              <a:rPr sz="1069" spc="5" dirty="0">
                <a:latin typeface="Times New Roman"/>
                <a:cs typeface="Times New Roman"/>
              </a:rPr>
              <a:t>tree. 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seen  </a:t>
            </a:r>
            <a:r>
              <a:rPr sz="1069" spc="5" dirty="0">
                <a:latin typeface="Times New Roman"/>
                <a:cs typeface="Times New Roman"/>
              </a:rPr>
              <a:t>that  </a:t>
            </a:r>
            <a:r>
              <a:rPr sz="1069" spc="10" dirty="0">
                <a:latin typeface="Times New Roman"/>
                <a:cs typeface="Times New Roman"/>
              </a:rPr>
              <a:t>each node    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has  a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10" dirty="0">
                <a:latin typeface="Times New Roman"/>
                <a:cs typeface="Times New Roman"/>
              </a:rPr>
              <a:t>of two subtrees. There might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two, one or no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0" dirty="0">
                <a:latin typeface="Times New Roman"/>
                <a:cs typeface="Times New Roman"/>
              </a:rPr>
              <a:t>of a node. But </a:t>
            </a:r>
            <a:r>
              <a:rPr sz="1069" spc="5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cannot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than two. </a:t>
            </a:r>
            <a:r>
              <a:rPr sz="1069" spc="5" dirty="0">
                <a:latin typeface="Times New Roman"/>
                <a:cs typeface="Times New Roman"/>
              </a:rPr>
              <a:t>So, </a:t>
            </a:r>
            <a:r>
              <a:rPr sz="1069" spc="10" dirty="0">
                <a:latin typeface="Times New Roman"/>
                <a:cs typeface="Times New Roman"/>
              </a:rPr>
              <a:t>we call </a:t>
            </a:r>
            <a:r>
              <a:rPr sz="1069" spc="5" dirty="0">
                <a:latin typeface="Times New Roman"/>
                <a:cs typeface="Times New Roman"/>
              </a:rPr>
              <a:t>such </a:t>
            </a:r>
            <a:r>
              <a:rPr sz="1069" spc="10" dirty="0">
                <a:latin typeface="Times New Roman"/>
                <a:cs typeface="Times New Roman"/>
              </a:rPr>
              <a:t>a tree a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one due to the </a:t>
            </a:r>
            <a:r>
              <a:rPr sz="1069" spc="5" dirty="0">
                <a:latin typeface="Times New Roman"/>
                <a:cs typeface="Times New Roman"/>
              </a:rPr>
              <a:t>fact that </a:t>
            </a:r>
            <a:r>
              <a:rPr sz="1069" spc="10" dirty="0">
                <a:latin typeface="Times New Roman"/>
                <a:cs typeface="Times New Roman"/>
              </a:rPr>
              <a:t>a  node </a:t>
            </a:r>
            <a:r>
              <a:rPr sz="1069" spc="5" dirty="0">
                <a:latin typeface="Times New Roman"/>
                <a:cs typeface="Times New Roman"/>
              </a:rPr>
              <a:t>of it </a:t>
            </a:r>
            <a:r>
              <a:rPr sz="1069" spc="10" dirty="0">
                <a:latin typeface="Times New Roman"/>
                <a:cs typeface="Times New Roman"/>
              </a:rPr>
              <a:t>can have a maximum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subtrees. There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trees </a:t>
            </a:r>
            <a:r>
              <a:rPr sz="1069" spc="10" dirty="0">
                <a:latin typeface="Times New Roman"/>
                <a:cs typeface="Times New Roman"/>
              </a:rPr>
              <a:t>whose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can have  more than two </a:t>
            </a:r>
            <a:r>
              <a:rPr sz="1069" spc="5" dirty="0">
                <a:latin typeface="Times New Roman"/>
                <a:cs typeface="Times New Roman"/>
              </a:rPr>
              <a:t>subtrees. These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not binary trees.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talk about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trees  later.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seeing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level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tell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depth of the tree.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put level with  each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binary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tree,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depth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binary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maximum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level.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21602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0156" y="5209645"/>
            <a:ext cx="5122863" cy="627856"/>
          </a:xfrm>
          <a:custGeom>
            <a:avLst/>
            <a:gdLst/>
            <a:ahLst/>
            <a:cxnLst/>
            <a:rect l="l" t="t" r="r" b="b"/>
            <a:pathLst>
              <a:path w="5269230" h="645795">
                <a:moveTo>
                  <a:pt x="0" y="645413"/>
                </a:moveTo>
                <a:lnTo>
                  <a:pt x="5269230" y="645413"/>
                </a:lnTo>
                <a:lnTo>
                  <a:pt x="5269230" y="0"/>
                </a:lnTo>
                <a:lnTo>
                  <a:pt x="0" y="0"/>
                </a:lnTo>
                <a:lnTo>
                  <a:pt x="0" y="64541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/>
          <p:nvPr/>
        </p:nvSpPr>
        <p:spPr>
          <a:xfrm>
            <a:off x="1260156" y="5209645"/>
            <a:ext cx="5122863" cy="627856"/>
          </a:xfrm>
          <a:custGeom>
            <a:avLst/>
            <a:gdLst/>
            <a:ahLst/>
            <a:cxnLst/>
            <a:rect l="l" t="t" r="r" b="b"/>
            <a:pathLst>
              <a:path w="5269230" h="645795">
                <a:moveTo>
                  <a:pt x="5269230" y="0"/>
                </a:moveTo>
                <a:lnTo>
                  <a:pt x="0" y="0"/>
                </a:lnTo>
                <a:lnTo>
                  <a:pt x="0" y="645413"/>
                </a:lnTo>
                <a:lnTo>
                  <a:pt x="5269230" y="645413"/>
                </a:lnTo>
                <a:lnTo>
                  <a:pt x="52692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/>
          <p:nvPr/>
        </p:nvSpPr>
        <p:spPr>
          <a:xfrm>
            <a:off x="1352267" y="868857"/>
            <a:ext cx="4851841" cy="1801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836"/>
              </a:spcBef>
            </a:pPr>
            <a:r>
              <a:rPr sz="1069" spc="5" dirty="0">
                <a:latin typeface="Times New Roman"/>
                <a:cs typeface="Times New Roman"/>
              </a:rPr>
              <a:t>figure 11.13, </a:t>
            </a:r>
            <a:r>
              <a:rPr sz="1069" spc="10" dirty="0">
                <a:latin typeface="Times New Roman"/>
                <a:cs typeface="Times New Roman"/>
              </a:rPr>
              <a:t>the deepest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at level 3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the maximum level </a:t>
            </a:r>
            <a:r>
              <a:rPr sz="1069" spc="5" dirty="0">
                <a:latin typeface="Times New Roman"/>
                <a:cs typeface="Times New Roman"/>
              </a:rPr>
              <a:t>is 3. </a:t>
            </a:r>
            <a:r>
              <a:rPr sz="1069" spc="10" dirty="0">
                <a:latin typeface="Times New Roman"/>
                <a:cs typeface="Times New Roman"/>
              </a:rPr>
              <a:t>So the </a:t>
            </a:r>
            <a:r>
              <a:rPr sz="1069" spc="5" dirty="0">
                <a:latin typeface="Times New Roman"/>
                <a:cs typeface="Times New Roman"/>
              </a:rPr>
              <a:t>depth  of this </a:t>
            </a: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/>
            <a:r>
              <a:rPr sz="1264" spc="5" dirty="0">
                <a:latin typeface="Arial"/>
                <a:cs typeface="Arial"/>
              </a:rPr>
              <a:t>Complete Binary</a:t>
            </a:r>
            <a:r>
              <a:rPr sz="1264" spc="-49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61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there are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 for each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binary tree as </a:t>
            </a:r>
            <a:r>
              <a:rPr sz="1069" spc="10" dirty="0">
                <a:latin typeface="Times New Roman"/>
                <a:cs typeface="Times New Roman"/>
              </a:rPr>
              <a:t>shown  below in </a:t>
            </a:r>
            <a:r>
              <a:rPr sz="1069" spc="5" dirty="0">
                <a:latin typeface="Times New Roman"/>
                <a:cs typeface="Times New Roman"/>
              </a:rPr>
              <a:t>figure 11.14,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becomes a complete binary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5932" y="309059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7237" y="389215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0545" y="389215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4616" y="469370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4806" y="469370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3186" y="469370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7826" y="469370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6400" y="549528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93216" y="549528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85949" y="549528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13504" y="549528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5165" y="549528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2720" y="549528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34714" y="5495286"/>
            <a:ext cx="33893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56199" algn="l"/>
              </a:tabLst>
            </a:pPr>
            <a:r>
              <a:rPr sz="1069" spc="10" dirty="0">
                <a:latin typeface="Times New Roman"/>
                <a:cs typeface="Times New Roman"/>
              </a:rPr>
              <a:t>3	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2256" y="5976074"/>
            <a:ext cx="4851841" cy="2900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367"/>
            <a:r>
              <a:rPr sz="1069" b="1" spc="10" dirty="0">
                <a:latin typeface="Times New Roman"/>
                <a:cs typeface="Times New Roman"/>
              </a:rPr>
              <a:t>Fig 11.14: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Complete Binary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definition of the complete binary tree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“A complete </a:t>
            </a:r>
            <a:r>
              <a:rPr sz="1069" spc="5" dirty="0">
                <a:latin typeface="Times New Roman"/>
                <a:cs typeface="Times New Roman"/>
              </a:rPr>
              <a:t>binary tree of depth </a:t>
            </a:r>
            <a:r>
              <a:rPr sz="1069" spc="10" dirty="0">
                <a:latin typeface="Times New Roman"/>
                <a:cs typeface="Times New Roman"/>
              </a:rPr>
              <a:t>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strictly binary tree all of </a:t>
            </a:r>
            <a:r>
              <a:rPr sz="1069" spc="10" dirty="0">
                <a:latin typeface="Times New Roman"/>
                <a:cs typeface="Times New Roman"/>
              </a:rPr>
              <a:t>whose </a:t>
            </a:r>
            <a:r>
              <a:rPr sz="1069" spc="5" dirty="0">
                <a:latin typeface="Times New Roman"/>
                <a:cs typeface="Times New Roman"/>
              </a:rPr>
              <a:t>leaves </a:t>
            </a:r>
            <a:r>
              <a:rPr sz="1069" spc="10" dirty="0">
                <a:latin typeface="Times New Roman"/>
                <a:cs typeface="Times New Roman"/>
              </a:rPr>
              <a:t>are at  level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d”.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0"/>
              </a:lnSpc>
            </a:pP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look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tree,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leaf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level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H,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I,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J,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K,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L,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M,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and O.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such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that is at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level </a:t>
            </a:r>
            <a:r>
              <a:rPr sz="1069" spc="5" dirty="0">
                <a:latin typeface="Times New Roman"/>
                <a:cs typeface="Times New Roman"/>
              </a:rPr>
              <a:t>other 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depth </a:t>
            </a:r>
            <a:r>
              <a:rPr sz="1069" spc="10" dirty="0">
                <a:latin typeface="Times New Roman"/>
                <a:cs typeface="Times New Roman"/>
              </a:rPr>
              <a:t>level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i.e. 3.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of this tree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at level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(which is the depth of the tree i.e. </a:t>
            </a:r>
            <a:r>
              <a:rPr sz="1069" spc="10" dirty="0">
                <a:latin typeface="Times New Roman"/>
                <a:cs typeface="Times New Roman"/>
              </a:rPr>
              <a:t>d). 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a complete binary </a:t>
            </a:r>
            <a:r>
              <a:rPr sz="1069" spc="5" dirty="0">
                <a:latin typeface="Times New Roman"/>
                <a:cs typeface="Times New Roman"/>
              </a:rPr>
              <a:t>tree.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figure, all the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at level </a:t>
            </a:r>
            <a:r>
              <a:rPr sz="1069" spc="10" dirty="0">
                <a:latin typeface="Times New Roman"/>
                <a:cs typeface="Times New Roman"/>
              </a:rPr>
              <a:t>3 are </a:t>
            </a:r>
            <a:r>
              <a:rPr sz="1069" spc="5" dirty="0">
                <a:latin typeface="Times New Roman"/>
                <a:cs typeface="Times New Roman"/>
              </a:rPr>
              <a:t>highlighted.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property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tree is that its </a:t>
            </a:r>
            <a:r>
              <a:rPr sz="1069" spc="10" dirty="0">
                <a:latin typeface="Times New Roman"/>
                <a:cs typeface="Times New Roman"/>
              </a:rPr>
              <a:t>node can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10" dirty="0">
                <a:latin typeface="Times New Roman"/>
                <a:cs typeface="Times New Roman"/>
              </a:rPr>
              <a:t>of  two </a:t>
            </a:r>
            <a:r>
              <a:rPr sz="1069" spc="5" dirty="0">
                <a:latin typeface="Times New Roman"/>
                <a:cs typeface="Times New Roman"/>
              </a:rPr>
              <a:t>subtrees, called as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nodes increase at each </a:t>
            </a:r>
            <a:r>
              <a:rPr sz="1069" spc="5" dirty="0">
                <a:latin typeface="Times New Roman"/>
                <a:cs typeface="Times New Roman"/>
              </a:rPr>
              <a:t>level, as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grows downward.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complete binary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the nodes </a:t>
            </a:r>
            <a:r>
              <a:rPr sz="1069" spc="5" dirty="0">
                <a:latin typeface="Times New Roman"/>
                <a:cs typeface="Times New Roman"/>
              </a:rPr>
              <a:t>increase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particular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order. 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reconsider </a:t>
            </a:r>
            <a:r>
              <a:rPr sz="1069" spc="10" dirty="0">
                <a:latin typeface="Times New Roman"/>
                <a:cs typeface="Times New Roman"/>
              </a:rPr>
              <a:t>the previous </a:t>
            </a:r>
            <a:r>
              <a:rPr sz="1069" spc="5" dirty="0">
                <a:latin typeface="Times New Roman"/>
                <a:cs typeface="Times New Roman"/>
              </a:rPr>
              <a:t>tree (figure 11.14),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note that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at level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say it 2</a:t>
            </a:r>
            <a:r>
              <a:rPr sz="1094" spc="7" baseline="37037" dirty="0">
                <a:latin typeface="Times New Roman"/>
                <a:cs typeface="Times New Roman"/>
              </a:rPr>
              <a:t>0</a:t>
            </a:r>
            <a:r>
              <a:rPr sz="1069" spc="5" dirty="0">
                <a:latin typeface="Times New Roman"/>
                <a:cs typeface="Times New Roman"/>
              </a:rPr>
              <a:t>, as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1. </a:t>
            </a:r>
            <a:r>
              <a:rPr sz="1069" spc="15" dirty="0">
                <a:latin typeface="Times New Roman"/>
                <a:cs typeface="Times New Roman"/>
              </a:rPr>
              <a:t>Down </a:t>
            </a:r>
            <a:r>
              <a:rPr sz="1069" spc="5" dirty="0">
                <a:latin typeface="Times New Roman"/>
                <a:cs typeface="Times New Roman"/>
              </a:rPr>
              <a:t>to this,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 level 1 where the number </a:t>
            </a:r>
            <a:r>
              <a:rPr sz="1069" spc="5" dirty="0">
                <a:latin typeface="Times New Roman"/>
                <a:cs typeface="Times New Roman"/>
              </a:rPr>
              <a:t>of nodes is 2,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say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1</a:t>
            </a:r>
            <a:r>
              <a:rPr sz="1069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equal to 2.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level </a:t>
            </a:r>
            <a:r>
              <a:rPr sz="1069" dirty="0">
                <a:latin typeface="Times New Roman"/>
                <a:cs typeface="Times New Roman"/>
              </a:rPr>
              <a:t>(i.e.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2),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nodes is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that mean 2</a:t>
            </a:r>
            <a:r>
              <a:rPr sz="1094" spc="7" baseline="37037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. Finally the </a:t>
            </a:r>
            <a:r>
              <a:rPr sz="1069" spc="10" dirty="0">
                <a:latin typeface="Times New Roman"/>
                <a:cs typeface="Times New Roman"/>
              </a:rPr>
              <a:t>number of  nodes at level 3 </a:t>
            </a:r>
            <a:r>
              <a:rPr sz="1069" spc="5" dirty="0">
                <a:latin typeface="Times New Roman"/>
                <a:cs typeface="Times New Roman"/>
              </a:rPr>
              <a:t>is 8, </a:t>
            </a:r>
            <a:r>
              <a:rPr sz="1069" spc="10" dirty="0">
                <a:latin typeface="Times New Roman"/>
                <a:cs typeface="Times New Roman"/>
              </a:rPr>
              <a:t>which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3</a:t>
            </a:r>
            <a:r>
              <a:rPr sz="1069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This process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pictorially 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following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11.15.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13031" y="2948621"/>
            <a:ext cx="409928" cy="418571"/>
          </a:xfrm>
          <a:custGeom>
            <a:avLst/>
            <a:gdLst/>
            <a:ahLst/>
            <a:cxnLst/>
            <a:rect l="l" t="t" r="r" b="b"/>
            <a:pathLst>
              <a:path w="421639" h="430530">
                <a:moveTo>
                  <a:pt x="211074" y="0"/>
                </a:moveTo>
                <a:lnTo>
                  <a:pt x="162672" y="5707"/>
                </a:lnTo>
                <a:lnTo>
                  <a:pt x="118243" y="21958"/>
                </a:lnTo>
                <a:lnTo>
                  <a:pt x="79052" y="47446"/>
                </a:lnTo>
                <a:lnTo>
                  <a:pt x="46366" y="80865"/>
                </a:lnTo>
                <a:lnTo>
                  <a:pt x="21451" y="120909"/>
                </a:lnTo>
                <a:lnTo>
                  <a:pt x="5573" y="166271"/>
                </a:lnTo>
                <a:lnTo>
                  <a:pt x="0" y="215646"/>
                </a:lnTo>
                <a:lnTo>
                  <a:pt x="5573" y="264738"/>
                </a:lnTo>
                <a:lnTo>
                  <a:pt x="21451" y="309898"/>
                </a:lnTo>
                <a:lnTo>
                  <a:pt x="46366" y="349806"/>
                </a:lnTo>
                <a:lnTo>
                  <a:pt x="79052" y="383143"/>
                </a:lnTo>
                <a:lnTo>
                  <a:pt x="118243" y="408589"/>
                </a:lnTo>
                <a:lnTo>
                  <a:pt x="162672" y="424824"/>
                </a:lnTo>
                <a:lnTo>
                  <a:pt x="211074" y="430529"/>
                </a:lnTo>
                <a:lnTo>
                  <a:pt x="259193" y="424824"/>
                </a:lnTo>
                <a:lnTo>
                  <a:pt x="303420" y="408589"/>
                </a:lnTo>
                <a:lnTo>
                  <a:pt x="342475" y="383143"/>
                </a:lnTo>
                <a:lnTo>
                  <a:pt x="375079" y="349806"/>
                </a:lnTo>
                <a:lnTo>
                  <a:pt x="399952" y="309898"/>
                </a:lnTo>
                <a:lnTo>
                  <a:pt x="415814" y="264738"/>
                </a:lnTo>
                <a:lnTo>
                  <a:pt x="421386" y="215646"/>
                </a:lnTo>
                <a:lnTo>
                  <a:pt x="415814" y="166271"/>
                </a:lnTo>
                <a:lnTo>
                  <a:pt x="399952" y="120909"/>
                </a:lnTo>
                <a:lnTo>
                  <a:pt x="375079" y="80865"/>
                </a:lnTo>
                <a:lnTo>
                  <a:pt x="342475" y="47446"/>
                </a:lnTo>
                <a:lnTo>
                  <a:pt x="303420" y="21958"/>
                </a:lnTo>
                <a:lnTo>
                  <a:pt x="259193" y="5707"/>
                </a:lnTo>
                <a:lnTo>
                  <a:pt x="2110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3653296" y="2998011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81753" y="3785022"/>
            <a:ext cx="409928" cy="418571"/>
          </a:xfrm>
          <a:custGeom>
            <a:avLst/>
            <a:gdLst/>
            <a:ahLst/>
            <a:cxnLst/>
            <a:rect l="l" t="t" r="r" b="b"/>
            <a:pathLst>
              <a:path w="421639" h="430529">
                <a:moveTo>
                  <a:pt x="211074" y="0"/>
                </a:moveTo>
                <a:lnTo>
                  <a:pt x="162672" y="5707"/>
                </a:lnTo>
                <a:lnTo>
                  <a:pt x="118243" y="21958"/>
                </a:lnTo>
                <a:lnTo>
                  <a:pt x="79052" y="47446"/>
                </a:lnTo>
                <a:lnTo>
                  <a:pt x="46366" y="80865"/>
                </a:lnTo>
                <a:lnTo>
                  <a:pt x="21451" y="120909"/>
                </a:lnTo>
                <a:lnTo>
                  <a:pt x="5573" y="166271"/>
                </a:lnTo>
                <a:lnTo>
                  <a:pt x="0" y="215646"/>
                </a:lnTo>
                <a:lnTo>
                  <a:pt x="5573" y="264738"/>
                </a:lnTo>
                <a:lnTo>
                  <a:pt x="21451" y="309898"/>
                </a:lnTo>
                <a:lnTo>
                  <a:pt x="46366" y="349806"/>
                </a:lnTo>
                <a:lnTo>
                  <a:pt x="79052" y="383143"/>
                </a:lnTo>
                <a:lnTo>
                  <a:pt x="118243" y="408589"/>
                </a:lnTo>
                <a:lnTo>
                  <a:pt x="162672" y="424824"/>
                </a:lnTo>
                <a:lnTo>
                  <a:pt x="211074" y="430530"/>
                </a:lnTo>
                <a:lnTo>
                  <a:pt x="259193" y="424824"/>
                </a:lnTo>
                <a:lnTo>
                  <a:pt x="303420" y="408589"/>
                </a:lnTo>
                <a:lnTo>
                  <a:pt x="342475" y="383143"/>
                </a:lnTo>
                <a:lnTo>
                  <a:pt x="375079" y="349806"/>
                </a:lnTo>
                <a:lnTo>
                  <a:pt x="399952" y="309898"/>
                </a:lnTo>
                <a:lnTo>
                  <a:pt x="415814" y="264738"/>
                </a:lnTo>
                <a:lnTo>
                  <a:pt x="421386" y="215646"/>
                </a:lnTo>
                <a:lnTo>
                  <a:pt x="415814" y="166271"/>
                </a:lnTo>
                <a:lnTo>
                  <a:pt x="399952" y="120909"/>
                </a:lnTo>
                <a:lnTo>
                  <a:pt x="375079" y="80865"/>
                </a:lnTo>
                <a:lnTo>
                  <a:pt x="342475" y="47446"/>
                </a:lnTo>
                <a:lnTo>
                  <a:pt x="303420" y="21958"/>
                </a:lnTo>
                <a:lnTo>
                  <a:pt x="259193" y="5707"/>
                </a:lnTo>
                <a:lnTo>
                  <a:pt x="2110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2322018" y="3834411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44309" y="3785022"/>
            <a:ext cx="410545" cy="418571"/>
          </a:xfrm>
          <a:custGeom>
            <a:avLst/>
            <a:gdLst/>
            <a:ahLst/>
            <a:cxnLst/>
            <a:rect l="l" t="t" r="r" b="b"/>
            <a:pathLst>
              <a:path w="422275" h="430529">
                <a:moveTo>
                  <a:pt x="211074" y="0"/>
                </a:moveTo>
                <a:lnTo>
                  <a:pt x="162672" y="5707"/>
                </a:lnTo>
                <a:lnTo>
                  <a:pt x="118243" y="21958"/>
                </a:lnTo>
                <a:lnTo>
                  <a:pt x="79052" y="47446"/>
                </a:lnTo>
                <a:lnTo>
                  <a:pt x="46366" y="80865"/>
                </a:lnTo>
                <a:lnTo>
                  <a:pt x="21451" y="120909"/>
                </a:lnTo>
                <a:lnTo>
                  <a:pt x="5573" y="166271"/>
                </a:lnTo>
                <a:lnTo>
                  <a:pt x="0" y="215646"/>
                </a:lnTo>
                <a:lnTo>
                  <a:pt x="5573" y="264738"/>
                </a:lnTo>
                <a:lnTo>
                  <a:pt x="21451" y="309898"/>
                </a:lnTo>
                <a:lnTo>
                  <a:pt x="46366" y="349806"/>
                </a:lnTo>
                <a:lnTo>
                  <a:pt x="79052" y="383143"/>
                </a:lnTo>
                <a:lnTo>
                  <a:pt x="118243" y="408589"/>
                </a:lnTo>
                <a:lnTo>
                  <a:pt x="162672" y="424824"/>
                </a:lnTo>
                <a:lnTo>
                  <a:pt x="211074" y="430530"/>
                </a:lnTo>
                <a:lnTo>
                  <a:pt x="259475" y="424824"/>
                </a:lnTo>
                <a:lnTo>
                  <a:pt x="303904" y="408589"/>
                </a:lnTo>
                <a:lnTo>
                  <a:pt x="343095" y="383143"/>
                </a:lnTo>
                <a:lnTo>
                  <a:pt x="375781" y="349806"/>
                </a:lnTo>
                <a:lnTo>
                  <a:pt x="400696" y="309898"/>
                </a:lnTo>
                <a:lnTo>
                  <a:pt x="416574" y="264738"/>
                </a:lnTo>
                <a:lnTo>
                  <a:pt x="422148" y="215646"/>
                </a:lnTo>
                <a:lnTo>
                  <a:pt x="416574" y="166271"/>
                </a:lnTo>
                <a:lnTo>
                  <a:pt x="400696" y="120909"/>
                </a:lnTo>
                <a:lnTo>
                  <a:pt x="375781" y="80865"/>
                </a:lnTo>
                <a:lnTo>
                  <a:pt x="343095" y="47446"/>
                </a:lnTo>
                <a:lnTo>
                  <a:pt x="303904" y="21958"/>
                </a:lnTo>
                <a:lnTo>
                  <a:pt x="259475" y="5707"/>
                </a:lnTo>
                <a:lnTo>
                  <a:pt x="2110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4984574" y="3834411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67602" y="4516966"/>
            <a:ext cx="409928" cy="418571"/>
          </a:xfrm>
          <a:custGeom>
            <a:avLst/>
            <a:gdLst/>
            <a:ahLst/>
            <a:cxnLst/>
            <a:rect l="l" t="t" r="r" b="b"/>
            <a:pathLst>
              <a:path w="421639" h="430529">
                <a:moveTo>
                  <a:pt x="210312" y="0"/>
                </a:moveTo>
                <a:lnTo>
                  <a:pt x="162192" y="5665"/>
                </a:lnTo>
                <a:lnTo>
                  <a:pt x="117965" y="21806"/>
                </a:lnTo>
                <a:lnTo>
                  <a:pt x="78910" y="47146"/>
                </a:lnTo>
                <a:lnTo>
                  <a:pt x="46306" y="80403"/>
                </a:lnTo>
                <a:lnTo>
                  <a:pt x="21433" y="120298"/>
                </a:lnTo>
                <a:lnTo>
                  <a:pt x="5571" y="165551"/>
                </a:lnTo>
                <a:lnTo>
                  <a:pt x="0" y="214884"/>
                </a:lnTo>
                <a:lnTo>
                  <a:pt x="5571" y="264258"/>
                </a:lnTo>
                <a:lnTo>
                  <a:pt x="21433" y="309620"/>
                </a:lnTo>
                <a:lnTo>
                  <a:pt x="46306" y="349664"/>
                </a:lnTo>
                <a:lnTo>
                  <a:pt x="78910" y="383083"/>
                </a:lnTo>
                <a:lnTo>
                  <a:pt x="117965" y="408571"/>
                </a:lnTo>
                <a:lnTo>
                  <a:pt x="162192" y="424822"/>
                </a:lnTo>
                <a:lnTo>
                  <a:pt x="210312" y="430529"/>
                </a:lnTo>
                <a:lnTo>
                  <a:pt x="258713" y="424822"/>
                </a:lnTo>
                <a:lnTo>
                  <a:pt x="303142" y="408571"/>
                </a:lnTo>
                <a:lnTo>
                  <a:pt x="342333" y="383083"/>
                </a:lnTo>
                <a:lnTo>
                  <a:pt x="375019" y="349664"/>
                </a:lnTo>
                <a:lnTo>
                  <a:pt x="399934" y="309620"/>
                </a:lnTo>
                <a:lnTo>
                  <a:pt x="415812" y="264258"/>
                </a:lnTo>
                <a:lnTo>
                  <a:pt x="421385" y="214884"/>
                </a:lnTo>
                <a:lnTo>
                  <a:pt x="415812" y="165551"/>
                </a:lnTo>
                <a:lnTo>
                  <a:pt x="399934" y="120298"/>
                </a:lnTo>
                <a:lnTo>
                  <a:pt x="375019" y="80403"/>
                </a:lnTo>
                <a:lnTo>
                  <a:pt x="342333" y="47146"/>
                </a:lnTo>
                <a:lnTo>
                  <a:pt x="303142" y="21806"/>
                </a:lnTo>
                <a:lnTo>
                  <a:pt x="258713" y="5665"/>
                </a:lnTo>
                <a:lnTo>
                  <a:pt x="2103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1707126" y="4566354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96647" y="4516966"/>
            <a:ext cx="409310" cy="418571"/>
          </a:xfrm>
          <a:custGeom>
            <a:avLst/>
            <a:gdLst/>
            <a:ahLst/>
            <a:cxnLst/>
            <a:rect l="l" t="t" r="r" b="b"/>
            <a:pathLst>
              <a:path w="421004" h="430529">
                <a:moveTo>
                  <a:pt x="210312" y="0"/>
                </a:moveTo>
                <a:lnTo>
                  <a:pt x="161952" y="5665"/>
                </a:lnTo>
                <a:lnTo>
                  <a:pt x="117632" y="21806"/>
                </a:lnTo>
                <a:lnTo>
                  <a:pt x="78590" y="47146"/>
                </a:lnTo>
                <a:lnTo>
                  <a:pt x="46066" y="80403"/>
                </a:lnTo>
                <a:lnTo>
                  <a:pt x="21300" y="120298"/>
                </a:lnTo>
                <a:lnTo>
                  <a:pt x="5531" y="165551"/>
                </a:lnTo>
                <a:lnTo>
                  <a:pt x="0" y="214884"/>
                </a:lnTo>
                <a:lnTo>
                  <a:pt x="5531" y="264258"/>
                </a:lnTo>
                <a:lnTo>
                  <a:pt x="21300" y="309620"/>
                </a:lnTo>
                <a:lnTo>
                  <a:pt x="46066" y="349664"/>
                </a:lnTo>
                <a:lnTo>
                  <a:pt x="78590" y="383083"/>
                </a:lnTo>
                <a:lnTo>
                  <a:pt x="117632" y="408571"/>
                </a:lnTo>
                <a:lnTo>
                  <a:pt x="161952" y="424822"/>
                </a:lnTo>
                <a:lnTo>
                  <a:pt x="210312" y="430529"/>
                </a:lnTo>
                <a:lnTo>
                  <a:pt x="258671" y="424822"/>
                </a:lnTo>
                <a:lnTo>
                  <a:pt x="302991" y="408571"/>
                </a:lnTo>
                <a:lnTo>
                  <a:pt x="342033" y="383083"/>
                </a:lnTo>
                <a:lnTo>
                  <a:pt x="374557" y="349664"/>
                </a:lnTo>
                <a:lnTo>
                  <a:pt x="399323" y="309620"/>
                </a:lnTo>
                <a:lnTo>
                  <a:pt x="415092" y="264258"/>
                </a:lnTo>
                <a:lnTo>
                  <a:pt x="420624" y="214884"/>
                </a:lnTo>
                <a:lnTo>
                  <a:pt x="415092" y="165551"/>
                </a:lnTo>
                <a:lnTo>
                  <a:pt x="399323" y="120298"/>
                </a:lnTo>
                <a:lnTo>
                  <a:pt x="374557" y="80403"/>
                </a:lnTo>
                <a:lnTo>
                  <a:pt x="342033" y="47146"/>
                </a:lnTo>
                <a:lnTo>
                  <a:pt x="302991" y="21806"/>
                </a:lnTo>
                <a:lnTo>
                  <a:pt x="258671" y="5665"/>
                </a:lnTo>
                <a:lnTo>
                  <a:pt x="2103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2936910" y="4566354"/>
            <a:ext cx="1098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30158" y="4516966"/>
            <a:ext cx="409928" cy="418571"/>
          </a:xfrm>
          <a:custGeom>
            <a:avLst/>
            <a:gdLst/>
            <a:ahLst/>
            <a:cxnLst/>
            <a:rect l="l" t="t" r="r" b="b"/>
            <a:pathLst>
              <a:path w="421639" h="430529">
                <a:moveTo>
                  <a:pt x="210312" y="0"/>
                </a:moveTo>
                <a:lnTo>
                  <a:pt x="162192" y="5665"/>
                </a:lnTo>
                <a:lnTo>
                  <a:pt x="117965" y="21806"/>
                </a:lnTo>
                <a:lnTo>
                  <a:pt x="78910" y="47146"/>
                </a:lnTo>
                <a:lnTo>
                  <a:pt x="46306" y="80403"/>
                </a:lnTo>
                <a:lnTo>
                  <a:pt x="21433" y="120298"/>
                </a:lnTo>
                <a:lnTo>
                  <a:pt x="5571" y="165551"/>
                </a:lnTo>
                <a:lnTo>
                  <a:pt x="0" y="214884"/>
                </a:lnTo>
                <a:lnTo>
                  <a:pt x="5571" y="264258"/>
                </a:lnTo>
                <a:lnTo>
                  <a:pt x="21433" y="309620"/>
                </a:lnTo>
                <a:lnTo>
                  <a:pt x="46306" y="349664"/>
                </a:lnTo>
                <a:lnTo>
                  <a:pt x="78910" y="383083"/>
                </a:lnTo>
                <a:lnTo>
                  <a:pt x="117965" y="408571"/>
                </a:lnTo>
                <a:lnTo>
                  <a:pt x="162192" y="424822"/>
                </a:lnTo>
                <a:lnTo>
                  <a:pt x="210312" y="430529"/>
                </a:lnTo>
                <a:lnTo>
                  <a:pt x="258713" y="424822"/>
                </a:lnTo>
                <a:lnTo>
                  <a:pt x="303142" y="408571"/>
                </a:lnTo>
                <a:lnTo>
                  <a:pt x="342333" y="383083"/>
                </a:lnTo>
                <a:lnTo>
                  <a:pt x="375019" y="349664"/>
                </a:lnTo>
                <a:lnTo>
                  <a:pt x="399934" y="309620"/>
                </a:lnTo>
                <a:lnTo>
                  <a:pt x="415812" y="264258"/>
                </a:lnTo>
                <a:lnTo>
                  <a:pt x="421385" y="214884"/>
                </a:lnTo>
                <a:lnTo>
                  <a:pt x="415812" y="165551"/>
                </a:lnTo>
                <a:lnTo>
                  <a:pt x="399934" y="120298"/>
                </a:lnTo>
                <a:lnTo>
                  <a:pt x="375019" y="80403"/>
                </a:lnTo>
                <a:lnTo>
                  <a:pt x="342333" y="47146"/>
                </a:lnTo>
                <a:lnTo>
                  <a:pt x="303142" y="21806"/>
                </a:lnTo>
                <a:lnTo>
                  <a:pt x="258713" y="5665"/>
                </a:lnTo>
                <a:lnTo>
                  <a:pt x="2103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4369681" y="456635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61436" y="4516966"/>
            <a:ext cx="409928" cy="418571"/>
          </a:xfrm>
          <a:custGeom>
            <a:avLst/>
            <a:gdLst/>
            <a:ahLst/>
            <a:cxnLst/>
            <a:rect l="l" t="t" r="r" b="b"/>
            <a:pathLst>
              <a:path w="421639" h="430529">
                <a:moveTo>
                  <a:pt x="211074" y="0"/>
                </a:moveTo>
                <a:lnTo>
                  <a:pt x="162672" y="5665"/>
                </a:lnTo>
                <a:lnTo>
                  <a:pt x="118243" y="21806"/>
                </a:lnTo>
                <a:lnTo>
                  <a:pt x="79052" y="47146"/>
                </a:lnTo>
                <a:lnTo>
                  <a:pt x="46366" y="80403"/>
                </a:lnTo>
                <a:lnTo>
                  <a:pt x="21451" y="120298"/>
                </a:lnTo>
                <a:lnTo>
                  <a:pt x="5573" y="165551"/>
                </a:lnTo>
                <a:lnTo>
                  <a:pt x="0" y="214884"/>
                </a:lnTo>
                <a:lnTo>
                  <a:pt x="5573" y="264258"/>
                </a:lnTo>
                <a:lnTo>
                  <a:pt x="21451" y="309620"/>
                </a:lnTo>
                <a:lnTo>
                  <a:pt x="46366" y="349664"/>
                </a:lnTo>
                <a:lnTo>
                  <a:pt x="79052" y="383083"/>
                </a:lnTo>
                <a:lnTo>
                  <a:pt x="118243" y="408571"/>
                </a:lnTo>
                <a:lnTo>
                  <a:pt x="162672" y="424822"/>
                </a:lnTo>
                <a:lnTo>
                  <a:pt x="211074" y="430529"/>
                </a:lnTo>
                <a:lnTo>
                  <a:pt x="259193" y="424822"/>
                </a:lnTo>
                <a:lnTo>
                  <a:pt x="303420" y="408571"/>
                </a:lnTo>
                <a:lnTo>
                  <a:pt x="342475" y="383083"/>
                </a:lnTo>
                <a:lnTo>
                  <a:pt x="375079" y="349664"/>
                </a:lnTo>
                <a:lnTo>
                  <a:pt x="399952" y="309620"/>
                </a:lnTo>
                <a:lnTo>
                  <a:pt x="415814" y="264258"/>
                </a:lnTo>
                <a:lnTo>
                  <a:pt x="421386" y="214884"/>
                </a:lnTo>
                <a:lnTo>
                  <a:pt x="415814" y="165551"/>
                </a:lnTo>
                <a:lnTo>
                  <a:pt x="399952" y="120298"/>
                </a:lnTo>
                <a:lnTo>
                  <a:pt x="375079" y="80403"/>
                </a:lnTo>
                <a:lnTo>
                  <a:pt x="342475" y="47146"/>
                </a:lnTo>
                <a:lnTo>
                  <a:pt x="303420" y="21806"/>
                </a:lnTo>
                <a:lnTo>
                  <a:pt x="259193" y="5665"/>
                </a:lnTo>
                <a:lnTo>
                  <a:pt x="2110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5701700" y="4566354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60156" y="5248910"/>
            <a:ext cx="409928" cy="417953"/>
          </a:xfrm>
          <a:custGeom>
            <a:avLst/>
            <a:gdLst/>
            <a:ahLst/>
            <a:cxnLst/>
            <a:rect l="l" t="t" r="r" b="b"/>
            <a:pathLst>
              <a:path w="421639" h="429895">
                <a:moveTo>
                  <a:pt x="210312" y="0"/>
                </a:moveTo>
                <a:lnTo>
                  <a:pt x="162192" y="5665"/>
                </a:lnTo>
                <a:lnTo>
                  <a:pt x="117965" y="21806"/>
                </a:lnTo>
                <a:lnTo>
                  <a:pt x="78910" y="47146"/>
                </a:lnTo>
                <a:lnTo>
                  <a:pt x="46306" y="80403"/>
                </a:lnTo>
                <a:lnTo>
                  <a:pt x="21433" y="120298"/>
                </a:lnTo>
                <a:lnTo>
                  <a:pt x="5571" y="165551"/>
                </a:lnTo>
                <a:lnTo>
                  <a:pt x="0" y="214884"/>
                </a:lnTo>
                <a:lnTo>
                  <a:pt x="5571" y="264216"/>
                </a:lnTo>
                <a:lnTo>
                  <a:pt x="21433" y="309469"/>
                </a:lnTo>
                <a:lnTo>
                  <a:pt x="46306" y="349364"/>
                </a:lnTo>
                <a:lnTo>
                  <a:pt x="78910" y="382621"/>
                </a:lnTo>
                <a:lnTo>
                  <a:pt x="117965" y="407961"/>
                </a:lnTo>
                <a:lnTo>
                  <a:pt x="162192" y="424102"/>
                </a:lnTo>
                <a:lnTo>
                  <a:pt x="210312" y="429768"/>
                </a:lnTo>
                <a:lnTo>
                  <a:pt x="258713" y="424102"/>
                </a:lnTo>
                <a:lnTo>
                  <a:pt x="303142" y="407961"/>
                </a:lnTo>
                <a:lnTo>
                  <a:pt x="342333" y="382621"/>
                </a:lnTo>
                <a:lnTo>
                  <a:pt x="375019" y="349364"/>
                </a:lnTo>
                <a:lnTo>
                  <a:pt x="399934" y="309469"/>
                </a:lnTo>
                <a:lnTo>
                  <a:pt x="415812" y="264216"/>
                </a:lnTo>
                <a:lnTo>
                  <a:pt x="421386" y="214884"/>
                </a:lnTo>
                <a:lnTo>
                  <a:pt x="415812" y="165551"/>
                </a:lnTo>
                <a:lnTo>
                  <a:pt x="399934" y="120298"/>
                </a:lnTo>
                <a:lnTo>
                  <a:pt x="375019" y="80403"/>
                </a:lnTo>
                <a:lnTo>
                  <a:pt x="342333" y="47146"/>
                </a:lnTo>
                <a:lnTo>
                  <a:pt x="303142" y="21806"/>
                </a:lnTo>
                <a:lnTo>
                  <a:pt x="258713" y="5665"/>
                </a:lnTo>
                <a:lnTo>
                  <a:pt x="2103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1399681" y="5298298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75050" y="5248910"/>
            <a:ext cx="409310" cy="417953"/>
          </a:xfrm>
          <a:custGeom>
            <a:avLst/>
            <a:gdLst/>
            <a:ahLst/>
            <a:cxnLst/>
            <a:rect l="l" t="t" r="r" b="b"/>
            <a:pathLst>
              <a:path w="421005" h="429895">
                <a:moveTo>
                  <a:pt x="210311" y="0"/>
                </a:moveTo>
                <a:lnTo>
                  <a:pt x="161952" y="5665"/>
                </a:lnTo>
                <a:lnTo>
                  <a:pt x="117632" y="21806"/>
                </a:lnTo>
                <a:lnTo>
                  <a:pt x="78590" y="47146"/>
                </a:lnTo>
                <a:lnTo>
                  <a:pt x="46066" y="80403"/>
                </a:lnTo>
                <a:lnTo>
                  <a:pt x="21300" y="120298"/>
                </a:lnTo>
                <a:lnTo>
                  <a:pt x="5531" y="165551"/>
                </a:lnTo>
                <a:lnTo>
                  <a:pt x="0" y="214884"/>
                </a:lnTo>
                <a:lnTo>
                  <a:pt x="5531" y="264216"/>
                </a:lnTo>
                <a:lnTo>
                  <a:pt x="21300" y="309469"/>
                </a:lnTo>
                <a:lnTo>
                  <a:pt x="46066" y="349364"/>
                </a:lnTo>
                <a:lnTo>
                  <a:pt x="78590" y="382621"/>
                </a:lnTo>
                <a:lnTo>
                  <a:pt x="117632" y="407961"/>
                </a:lnTo>
                <a:lnTo>
                  <a:pt x="161952" y="424102"/>
                </a:lnTo>
                <a:lnTo>
                  <a:pt x="210311" y="429768"/>
                </a:lnTo>
                <a:lnTo>
                  <a:pt x="258671" y="424102"/>
                </a:lnTo>
                <a:lnTo>
                  <a:pt x="302991" y="407961"/>
                </a:lnTo>
                <a:lnTo>
                  <a:pt x="342033" y="382621"/>
                </a:lnTo>
                <a:lnTo>
                  <a:pt x="374557" y="349364"/>
                </a:lnTo>
                <a:lnTo>
                  <a:pt x="399323" y="309469"/>
                </a:lnTo>
                <a:lnTo>
                  <a:pt x="415092" y="264216"/>
                </a:lnTo>
                <a:lnTo>
                  <a:pt x="420623" y="214884"/>
                </a:lnTo>
                <a:lnTo>
                  <a:pt x="415092" y="165551"/>
                </a:lnTo>
                <a:lnTo>
                  <a:pt x="399323" y="120298"/>
                </a:lnTo>
                <a:lnTo>
                  <a:pt x="374557" y="80403"/>
                </a:lnTo>
                <a:lnTo>
                  <a:pt x="342033" y="47146"/>
                </a:lnTo>
                <a:lnTo>
                  <a:pt x="302991" y="21806"/>
                </a:lnTo>
                <a:lnTo>
                  <a:pt x="258671" y="5665"/>
                </a:lnTo>
                <a:lnTo>
                  <a:pt x="21031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2014573" y="5298298"/>
            <a:ext cx="716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89200" y="5248910"/>
            <a:ext cx="409928" cy="417953"/>
          </a:xfrm>
          <a:custGeom>
            <a:avLst/>
            <a:gdLst/>
            <a:ahLst/>
            <a:cxnLst/>
            <a:rect l="l" t="t" r="r" b="b"/>
            <a:pathLst>
              <a:path w="421639" h="429895">
                <a:moveTo>
                  <a:pt x="210312" y="0"/>
                </a:moveTo>
                <a:lnTo>
                  <a:pt x="162192" y="5665"/>
                </a:lnTo>
                <a:lnTo>
                  <a:pt x="117965" y="21806"/>
                </a:lnTo>
                <a:lnTo>
                  <a:pt x="78910" y="47146"/>
                </a:lnTo>
                <a:lnTo>
                  <a:pt x="46306" y="80403"/>
                </a:lnTo>
                <a:lnTo>
                  <a:pt x="21433" y="120298"/>
                </a:lnTo>
                <a:lnTo>
                  <a:pt x="5571" y="165551"/>
                </a:lnTo>
                <a:lnTo>
                  <a:pt x="0" y="214884"/>
                </a:lnTo>
                <a:lnTo>
                  <a:pt x="5571" y="264216"/>
                </a:lnTo>
                <a:lnTo>
                  <a:pt x="21433" y="309469"/>
                </a:lnTo>
                <a:lnTo>
                  <a:pt x="46306" y="349364"/>
                </a:lnTo>
                <a:lnTo>
                  <a:pt x="78910" y="382621"/>
                </a:lnTo>
                <a:lnTo>
                  <a:pt x="117965" y="407961"/>
                </a:lnTo>
                <a:lnTo>
                  <a:pt x="162192" y="424102"/>
                </a:lnTo>
                <a:lnTo>
                  <a:pt x="210312" y="429768"/>
                </a:lnTo>
                <a:lnTo>
                  <a:pt x="258713" y="424102"/>
                </a:lnTo>
                <a:lnTo>
                  <a:pt x="303142" y="407961"/>
                </a:lnTo>
                <a:lnTo>
                  <a:pt x="342333" y="382621"/>
                </a:lnTo>
                <a:lnTo>
                  <a:pt x="375019" y="349364"/>
                </a:lnTo>
                <a:lnTo>
                  <a:pt x="399934" y="309469"/>
                </a:lnTo>
                <a:lnTo>
                  <a:pt x="415812" y="264216"/>
                </a:lnTo>
                <a:lnTo>
                  <a:pt x="421386" y="214884"/>
                </a:lnTo>
                <a:lnTo>
                  <a:pt x="415812" y="165551"/>
                </a:lnTo>
                <a:lnTo>
                  <a:pt x="399934" y="120298"/>
                </a:lnTo>
                <a:lnTo>
                  <a:pt x="375019" y="80403"/>
                </a:lnTo>
                <a:lnTo>
                  <a:pt x="342333" y="47146"/>
                </a:lnTo>
                <a:lnTo>
                  <a:pt x="303142" y="21806"/>
                </a:lnTo>
                <a:lnTo>
                  <a:pt x="258713" y="5665"/>
                </a:lnTo>
                <a:lnTo>
                  <a:pt x="2103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2629465" y="5298298"/>
            <a:ext cx="7902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J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103350" y="5248910"/>
            <a:ext cx="409928" cy="417953"/>
          </a:xfrm>
          <a:custGeom>
            <a:avLst/>
            <a:gdLst/>
            <a:ahLst/>
            <a:cxnLst/>
            <a:rect l="l" t="t" r="r" b="b"/>
            <a:pathLst>
              <a:path w="421639" h="429895">
                <a:moveTo>
                  <a:pt x="211073" y="0"/>
                </a:moveTo>
                <a:lnTo>
                  <a:pt x="162672" y="5665"/>
                </a:lnTo>
                <a:lnTo>
                  <a:pt x="118243" y="21806"/>
                </a:lnTo>
                <a:lnTo>
                  <a:pt x="79052" y="47146"/>
                </a:lnTo>
                <a:lnTo>
                  <a:pt x="46366" y="80403"/>
                </a:lnTo>
                <a:lnTo>
                  <a:pt x="21451" y="120298"/>
                </a:lnTo>
                <a:lnTo>
                  <a:pt x="5573" y="165551"/>
                </a:lnTo>
                <a:lnTo>
                  <a:pt x="0" y="214884"/>
                </a:lnTo>
                <a:lnTo>
                  <a:pt x="5573" y="264216"/>
                </a:lnTo>
                <a:lnTo>
                  <a:pt x="21451" y="309469"/>
                </a:lnTo>
                <a:lnTo>
                  <a:pt x="46366" y="349364"/>
                </a:lnTo>
                <a:lnTo>
                  <a:pt x="79052" y="382621"/>
                </a:lnTo>
                <a:lnTo>
                  <a:pt x="118243" y="407961"/>
                </a:lnTo>
                <a:lnTo>
                  <a:pt x="162672" y="424102"/>
                </a:lnTo>
                <a:lnTo>
                  <a:pt x="211073" y="429768"/>
                </a:lnTo>
                <a:lnTo>
                  <a:pt x="259193" y="424102"/>
                </a:lnTo>
                <a:lnTo>
                  <a:pt x="303420" y="407961"/>
                </a:lnTo>
                <a:lnTo>
                  <a:pt x="342475" y="382621"/>
                </a:lnTo>
                <a:lnTo>
                  <a:pt x="375079" y="349364"/>
                </a:lnTo>
                <a:lnTo>
                  <a:pt x="399952" y="309469"/>
                </a:lnTo>
                <a:lnTo>
                  <a:pt x="415814" y="264216"/>
                </a:lnTo>
                <a:lnTo>
                  <a:pt x="421385" y="214884"/>
                </a:lnTo>
                <a:lnTo>
                  <a:pt x="415814" y="165551"/>
                </a:lnTo>
                <a:lnTo>
                  <a:pt x="399952" y="120298"/>
                </a:lnTo>
                <a:lnTo>
                  <a:pt x="375079" y="80403"/>
                </a:lnTo>
                <a:lnTo>
                  <a:pt x="342475" y="47146"/>
                </a:lnTo>
                <a:lnTo>
                  <a:pt x="303420" y="21806"/>
                </a:lnTo>
                <a:lnTo>
                  <a:pt x="259193" y="5665"/>
                </a:lnTo>
                <a:lnTo>
                  <a:pt x="21107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3243616" y="5298298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K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922712" y="5248910"/>
            <a:ext cx="409928" cy="417953"/>
          </a:xfrm>
          <a:custGeom>
            <a:avLst/>
            <a:gdLst/>
            <a:ahLst/>
            <a:cxnLst/>
            <a:rect l="l" t="t" r="r" b="b"/>
            <a:pathLst>
              <a:path w="421639" h="429895">
                <a:moveTo>
                  <a:pt x="211074" y="0"/>
                </a:moveTo>
                <a:lnTo>
                  <a:pt x="162672" y="5665"/>
                </a:lnTo>
                <a:lnTo>
                  <a:pt x="118243" y="21806"/>
                </a:lnTo>
                <a:lnTo>
                  <a:pt x="79052" y="47146"/>
                </a:lnTo>
                <a:lnTo>
                  <a:pt x="46366" y="80403"/>
                </a:lnTo>
                <a:lnTo>
                  <a:pt x="21451" y="120298"/>
                </a:lnTo>
                <a:lnTo>
                  <a:pt x="5573" y="165551"/>
                </a:lnTo>
                <a:lnTo>
                  <a:pt x="0" y="214884"/>
                </a:lnTo>
                <a:lnTo>
                  <a:pt x="5573" y="264216"/>
                </a:lnTo>
                <a:lnTo>
                  <a:pt x="21451" y="309469"/>
                </a:lnTo>
                <a:lnTo>
                  <a:pt x="46366" y="349364"/>
                </a:lnTo>
                <a:lnTo>
                  <a:pt x="79052" y="382621"/>
                </a:lnTo>
                <a:lnTo>
                  <a:pt x="118243" y="407961"/>
                </a:lnTo>
                <a:lnTo>
                  <a:pt x="162672" y="424102"/>
                </a:lnTo>
                <a:lnTo>
                  <a:pt x="211074" y="429768"/>
                </a:lnTo>
                <a:lnTo>
                  <a:pt x="259433" y="424102"/>
                </a:lnTo>
                <a:lnTo>
                  <a:pt x="303753" y="407961"/>
                </a:lnTo>
                <a:lnTo>
                  <a:pt x="342795" y="382621"/>
                </a:lnTo>
                <a:lnTo>
                  <a:pt x="375319" y="349364"/>
                </a:lnTo>
                <a:lnTo>
                  <a:pt x="400085" y="309469"/>
                </a:lnTo>
                <a:lnTo>
                  <a:pt x="415854" y="264216"/>
                </a:lnTo>
                <a:lnTo>
                  <a:pt x="421386" y="214884"/>
                </a:lnTo>
                <a:lnTo>
                  <a:pt x="415854" y="165551"/>
                </a:lnTo>
                <a:lnTo>
                  <a:pt x="400085" y="120298"/>
                </a:lnTo>
                <a:lnTo>
                  <a:pt x="375319" y="80403"/>
                </a:lnTo>
                <a:lnTo>
                  <a:pt x="342795" y="47146"/>
                </a:lnTo>
                <a:lnTo>
                  <a:pt x="303753" y="21806"/>
                </a:lnTo>
                <a:lnTo>
                  <a:pt x="259433" y="5665"/>
                </a:lnTo>
                <a:lnTo>
                  <a:pt x="2110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4062236" y="5298298"/>
            <a:ext cx="1098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536864" y="5248910"/>
            <a:ext cx="410545" cy="417953"/>
          </a:xfrm>
          <a:custGeom>
            <a:avLst/>
            <a:gdLst/>
            <a:ahLst/>
            <a:cxnLst/>
            <a:rect l="l" t="t" r="r" b="b"/>
            <a:pathLst>
              <a:path w="422275" h="429895">
                <a:moveTo>
                  <a:pt x="211074" y="0"/>
                </a:moveTo>
                <a:lnTo>
                  <a:pt x="162672" y="5665"/>
                </a:lnTo>
                <a:lnTo>
                  <a:pt x="118243" y="21806"/>
                </a:lnTo>
                <a:lnTo>
                  <a:pt x="79052" y="47146"/>
                </a:lnTo>
                <a:lnTo>
                  <a:pt x="46366" y="80403"/>
                </a:lnTo>
                <a:lnTo>
                  <a:pt x="21451" y="120298"/>
                </a:lnTo>
                <a:lnTo>
                  <a:pt x="5573" y="165551"/>
                </a:lnTo>
                <a:lnTo>
                  <a:pt x="0" y="214884"/>
                </a:lnTo>
                <a:lnTo>
                  <a:pt x="5573" y="264216"/>
                </a:lnTo>
                <a:lnTo>
                  <a:pt x="21451" y="309469"/>
                </a:lnTo>
                <a:lnTo>
                  <a:pt x="46366" y="349364"/>
                </a:lnTo>
                <a:lnTo>
                  <a:pt x="79052" y="382621"/>
                </a:lnTo>
                <a:lnTo>
                  <a:pt x="118243" y="407961"/>
                </a:lnTo>
                <a:lnTo>
                  <a:pt x="162672" y="424102"/>
                </a:lnTo>
                <a:lnTo>
                  <a:pt x="211074" y="429768"/>
                </a:lnTo>
                <a:lnTo>
                  <a:pt x="259475" y="424102"/>
                </a:lnTo>
                <a:lnTo>
                  <a:pt x="303904" y="407961"/>
                </a:lnTo>
                <a:lnTo>
                  <a:pt x="343095" y="382621"/>
                </a:lnTo>
                <a:lnTo>
                  <a:pt x="375781" y="349364"/>
                </a:lnTo>
                <a:lnTo>
                  <a:pt x="400696" y="309469"/>
                </a:lnTo>
                <a:lnTo>
                  <a:pt x="416574" y="264216"/>
                </a:lnTo>
                <a:lnTo>
                  <a:pt x="422148" y="214884"/>
                </a:lnTo>
                <a:lnTo>
                  <a:pt x="416574" y="165551"/>
                </a:lnTo>
                <a:lnTo>
                  <a:pt x="400696" y="120298"/>
                </a:lnTo>
                <a:lnTo>
                  <a:pt x="375781" y="80403"/>
                </a:lnTo>
                <a:lnTo>
                  <a:pt x="343095" y="47146"/>
                </a:lnTo>
                <a:lnTo>
                  <a:pt x="303904" y="21806"/>
                </a:lnTo>
                <a:lnTo>
                  <a:pt x="259475" y="5665"/>
                </a:lnTo>
                <a:lnTo>
                  <a:pt x="2110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4677127" y="5298298"/>
            <a:ext cx="14878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24" dirty="0">
                <a:latin typeface="Times New Roman"/>
                <a:cs typeface="Times New Roman"/>
              </a:rPr>
              <a:t>M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151754" y="5248910"/>
            <a:ext cx="409928" cy="417953"/>
          </a:xfrm>
          <a:custGeom>
            <a:avLst/>
            <a:gdLst/>
            <a:ahLst/>
            <a:cxnLst/>
            <a:rect l="l" t="t" r="r" b="b"/>
            <a:pathLst>
              <a:path w="421639" h="429895">
                <a:moveTo>
                  <a:pt x="211074" y="0"/>
                </a:moveTo>
                <a:lnTo>
                  <a:pt x="162672" y="5665"/>
                </a:lnTo>
                <a:lnTo>
                  <a:pt x="118243" y="21806"/>
                </a:lnTo>
                <a:lnTo>
                  <a:pt x="79052" y="47146"/>
                </a:lnTo>
                <a:lnTo>
                  <a:pt x="46366" y="80403"/>
                </a:lnTo>
                <a:lnTo>
                  <a:pt x="21451" y="120298"/>
                </a:lnTo>
                <a:lnTo>
                  <a:pt x="5573" y="165551"/>
                </a:lnTo>
                <a:lnTo>
                  <a:pt x="0" y="214884"/>
                </a:lnTo>
                <a:lnTo>
                  <a:pt x="5573" y="264216"/>
                </a:lnTo>
                <a:lnTo>
                  <a:pt x="21451" y="309469"/>
                </a:lnTo>
                <a:lnTo>
                  <a:pt x="46366" y="349364"/>
                </a:lnTo>
                <a:lnTo>
                  <a:pt x="79052" y="382621"/>
                </a:lnTo>
                <a:lnTo>
                  <a:pt x="118243" y="407961"/>
                </a:lnTo>
                <a:lnTo>
                  <a:pt x="162672" y="424102"/>
                </a:lnTo>
                <a:lnTo>
                  <a:pt x="211074" y="429768"/>
                </a:lnTo>
                <a:lnTo>
                  <a:pt x="259193" y="424102"/>
                </a:lnTo>
                <a:lnTo>
                  <a:pt x="303420" y="407961"/>
                </a:lnTo>
                <a:lnTo>
                  <a:pt x="342475" y="382621"/>
                </a:lnTo>
                <a:lnTo>
                  <a:pt x="375079" y="349364"/>
                </a:lnTo>
                <a:lnTo>
                  <a:pt x="399952" y="309469"/>
                </a:lnTo>
                <a:lnTo>
                  <a:pt x="415814" y="264216"/>
                </a:lnTo>
                <a:lnTo>
                  <a:pt x="421386" y="214884"/>
                </a:lnTo>
                <a:lnTo>
                  <a:pt x="415814" y="165551"/>
                </a:lnTo>
                <a:lnTo>
                  <a:pt x="399952" y="120298"/>
                </a:lnTo>
                <a:lnTo>
                  <a:pt x="375079" y="80403"/>
                </a:lnTo>
                <a:lnTo>
                  <a:pt x="342475" y="47146"/>
                </a:lnTo>
                <a:lnTo>
                  <a:pt x="303420" y="21806"/>
                </a:lnTo>
                <a:lnTo>
                  <a:pt x="259193" y="5665"/>
                </a:lnTo>
                <a:lnTo>
                  <a:pt x="2110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5292020" y="5298298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868882" y="5248910"/>
            <a:ext cx="409928" cy="417953"/>
          </a:xfrm>
          <a:custGeom>
            <a:avLst/>
            <a:gdLst/>
            <a:ahLst/>
            <a:cxnLst/>
            <a:rect l="l" t="t" r="r" b="b"/>
            <a:pathLst>
              <a:path w="421639" h="429895">
                <a:moveTo>
                  <a:pt x="210312" y="0"/>
                </a:moveTo>
                <a:lnTo>
                  <a:pt x="162192" y="5665"/>
                </a:lnTo>
                <a:lnTo>
                  <a:pt x="117965" y="21806"/>
                </a:lnTo>
                <a:lnTo>
                  <a:pt x="78910" y="47146"/>
                </a:lnTo>
                <a:lnTo>
                  <a:pt x="46306" y="80403"/>
                </a:lnTo>
                <a:lnTo>
                  <a:pt x="21433" y="120298"/>
                </a:lnTo>
                <a:lnTo>
                  <a:pt x="5571" y="165551"/>
                </a:lnTo>
                <a:lnTo>
                  <a:pt x="0" y="214884"/>
                </a:lnTo>
                <a:lnTo>
                  <a:pt x="5571" y="264216"/>
                </a:lnTo>
                <a:lnTo>
                  <a:pt x="21433" y="309469"/>
                </a:lnTo>
                <a:lnTo>
                  <a:pt x="46306" y="349364"/>
                </a:lnTo>
                <a:lnTo>
                  <a:pt x="78910" y="382621"/>
                </a:lnTo>
                <a:lnTo>
                  <a:pt x="117965" y="407961"/>
                </a:lnTo>
                <a:lnTo>
                  <a:pt x="162192" y="424102"/>
                </a:lnTo>
                <a:lnTo>
                  <a:pt x="210312" y="429768"/>
                </a:lnTo>
                <a:lnTo>
                  <a:pt x="258713" y="424102"/>
                </a:lnTo>
                <a:lnTo>
                  <a:pt x="303142" y="407961"/>
                </a:lnTo>
                <a:lnTo>
                  <a:pt x="342333" y="382621"/>
                </a:lnTo>
                <a:lnTo>
                  <a:pt x="375019" y="349364"/>
                </a:lnTo>
                <a:lnTo>
                  <a:pt x="399934" y="309469"/>
                </a:lnTo>
                <a:lnTo>
                  <a:pt x="415812" y="264216"/>
                </a:lnTo>
                <a:lnTo>
                  <a:pt x="421386" y="214884"/>
                </a:lnTo>
                <a:lnTo>
                  <a:pt x="415812" y="165551"/>
                </a:lnTo>
                <a:lnTo>
                  <a:pt x="399934" y="120298"/>
                </a:lnTo>
                <a:lnTo>
                  <a:pt x="375019" y="80403"/>
                </a:lnTo>
                <a:lnTo>
                  <a:pt x="342333" y="47146"/>
                </a:lnTo>
                <a:lnTo>
                  <a:pt x="303142" y="21806"/>
                </a:lnTo>
                <a:lnTo>
                  <a:pt x="258713" y="5665"/>
                </a:lnTo>
                <a:lnTo>
                  <a:pt x="2103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6009145" y="5298298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O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489201" y="3262736"/>
            <a:ext cx="1024202" cy="627239"/>
          </a:xfrm>
          <a:custGeom>
            <a:avLst/>
            <a:gdLst/>
            <a:ahLst/>
            <a:cxnLst/>
            <a:rect l="l" t="t" r="r" b="b"/>
            <a:pathLst>
              <a:path w="1053464" h="645160">
                <a:moveTo>
                  <a:pt x="1053083" y="0"/>
                </a:moveTo>
                <a:lnTo>
                  <a:pt x="0" y="6446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922713" y="3262736"/>
            <a:ext cx="1024819" cy="627239"/>
          </a:xfrm>
          <a:custGeom>
            <a:avLst/>
            <a:gdLst/>
            <a:ahLst/>
            <a:cxnLst/>
            <a:rect l="l" t="t" r="r" b="b"/>
            <a:pathLst>
              <a:path w="1054100" h="645160">
                <a:moveTo>
                  <a:pt x="0" y="0"/>
                </a:moveTo>
                <a:lnTo>
                  <a:pt x="1053846" y="64465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1875050" y="4099136"/>
            <a:ext cx="306828" cy="417953"/>
          </a:xfrm>
          <a:custGeom>
            <a:avLst/>
            <a:gdLst/>
            <a:ahLst/>
            <a:cxnLst/>
            <a:rect l="l" t="t" r="r" b="b"/>
            <a:pathLst>
              <a:path w="315594" h="429895">
                <a:moveTo>
                  <a:pt x="315467" y="0"/>
                </a:moveTo>
                <a:lnTo>
                  <a:pt x="0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591435" y="4099136"/>
            <a:ext cx="307446" cy="417953"/>
          </a:xfrm>
          <a:custGeom>
            <a:avLst/>
            <a:gdLst/>
            <a:ahLst/>
            <a:cxnLst/>
            <a:rect l="l" t="t" r="r" b="b"/>
            <a:pathLst>
              <a:path w="316230" h="429895">
                <a:moveTo>
                  <a:pt x="0" y="0"/>
                </a:moveTo>
                <a:lnTo>
                  <a:pt x="316230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4536863" y="4099136"/>
            <a:ext cx="307446" cy="417953"/>
          </a:xfrm>
          <a:custGeom>
            <a:avLst/>
            <a:gdLst/>
            <a:ahLst/>
            <a:cxnLst/>
            <a:rect l="l" t="t" r="r" b="b"/>
            <a:pathLst>
              <a:path w="316229" h="429895">
                <a:moveTo>
                  <a:pt x="316229" y="0"/>
                </a:moveTo>
                <a:lnTo>
                  <a:pt x="0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5254731" y="4099136"/>
            <a:ext cx="409310" cy="417953"/>
          </a:xfrm>
          <a:custGeom>
            <a:avLst/>
            <a:gdLst/>
            <a:ahLst/>
            <a:cxnLst/>
            <a:rect l="l" t="t" r="r" b="b"/>
            <a:pathLst>
              <a:path w="421004" h="429895">
                <a:moveTo>
                  <a:pt x="0" y="0"/>
                </a:moveTo>
                <a:lnTo>
                  <a:pt x="420624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1465368" y="4935538"/>
            <a:ext cx="204964" cy="313619"/>
          </a:xfrm>
          <a:custGeom>
            <a:avLst/>
            <a:gdLst/>
            <a:ahLst/>
            <a:cxnLst/>
            <a:rect l="l" t="t" r="r" b="b"/>
            <a:pathLst>
              <a:path w="210819" h="322579">
                <a:moveTo>
                  <a:pt x="210312" y="0"/>
                </a:moveTo>
                <a:lnTo>
                  <a:pt x="0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1875049" y="4935538"/>
            <a:ext cx="204964" cy="313619"/>
          </a:xfrm>
          <a:custGeom>
            <a:avLst/>
            <a:gdLst/>
            <a:ahLst/>
            <a:cxnLst/>
            <a:rect l="l" t="t" r="r" b="b"/>
            <a:pathLst>
              <a:path w="210819" h="322579">
                <a:moveTo>
                  <a:pt x="0" y="0"/>
                </a:moveTo>
                <a:lnTo>
                  <a:pt x="210311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694411" y="4935538"/>
            <a:ext cx="204964" cy="313619"/>
          </a:xfrm>
          <a:custGeom>
            <a:avLst/>
            <a:gdLst/>
            <a:ahLst/>
            <a:cxnLst/>
            <a:rect l="l" t="t" r="r" b="b"/>
            <a:pathLst>
              <a:path w="210819" h="322579">
                <a:moveTo>
                  <a:pt x="210312" y="0"/>
                </a:moveTo>
                <a:lnTo>
                  <a:pt x="0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3103350" y="4935538"/>
            <a:ext cx="205580" cy="313619"/>
          </a:xfrm>
          <a:custGeom>
            <a:avLst/>
            <a:gdLst/>
            <a:ahLst/>
            <a:cxnLst/>
            <a:rect l="l" t="t" r="r" b="b"/>
            <a:pathLst>
              <a:path w="211454" h="322579">
                <a:moveTo>
                  <a:pt x="0" y="0"/>
                </a:moveTo>
                <a:lnTo>
                  <a:pt x="211073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4127923" y="4935538"/>
            <a:ext cx="204964" cy="313619"/>
          </a:xfrm>
          <a:custGeom>
            <a:avLst/>
            <a:gdLst/>
            <a:ahLst/>
            <a:cxnLst/>
            <a:rect l="l" t="t" r="r" b="b"/>
            <a:pathLst>
              <a:path w="210820" h="322579">
                <a:moveTo>
                  <a:pt x="210312" y="0"/>
                </a:moveTo>
                <a:lnTo>
                  <a:pt x="0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4536863" y="4935538"/>
            <a:ext cx="205580" cy="313619"/>
          </a:xfrm>
          <a:custGeom>
            <a:avLst/>
            <a:gdLst/>
            <a:ahLst/>
            <a:cxnLst/>
            <a:rect l="l" t="t" r="r" b="b"/>
            <a:pathLst>
              <a:path w="211454" h="322579">
                <a:moveTo>
                  <a:pt x="0" y="0"/>
                </a:moveTo>
                <a:lnTo>
                  <a:pt x="211074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5459201" y="4935538"/>
            <a:ext cx="204964" cy="313619"/>
          </a:xfrm>
          <a:custGeom>
            <a:avLst/>
            <a:gdLst/>
            <a:ahLst/>
            <a:cxnLst/>
            <a:rect l="l" t="t" r="r" b="b"/>
            <a:pathLst>
              <a:path w="210820" h="322579">
                <a:moveTo>
                  <a:pt x="210312" y="0"/>
                </a:moveTo>
                <a:lnTo>
                  <a:pt x="0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5868882" y="4935538"/>
            <a:ext cx="204964" cy="313619"/>
          </a:xfrm>
          <a:custGeom>
            <a:avLst/>
            <a:gdLst/>
            <a:ahLst/>
            <a:cxnLst/>
            <a:rect l="l" t="t" r="r" b="b"/>
            <a:pathLst>
              <a:path w="210820" h="322579">
                <a:moveTo>
                  <a:pt x="0" y="0"/>
                </a:moveTo>
                <a:lnTo>
                  <a:pt x="210312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159254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24145" y="2203344"/>
            <a:ext cx="392024" cy="384616"/>
          </a:xfrm>
          <a:custGeom>
            <a:avLst/>
            <a:gdLst/>
            <a:ahLst/>
            <a:cxnLst/>
            <a:rect l="l" t="t" r="r" b="b"/>
            <a:pathLst>
              <a:path w="403225" h="395605">
                <a:moveTo>
                  <a:pt x="201929" y="0"/>
                </a:moveTo>
                <a:lnTo>
                  <a:pt x="155714" y="5214"/>
                </a:lnTo>
                <a:lnTo>
                  <a:pt x="113244" y="20065"/>
                </a:lnTo>
                <a:lnTo>
                  <a:pt x="75746" y="43367"/>
                </a:lnTo>
                <a:lnTo>
                  <a:pt x="44447" y="73933"/>
                </a:lnTo>
                <a:lnTo>
                  <a:pt x="20571" y="110578"/>
                </a:lnTo>
                <a:lnTo>
                  <a:pt x="5347" y="152115"/>
                </a:lnTo>
                <a:lnTo>
                  <a:pt x="0" y="197358"/>
                </a:lnTo>
                <a:lnTo>
                  <a:pt x="5347" y="242882"/>
                </a:lnTo>
                <a:lnTo>
                  <a:pt x="20571" y="284621"/>
                </a:lnTo>
                <a:lnTo>
                  <a:pt x="44447" y="321401"/>
                </a:lnTo>
                <a:lnTo>
                  <a:pt x="75746" y="352050"/>
                </a:lnTo>
                <a:lnTo>
                  <a:pt x="113244" y="375394"/>
                </a:lnTo>
                <a:lnTo>
                  <a:pt x="155714" y="390261"/>
                </a:lnTo>
                <a:lnTo>
                  <a:pt x="201929" y="395477"/>
                </a:lnTo>
                <a:lnTo>
                  <a:pt x="248103" y="390261"/>
                </a:lnTo>
                <a:lnTo>
                  <a:pt x="290464" y="375394"/>
                </a:lnTo>
                <a:lnTo>
                  <a:pt x="327813" y="352050"/>
                </a:lnTo>
                <a:lnTo>
                  <a:pt x="358950" y="321401"/>
                </a:lnTo>
                <a:lnTo>
                  <a:pt x="382677" y="284621"/>
                </a:lnTo>
                <a:lnTo>
                  <a:pt x="397792" y="242882"/>
                </a:lnTo>
                <a:lnTo>
                  <a:pt x="403098" y="197358"/>
                </a:lnTo>
                <a:lnTo>
                  <a:pt x="397792" y="152115"/>
                </a:lnTo>
                <a:lnTo>
                  <a:pt x="382677" y="110578"/>
                </a:lnTo>
                <a:lnTo>
                  <a:pt x="358950" y="73933"/>
                </a:lnTo>
                <a:lnTo>
                  <a:pt x="327813" y="43367"/>
                </a:lnTo>
                <a:lnTo>
                  <a:pt x="290464" y="20065"/>
                </a:lnTo>
                <a:lnTo>
                  <a:pt x="248103" y="5214"/>
                </a:lnTo>
                <a:lnTo>
                  <a:pt x="2019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3661446" y="2251250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8429" y="2971588"/>
            <a:ext cx="392642" cy="384616"/>
          </a:xfrm>
          <a:custGeom>
            <a:avLst/>
            <a:gdLst/>
            <a:ahLst/>
            <a:cxnLst/>
            <a:rect l="l" t="t" r="r" b="b"/>
            <a:pathLst>
              <a:path w="403860" h="395605">
                <a:moveTo>
                  <a:pt x="201930" y="0"/>
                </a:moveTo>
                <a:lnTo>
                  <a:pt x="155474" y="5214"/>
                </a:lnTo>
                <a:lnTo>
                  <a:pt x="112911" y="20065"/>
                </a:lnTo>
                <a:lnTo>
                  <a:pt x="75426" y="43367"/>
                </a:lnTo>
                <a:lnTo>
                  <a:pt x="44207" y="73933"/>
                </a:lnTo>
                <a:lnTo>
                  <a:pt x="20438" y="110578"/>
                </a:lnTo>
                <a:lnTo>
                  <a:pt x="5307" y="152115"/>
                </a:lnTo>
                <a:lnTo>
                  <a:pt x="0" y="197357"/>
                </a:lnTo>
                <a:lnTo>
                  <a:pt x="5307" y="242882"/>
                </a:lnTo>
                <a:lnTo>
                  <a:pt x="20438" y="284621"/>
                </a:lnTo>
                <a:lnTo>
                  <a:pt x="44207" y="321401"/>
                </a:lnTo>
                <a:lnTo>
                  <a:pt x="75426" y="352050"/>
                </a:lnTo>
                <a:lnTo>
                  <a:pt x="112911" y="375394"/>
                </a:lnTo>
                <a:lnTo>
                  <a:pt x="155474" y="390261"/>
                </a:lnTo>
                <a:lnTo>
                  <a:pt x="201930" y="395477"/>
                </a:lnTo>
                <a:lnTo>
                  <a:pt x="248145" y="390261"/>
                </a:lnTo>
                <a:lnTo>
                  <a:pt x="290615" y="375394"/>
                </a:lnTo>
                <a:lnTo>
                  <a:pt x="328113" y="352050"/>
                </a:lnTo>
                <a:lnTo>
                  <a:pt x="359412" y="321401"/>
                </a:lnTo>
                <a:lnTo>
                  <a:pt x="383288" y="284621"/>
                </a:lnTo>
                <a:lnTo>
                  <a:pt x="398512" y="242882"/>
                </a:lnTo>
                <a:lnTo>
                  <a:pt x="403860" y="197357"/>
                </a:lnTo>
                <a:lnTo>
                  <a:pt x="398512" y="152115"/>
                </a:lnTo>
                <a:lnTo>
                  <a:pt x="383288" y="110578"/>
                </a:lnTo>
                <a:lnTo>
                  <a:pt x="359412" y="73933"/>
                </a:lnTo>
                <a:lnTo>
                  <a:pt x="328113" y="43367"/>
                </a:lnTo>
                <a:lnTo>
                  <a:pt x="290615" y="20065"/>
                </a:lnTo>
                <a:lnTo>
                  <a:pt x="248145" y="5214"/>
                </a:lnTo>
                <a:lnTo>
                  <a:pt x="2019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2385731" y="3020236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99858" y="2971588"/>
            <a:ext cx="392642" cy="384616"/>
          </a:xfrm>
          <a:custGeom>
            <a:avLst/>
            <a:gdLst/>
            <a:ahLst/>
            <a:cxnLst/>
            <a:rect l="l" t="t" r="r" b="b"/>
            <a:pathLst>
              <a:path w="403860" h="395605">
                <a:moveTo>
                  <a:pt x="201929" y="0"/>
                </a:moveTo>
                <a:lnTo>
                  <a:pt x="155474" y="5214"/>
                </a:lnTo>
                <a:lnTo>
                  <a:pt x="112911" y="20065"/>
                </a:lnTo>
                <a:lnTo>
                  <a:pt x="75426" y="43367"/>
                </a:lnTo>
                <a:lnTo>
                  <a:pt x="44207" y="73933"/>
                </a:lnTo>
                <a:lnTo>
                  <a:pt x="20438" y="110578"/>
                </a:lnTo>
                <a:lnTo>
                  <a:pt x="5307" y="152115"/>
                </a:lnTo>
                <a:lnTo>
                  <a:pt x="0" y="197357"/>
                </a:lnTo>
                <a:lnTo>
                  <a:pt x="5307" y="242882"/>
                </a:lnTo>
                <a:lnTo>
                  <a:pt x="20438" y="284621"/>
                </a:lnTo>
                <a:lnTo>
                  <a:pt x="44207" y="321401"/>
                </a:lnTo>
                <a:lnTo>
                  <a:pt x="75426" y="352050"/>
                </a:lnTo>
                <a:lnTo>
                  <a:pt x="112911" y="375394"/>
                </a:lnTo>
                <a:lnTo>
                  <a:pt x="155474" y="390261"/>
                </a:lnTo>
                <a:lnTo>
                  <a:pt x="201929" y="395477"/>
                </a:lnTo>
                <a:lnTo>
                  <a:pt x="248145" y="390261"/>
                </a:lnTo>
                <a:lnTo>
                  <a:pt x="290615" y="375394"/>
                </a:lnTo>
                <a:lnTo>
                  <a:pt x="328113" y="352050"/>
                </a:lnTo>
                <a:lnTo>
                  <a:pt x="359412" y="321401"/>
                </a:lnTo>
                <a:lnTo>
                  <a:pt x="383288" y="284621"/>
                </a:lnTo>
                <a:lnTo>
                  <a:pt x="398512" y="242882"/>
                </a:lnTo>
                <a:lnTo>
                  <a:pt x="403860" y="197357"/>
                </a:lnTo>
                <a:lnTo>
                  <a:pt x="398512" y="152115"/>
                </a:lnTo>
                <a:lnTo>
                  <a:pt x="383288" y="110578"/>
                </a:lnTo>
                <a:lnTo>
                  <a:pt x="359412" y="73933"/>
                </a:lnTo>
                <a:lnTo>
                  <a:pt x="328113" y="43367"/>
                </a:lnTo>
                <a:lnTo>
                  <a:pt x="290615" y="20065"/>
                </a:lnTo>
                <a:lnTo>
                  <a:pt x="248145" y="5214"/>
                </a:lnTo>
                <a:lnTo>
                  <a:pt x="2019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4937160" y="3020236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59466" y="3644264"/>
            <a:ext cx="392642" cy="383999"/>
          </a:xfrm>
          <a:custGeom>
            <a:avLst/>
            <a:gdLst/>
            <a:ahLst/>
            <a:cxnLst/>
            <a:rect l="l" t="t" r="r" b="b"/>
            <a:pathLst>
              <a:path w="403860" h="394970">
                <a:moveTo>
                  <a:pt x="201930" y="0"/>
                </a:moveTo>
                <a:lnTo>
                  <a:pt x="155474" y="5214"/>
                </a:lnTo>
                <a:lnTo>
                  <a:pt x="112911" y="20065"/>
                </a:lnTo>
                <a:lnTo>
                  <a:pt x="75426" y="43367"/>
                </a:lnTo>
                <a:lnTo>
                  <a:pt x="44207" y="73933"/>
                </a:lnTo>
                <a:lnTo>
                  <a:pt x="20438" y="110578"/>
                </a:lnTo>
                <a:lnTo>
                  <a:pt x="5307" y="152115"/>
                </a:lnTo>
                <a:lnTo>
                  <a:pt x="0" y="197357"/>
                </a:lnTo>
                <a:lnTo>
                  <a:pt x="5307" y="242600"/>
                </a:lnTo>
                <a:lnTo>
                  <a:pt x="20438" y="284137"/>
                </a:lnTo>
                <a:lnTo>
                  <a:pt x="44207" y="320782"/>
                </a:lnTo>
                <a:lnTo>
                  <a:pt x="75426" y="351348"/>
                </a:lnTo>
                <a:lnTo>
                  <a:pt x="112911" y="374650"/>
                </a:lnTo>
                <a:lnTo>
                  <a:pt x="155474" y="389501"/>
                </a:lnTo>
                <a:lnTo>
                  <a:pt x="201930" y="394715"/>
                </a:lnTo>
                <a:lnTo>
                  <a:pt x="248145" y="389501"/>
                </a:lnTo>
                <a:lnTo>
                  <a:pt x="290615" y="374650"/>
                </a:lnTo>
                <a:lnTo>
                  <a:pt x="328113" y="351348"/>
                </a:lnTo>
                <a:lnTo>
                  <a:pt x="359412" y="320782"/>
                </a:lnTo>
                <a:lnTo>
                  <a:pt x="383288" y="284137"/>
                </a:lnTo>
                <a:lnTo>
                  <a:pt x="398512" y="242600"/>
                </a:lnTo>
                <a:lnTo>
                  <a:pt x="403859" y="197357"/>
                </a:lnTo>
                <a:lnTo>
                  <a:pt x="398512" y="152115"/>
                </a:lnTo>
                <a:lnTo>
                  <a:pt x="383288" y="110578"/>
                </a:lnTo>
                <a:lnTo>
                  <a:pt x="359412" y="73933"/>
                </a:lnTo>
                <a:lnTo>
                  <a:pt x="328113" y="43367"/>
                </a:lnTo>
                <a:lnTo>
                  <a:pt x="290615" y="20065"/>
                </a:lnTo>
                <a:lnTo>
                  <a:pt x="248145" y="5214"/>
                </a:lnTo>
                <a:lnTo>
                  <a:pt x="2019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796768" y="3693653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37392" y="3644264"/>
            <a:ext cx="392642" cy="383999"/>
          </a:xfrm>
          <a:custGeom>
            <a:avLst/>
            <a:gdLst/>
            <a:ahLst/>
            <a:cxnLst/>
            <a:rect l="l" t="t" r="r" b="b"/>
            <a:pathLst>
              <a:path w="403860" h="394970">
                <a:moveTo>
                  <a:pt x="201929" y="0"/>
                </a:moveTo>
                <a:lnTo>
                  <a:pt x="155474" y="5214"/>
                </a:lnTo>
                <a:lnTo>
                  <a:pt x="112911" y="20065"/>
                </a:lnTo>
                <a:lnTo>
                  <a:pt x="75426" y="43367"/>
                </a:lnTo>
                <a:lnTo>
                  <a:pt x="44207" y="73933"/>
                </a:lnTo>
                <a:lnTo>
                  <a:pt x="20438" y="110578"/>
                </a:lnTo>
                <a:lnTo>
                  <a:pt x="5307" y="152115"/>
                </a:lnTo>
                <a:lnTo>
                  <a:pt x="0" y="197357"/>
                </a:lnTo>
                <a:lnTo>
                  <a:pt x="5307" y="242600"/>
                </a:lnTo>
                <a:lnTo>
                  <a:pt x="20438" y="284137"/>
                </a:lnTo>
                <a:lnTo>
                  <a:pt x="44207" y="320782"/>
                </a:lnTo>
                <a:lnTo>
                  <a:pt x="75426" y="351348"/>
                </a:lnTo>
                <a:lnTo>
                  <a:pt x="112911" y="374650"/>
                </a:lnTo>
                <a:lnTo>
                  <a:pt x="155474" y="389501"/>
                </a:lnTo>
                <a:lnTo>
                  <a:pt x="201929" y="394715"/>
                </a:lnTo>
                <a:lnTo>
                  <a:pt x="248145" y="389501"/>
                </a:lnTo>
                <a:lnTo>
                  <a:pt x="290615" y="374650"/>
                </a:lnTo>
                <a:lnTo>
                  <a:pt x="328113" y="351348"/>
                </a:lnTo>
                <a:lnTo>
                  <a:pt x="359412" y="320782"/>
                </a:lnTo>
                <a:lnTo>
                  <a:pt x="383288" y="284137"/>
                </a:lnTo>
                <a:lnTo>
                  <a:pt x="398512" y="242600"/>
                </a:lnTo>
                <a:lnTo>
                  <a:pt x="403860" y="197357"/>
                </a:lnTo>
                <a:lnTo>
                  <a:pt x="398512" y="152115"/>
                </a:lnTo>
                <a:lnTo>
                  <a:pt x="383288" y="110578"/>
                </a:lnTo>
                <a:lnTo>
                  <a:pt x="359412" y="73933"/>
                </a:lnTo>
                <a:lnTo>
                  <a:pt x="328113" y="43367"/>
                </a:lnTo>
                <a:lnTo>
                  <a:pt x="290615" y="20065"/>
                </a:lnTo>
                <a:lnTo>
                  <a:pt x="248145" y="5214"/>
                </a:lnTo>
                <a:lnTo>
                  <a:pt x="2019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2974692" y="3693653"/>
            <a:ext cx="1098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10897" y="3644264"/>
            <a:ext cx="392642" cy="383999"/>
          </a:xfrm>
          <a:custGeom>
            <a:avLst/>
            <a:gdLst/>
            <a:ahLst/>
            <a:cxnLst/>
            <a:rect l="l" t="t" r="r" b="b"/>
            <a:pathLst>
              <a:path w="403860" h="394970">
                <a:moveTo>
                  <a:pt x="201929" y="0"/>
                </a:moveTo>
                <a:lnTo>
                  <a:pt x="155474" y="5214"/>
                </a:lnTo>
                <a:lnTo>
                  <a:pt x="112911" y="20065"/>
                </a:lnTo>
                <a:lnTo>
                  <a:pt x="75426" y="43367"/>
                </a:lnTo>
                <a:lnTo>
                  <a:pt x="44207" y="73933"/>
                </a:lnTo>
                <a:lnTo>
                  <a:pt x="20438" y="110578"/>
                </a:lnTo>
                <a:lnTo>
                  <a:pt x="5307" y="152115"/>
                </a:lnTo>
                <a:lnTo>
                  <a:pt x="0" y="197357"/>
                </a:lnTo>
                <a:lnTo>
                  <a:pt x="5307" y="242600"/>
                </a:lnTo>
                <a:lnTo>
                  <a:pt x="20438" y="284137"/>
                </a:lnTo>
                <a:lnTo>
                  <a:pt x="44207" y="320782"/>
                </a:lnTo>
                <a:lnTo>
                  <a:pt x="75426" y="351348"/>
                </a:lnTo>
                <a:lnTo>
                  <a:pt x="112911" y="374650"/>
                </a:lnTo>
                <a:lnTo>
                  <a:pt x="155474" y="389501"/>
                </a:lnTo>
                <a:lnTo>
                  <a:pt x="201929" y="394715"/>
                </a:lnTo>
                <a:lnTo>
                  <a:pt x="248145" y="389501"/>
                </a:lnTo>
                <a:lnTo>
                  <a:pt x="290615" y="374650"/>
                </a:lnTo>
                <a:lnTo>
                  <a:pt x="328113" y="351348"/>
                </a:lnTo>
                <a:lnTo>
                  <a:pt x="359412" y="320782"/>
                </a:lnTo>
                <a:lnTo>
                  <a:pt x="383288" y="284137"/>
                </a:lnTo>
                <a:lnTo>
                  <a:pt x="398512" y="242600"/>
                </a:lnTo>
                <a:lnTo>
                  <a:pt x="403859" y="197357"/>
                </a:lnTo>
                <a:lnTo>
                  <a:pt x="398512" y="152115"/>
                </a:lnTo>
                <a:lnTo>
                  <a:pt x="383288" y="110578"/>
                </a:lnTo>
                <a:lnTo>
                  <a:pt x="359412" y="73933"/>
                </a:lnTo>
                <a:lnTo>
                  <a:pt x="328113" y="43367"/>
                </a:lnTo>
                <a:lnTo>
                  <a:pt x="290615" y="20065"/>
                </a:lnTo>
                <a:lnTo>
                  <a:pt x="248145" y="5214"/>
                </a:lnTo>
                <a:lnTo>
                  <a:pt x="2019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4348198" y="3693653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86611" y="3644264"/>
            <a:ext cx="392642" cy="383999"/>
          </a:xfrm>
          <a:custGeom>
            <a:avLst/>
            <a:gdLst/>
            <a:ahLst/>
            <a:cxnLst/>
            <a:rect l="l" t="t" r="r" b="b"/>
            <a:pathLst>
              <a:path w="403860" h="394970">
                <a:moveTo>
                  <a:pt x="201929" y="0"/>
                </a:moveTo>
                <a:lnTo>
                  <a:pt x="155714" y="5214"/>
                </a:lnTo>
                <a:lnTo>
                  <a:pt x="113244" y="20065"/>
                </a:lnTo>
                <a:lnTo>
                  <a:pt x="75746" y="43367"/>
                </a:lnTo>
                <a:lnTo>
                  <a:pt x="44447" y="73933"/>
                </a:lnTo>
                <a:lnTo>
                  <a:pt x="20571" y="110578"/>
                </a:lnTo>
                <a:lnTo>
                  <a:pt x="5347" y="152115"/>
                </a:lnTo>
                <a:lnTo>
                  <a:pt x="0" y="197357"/>
                </a:lnTo>
                <a:lnTo>
                  <a:pt x="5347" y="242600"/>
                </a:lnTo>
                <a:lnTo>
                  <a:pt x="20571" y="284137"/>
                </a:lnTo>
                <a:lnTo>
                  <a:pt x="44447" y="320782"/>
                </a:lnTo>
                <a:lnTo>
                  <a:pt x="75746" y="351348"/>
                </a:lnTo>
                <a:lnTo>
                  <a:pt x="113244" y="374650"/>
                </a:lnTo>
                <a:lnTo>
                  <a:pt x="155714" y="389501"/>
                </a:lnTo>
                <a:lnTo>
                  <a:pt x="201929" y="394715"/>
                </a:lnTo>
                <a:lnTo>
                  <a:pt x="248385" y="389501"/>
                </a:lnTo>
                <a:lnTo>
                  <a:pt x="290948" y="374650"/>
                </a:lnTo>
                <a:lnTo>
                  <a:pt x="328433" y="351348"/>
                </a:lnTo>
                <a:lnTo>
                  <a:pt x="359652" y="320782"/>
                </a:lnTo>
                <a:lnTo>
                  <a:pt x="383421" y="284137"/>
                </a:lnTo>
                <a:lnTo>
                  <a:pt x="398552" y="242600"/>
                </a:lnTo>
                <a:lnTo>
                  <a:pt x="403860" y="197357"/>
                </a:lnTo>
                <a:lnTo>
                  <a:pt x="398552" y="152115"/>
                </a:lnTo>
                <a:lnTo>
                  <a:pt x="383421" y="110578"/>
                </a:lnTo>
                <a:lnTo>
                  <a:pt x="359652" y="73933"/>
                </a:lnTo>
                <a:lnTo>
                  <a:pt x="328433" y="43367"/>
                </a:lnTo>
                <a:lnTo>
                  <a:pt x="290948" y="20065"/>
                </a:lnTo>
                <a:lnTo>
                  <a:pt x="248385" y="5214"/>
                </a:lnTo>
                <a:lnTo>
                  <a:pt x="2019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5623913" y="3693653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64614" y="4316201"/>
            <a:ext cx="392642" cy="384616"/>
          </a:xfrm>
          <a:custGeom>
            <a:avLst/>
            <a:gdLst/>
            <a:ahLst/>
            <a:cxnLst/>
            <a:rect l="l" t="t" r="r" b="b"/>
            <a:pathLst>
              <a:path w="403860" h="395604">
                <a:moveTo>
                  <a:pt x="201930" y="0"/>
                </a:moveTo>
                <a:lnTo>
                  <a:pt x="155714" y="5214"/>
                </a:lnTo>
                <a:lnTo>
                  <a:pt x="113244" y="20065"/>
                </a:lnTo>
                <a:lnTo>
                  <a:pt x="75746" y="43367"/>
                </a:lnTo>
                <a:lnTo>
                  <a:pt x="44447" y="73933"/>
                </a:lnTo>
                <a:lnTo>
                  <a:pt x="20571" y="110578"/>
                </a:lnTo>
                <a:lnTo>
                  <a:pt x="5347" y="152115"/>
                </a:lnTo>
                <a:lnTo>
                  <a:pt x="0" y="197357"/>
                </a:lnTo>
                <a:lnTo>
                  <a:pt x="5347" y="242882"/>
                </a:lnTo>
                <a:lnTo>
                  <a:pt x="20571" y="284621"/>
                </a:lnTo>
                <a:lnTo>
                  <a:pt x="44447" y="321401"/>
                </a:lnTo>
                <a:lnTo>
                  <a:pt x="75746" y="352050"/>
                </a:lnTo>
                <a:lnTo>
                  <a:pt x="113244" y="375394"/>
                </a:lnTo>
                <a:lnTo>
                  <a:pt x="155714" y="390261"/>
                </a:lnTo>
                <a:lnTo>
                  <a:pt x="201930" y="395477"/>
                </a:lnTo>
                <a:lnTo>
                  <a:pt x="248385" y="390261"/>
                </a:lnTo>
                <a:lnTo>
                  <a:pt x="290948" y="375394"/>
                </a:lnTo>
                <a:lnTo>
                  <a:pt x="328433" y="352050"/>
                </a:lnTo>
                <a:lnTo>
                  <a:pt x="359652" y="321401"/>
                </a:lnTo>
                <a:lnTo>
                  <a:pt x="383421" y="284621"/>
                </a:lnTo>
                <a:lnTo>
                  <a:pt x="398552" y="242882"/>
                </a:lnTo>
                <a:lnTo>
                  <a:pt x="403859" y="197357"/>
                </a:lnTo>
                <a:lnTo>
                  <a:pt x="398552" y="152115"/>
                </a:lnTo>
                <a:lnTo>
                  <a:pt x="383421" y="110578"/>
                </a:lnTo>
                <a:lnTo>
                  <a:pt x="359652" y="73933"/>
                </a:lnTo>
                <a:lnTo>
                  <a:pt x="328433" y="43367"/>
                </a:lnTo>
                <a:lnTo>
                  <a:pt x="290948" y="20065"/>
                </a:lnTo>
                <a:lnTo>
                  <a:pt x="248385" y="5214"/>
                </a:lnTo>
                <a:lnTo>
                  <a:pt x="2019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501915" y="4364849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53577" y="4316201"/>
            <a:ext cx="392642" cy="384616"/>
          </a:xfrm>
          <a:custGeom>
            <a:avLst/>
            <a:gdLst/>
            <a:ahLst/>
            <a:cxnLst/>
            <a:rect l="l" t="t" r="r" b="b"/>
            <a:pathLst>
              <a:path w="403860" h="395604">
                <a:moveTo>
                  <a:pt x="201930" y="0"/>
                </a:moveTo>
                <a:lnTo>
                  <a:pt x="155714" y="5214"/>
                </a:lnTo>
                <a:lnTo>
                  <a:pt x="113244" y="20065"/>
                </a:lnTo>
                <a:lnTo>
                  <a:pt x="75746" y="43367"/>
                </a:lnTo>
                <a:lnTo>
                  <a:pt x="44447" y="73933"/>
                </a:lnTo>
                <a:lnTo>
                  <a:pt x="20571" y="110578"/>
                </a:lnTo>
                <a:lnTo>
                  <a:pt x="5347" y="152115"/>
                </a:lnTo>
                <a:lnTo>
                  <a:pt x="0" y="197357"/>
                </a:lnTo>
                <a:lnTo>
                  <a:pt x="5347" y="242882"/>
                </a:lnTo>
                <a:lnTo>
                  <a:pt x="20571" y="284621"/>
                </a:lnTo>
                <a:lnTo>
                  <a:pt x="44447" y="321401"/>
                </a:lnTo>
                <a:lnTo>
                  <a:pt x="75746" y="352050"/>
                </a:lnTo>
                <a:lnTo>
                  <a:pt x="113244" y="375394"/>
                </a:lnTo>
                <a:lnTo>
                  <a:pt x="155714" y="390261"/>
                </a:lnTo>
                <a:lnTo>
                  <a:pt x="201930" y="395477"/>
                </a:lnTo>
                <a:lnTo>
                  <a:pt x="248385" y="390261"/>
                </a:lnTo>
                <a:lnTo>
                  <a:pt x="290948" y="375394"/>
                </a:lnTo>
                <a:lnTo>
                  <a:pt x="328433" y="352050"/>
                </a:lnTo>
                <a:lnTo>
                  <a:pt x="359652" y="321401"/>
                </a:lnTo>
                <a:lnTo>
                  <a:pt x="383421" y="284621"/>
                </a:lnTo>
                <a:lnTo>
                  <a:pt x="398552" y="242882"/>
                </a:lnTo>
                <a:lnTo>
                  <a:pt x="403860" y="197357"/>
                </a:lnTo>
                <a:lnTo>
                  <a:pt x="398552" y="152115"/>
                </a:lnTo>
                <a:lnTo>
                  <a:pt x="383421" y="110578"/>
                </a:lnTo>
                <a:lnTo>
                  <a:pt x="359652" y="73933"/>
                </a:lnTo>
                <a:lnTo>
                  <a:pt x="328433" y="43367"/>
                </a:lnTo>
                <a:lnTo>
                  <a:pt x="290948" y="20065"/>
                </a:lnTo>
                <a:lnTo>
                  <a:pt x="248385" y="5214"/>
                </a:lnTo>
                <a:lnTo>
                  <a:pt x="2019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2090878" y="4364849"/>
            <a:ext cx="716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42539" y="4316201"/>
            <a:ext cx="392642" cy="384616"/>
          </a:xfrm>
          <a:custGeom>
            <a:avLst/>
            <a:gdLst/>
            <a:ahLst/>
            <a:cxnLst/>
            <a:rect l="l" t="t" r="r" b="b"/>
            <a:pathLst>
              <a:path w="403860" h="395604">
                <a:moveTo>
                  <a:pt x="201930" y="0"/>
                </a:moveTo>
                <a:lnTo>
                  <a:pt x="155714" y="5214"/>
                </a:lnTo>
                <a:lnTo>
                  <a:pt x="113244" y="20065"/>
                </a:lnTo>
                <a:lnTo>
                  <a:pt x="75746" y="43367"/>
                </a:lnTo>
                <a:lnTo>
                  <a:pt x="44447" y="73933"/>
                </a:lnTo>
                <a:lnTo>
                  <a:pt x="20571" y="110578"/>
                </a:lnTo>
                <a:lnTo>
                  <a:pt x="5347" y="152115"/>
                </a:lnTo>
                <a:lnTo>
                  <a:pt x="0" y="197357"/>
                </a:lnTo>
                <a:lnTo>
                  <a:pt x="5347" y="242882"/>
                </a:lnTo>
                <a:lnTo>
                  <a:pt x="20571" y="284621"/>
                </a:lnTo>
                <a:lnTo>
                  <a:pt x="44447" y="321401"/>
                </a:lnTo>
                <a:lnTo>
                  <a:pt x="75746" y="352050"/>
                </a:lnTo>
                <a:lnTo>
                  <a:pt x="113244" y="375394"/>
                </a:lnTo>
                <a:lnTo>
                  <a:pt x="155714" y="390261"/>
                </a:lnTo>
                <a:lnTo>
                  <a:pt x="201930" y="395477"/>
                </a:lnTo>
                <a:lnTo>
                  <a:pt x="248145" y="390261"/>
                </a:lnTo>
                <a:lnTo>
                  <a:pt x="290615" y="375394"/>
                </a:lnTo>
                <a:lnTo>
                  <a:pt x="328113" y="352050"/>
                </a:lnTo>
                <a:lnTo>
                  <a:pt x="359412" y="321401"/>
                </a:lnTo>
                <a:lnTo>
                  <a:pt x="383288" y="284621"/>
                </a:lnTo>
                <a:lnTo>
                  <a:pt x="398512" y="242882"/>
                </a:lnTo>
                <a:lnTo>
                  <a:pt x="403860" y="197357"/>
                </a:lnTo>
                <a:lnTo>
                  <a:pt x="398512" y="152115"/>
                </a:lnTo>
                <a:lnTo>
                  <a:pt x="383288" y="110578"/>
                </a:lnTo>
                <a:lnTo>
                  <a:pt x="359412" y="73933"/>
                </a:lnTo>
                <a:lnTo>
                  <a:pt x="328113" y="43367"/>
                </a:lnTo>
                <a:lnTo>
                  <a:pt x="290615" y="20065"/>
                </a:lnTo>
                <a:lnTo>
                  <a:pt x="248145" y="5214"/>
                </a:lnTo>
                <a:lnTo>
                  <a:pt x="20193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2679840" y="4364849"/>
            <a:ext cx="7902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J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31501" y="4316201"/>
            <a:ext cx="392642" cy="384616"/>
          </a:xfrm>
          <a:custGeom>
            <a:avLst/>
            <a:gdLst/>
            <a:ahLst/>
            <a:cxnLst/>
            <a:rect l="l" t="t" r="r" b="b"/>
            <a:pathLst>
              <a:path w="403860" h="395604">
                <a:moveTo>
                  <a:pt x="201929" y="0"/>
                </a:moveTo>
                <a:lnTo>
                  <a:pt x="155714" y="5214"/>
                </a:lnTo>
                <a:lnTo>
                  <a:pt x="113244" y="20065"/>
                </a:lnTo>
                <a:lnTo>
                  <a:pt x="75746" y="43367"/>
                </a:lnTo>
                <a:lnTo>
                  <a:pt x="44447" y="73933"/>
                </a:lnTo>
                <a:lnTo>
                  <a:pt x="20571" y="110578"/>
                </a:lnTo>
                <a:lnTo>
                  <a:pt x="5347" y="152115"/>
                </a:lnTo>
                <a:lnTo>
                  <a:pt x="0" y="197357"/>
                </a:lnTo>
                <a:lnTo>
                  <a:pt x="5347" y="242882"/>
                </a:lnTo>
                <a:lnTo>
                  <a:pt x="20571" y="284621"/>
                </a:lnTo>
                <a:lnTo>
                  <a:pt x="44447" y="321401"/>
                </a:lnTo>
                <a:lnTo>
                  <a:pt x="75746" y="352050"/>
                </a:lnTo>
                <a:lnTo>
                  <a:pt x="113244" y="375394"/>
                </a:lnTo>
                <a:lnTo>
                  <a:pt x="155714" y="390261"/>
                </a:lnTo>
                <a:lnTo>
                  <a:pt x="201929" y="395477"/>
                </a:lnTo>
                <a:lnTo>
                  <a:pt x="248145" y="390261"/>
                </a:lnTo>
                <a:lnTo>
                  <a:pt x="290615" y="375394"/>
                </a:lnTo>
                <a:lnTo>
                  <a:pt x="328113" y="352050"/>
                </a:lnTo>
                <a:lnTo>
                  <a:pt x="359412" y="321401"/>
                </a:lnTo>
                <a:lnTo>
                  <a:pt x="383288" y="284621"/>
                </a:lnTo>
                <a:lnTo>
                  <a:pt x="398512" y="242882"/>
                </a:lnTo>
                <a:lnTo>
                  <a:pt x="403860" y="197357"/>
                </a:lnTo>
                <a:lnTo>
                  <a:pt x="398512" y="152115"/>
                </a:lnTo>
                <a:lnTo>
                  <a:pt x="383288" y="110578"/>
                </a:lnTo>
                <a:lnTo>
                  <a:pt x="359412" y="73933"/>
                </a:lnTo>
                <a:lnTo>
                  <a:pt x="328113" y="43367"/>
                </a:lnTo>
                <a:lnTo>
                  <a:pt x="290615" y="20065"/>
                </a:lnTo>
                <a:lnTo>
                  <a:pt x="248145" y="5214"/>
                </a:lnTo>
                <a:lnTo>
                  <a:pt x="2019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3268803" y="4364849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K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16045" y="4316201"/>
            <a:ext cx="392642" cy="384616"/>
          </a:xfrm>
          <a:custGeom>
            <a:avLst/>
            <a:gdLst/>
            <a:ahLst/>
            <a:cxnLst/>
            <a:rect l="l" t="t" r="r" b="b"/>
            <a:pathLst>
              <a:path w="403860" h="395604">
                <a:moveTo>
                  <a:pt x="201929" y="0"/>
                </a:moveTo>
                <a:lnTo>
                  <a:pt x="155714" y="5214"/>
                </a:lnTo>
                <a:lnTo>
                  <a:pt x="113244" y="20065"/>
                </a:lnTo>
                <a:lnTo>
                  <a:pt x="75746" y="43367"/>
                </a:lnTo>
                <a:lnTo>
                  <a:pt x="44447" y="73933"/>
                </a:lnTo>
                <a:lnTo>
                  <a:pt x="20571" y="110578"/>
                </a:lnTo>
                <a:lnTo>
                  <a:pt x="5347" y="152115"/>
                </a:lnTo>
                <a:lnTo>
                  <a:pt x="0" y="197357"/>
                </a:lnTo>
                <a:lnTo>
                  <a:pt x="5347" y="242882"/>
                </a:lnTo>
                <a:lnTo>
                  <a:pt x="20571" y="284621"/>
                </a:lnTo>
                <a:lnTo>
                  <a:pt x="44447" y="321401"/>
                </a:lnTo>
                <a:lnTo>
                  <a:pt x="75746" y="352050"/>
                </a:lnTo>
                <a:lnTo>
                  <a:pt x="113244" y="375394"/>
                </a:lnTo>
                <a:lnTo>
                  <a:pt x="155714" y="390261"/>
                </a:lnTo>
                <a:lnTo>
                  <a:pt x="201929" y="395477"/>
                </a:lnTo>
                <a:lnTo>
                  <a:pt x="248385" y="390261"/>
                </a:lnTo>
                <a:lnTo>
                  <a:pt x="290948" y="375394"/>
                </a:lnTo>
                <a:lnTo>
                  <a:pt x="328433" y="352050"/>
                </a:lnTo>
                <a:lnTo>
                  <a:pt x="359652" y="321401"/>
                </a:lnTo>
                <a:lnTo>
                  <a:pt x="383421" y="284621"/>
                </a:lnTo>
                <a:lnTo>
                  <a:pt x="398552" y="242882"/>
                </a:lnTo>
                <a:lnTo>
                  <a:pt x="403859" y="197357"/>
                </a:lnTo>
                <a:lnTo>
                  <a:pt x="398552" y="152115"/>
                </a:lnTo>
                <a:lnTo>
                  <a:pt x="383421" y="110578"/>
                </a:lnTo>
                <a:lnTo>
                  <a:pt x="359652" y="73933"/>
                </a:lnTo>
                <a:lnTo>
                  <a:pt x="328433" y="43367"/>
                </a:lnTo>
                <a:lnTo>
                  <a:pt x="290948" y="20065"/>
                </a:lnTo>
                <a:lnTo>
                  <a:pt x="248385" y="5214"/>
                </a:lnTo>
                <a:lnTo>
                  <a:pt x="2019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4053345" y="4364849"/>
            <a:ext cx="1098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05006" y="4316201"/>
            <a:ext cx="392642" cy="384616"/>
          </a:xfrm>
          <a:custGeom>
            <a:avLst/>
            <a:gdLst/>
            <a:ahLst/>
            <a:cxnLst/>
            <a:rect l="l" t="t" r="r" b="b"/>
            <a:pathLst>
              <a:path w="403860" h="395604">
                <a:moveTo>
                  <a:pt x="201929" y="0"/>
                </a:moveTo>
                <a:lnTo>
                  <a:pt x="155714" y="5214"/>
                </a:lnTo>
                <a:lnTo>
                  <a:pt x="113244" y="20065"/>
                </a:lnTo>
                <a:lnTo>
                  <a:pt x="75746" y="43367"/>
                </a:lnTo>
                <a:lnTo>
                  <a:pt x="44447" y="73933"/>
                </a:lnTo>
                <a:lnTo>
                  <a:pt x="20571" y="110578"/>
                </a:lnTo>
                <a:lnTo>
                  <a:pt x="5347" y="152115"/>
                </a:lnTo>
                <a:lnTo>
                  <a:pt x="0" y="197357"/>
                </a:lnTo>
                <a:lnTo>
                  <a:pt x="5347" y="242882"/>
                </a:lnTo>
                <a:lnTo>
                  <a:pt x="20571" y="284621"/>
                </a:lnTo>
                <a:lnTo>
                  <a:pt x="44447" y="321401"/>
                </a:lnTo>
                <a:lnTo>
                  <a:pt x="75746" y="352050"/>
                </a:lnTo>
                <a:lnTo>
                  <a:pt x="113244" y="375394"/>
                </a:lnTo>
                <a:lnTo>
                  <a:pt x="155714" y="390261"/>
                </a:lnTo>
                <a:lnTo>
                  <a:pt x="201929" y="395477"/>
                </a:lnTo>
                <a:lnTo>
                  <a:pt x="248385" y="390261"/>
                </a:lnTo>
                <a:lnTo>
                  <a:pt x="290948" y="375394"/>
                </a:lnTo>
                <a:lnTo>
                  <a:pt x="328433" y="352050"/>
                </a:lnTo>
                <a:lnTo>
                  <a:pt x="359652" y="321401"/>
                </a:lnTo>
                <a:lnTo>
                  <a:pt x="383421" y="284621"/>
                </a:lnTo>
                <a:lnTo>
                  <a:pt x="398552" y="242882"/>
                </a:lnTo>
                <a:lnTo>
                  <a:pt x="403860" y="197357"/>
                </a:lnTo>
                <a:lnTo>
                  <a:pt x="398552" y="152115"/>
                </a:lnTo>
                <a:lnTo>
                  <a:pt x="383421" y="110578"/>
                </a:lnTo>
                <a:lnTo>
                  <a:pt x="359652" y="73933"/>
                </a:lnTo>
                <a:lnTo>
                  <a:pt x="328433" y="43367"/>
                </a:lnTo>
                <a:lnTo>
                  <a:pt x="290948" y="20065"/>
                </a:lnTo>
                <a:lnTo>
                  <a:pt x="248385" y="5214"/>
                </a:lnTo>
                <a:lnTo>
                  <a:pt x="2019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4642309" y="4364849"/>
            <a:ext cx="14878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24" dirty="0">
                <a:latin typeface="Times New Roman"/>
                <a:cs typeface="Times New Roman"/>
              </a:rPr>
              <a:t>M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93969" y="4316201"/>
            <a:ext cx="392642" cy="384616"/>
          </a:xfrm>
          <a:custGeom>
            <a:avLst/>
            <a:gdLst/>
            <a:ahLst/>
            <a:cxnLst/>
            <a:rect l="l" t="t" r="r" b="b"/>
            <a:pathLst>
              <a:path w="403860" h="395604">
                <a:moveTo>
                  <a:pt x="201929" y="0"/>
                </a:moveTo>
                <a:lnTo>
                  <a:pt x="155714" y="5214"/>
                </a:lnTo>
                <a:lnTo>
                  <a:pt x="113244" y="20065"/>
                </a:lnTo>
                <a:lnTo>
                  <a:pt x="75746" y="43367"/>
                </a:lnTo>
                <a:lnTo>
                  <a:pt x="44447" y="73933"/>
                </a:lnTo>
                <a:lnTo>
                  <a:pt x="20571" y="110578"/>
                </a:lnTo>
                <a:lnTo>
                  <a:pt x="5347" y="152115"/>
                </a:lnTo>
                <a:lnTo>
                  <a:pt x="0" y="197357"/>
                </a:lnTo>
                <a:lnTo>
                  <a:pt x="5347" y="242882"/>
                </a:lnTo>
                <a:lnTo>
                  <a:pt x="20571" y="284621"/>
                </a:lnTo>
                <a:lnTo>
                  <a:pt x="44447" y="321401"/>
                </a:lnTo>
                <a:lnTo>
                  <a:pt x="75746" y="352050"/>
                </a:lnTo>
                <a:lnTo>
                  <a:pt x="113244" y="375394"/>
                </a:lnTo>
                <a:lnTo>
                  <a:pt x="155714" y="390261"/>
                </a:lnTo>
                <a:lnTo>
                  <a:pt x="201929" y="395477"/>
                </a:lnTo>
                <a:lnTo>
                  <a:pt x="248385" y="390261"/>
                </a:lnTo>
                <a:lnTo>
                  <a:pt x="290948" y="375394"/>
                </a:lnTo>
                <a:lnTo>
                  <a:pt x="328433" y="352050"/>
                </a:lnTo>
                <a:lnTo>
                  <a:pt x="359652" y="321401"/>
                </a:lnTo>
                <a:lnTo>
                  <a:pt x="383421" y="284621"/>
                </a:lnTo>
                <a:lnTo>
                  <a:pt x="398552" y="242882"/>
                </a:lnTo>
                <a:lnTo>
                  <a:pt x="403860" y="197357"/>
                </a:lnTo>
                <a:lnTo>
                  <a:pt x="398552" y="152115"/>
                </a:lnTo>
                <a:lnTo>
                  <a:pt x="383421" y="110578"/>
                </a:lnTo>
                <a:lnTo>
                  <a:pt x="359652" y="73933"/>
                </a:lnTo>
                <a:lnTo>
                  <a:pt x="328433" y="43367"/>
                </a:lnTo>
                <a:lnTo>
                  <a:pt x="290948" y="20065"/>
                </a:lnTo>
                <a:lnTo>
                  <a:pt x="248385" y="5214"/>
                </a:lnTo>
                <a:lnTo>
                  <a:pt x="2019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5231270" y="4364849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81462" y="4316201"/>
            <a:ext cx="392642" cy="384616"/>
          </a:xfrm>
          <a:custGeom>
            <a:avLst/>
            <a:gdLst/>
            <a:ahLst/>
            <a:cxnLst/>
            <a:rect l="l" t="t" r="r" b="b"/>
            <a:pathLst>
              <a:path w="403860" h="395604">
                <a:moveTo>
                  <a:pt x="201929" y="0"/>
                </a:moveTo>
                <a:lnTo>
                  <a:pt x="155474" y="5214"/>
                </a:lnTo>
                <a:lnTo>
                  <a:pt x="112911" y="20065"/>
                </a:lnTo>
                <a:lnTo>
                  <a:pt x="75426" y="43367"/>
                </a:lnTo>
                <a:lnTo>
                  <a:pt x="44207" y="73933"/>
                </a:lnTo>
                <a:lnTo>
                  <a:pt x="20438" y="110578"/>
                </a:lnTo>
                <a:lnTo>
                  <a:pt x="5307" y="152115"/>
                </a:lnTo>
                <a:lnTo>
                  <a:pt x="0" y="197357"/>
                </a:lnTo>
                <a:lnTo>
                  <a:pt x="5307" y="242882"/>
                </a:lnTo>
                <a:lnTo>
                  <a:pt x="20438" y="284621"/>
                </a:lnTo>
                <a:lnTo>
                  <a:pt x="44207" y="321401"/>
                </a:lnTo>
                <a:lnTo>
                  <a:pt x="75426" y="352050"/>
                </a:lnTo>
                <a:lnTo>
                  <a:pt x="112911" y="375394"/>
                </a:lnTo>
                <a:lnTo>
                  <a:pt x="155474" y="390261"/>
                </a:lnTo>
                <a:lnTo>
                  <a:pt x="201929" y="395477"/>
                </a:lnTo>
                <a:lnTo>
                  <a:pt x="248145" y="390261"/>
                </a:lnTo>
                <a:lnTo>
                  <a:pt x="290615" y="375394"/>
                </a:lnTo>
                <a:lnTo>
                  <a:pt x="328113" y="352050"/>
                </a:lnTo>
                <a:lnTo>
                  <a:pt x="359412" y="321401"/>
                </a:lnTo>
                <a:lnTo>
                  <a:pt x="383288" y="284621"/>
                </a:lnTo>
                <a:lnTo>
                  <a:pt x="398512" y="242882"/>
                </a:lnTo>
                <a:lnTo>
                  <a:pt x="403860" y="197357"/>
                </a:lnTo>
                <a:lnTo>
                  <a:pt x="398512" y="152115"/>
                </a:lnTo>
                <a:lnTo>
                  <a:pt x="383288" y="110578"/>
                </a:lnTo>
                <a:lnTo>
                  <a:pt x="359412" y="73933"/>
                </a:lnTo>
                <a:lnTo>
                  <a:pt x="328113" y="43367"/>
                </a:lnTo>
                <a:lnTo>
                  <a:pt x="290615" y="20065"/>
                </a:lnTo>
                <a:lnTo>
                  <a:pt x="248145" y="5214"/>
                </a:lnTo>
                <a:lnTo>
                  <a:pt x="20192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5918764" y="4364849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O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42539" y="2491528"/>
            <a:ext cx="981604" cy="575998"/>
          </a:xfrm>
          <a:custGeom>
            <a:avLst/>
            <a:gdLst/>
            <a:ahLst/>
            <a:cxnLst/>
            <a:rect l="l" t="t" r="r" b="b"/>
            <a:pathLst>
              <a:path w="1009650" h="592455">
                <a:moveTo>
                  <a:pt x="1009650" y="0"/>
                </a:moveTo>
                <a:lnTo>
                  <a:pt x="0" y="5920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916045" y="2491528"/>
            <a:ext cx="981604" cy="575998"/>
          </a:xfrm>
          <a:custGeom>
            <a:avLst/>
            <a:gdLst/>
            <a:ahLst/>
            <a:cxnLst/>
            <a:rect l="l" t="t" r="r" b="b"/>
            <a:pathLst>
              <a:path w="1009650" h="592455">
                <a:moveTo>
                  <a:pt x="0" y="0"/>
                </a:moveTo>
                <a:lnTo>
                  <a:pt x="1009650" y="5920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953577" y="3259772"/>
            <a:ext cx="295099" cy="384616"/>
          </a:xfrm>
          <a:custGeom>
            <a:avLst/>
            <a:gdLst/>
            <a:ahLst/>
            <a:cxnLst/>
            <a:rect l="l" t="t" r="r" b="b"/>
            <a:pathLst>
              <a:path w="303530" h="395604">
                <a:moveTo>
                  <a:pt x="303275" y="0"/>
                </a:moveTo>
                <a:lnTo>
                  <a:pt x="0" y="39547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641070" y="3259772"/>
            <a:ext cx="294481" cy="384616"/>
          </a:xfrm>
          <a:custGeom>
            <a:avLst/>
            <a:gdLst/>
            <a:ahLst/>
            <a:cxnLst/>
            <a:rect l="l" t="t" r="r" b="b"/>
            <a:pathLst>
              <a:path w="302894" h="395604">
                <a:moveTo>
                  <a:pt x="0" y="0"/>
                </a:moveTo>
                <a:lnTo>
                  <a:pt x="302513" y="39547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505006" y="3259772"/>
            <a:ext cx="295099" cy="384616"/>
          </a:xfrm>
          <a:custGeom>
            <a:avLst/>
            <a:gdLst/>
            <a:ahLst/>
            <a:cxnLst/>
            <a:rect l="l" t="t" r="r" b="b"/>
            <a:pathLst>
              <a:path w="303529" h="395604">
                <a:moveTo>
                  <a:pt x="303275" y="0"/>
                </a:moveTo>
                <a:lnTo>
                  <a:pt x="0" y="39547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5192501" y="3259772"/>
            <a:ext cx="392642" cy="384616"/>
          </a:xfrm>
          <a:custGeom>
            <a:avLst/>
            <a:gdLst/>
            <a:ahLst/>
            <a:cxnLst/>
            <a:rect l="l" t="t" r="r" b="b"/>
            <a:pathLst>
              <a:path w="403860" h="395604">
                <a:moveTo>
                  <a:pt x="0" y="0"/>
                </a:moveTo>
                <a:lnTo>
                  <a:pt x="403859" y="39547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1560935" y="4028017"/>
            <a:ext cx="196321" cy="288308"/>
          </a:xfrm>
          <a:custGeom>
            <a:avLst/>
            <a:gdLst/>
            <a:ahLst/>
            <a:cxnLst/>
            <a:rect l="l" t="t" r="r" b="b"/>
            <a:pathLst>
              <a:path w="201930" h="296545">
                <a:moveTo>
                  <a:pt x="201929" y="0"/>
                </a:moveTo>
                <a:lnTo>
                  <a:pt x="0" y="2964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1953577" y="4028017"/>
            <a:ext cx="196321" cy="288308"/>
          </a:xfrm>
          <a:custGeom>
            <a:avLst/>
            <a:gdLst/>
            <a:ahLst/>
            <a:cxnLst/>
            <a:rect l="l" t="t" r="r" b="b"/>
            <a:pathLst>
              <a:path w="201930" h="296545">
                <a:moveTo>
                  <a:pt x="0" y="0"/>
                </a:moveTo>
                <a:lnTo>
                  <a:pt x="201930" y="2964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2738861" y="4028017"/>
            <a:ext cx="196321" cy="288308"/>
          </a:xfrm>
          <a:custGeom>
            <a:avLst/>
            <a:gdLst/>
            <a:ahLst/>
            <a:cxnLst/>
            <a:rect l="l" t="t" r="r" b="b"/>
            <a:pathLst>
              <a:path w="201930" h="296545">
                <a:moveTo>
                  <a:pt x="201930" y="0"/>
                </a:moveTo>
                <a:lnTo>
                  <a:pt x="0" y="2964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131501" y="4028017"/>
            <a:ext cx="196321" cy="288308"/>
          </a:xfrm>
          <a:custGeom>
            <a:avLst/>
            <a:gdLst/>
            <a:ahLst/>
            <a:cxnLst/>
            <a:rect l="l" t="t" r="r" b="b"/>
            <a:pathLst>
              <a:path w="201929" h="296545">
                <a:moveTo>
                  <a:pt x="0" y="0"/>
                </a:moveTo>
                <a:lnTo>
                  <a:pt x="201929" y="2964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4112365" y="4028017"/>
            <a:ext cx="196321" cy="288308"/>
          </a:xfrm>
          <a:custGeom>
            <a:avLst/>
            <a:gdLst/>
            <a:ahLst/>
            <a:cxnLst/>
            <a:rect l="l" t="t" r="r" b="b"/>
            <a:pathLst>
              <a:path w="201929" h="296545">
                <a:moveTo>
                  <a:pt x="201929" y="0"/>
                </a:moveTo>
                <a:lnTo>
                  <a:pt x="0" y="2964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505006" y="4028017"/>
            <a:ext cx="196321" cy="288308"/>
          </a:xfrm>
          <a:custGeom>
            <a:avLst/>
            <a:gdLst/>
            <a:ahLst/>
            <a:cxnLst/>
            <a:rect l="l" t="t" r="r" b="b"/>
            <a:pathLst>
              <a:path w="201929" h="296545">
                <a:moveTo>
                  <a:pt x="0" y="0"/>
                </a:moveTo>
                <a:lnTo>
                  <a:pt x="201929" y="2964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5388822" y="4028017"/>
            <a:ext cx="196321" cy="288308"/>
          </a:xfrm>
          <a:custGeom>
            <a:avLst/>
            <a:gdLst/>
            <a:ahLst/>
            <a:cxnLst/>
            <a:rect l="l" t="t" r="r" b="b"/>
            <a:pathLst>
              <a:path w="201929" h="296545">
                <a:moveTo>
                  <a:pt x="201929" y="0"/>
                </a:moveTo>
                <a:lnTo>
                  <a:pt x="0" y="2964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5781462" y="4028017"/>
            <a:ext cx="196321" cy="288308"/>
          </a:xfrm>
          <a:custGeom>
            <a:avLst/>
            <a:gdLst/>
            <a:ahLst/>
            <a:cxnLst/>
            <a:rect l="l" t="t" r="r" b="b"/>
            <a:pathLst>
              <a:path w="201929" h="296545">
                <a:moveTo>
                  <a:pt x="0" y="0"/>
                </a:moveTo>
                <a:lnTo>
                  <a:pt x="201929" y="2964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4071135" y="2248250"/>
            <a:ext cx="144771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--------- </a:t>
            </a:r>
            <a:r>
              <a:rPr sz="1069" spc="10" dirty="0">
                <a:latin typeface="Times New Roman"/>
                <a:cs typeface="Times New Roman"/>
              </a:rPr>
              <a:t>Level 0: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0</a:t>
            </a:r>
            <a:r>
              <a:rPr sz="1094" spc="-101" baseline="3703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11798" y="3049857"/>
            <a:ext cx="20292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----------  </a:t>
            </a:r>
            <a:r>
              <a:rPr sz="1069" spc="10" dirty="0">
                <a:latin typeface="Times New Roman"/>
                <a:cs typeface="Times New Roman"/>
              </a:rPr>
              <a:t>Level 1: </a:t>
            </a:r>
            <a:r>
              <a:rPr sz="1069" spc="5" dirty="0">
                <a:latin typeface="Times New Roman"/>
                <a:cs typeface="Times New Roman"/>
              </a:rPr>
              <a:t>2</a:t>
            </a:r>
            <a:r>
              <a:rPr sz="1094" spc="7" baseline="37037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nodes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----------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19052" y="3691431"/>
            <a:ext cx="6735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--------------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20628" y="3691431"/>
            <a:ext cx="9976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Level 2: 2</a:t>
            </a:r>
            <a:r>
              <a:rPr sz="1094" spc="15" baseline="37037" dirty="0">
                <a:latin typeface="Times New Roman"/>
                <a:cs typeface="Times New Roman"/>
              </a:rPr>
              <a:t>2</a:t>
            </a:r>
            <a:r>
              <a:rPr sz="1094" spc="-123" baseline="3703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46760" y="3691431"/>
            <a:ext cx="8136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-----------------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97880" y="4653008"/>
            <a:ext cx="716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52280" y="4973776"/>
            <a:ext cx="273799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------------------------------------  </a:t>
            </a:r>
            <a:r>
              <a:rPr sz="1069" spc="10" dirty="0">
                <a:latin typeface="Times New Roman"/>
                <a:cs typeface="Times New Roman"/>
              </a:rPr>
              <a:t>Level 3: </a:t>
            </a:r>
            <a:r>
              <a:rPr sz="1069" spc="5" dirty="0">
                <a:latin typeface="Times New Roman"/>
                <a:cs typeface="Times New Roman"/>
              </a:rPr>
              <a:t>2</a:t>
            </a:r>
            <a:r>
              <a:rPr sz="1094" spc="7" baseline="37037" dirty="0">
                <a:latin typeface="Times New Roman"/>
                <a:cs typeface="Times New Roman"/>
              </a:rPr>
              <a:t>3</a:t>
            </a:r>
            <a:r>
              <a:rPr sz="1094" spc="58" baseline="3703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80378" y="4973813"/>
            <a:ext cx="188171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----------------------------------------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52267" y="5294582"/>
            <a:ext cx="4853693" cy="381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11.15: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nodes at each level in </a:t>
            </a:r>
            <a:r>
              <a:rPr sz="1069" spc="10" dirty="0">
                <a:latin typeface="Times New Roman"/>
                <a:cs typeface="Times New Roman"/>
              </a:rPr>
              <a:t>a complete binary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By observing the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a particular level,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conclusion  </a:t>
            </a:r>
            <a:r>
              <a:rPr sz="1069" spc="5" dirty="0">
                <a:latin typeface="Times New Roman"/>
                <a:cs typeface="Times New Roman"/>
              </a:rPr>
              <a:t>that 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nodes at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level is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level number </a:t>
            </a:r>
            <a:r>
              <a:rPr sz="1069" spc="5" dirty="0">
                <a:latin typeface="Times New Roman"/>
                <a:cs typeface="Times New Roman"/>
              </a:rPr>
              <a:t>raising to the </a:t>
            </a:r>
            <a:r>
              <a:rPr sz="1069" spc="10" dirty="0">
                <a:latin typeface="Times New Roman"/>
                <a:cs typeface="Times New Roman"/>
              </a:rPr>
              <a:t>power of  two. Thus we can </a:t>
            </a:r>
            <a:r>
              <a:rPr sz="1069" spc="5" dirty="0">
                <a:latin typeface="Times New Roman"/>
                <a:cs typeface="Times New Roman"/>
              </a:rPr>
              <a:t>say that in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 tree at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particular level </a:t>
            </a:r>
            <a:r>
              <a:rPr sz="1069" i="1" spc="10" dirty="0">
                <a:latin typeface="Times New Roman"/>
                <a:cs typeface="Times New Roman"/>
              </a:rPr>
              <a:t>k,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 </a:t>
            </a:r>
            <a:r>
              <a:rPr sz="1069" spc="5" dirty="0">
                <a:latin typeface="Times New Roman"/>
                <a:cs typeface="Times New Roman"/>
              </a:rPr>
              <a:t>of nodes is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2</a:t>
            </a:r>
            <a:r>
              <a:rPr sz="1094" i="1" spc="7" baseline="37037" dirty="0">
                <a:latin typeface="Times New Roman"/>
                <a:cs typeface="Times New Roman"/>
              </a:rPr>
              <a:t>k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Note that this </a:t>
            </a:r>
            <a:r>
              <a:rPr sz="1069" spc="5" dirty="0">
                <a:latin typeface="Times New Roman"/>
                <a:cs typeface="Times New Roman"/>
              </a:rPr>
              <a:t>formula for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is for </a:t>
            </a:r>
            <a:r>
              <a:rPr sz="1069" spc="10" dirty="0">
                <a:latin typeface="Times New Roman"/>
                <a:cs typeface="Times New Roman"/>
              </a:rPr>
              <a:t>a  complete </a:t>
            </a:r>
            <a:r>
              <a:rPr sz="1069" spc="5" dirty="0">
                <a:latin typeface="Times New Roman"/>
                <a:cs typeface="Times New Roman"/>
              </a:rPr>
              <a:t>binary tree </a:t>
            </a:r>
            <a:r>
              <a:rPr sz="1069" spc="10" dirty="0">
                <a:latin typeface="Times New Roman"/>
                <a:cs typeface="Times New Roman"/>
              </a:rPr>
              <a:t>only. </a:t>
            </a:r>
            <a:r>
              <a:rPr sz="1069" spc="5" dirty="0">
                <a:latin typeface="Times New Roman"/>
                <a:cs typeface="Times New Roman"/>
              </a:rPr>
              <a:t>It is not necessary that </a:t>
            </a:r>
            <a:r>
              <a:rPr sz="1069" spc="10" dirty="0">
                <a:latin typeface="Times New Roman"/>
                <a:cs typeface="Times New Roman"/>
              </a:rPr>
              <a:t>every </a:t>
            </a:r>
            <a:r>
              <a:rPr sz="1069" spc="5" dirty="0">
                <a:latin typeface="Times New Roman"/>
                <a:cs typeface="Times New Roman"/>
              </a:rPr>
              <a:t>binary tree fulfill 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criterion. </a:t>
            </a:r>
            <a:r>
              <a:rPr sz="1069" spc="10" dirty="0">
                <a:latin typeface="Times New Roman"/>
                <a:cs typeface="Times New Roman"/>
              </a:rPr>
              <a:t>Applying </a:t>
            </a:r>
            <a:r>
              <a:rPr sz="1069" spc="5" dirty="0">
                <a:latin typeface="Times New Roman"/>
                <a:cs typeface="Times New Roman"/>
              </a:rPr>
              <a:t>this formula to each level while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to the depth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(i.e.  </a:t>
            </a:r>
            <a:r>
              <a:rPr sz="1069" spc="5" dirty="0">
                <a:latin typeface="Times New Roman"/>
                <a:cs typeface="Times New Roman"/>
              </a:rPr>
              <a:t>d),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calculate </a:t>
            </a:r>
            <a:r>
              <a:rPr sz="1069" spc="10" dirty="0">
                <a:latin typeface="Times New Roman"/>
                <a:cs typeface="Times New Roman"/>
              </a:rPr>
              <a:t>the total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tree of </a:t>
            </a:r>
            <a:r>
              <a:rPr sz="1069" spc="5" dirty="0">
                <a:latin typeface="Times New Roman"/>
                <a:cs typeface="Times New Roman"/>
              </a:rPr>
              <a:t>depth </a:t>
            </a:r>
            <a:r>
              <a:rPr sz="1069" i="1" spc="10" dirty="0">
                <a:latin typeface="Times New Roman"/>
                <a:cs typeface="Times New Roman"/>
              </a:rPr>
              <a:t>d </a:t>
            </a:r>
            <a:r>
              <a:rPr sz="1069" spc="5" dirty="0">
                <a:latin typeface="Times New Roman"/>
                <a:cs typeface="Times New Roman"/>
              </a:rPr>
              <a:t>by  adding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at each level.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written 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 </a:t>
            </a:r>
            <a:r>
              <a:rPr sz="1069" spc="10" dirty="0">
                <a:latin typeface="Times New Roman"/>
                <a:cs typeface="Times New Roman"/>
              </a:rPr>
              <a:t>summation.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215">
              <a:latin typeface="Times New Roman"/>
              <a:cs typeface="Times New Roman"/>
            </a:endParaRPr>
          </a:p>
          <a:p>
            <a:pPr marL="764893"/>
            <a:r>
              <a:rPr sz="1069" spc="15" dirty="0">
                <a:latin typeface="Times New Roman"/>
                <a:cs typeface="Times New Roman"/>
              </a:rPr>
              <a:t>2</a:t>
            </a:r>
            <a:r>
              <a:rPr sz="1604" i="1" spc="21" baseline="15151" dirty="0">
                <a:latin typeface="Times New Roman"/>
                <a:cs typeface="Times New Roman"/>
              </a:rPr>
              <a:t>0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604" i="1" spc="15" baseline="15151" dirty="0">
                <a:latin typeface="Times New Roman"/>
                <a:cs typeface="Times New Roman"/>
              </a:rPr>
              <a:t>1</a:t>
            </a:r>
            <a:r>
              <a:rPr sz="1069" i="1" spc="10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604" i="1" spc="15" baseline="15151" dirty="0">
                <a:latin typeface="Times New Roman"/>
                <a:cs typeface="Times New Roman"/>
              </a:rPr>
              <a:t>2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9" dirty="0">
                <a:latin typeface="Times New Roman"/>
                <a:cs typeface="Times New Roman"/>
              </a:rPr>
              <a:t>………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604" i="1" spc="15" baseline="15151" dirty="0">
                <a:latin typeface="Times New Roman"/>
                <a:cs typeface="Times New Roman"/>
              </a:rPr>
              <a:t>d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167" i="1" spc="-24" dirty="0">
                <a:latin typeface="Symbol"/>
                <a:cs typeface="Symbol"/>
              </a:rPr>
              <a:t></a:t>
            </a:r>
            <a:r>
              <a:rPr sz="1094" i="1" spc="-36" baseline="37037" dirty="0">
                <a:latin typeface="Times New Roman"/>
                <a:cs typeface="Times New Roman"/>
              </a:rPr>
              <a:t>d </a:t>
            </a:r>
            <a:r>
              <a:rPr sz="1094" spc="-7" baseline="-11111" dirty="0">
                <a:latin typeface="Times New Roman"/>
                <a:cs typeface="Times New Roman"/>
              </a:rPr>
              <a:t>j=0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604" i="1" spc="15" baseline="15151" dirty="0">
                <a:latin typeface="Times New Roman"/>
                <a:cs typeface="Times New Roman"/>
              </a:rPr>
              <a:t>j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604" i="1" spc="15" baseline="15151" dirty="0">
                <a:latin typeface="Times New Roman"/>
                <a:cs typeface="Times New Roman"/>
              </a:rPr>
              <a:t>d+1 </a:t>
            </a:r>
            <a:r>
              <a:rPr sz="1069" i="1" spc="10" dirty="0">
                <a:latin typeface="Times New Roman"/>
                <a:cs typeface="Times New Roman"/>
              </a:rPr>
              <a:t>–</a:t>
            </a:r>
            <a:r>
              <a:rPr sz="1069" i="1" spc="-4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1230"/>
              </a:spcBef>
            </a:pPr>
            <a:r>
              <a:rPr sz="1069" spc="10" dirty="0">
                <a:latin typeface="Times New Roman"/>
                <a:cs typeface="Times New Roman"/>
              </a:rPr>
              <a:t>Thus according to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summation, the total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 nodes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complete binary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272"/>
              </a:spcBef>
            </a:pPr>
            <a:r>
              <a:rPr sz="1069" spc="5" dirty="0">
                <a:latin typeface="Times New Roman"/>
                <a:cs typeface="Times New Roman"/>
              </a:rPr>
              <a:t>of depth </a:t>
            </a:r>
            <a:r>
              <a:rPr sz="1069" i="1" spc="10" dirty="0">
                <a:latin typeface="Times New Roman"/>
                <a:cs typeface="Times New Roman"/>
              </a:rPr>
              <a:t>d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604" i="1" spc="15" baseline="15151" dirty="0">
                <a:latin typeface="Times New Roman"/>
                <a:cs typeface="Times New Roman"/>
              </a:rPr>
              <a:t>d+</a:t>
            </a:r>
            <a:r>
              <a:rPr sz="1604" spc="15" baseline="15151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– </a:t>
            </a: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if there is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of depth 4, </a:t>
            </a:r>
            <a:r>
              <a:rPr sz="1069" spc="10" dirty="0">
                <a:latin typeface="Times New Roman"/>
                <a:cs typeface="Times New Roman"/>
              </a:rPr>
              <a:t>the  total number of nodes in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calculated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putting the value of </a:t>
            </a:r>
            <a:r>
              <a:rPr sz="1069" i="1" spc="10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4. </a:t>
            </a:r>
            <a:r>
              <a:rPr sz="1069" dirty="0">
                <a:latin typeface="Times New Roman"/>
                <a:cs typeface="Times New Roman"/>
              </a:rPr>
              <a:t>It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calculated as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under.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764893"/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4+1 </a:t>
            </a:r>
            <a:r>
              <a:rPr sz="1069" spc="5" dirty="0">
                <a:latin typeface="Times New Roman"/>
                <a:cs typeface="Times New Roman"/>
              </a:rPr>
              <a:t>-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2</a:t>
            </a:r>
            <a:r>
              <a:rPr sz="1094" spc="7" baseline="37037" dirty="0">
                <a:latin typeface="Times New Roman"/>
                <a:cs typeface="Times New Roman"/>
              </a:rPr>
              <a:t>5 </a:t>
            </a:r>
            <a:r>
              <a:rPr sz="1069" spc="10" dirty="0">
                <a:latin typeface="Times New Roman"/>
                <a:cs typeface="Times New Roman"/>
              </a:rPr>
              <a:t>– 1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32 – 1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31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total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 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complete binary </a:t>
            </a:r>
            <a:r>
              <a:rPr sz="1069" spc="5" dirty="0">
                <a:latin typeface="Times New Roman"/>
                <a:cs typeface="Times New Roman"/>
              </a:rPr>
              <a:t>tree of depth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31.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857794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43" y="868856"/>
            <a:ext cx="4853076" cy="8568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778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total </a:t>
            </a:r>
            <a:r>
              <a:rPr sz="1069" spc="10" dirty="0">
                <a:latin typeface="Times New Roman"/>
                <a:cs typeface="Times New Roman"/>
              </a:rPr>
              <a:t>number of nodes </a:t>
            </a:r>
            <a:r>
              <a:rPr sz="1069" spc="5" dirty="0">
                <a:latin typeface="Times New Roman"/>
                <a:cs typeface="Times New Roman"/>
              </a:rPr>
              <a:t>(leaf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non-leaf) of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  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 marL="12347" marR="6173" indent="-617" algn="just">
              <a:lnSpc>
                <a:spcPts val="1264"/>
              </a:lnSpc>
              <a:spcBef>
                <a:spcPts val="316"/>
              </a:spcBef>
            </a:pPr>
            <a:r>
              <a:rPr sz="1069" spc="5" dirty="0">
                <a:latin typeface="Times New Roman"/>
                <a:cs typeface="Times New Roman"/>
              </a:rPr>
              <a:t>of depth </a:t>
            </a:r>
            <a:r>
              <a:rPr sz="1069" i="1" spc="10" dirty="0">
                <a:latin typeface="Times New Roman"/>
                <a:cs typeface="Times New Roman"/>
              </a:rPr>
              <a:t>d </a:t>
            </a:r>
            <a:r>
              <a:rPr sz="1069" spc="5" dirty="0">
                <a:latin typeface="Times New Roman"/>
                <a:cs typeface="Times New Roman"/>
              </a:rPr>
              <a:t>is equal to </a:t>
            </a:r>
            <a:r>
              <a:rPr sz="1069" spc="15" dirty="0">
                <a:latin typeface="Times New Roman"/>
                <a:cs typeface="Times New Roman"/>
              </a:rPr>
              <a:t>2</a:t>
            </a:r>
            <a:r>
              <a:rPr sz="1604" i="1" spc="21" baseline="15151" dirty="0">
                <a:latin typeface="Times New Roman"/>
                <a:cs typeface="Times New Roman"/>
              </a:rPr>
              <a:t>d+</a:t>
            </a:r>
            <a:r>
              <a:rPr sz="1604" spc="21" baseline="15151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– 1.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tree,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leaf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depth </a:t>
            </a:r>
            <a:r>
              <a:rPr sz="1069" spc="10" dirty="0">
                <a:latin typeface="Times New Roman"/>
                <a:cs typeface="Times New Roman"/>
              </a:rPr>
              <a:t>level </a:t>
            </a:r>
            <a:r>
              <a:rPr sz="1069" i="1" spc="5" dirty="0">
                <a:latin typeface="Times New Roman"/>
                <a:cs typeface="Times New Roman"/>
              </a:rPr>
              <a:t>d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at level </a:t>
            </a:r>
            <a:r>
              <a:rPr sz="1069" i="1" spc="10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i="1" baseline="37037" dirty="0">
                <a:latin typeface="Times New Roman"/>
                <a:cs typeface="Times New Roman"/>
              </a:rPr>
              <a:t>d 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nodes.  Thus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difference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total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leaf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will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give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  <a:spcBef>
                <a:spcPts val="238"/>
              </a:spcBef>
            </a:pPr>
            <a:r>
              <a:rPr sz="1069" spc="10" dirty="0">
                <a:latin typeface="Times New Roman"/>
                <a:cs typeface="Times New Roman"/>
              </a:rPr>
              <a:t>the number of non-leaf (inner) nodes.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(2</a:t>
            </a:r>
            <a:r>
              <a:rPr sz="1604" i="1" spc="15" baseline="15151" dirty="0">
                <a:latin typeface="Times New Roman"/>
                <a:cs typeface="Times New Roman"/>
              </a:rPr>
              <a:t>d+</a:t>
            </a:r>
            <a:r>
              <a:rPr sz="1604" spc="15" baseline="15151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– 1) – </a:t>
            </a:r>
            <a:r>
              <a:rPr sz="1069" spc="5" dirty="0">
                <a:latin typeface="Times New Roman"/>
                <a:cs typeface="Times New Roman"/>
              </a:rPr>
              <a:t>2</a:t>
            </a:r>
            <a:r>
              <a:rPr sz="1094" i="1" spc="7" baseline="37037" dirty="0">
                <a:latin typeface="Times New Roman"/>
                <a:cs typeface="Times New Roman"/>
              </a:rPr>
              <a:t>d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i="1" baseline="37037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– </a:t>
            </a: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conclude </a:t>
            </a:r>
            <a:r>
              <a:rPr sz="1069" spc="5" dirty="0">
                <a:latin typeface="Times New Roman"/>
                <a:cs typeface="Times New Roman"/>
              </a:rPr>
              <a:t>that in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 tree,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2</a:t>
            </a:r>
            <a:r>
              <a:rPr sz="1094" i="1" spc="7" baseline="37037" dirty="0">
                <a:latin typeface="Times New Roman"/>
                <a:cs typeface="Times New Roman"/>
              </a:rPr>
              <a:t>d </a:t>
            </a:r>
            <a:r>
              <a:rPr sz="1069" spc="5" dirty="0">
                <a:latin typeface="Times New Roman"/>
                <a:cs typeface="Times New Roman"/>
              </a:rPr>
              <a:t>leaf nodes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i="1" baseline="37037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– 1 </a:t>
            </a:r>
            <a:r>
              <a:rPr sz="1069" spc="5" dirty="0">
                <a:latin typeface="Times New Roman"/>
                <a:cs typeface="Times New Roman"/>
              </a:rPr>
              <a:t>non-leaf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(inner)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264" spc="5" dirty="0">
                <a:latin typeface="Arial"/>
                <a:cs typeface="Arial"/>
              </a:rPr>
              <a:t>Level of a Complete Binary</a:t>
            </a:r>
            <a:r>
              <a:rPr sz="1264" spc="-53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conclude some more </a:t>
            </a:r>
            <a:r>
              <a:rPr sz="1069" spc="5" dirty="0">
                <a:latin typeface="Times New Roman"/>
                <a:cs typeface="Times New Roman"/>
              </a:rPr>
              <a:t>results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 mathematical </a:t>
            </a:r>
            <a:r>
              <a:rPr sz="1069" spc="5" dirty="0">
                <a:latin typeface="Times New Roman"/>
                <a:cs typeface="Times New Roman"/>
              </a:rPr>
              <a:t>expression.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 </a:t>
            </a:r>
            <a:r>
              <a:rPr sz="1069" spc="5" dirty="0">
                <a:latin typeface="Times New Roman"/>
                <a:cs typeface="Times New Roman"/>
              </a:rPr>
              <a:t>find the </a:t>
            </a:r>
            <a:r>
              <a:rPr sz="1069" spc="10" dirty="0">
                <a:latin typeface="Times New Roman"/>
                <a:cs typeface="Times New Roman"/>
              </a:rPr>
              <a:t>depth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the total number </a:t>
            </a:r>
            <a:r>
              <a:rPr sz="1069" spc="5" dirty="0">
                <a:latin typeface="Times New Roman"/>
                <a:cs typeface="Times New Roman"/>
              </a:rPr>
              <a:t>of nodes. If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a complete </a:t>
            </a:r>
            <a:r>
              <a:rPr sz="1069" spc="5" dirty="0">
                <a:latin typeface="Times New Roman"/>
                <a:cs typeface="Times New Roman"/>
              </a:rPr>
              <a:t>binary tree with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total </a:t>
            </a:r>
            <a:r>
              <a:rPr sz="1069" spc="5" dirty="0">
                <a:latin typeface="Times New Roman"/>
                <a:cs typeface="Times New Roman"/>
              </a:rPr>
              <a:t>nodes, </a:t>
            </a:r>
            <a:r>
              <a:rPr sz="1069" spc="10" dirty="0">
                <a:latin typeface="Times New Roman"/>
                <a:cs typeface="Times New Roman"/>
              </a:rPr>
              <a:t>then 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equation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total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 we can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write</a:t>
            </a:r>
            <a:endParaRPr sz="1069">
              <a:latin typeface="Times New Roman"/>
              <a:cs typeface="Times New Roman"/>
            </a:endParaRPr>
          </a:p>
          <a:p>
            <a:pPr marL="1016153">
              <a:lnSpc>
                <a:spcPts val="1274"/>
              </a:lnSpc>
              <a:spcBef>
                <a:spcPts val="258"/>
              </a:spcBef>
            </a:pPr>
            <a:r>
              <a:rPr sz="1069" spc="10" dirty="0">
                <a:latin typeface="Times New Roman"/>
                <a:cs typeface="Times New Roman"/>
              </a:rPr>
              <a:t>Total number of nodes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604" i="1" spc="15" baseline="15151" dirty="0">
                <a:latin typeface="Times New Roman"/>
                <a:cs typeface="Times New Roman"/>
              </a:rPr>
              <a:t>d+</a:t>
            </a:r>
            <a:r>
              <a:rPr sz="1604" spc="15" baseline="15151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– 1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of </a:t>
            </a:r>
            <a:r>
              <a:rPr sz="1069" i="1" spc="5" dirty="0">
                <a:latin typeface="Times New Roman"/>
                <a:cs typeface="Times New Roman"/>
              </a:rPr>
              <a:t>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solve </a:t>
            </a:r>
            <a:r>
              <a:rPr sz="1069" spc="10" dirty="0">
                <a:latin typeface="Times New Roman"/>
                <a:cs typeface="Times New Roman"/>
              </a:rPr>
              <a:t>the above equation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312">
              <a:latin typeface="Times New Roman"/>
              <a:cs typeface="Times New Roman"/>
            </a:endParaRPr>
          </a:p>
          <a:p>
            <a:pPr marL="1016153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604" i="1" spc="15" baseline="15151" dirty="0">
                <a:latin typeface="Times New Roman"/>
                <a:cs typeface="Times New Roman"/>
              </a:rPr>
              <a:t>d+</a:t>
            </a:r>
            <a:r>
              <a:rPr sz="1604" spc="15" baseline="15151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– 1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endParaRPr sz="1069">
              <a:latin typeface="Times New Roman"/>
              <a:cs typeface="Times New Roman"/>
            </a:endParaRPr>
          </a:p>
          <a:p>
            <a:pPr marL="1016153">
              <a:lnSpc>
                <a:spcPts val="1274"/>
              </a:lnSpc>
            </a:pPr>
            <a:r>
              <a:rPr sz="1604" spc="15" baseline="-15151" dirty="0">
                <a:latin typeface="Times New Roman"/>
                <a:cs typeface="Times New Roman"/>
              </a:rPr>
              <a:t>2</a:t>
            </a:r>
            <a:r>
              <a:rPr sz="1069" i="1" spc="10" dirty="0">
                <a:latin typeface="Times New Roman"/>
                <a:cs typeface="Times New Roman"/>
              </a:rPr>
              <a:t>d+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15" dirty="0">
                <a:latin typeface="Times New Roman"/>
                <a:cs typeface="Times New Roman"/>
              </a:rPr>
              <a:t>= 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1016153">
              <a:lnSpc>
                <a:spcPts val="1274"/>
              </a:lnSpc>
              <a:spcBef>
                <a:spcPts val="258"/>
              </a:spcBef>
            </a:pPr>
            <a:r>
              <a:rPr sz="1069" i="1" spc="10" dirty="0">
                <a:latin typeface="Times New Roman"/>
                <a:cs typeface="Times New Roman"/>
              </a:rPr>
              <a:t>d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094" spc="7" baseline="-11111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1)</a:t>
            </a:r>
            <a:endParaRPr sz="1069">
              <a:latin typeface="Times New Roman"/>
              <a:cs typeface="Times New Roman"/>
            </a:endParaRPr>
          </a:p>
          <a:p>
            <a:pPr marL="1016153">
              <a:lnSpc>
                <a:spcPts val="1274"/>
              </a:lnSpc>
            </a:pPr>
            <a:r>
              <a:rPr sz="1069" i="1" spc="10" dirty="0">
                <a:latin typeface="Times New Roman"/>
                <a:cs typeface="Times New Roman"/>
              </a:rPr>
              <a:t>d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094" spc="7" baseline="-11111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1) </a:t>
            </a:r>
            <a:r>
              <a:rPr sz="1069" spc="10" dirty="0">
                <a:latin typeface="Times New Roman"/>
                <a:cs typeface="Times New Roman"/>
              </a:rPr>
              <a:t>–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having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total </a:t>
            </a:r>
            <a:r>
              <a:rPr sz="1069" spc="10" dirty="0">
                <a:latin typeface="Times New Roman"/>
                <a:cs typeface="Times New Roman"/>
              </a:rPr>
              <a:t>nodes,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depth </a:t>
            </a:r>
            <a:r>
              <a:rPr sz="1069" i="1" spc="10" dirty="0">
                <a:latin typeface="Times New Roman"/>
                <a:cs typeface="Times New Roman"/>
              </a:rPr>
              <a:t>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 equation.  Suppose we have 100,000 </a:t>
            </a:r>
            <a:r>
              <a:rPr sz="1069" spc="5" dirty="0">
                <a:latin typeface="Times New Roman"/>
                <a:cs typeface="Times New Roman"/>
              </a:rPr>
              <a:t>nodes. It means that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is 100,000, reflecting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depth i.e. </a:t>
            </a:r>
            <a:r>
              <a:rPr sz="1069" i="1" spc="10" dirty="0">
                <a:latin typeface="Times New Roman"/>
                <a:cs typeface="Times New Roman"/>
              </a:rPr>
              <a:t>d </a:t>
            </a:r>
            <a:r>
              <a:rPr sz="1069" spc="5" dirty="0">
                <a:latin typeface="Times New Roman"/>
                <a:cs typeface="Times New Roman"/>
              </a:rPr>
              <a:t>of the tree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094" spc="7" baseline="-11111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(100000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1) </a:t>
            </a:r>
            <a:r>
              <a:rPr sz="1069" spc="10" dirty="0">
                <a:latin typeface="Times New Roman"/>
                <a:cs typeface="Times New Roman"/>
              </a:rPr>
              <a:t>– </a:t>
            </a:r>
            <a:r>
              <a:rPr sz="1069" spc="5" dirty="0">
                <a:latin typeface="Times New Roman"/>
                <a:cs typeface="Times New Roman"/>
              </a:rPr>
              <a:t>1,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evaluates to 20. </a:t>
            </a:r>
            <a:r>
              <a:rPr sz="1069" spc="10" dirty="0">
                <a:latin typeface="Times New Roman"/>
                <a:cs typeface="Times New Roman"/>
              </a:rPr>
              <a:t>So the  </a:t>
            </a:r>
            <a:r>
              <a:rPr sz="1069" spc="5" dirty="0">
                <a:latin typeface="Times New Roman"/>
                <a:cs typeface="Times New Roman"/>
              </a:rPr>
              <a:t>depth of </a:t>
            </a:r>
            <a:r>
              <a:rPr sz="1069" spc="10" dirty="0">
                <a:latin typeface="Times New Roman"/>
                <a:cs typeface="Times New Roman"/>
              </a:rPr>
              <a:t>the tree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20. In other words, the tree will </a:t>
            </a:r>
            <a:r>
              <a:rPr sz="1069" spc="10" dirty="0">
                <a:latin typeface="Times New Roman"/>
                <a:cs typeface="Times New Roman"/>
              </a:rPr>
              <a:t>be 20 </a:t>
            </a:r>
            <a:r>
              <a:rPr sz="1069" spc="5" dirty="0">
                <a:latin typeface="Times New Roman"/>
                <a:cs typeface="Times New Roman"/>
              </a:rPr>
              <a:t>levels deep. </a:t>
            </a:r>
            <a:r>
              <a:rPr sz="1069" spc="15" dirty="0">
                <a:latin typeface="Times New Roman"/>
                <a:cs typeface="Times New Roman"/>
              </a:rPr>
              <a:t>The   </a:t>
            </a:r>
            <a:r>
              <a:rPr sz="1069" spc="5" dirty="0">
                <a:latin typeface="Times New Roman"/>
                <a:cs typeface="Times New Roman"/>
              </a:rPr>
              <a:t>significance of </a:t>
            </a:r>
            <a:r>
              <a:rPr sz="1069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discussion </a:t>
            </a:r>
            <a:r>
              <a:rPr sz="1069" spc="10" dirty="0">
                <a:latin typeface="Times New Roman"/>
                <a:cs typeface="Times New Roman"/>
              </a:rPr>
              <a:t>about the </a:t>
            </a:r>
            <a:r>
              <a:rPr sz="1069" spc="5" dirty="0">
                <a:latin typeface="Times New Roman"/>
                <a:cs typeface="Times New Roman"/>
              </a:rPr>
              <a:t>properties of </a:t>
            </a:r>
            <a:r>
              <a:rPr sz="1069" spc="10" dirty="0">
                <a:latin typeface="Times New Roman"/>
                <a:cs typeface="Times New Roman"/>
              </a:rPr>
              <a:t>complete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tree will  become </a:t>
            </a:r>
            <a:r>
              <a:rPr sz="1069" spc="5" dirty="0">
                <a:latin typeface="Times New Roman"/>
                <a:cs typeface="Times New Roman"/>
              </a:rPr>
              <a:t>evident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later.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264" spc="5" dirty="0">
                <a:latin typeface="Arial"/>
                <a:cs typeface="Arial"/>
              </a:rPr>
              <a:t>Operations on Binary</a:t>
            </a:r>
            <a:r>
              <a:rPr sz="1264" spc="-49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1998352">
              <a:lnSpc>
                <a:spcPts val="1264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define different operations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trees. 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pointing to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existing tree,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then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spcBef>
                <a:spcPts val="19"/>
              </a:spcBef>
              <a:buFont typeface="Symbol"/>
              <a:buChar char=""/>
              <a:tabLst>
                <a:tab pos="430291" algn="l"/>
                <a:tab pos="431526" algn="l"/>
              </a:tabLst>
            </a:pPr>
            <a:r>
              <a:rPr sz="1069" spc="5" dirty="0">
                <a:latin typeface="Times New Roman"/>
                <a:cs typeface="Times New Roman"/>
              </a:rPr>
              <a:t>left(</a:t>
            </a:r>
            <a:r>
              <a:rPr sz="1069" i="1" spc="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returns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subtree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spcBef>
                <a:spcPts val="58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1069" spc="5" dirty="0">
                <a:latin typeface="Times New Roman"/>
                <a:cs typeface="Times New Roman"/>
              </a:rPr>
              <a:t>right(</a:t>
            </a:r>
            <a:r>
              <a:rPr sz="1069" i="1" spc="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returns pointer to right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subtree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spcBef>
                <a:spcPts val="58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1069" spc="5" dirty="0">
                <a:latin typeface="Times New Roman"/>
                <a:cs typeface="Times New Roman"/>
              </a:rPr>
              <a:t>parent(</a:t>
            </a:r>
            <a:r>
              <a:rPr sz="1069" i="1" spc="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returns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father of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p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spcBef>
                <a:spcPts val="58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brother(</a:t>
            </a:r>
            <a:r>
              <a:rPr sz="1069" i="1" spc="10" dirty="0">
                <a:latin typeface="Times New Roman"/>
                <a:cs typeface="Times New Roman"/>
              </a:rPr>
              <a:t>p</a:t>
            </a:r>
            <a:r>
              <a:rPr sz="1069" spc="10" dirty="0">
                <a:latin typeface="Times New Roman"/>
                <a:cs typeface="Times New Roman"/>
              </a:rPr>
              <a:t>) returns brother of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spcBef>
                <a:spcPts val="53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info(p) returns content of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discus these methods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detail in next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lecture.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1264" spc="5" dirty="0">
                <a:latin typeface="Arial"/>
                <a:cs typeface="Arial"/>
              </a:rPr>
              <a:t>Tips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312">
              <a:latin typeface="Times New Roman"/>
              <a:cs typeface="Times New Roman"/>
            </a:endParaRPr>
          </a:p>
          <a:p>
            <a:pPr marL="430908" indent="-209281">
              <a:buFont typeface="Symbol"/>
              <a:buChar char=""/>
              <a:tabLst>
                <a:tab pos="430291" algn="l"/>
                <a:tab pos="431526" algn="l"/>
              </a:tabLst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priority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variation of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that does not follow </a:t>
            </a:r>
            <a:r>
              <a:rPr sz="1069" spc="15" dirty="0">
                <a:latin typeface="Times New Roman"/>
                <a:cs typeface="Times New Roman"/>
              </a:rPr>
              <a:t>FIFO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rule.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spcBef>
                <a:spcPts val="58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non-linear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858499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1874" y="1297058"/>
            <a:ext cx="4541308" cy="1187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 indent="-208662"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5" dirty="0">
                <a:latin typeface="Times New Roman"/>
                <a:cs typeface="Times New Roman"/>
              </a:rPr>
              <a:t>level of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leaf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tree is called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depth 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221009" marR="32719" indent="-208662">
              <a:lnSpc>
                <a:spcPts val="1264"/>
              </a:lnSpc>
              <a:spcBef>
                <a:spcPts val="117"/>
              </a:spcBef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the root </a:t>
            </a:r>
            <a:r>
              <a:rPr sz="1069" spc="10" dirty="0">
                <a:latin typeface="Times New Roman"/>
                <a:cs typeface="Times New Roman"/>
              </a:rPr>
              <a:t>node, </a:t>
            </a:r>
            <a:r>
              <a:rPr sz="1069" spc="5" dirty="0">
                <a:latin typeface="Times New Roman"/>
                <a:cs typeface="Times New Roman"/>
              </a:rPr>
              <a:t>the level of each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more than the level of 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parent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 marL="221009" indent="-208662">
              <a:spcBef>
                <a:spcPts val="24"/>
              </a:spcBef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complete binary tree is necessarily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strictly binary tree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not vice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versa.</a:t>
            </a:r>
            <a:endParaRPr sz="1069">
              <a:latin typeface="Times New Roman"/>
              <a:cs typeface="Times New Roman"/>
            </a:endParaRPr>
          </a:p>
          <a:p>
            <a:pPr marL="221009" indent="-208662">
              <a:spcBef>
                <a:spcPts val="49"/>
              </a:spcBef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1069" spc="10" dirty="0">
                <a:latin typeface="Times New Roman"/>
                <a:cs typeface="Times New Roman"/>
              </a:rPr>
              <a:t>At any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i="1" spc="5" dirty="0">
                <a:latin typeface="Times New Roman"/>
                <a:cs typeface="Times New Roman"/>
              </a:rPr>
              <a:t>k</a:t>
            </a:r>
            <a:r>
              <a:rPr sz="1069" spc="5" dirty="0">
                <a:latin typeface="Times New Roman"/>
                <a:cs typeface="Times New Roman"/>
              </a:rPr>
              <a:t>, there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i="1" baseline="37037" dirty="0">
                <a:latin typeface="Times New Roman"/>
                <a:cs typeface="Times New Roman"/>
              </a:rPr>
              <a:t>k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at that level in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221009" indent="-208662">
              <a:spcBef>
                <a:spcPts val="58"/>
              </a:spcBef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total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 tree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depth </a:t>
            </a:r>
            <a:r>
              <a:rPr sz="1069" i="1" spc="10" dirty="0">
                <a:latin typeface="Times New Roman"/>
                <a:cs typeface="Times New Roman"/>
              </a:rPr>
              <a:t>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-5" dirty="0">
                <a:latin typeface="Times New Roman"/>
                <a:cs typeface="Times New Roman"/>
              </a:rPr>
              <a:t>2</a:t>
            </a:r>
            <a:r>
              <a:rPr sz="1094" i="1" spc="-7" baseline="37037" dirty="0">
                <a:latin typeface="Times New Roman"/>
                <a:cs typeface="Times New Roman"/>
              </a:rPr>
              <a:t>d+1 </a:t>
            </a:r>
            <a:r>
              <a:rPr sz="1069" spc="10" dirty="0">
                <a:latin typeface="Times New Roman"/>
                <a:cs typeface="Times New Roman"/>
              </a:rPr>
              <a:t>–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1.</a:t>
            </a:r>
            <a:endParaRPr sz="1069">
              <a:latin typeface="Times New Roman"/>
              <a:cs typeface="Times New Roman"/>
            </a:endParaRPr>
          </a:p>
          <a:p>
            <a:pPr marL="221009" indent="-208662">
              <a:spcBef>
                <a:spcPts val="58"/>
              </a:spcBef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complete binary </a:t>
            </a:r>
            <a:r>
              <a:rPr sz="1069" spc="5" dirty="0">
                <a:latin typeface="Times New Roman"/>
                <a:cs typeface="Times New Roman"/>
              </a:rPr>
              <a:t>tree there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i="1" baseline="37037" dirty="0">
                <a:latin typeface="Times New Roman"/>
                <a:cs typeface="Times New Roman"/>
              </a:rPr>
              <a:t>d </a:t>
            </a:r>
            <a:r>
              <a:rPr sz="1069" spc="5" dirty="0">
                <a:latin typeface="Times New Roman"/>
                <a:cs typeface="Times New Roman"/>
              </a:rPr>
              <a:t>leaf nodes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2</a:t>
            </a:r>
            <a:r>
              <a:rPr sz="1094" i="1" spc="7" baseline="37037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– 1 non-leaf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567717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717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12</a:t>
            </a:r>
            <a:endParaRPr sz="145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187786"/>
            <a:ext cx="2691077" cy="349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85"/>
              </a:lnSpc>
            </a:pPr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 marL="12347">
              <a:lnSpc>
                <a:spcPts val="1269"/>
              </a:lnSpc>
            </a:pP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spc="5" dirty="0">
                <a:latin typeface="Times New Roman"/>
                <a:cs typeface="Times New Roman"/>
              </a:rPr>
              <a:t>analysis in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7867" y="2361635"/>
            <a:ext cx="1164343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Chapter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4.2, 4.3(4.3.2,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4.3.4)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3097789"/>
            <a:ext cx="766763" cy="1145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60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594" y="3359612"/>
            <a:ext cx="2048404" cy="851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60540">
              <a:lnSpc>
                <a:spcPct val="104500"/>
              </a:lnSpc>
            </a:pPr>
            <a:r>
              <a:rPr sz="1069" spc="5" dirty="0">
                <a:latin typeface="Times New Roman"/>
                <a:cs typeface="Times New Roman"/>
              </a:rPr>
              <a:t>Operations </a:t>
            </a:r>
            <a:r>
              <a:rPr sz="1069" spc="10" dirty="0">
                <a:latin typeface="Times New Roman"/>
                <a:cs typeface="Times New Roman"/>
              </a:rPr>
              <a:t>on Binary </a:t>
            </a:r>
            <a:r>
              <a:rPr sz="1069" spc="5" dirty="0">
                <a:latin typeface="Times New Roman"/>
                <a:cs typeface="Times New Roman"/>
              </a:rPr>
              <a:t>Tree  Applications of Binary Tree  </a:t>
            </a:r>
            <a:r>
              <a:rPr sz="1069" spc="10" dirty="0">
                <a:latin typeface="Times New Roman"/>
                <a:cs typeface="Times New Roman"/>
              </a:rPr>
              <a:t>Searching </a:t>
            </a:r>
            <a:r>
              <a:rPr sz="1069" spc="5" dirty="0">
                <a:latin typeface="Times New Roman"/>
                <a:cs typeface="Times New Roman"/>
              </a:rPr>
              <a:t>for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Duplicates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342"/>
              </a:lnSpc>
              <a:spcBef>
                <a:spcPts val="49"/>
              </a:spcBef>
            </a:pPr>
            <a:r>
              <a:rPr sz="1069" spc="15" dirty="0">
                <a:latin typeface="Times New Roman"/>
                <a:cs typeface="Times New Roman"/>
              </a:rPr>
              <a:t>C++ </a:t>
            </a:r>
            <a:r>
              <a:rPr sz="1069" spc="10" dirty="0">
                <a:latin typeface="Times New Roman"/>
                <a:cs typeface="Times New Roman"/>
              </a:rPr>
              <a:t>Implementation of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Tree  Trace of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67" y="4526845"/>
            <a:ext cx="4852458" cy="262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Operations on Binary</a:t>
            </a:r>
            <a:r>
              <a:rPr sz="1264" b="1" spc="-34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the last lecture,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talked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5" dirty="0">
                <a:latin typeface="Times New Roman"/>
                <a:cs typeface="Times New Roman"/>
              </a:rPr>
              <a:t>the uses of binary tree,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abstract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type.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about the </a:t>
            </a:r>
            <a:r>
              <a:rPr sz="1069" spc="5" dirty="0">
                <a:latin typeface="Times New Roman"/>
                <a:cs typeface="Times New Roman"/>
              </a:rPr>
              <a:t>functions to find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information inside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node,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parent,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siblings(brothers),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and right </a:t>
            </a:r>
            <a:r>
              <a:rPr sz="1069" spc="10" dirty="0">
                <a:latin typeface="Times New Roman"/>
                <a:cs typeface="Times New Roman"/>
              </a:rPr>
              <a:t>children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node. In </a:t>
            </a:r>
            <a:r>
              <a:rPr sz="1069" spc="5" dirty="0">
                <a:latin typeface="Times New Roman"/>
                <a:cs typeface="Times New Roman"/>
              </a:rPr>
              <a:t>this lecture,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will talk </a:t>
            </a:r>
            <a:r>
              <a:rPr sz="1069" spc="10" dirty="0">
                <a:latin typeface="Times New Roman"/>
                <a:cs typeface="Times New Roman"/>
              </a:rPr>
              <a:t>about the </a:t>
            </a:r>
            <a:r>
              <a:rPr sz="1069" spc="5" dirty="0">
                <a:latin typeface="Times New Roman"/>
                <a:cs typeface="Times New Roman"/>
              </a:rPr>
              <a:t>algorithms </a:t>
            </a:r>
            <a:r>
              <a:rPr sz="1069" spc="10" dirty="0">
                <a:latin typeface="Times New Roman"/>
                <a:cs typeface="Times New Roman"/>
              </a:rPr>
              <a:t>and implementation </a:t>
            </a:r>
            <a:r>
              <a:rPr sz="1069" spc="5" dirty="0">
                <a:latin typeface="Times New Roman"/>
                <a:cs typeface="Times New Roman"/>
              </a:rPr>
              <a:t>of those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functions.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9"/>
              </a:spcBef>
            </a:pP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discuss </a:t>
            </a:r>
            <a:r>
              <a:rPr sz="1069" spc="10" dirty="0">
                <a:latin typeface="Times New Roman"/>
                <a:cs typeface="Times New Roman"/>
              </a:rPr>
              <a:t>about an abstract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type, </a:t>
            </a:r>
            <a:r>
              <a:rPr sz="1069" dirty="0">
                <a:latin typeface="Times New Roman"/>
                <a:cs typeface="Times New Roman"/>
              </a:rPr>
              <a:t>firstly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focus </a:t>
            </a:r>
            <a:r>
              <a:rPr sz="1069" i="1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do </a:t>
            </a:r>
            <a:r>
              <a:rPr sz="1069" spc="5" dirty="0">
                <a:latin typeface="Times New Roman"/>
                <a:cs typeface="Times New Roman"/>
              </a:rPr>
              <a:t>for us  </a:t>
            </a:r>
            <a:r>
              <a:rPr sz="1069" spc="10" dirty="0">
                <a:latin typeface="Times New Roman"/>
                <a:cs typeface="Times New Roman"/>
              </a:rPr>
              <a:t>and don’t bother about the </a:t>
            </a:r>
            <a:r>
              <a:rPr sz="1069" i="1" spc="10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part. </a:t>
            </a:r>
            <a:r>
              <a:rPr sz="1069" spc="15" dirty="0">
                <a:latin typeface="Times New Roman"/>
                <a:cs typeface="Times New Roman"/>
              </a:rPr>
              <a:t>The how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implementation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thought out  </a:t>
            </a:r>
            <a:r>
              <a:rPr sz="1069" spc="5" dirty="0">
                <a:latin typeface="Times New Roman"/>
                <a:cs typeface="Times New Roman"/>
              </a:rPr>
              <a:t>later.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While implementing these </a:t>
            </a:r>
            <a:r>
              <a:rPr sz="1069" spc="5" dirty="0">
                <a:latin typeface="Times New Roman"/>
                <a:cs typeface="Times New Roman"/>
              </a:rPr>
              <a:t>abstract </a:t>
            </a:r>
            <a:r>
              <a:rPr sz="1069" spc="10" dirty="0">
                <a:latin typeface="Times New Roman"/>
                <a:cs typeface="Times New Roman"/>
              </a:rPr>
              <a:t>data types, the implementation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hidden in a class  so </a:t>
            </a:r>
            <a:r>
              <a:rPr sz="1069" spc="5" dirty="0">
                <a:latin typeface="Times New Roman"/>
                <a:cs typeface="Times New Roman"/>
              </a:rPr>
              <a:t>it is abstract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user. </a:t>
            </a:r>
            <a:r>
              <a:rPr sz="1069" spc="10" dirty="0">
                <a:latin typeface="Times New Roman"/>
                <a:cs typeface="Times New Roman"/>
              </a:rPr>
              <a:t>The user </a:t>
            </a:r>
            <a:r>
              <a:rPr sz="1069" spc="5" dirty="0">
                <a:latin typeface="Times New Roman"/>
                <a:cs typeface="Times New Roman"/>
              </a:rPr>
              <a:t>only needs </a:t>
            </a:r>
            <a:r>
              <a:rPr sz="1069" spc="10" dirty="0">
                <a:latin typeface="Times New Roman"/>
                <a:cs typeface="Times New Roman"/>
              </a:rPr>
              <a:t>to be aware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interface.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there 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situations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users </a:t>
            </a:r>
            <a:r>
              <a:rPr sz="1069" spc="10" dirty="0">
                <a:latin typeface="Times New Roman"/>
                <a:cs typeface="Times New Roman"/>
              </a:rPr>
              <a:t>may like to know about the implementation </a:t>
            </a:r>
            <a:r>
              <a:rPr sz="1069" spc="5" dirty="0">
                <a:latin typeface="Times New Roman"/>
                <a:cs typeface="Times New Roman"/>
              </a:rPr>
              <a:t>detail,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example, when a data type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performing quite slower than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promised.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For now, we </a:t>
            </a:r>
            <a:r>
              <a:rPr sz="1069" spc="5" dirty="0">
                <a:latin typeface="Times New Roman"/>
                <a:cs typeface="Times New Roman"/>
              </a:rPr>
              <a:t>start our discussion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methods </a:t>
            </a:r>
            <a:r>
              <a:rPr sz="1069" spc="5" dirty="0">
                <a:latin typeface="Times New Roman"/>
                <a:cs typeface="Times New Roman"/>
              </a:rPr>
              <a:t>of tree data type. </a:t>
            </a:r>
            <a:r>
              <a:rPr sz="1069" spc="10" dirty="0">
                <a:latin typeface="Times New Roman"/>
                <a:cs typeface="Times New Roman"/>
              </a:rPr>
              <a:t>Consider a </a:t>
            </a:r>
            <a:r>
              <a:rPr sz="1069" spc="5" dirty="0">
                <a:latin typeface="Times New Roman"/>
                <a:cs typeface="Times New Roman"/>
              </a:rPr>
              <a:t>tree  has been </a:t>
            </a:r>
            <a:r>
              <a:rPr sz="1069" spc="10" dirty="0">
                <a:latin typeface="Times New Roman"/>
                <a:cs typeface="Times New Roman"/>
              </a:rPr>
              <a:t>formed already,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to perform </a:t>
            </a:r>
            <a:r>
              <a:rPr sz="1069" spc="5" dirty="0">
                <a:latin typeface="Times New Roman"/>
                <a:cs typeface="Times New Roman"/>
              </a:rPr>
              <a:t>different  operations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tree: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61651" y="7447703"/>
          <a:ext cx="3293373" cy="996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Operation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70"/>
                        </a:lnSpc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57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left(p)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Returns a pointer to the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left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sub-tree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right(p)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Returns a pointer to the right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sub-tree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parent(p)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Returns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the father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node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94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brother(p)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Returns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brother node of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688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info(p)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Returns the contents of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node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352267" y="8610552"/>
            <a:ext cx="485184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These methods have </a:t>
            </a:r>
            <a:r>
              <a:rPr sz="1069" spc="5" dirty="0">
                <a:latin typeface="Times New Roman"/>
                <a:cs typeface="Times New Roman"/>
              </a:rPr>
              <a:t>already </a:t>
            </a:r>
            <a:r>
              <a:rPr sz="1069" spc="10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discussed at </a:t>
            </a:r>
            <a:r>
              <a:rPr sz="1069" spc="10" dirty="0">
                <a:latin typeface="Times New Roman"/>
                <a:cs typeface="Times New Roman"/>
              </a:rPr>
              <a:t>the end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previous lecture,  </a:t>
            </a:r>
            <a:r>
              <a:rPr sz="1069" spc="10" dirty="0">
                <a:latin typeface="Times New Roman"/>
                <a:cs typeface="Times New Roman"/>
              </a:rPr>
              <a:t>however, few </a:t>
            </a:r>
            <a:r>
              <a:rPr sz="1069" spc="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are required to construct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62309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014" y="1296565"/>
            <a:ext cx="4951853" cy="690208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0526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public: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PriorityQueue()</a:t>
            </a:r>
            <a:endParaRPr sz="1069">
              <a:latin typeface="Times New Roman"/>
              <a:cs typeface="Times New Roman"/>
            </a:endParaRPr>
          </a:p>
          <a:p>
            <a:pPr marL="56178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314332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size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0; </a:t>
            </a:r>
            <a:r>
              <a:rPr sz="1069" spc="5" dirty="0">
                <a:latin typeface="Times New Roman"/>
                <a:cs typeface="Times New Roman"/>
              </a:rPr>
              <a:t>rear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-1;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 marL="895770" marR="2875602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~PriorityQueue() {};  int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full(void)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314332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return ( size </a:t>
            </a:r>
            <a:r>
              <a:rPr sz="1069" spc="10" dirty="0">
                <a:latin typeface="Times New Roman"/>
                <a:cs typeface="Times New Roman"/>
              </a:rPr>
              <a:t>== </a:t>
            </a:r>
            <a:r>
              <a:rPr sz="1069" spc="19" dirty="0">
                <a:latin typeface="Times New Roman"/>
                <a:cs typeface="Times New Roman"/>
              </a:rPr>
              <a:t>PQMAX 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? 1 </a:t>
            </a:r>
            <a:r>
              <a:rPr sz="1069" spc="5" dirty="0">
                <a:latin typeface="Times New Roman"/>
                <a:cs typeface="Times New Roman"/>
              </a:rPr>
              <a:t>: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561786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Event*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remove()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314332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size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spc="10" dirty="0">
                <a:latin typeface="Times New Roman"/>
                <a:cs typeface="Times New Roman"/>
              </a:rPr>
              <a:t>0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811811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732276" marR="1682888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Event* </a:t>
            </a:r>
            <a:r>
              <a:rPr sz="1069" spc="10" dirty="0">
                <a:latin typeface="Times New Roman"/>
                <a:cs typeface="Times New Roman"/>
              </a:rPr>
              <a:t>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nodes[0];  </a:t>
            </a:r>
            <a:r>
              <a:rPr sz="1069" spc="5" dirty="0">
                <a:latin typeface="Times New Roman"/>
                <a:cs typeface="Times New Roman"/>
              </a:rPr>
              <a:t>for(int </a:t>
            </a:r>
            <a:r>
              <a:rPr sz="1069" spc="10" dirty="0">
                <a:latin typeface="Times New Roman"/>
                <a:cs typeface="Times New Roman"/>
              </a:rPr>
              <a:t>j=0; </a:t>
            </a:r>
            <a:r>
              <a:rPr sz="1069" spc="5" dirty="0">
                <a:latin typeface="Times New Roman"/>
                <a:cs typeface="Times New Roman"/>
              </a:rPr>
              <a:t>j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5" dirty="0">
                <a:latin typeface="Times New Roman"/>
                <a:cs typeface="Times New Roman"/>
              </a:rPr>
              <a:t>size-2; </a:t>
            </a:r>
            <a:r>
              <a:rPr sz="1069" spc="10" dirty="0">
                <a:latin typeface="Times New Roman"/>
                <a:cs typeface="Times New Roman"/>
              </a:rPr>
              <a:t>j++ </a:t>
            </a:r>
            <a:r>
              <a:rPr sz="1069" spc="5" dirty="0">
                <a:latin typeface="Times New Roman"/>
                <a:cs typeface="Times New Roman"/>
              </a:rPr>
              <a:t>)  nodes[j]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nodes[j+1];</a:t>
            </a:r>
            <a:endParaRPr sz="1069">
              <a:latin typeface="Times New Roman"/>
              <a:cs typeface="Times New Roman"/>
            </a:endParaRPr>
          </a:p>
          <a:p>
            <a:pPr marL="1732276" marR="1768081">
              <a:lnSpc>
                <a:spcPts val="1264"/>
              </a:lnSpc>
              <a:spcBef>
                <a:spcPts val="39"/>
              </a:spcBef>
            </a:pP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size-1; </a:t>
            </a:r>
            <a:r>
              <a:rPr sz="1069" spc="5" dirty="0">
                <a:latin typeface="Times New Roman"/>
                <a:cs typeface="Times New Roman"/>
              </a:rPr>
              <a:t>rear=rear-1;  if( size </a:t>
            </a:r>
            <a:r>
              <a:rPr sz="1069" spc="15" dirty="0">
                <a:latin typeface="Times New Roman"/>
                <a:cs typeface="Times New Roman"/>
              </a:rPr>
              <a:t>==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) rear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-1;  return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e;</a:t>
            </a:r>
            <a:endParaRPr sz="1069">
              <a:latin typeface="Times New Roman"/>
              <a:cs typeface="Times New Roman"/>
            </a:endParaRPr>
          </a:p>
          <a:p>
            <a:pPr marL="1314332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314332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(Event*)NULL;</a:t>
            </a:r>
            <a:endParaRPr sz="1069">
              <a:latin typeface="Times New Roman"/>
              <a:cs typeface="Times New Roman"/>
            </a:endParaRPr>
          </a:p>
          <a:p>
            <a:pPr marL="1314332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cout </a:t>
            </a:r>
            <a:r>
              <a:rPr sz="1069" spc="10" dirty="0">
                <a:latin typeface="Times New Roman"/>
                <a:cs typeface="Times New Roman"/>
              </a:rPr>
              <a:t>&lt;&lt; "remove </a:t>
            </a:r>
            <a:r>
              <a:rPr sz="1069" spc="5" dirty="0">
                <a:latin typeface="Times New Roman"/>
                <a:cs typeface="Times New Roman"/>
              </a:rPr>
              <a:t>-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empty." &lt;&lt;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endl;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561786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int insert(Event*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e)</a:t>
            </a:r>
            <a:endParaRPr sz="1069">
              <a:latin typeface="Times New Roman"/>
              <a:cs typeface="Times New Roman"/>
            </a:endParaRPr>
          </a:p>
          <a:p>
            <a:pPr marL="56178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314332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!full()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811811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732276" marR="2321225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rear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rear+1;  </a:t>
            </a:r>
            <a:r>
              <a:rPr sz="1069" spc="5" dirty="0">
                <a:latin typeface="Times New Roman"/>
                <a:cs typeface="Times New Roman"/>
              </a:rPr>
              <a:t>nodes[rear]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e;</a:t>
            </a:r>
            <a:endParaRPr sz="1069">
              <a:latin typeface="Times New Roman"/>
              <a:cs typeface="Times New Roman"/>
            </a:endParaRPr>
          </a:p>
          <a:p>
            <a:pPr marL="1314332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size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size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1;</a:t>
            </a:r>
            <a:endParaRPr sz="1069">
              <a:latin typeface="Times New Roman"/>
              <a:cs typeface="Times New Roman"/>
            </a:endParaRPr>
          </a:p>
          <a:p>
            <a:pPr marL="1314332" marR="1169255" indent="417326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sortElements(); </a:t>
            </a: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in ascending order  </a:t>
            </a:r>
            <a:r>
              <a:rPr sz="1069" spc="5" dirty="0">
                <a:latin typeface="Times New Roman"/>
                <a:cs typeface="Times New Roman"/>
              </a:rPr>
              <a:t>return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1;</a:t>
            </a:r>
            <a:endParaRPr sz="1069">
              <a:latin typeface="Times New Roman"/>
              <a:cs typeface="Times New Roman"/>
            </a:endParaRPr>
          </a:p>
          <a:p>
            <a:pPr marL="1314332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314332" marR="1467434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cout </a:t>
            </a:r>
            <a:r>
              <a:rPr sz="1069" spc="10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"insert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is full." </a:t>
            </a:r>
            <a:r>
              <a:rPr sz="1069" spc="10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endl;  return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int length() </a:t>
            </a:r>
            <a:r>
              <a:rPr sz="1069" spc="10" dirty="0">
                <a:latin typeface="Times New Roman"/>
                <a:cs typeface="Times New Roman"/>
              </a:rPr>
              <a:t>{ </a:t>
            </a:r>
            <a:r>
              <a:rPr sz="1069" spc="5" dirty="0">
                <a:latin typeface="Times New Roman"/>
                <a:cs typeface="Times New Roman"/>
              </a:rPr>
              <a:t>return size;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 marL="5926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8193860"/>
            <a:ext cx="4852458" cy="113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this code, the file Events.cpp has </a:t>
            </a:r>
            <a:r>
              <a:rPr sz="1069" spc="10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included. </a:t>
            </a:r>
            <a:r>
              <a:rPr sz="1069" spc="10" dirty="0">
                <a:latin typeface="Times New Roman"/>
                <a:cs typeface="Times New Roman"/>
              </a:rPr>
              <a:t>Here we use </a:t>
            </a:r>
            <a:r>
              <a:rPr sz="1069" spc="5" dirty="0">
                <a:latin typeface="Times New Roman"/>
                <a:cs typeface="Times New Roman"/>
              </a:rPr>
              <a:t>events to store in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cater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need of storing other </a:t>
            </a:r>
            <a:r>
              <a:rPr sz="1069" spc="10" dirty="0">
                <a:latin typeface="Times New Roman"/>
                <a:cs typeface="Times New Roman"/>
              </a:rPr>
              <a:t>data types </a:t>
            </a:r>
            <a:r>
              <a:rPr sz="1069" spc="5" dirty="0">
                <a:latin typeface="Times New Roman"/>
                <a:cs typeface="Times New Roman"/>
              </a:rPr>
              <a:t>too,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write </a:t>
            </a:r>
            <a:r>
              <a:rPr sz="1069" spc="10" dirty="0">
                <a:latin typeface="Times New Roman"/>
                <a:cs typeface="Times New Roman"/>
              </a:rPr>
              <a:t>the  PriorityQueue </a:t>
            </a:r>
            <a:r>
              <a:rPr sz="1069" spc="5" dirty="0">
                <a:latin typeface="Times New Roman"/>
                <a:cs typeface="Times New Roman"/>
              </a:rPr>
              <a:t>class as </a:t>
            </a:r>
            <a:r>
              <a:rPr sz="1069" spc="10" dirty="0">
                <a:latin typeface="Times New Roman"/>
                <a:cs typeface="Times New Roman"/>
              </a:rPr>
              <a:t>a template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class.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code, we </a:t>
            </a:r>
            <a:r>
              <a:rPr sz="1069" spc="5" dirty="0">
                <a:latin typeface="Times New Roman"/>
                <a:cs typeface="Times New Roman"/>
              </a:rPr>
              <a:t>declare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PriorityQueue. Then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public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class.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public part, at first </a:t>
            </a:r>
            <a:r>
              <a:rPr sz="1069" spc="10" dirty="0">
                <a:latin typeface="Times New Roman"/>
                <a:cs typeface="Times New Roman"/>
              </a:rPr>
              <a:t>a programmer encounters the </a:t>
            </a:r>
            <a:r>
              <a:rPr sz="1069" spc="5" dirty="0">
                <a:latin typeface="Times New Roman"/>
                <a:cs typeface="Times New Roman"/>
              </a:rPr>
              <a:t>constructor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class. In the constructor,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assign the </a:t>
            </a:r>
            <a:r>
              <a:rPr sz="1069" spc="10" dirty="0">
                <a:latin typeface="Times New Roman"/>
                <a:cs typeface="Times New Roman"/>
              </a:rPr>
              <a:t>value 0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size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–1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rear </a:t>
            </a:r>
            <a:r>
              <a:rPr sz="1069" spc="5" dirty="0">
                <a:latin typeface="Times New Roman"/>
                <a:cs typeface="Times New Roman"/>
              </a:rPr>
              <a:t>variables. </a:t>
            </a:r>
            <a:r>
              <a:rPr sz="1069" spc="19" dirty="0">
                <a:latin typeface="Times New Roman"/>
                <a:cs typeface="Times New Roman"/>
              </a:rPr>
              <a:t>A  </a:t>
            </a:r>
            <a:r>
              <a:rPr sz="1069" spc="10" dirty="0">
                <a:latin typeface="Times New Roman"/>
                <a:cs typeface="Times New Roman"/>
              </a:rPr>
              <a:t>destructor,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whose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body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empty,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follows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this.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Later,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employ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full()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982512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1651" y="1453620"/>
          <a:ext cx="3301646" cy="824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947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Operation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78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setLeft(p,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x)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marR="53340" indent="-635">
                        <a:lnSpc>
                          <a:spcPts val="1300"/>
                        </a:lnSpc>
                        <a:spcBef>
                          <a:spcPts val="1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Creates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left child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node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set </a:t>
                      </a:r>
                      <a:r>
                        <a:rPr sz="1100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value 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it.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66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setRight(p,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x)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2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marR="5334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Creates the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right child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node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the 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child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node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contains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the info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2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243243" y="6046788"/>
            <a:ext cx="417953" cy="201312"/>
          </a:xfrm>
          <a:prstGeom prst="rect">
            <a:avLst/>
          </a:prstGeom>
        </p:spPr>
        <p:txBody>
          <a:bodyPr vert="horz" wrap="square" lIns="0" tIns="36424" rIns="0" bIns="0" rtlCol="0">
            <a:spAutoFit/>
          </a:bodyPr>
          <a:lstStyle/>
          <a:p>
            <a:pPr>
              <a:spcBef>
                <a:spcPts val="287"/>
              </a:spcBef>
            </a:pPr>
            <a:r>
              <a:rPr sz="1069" spc="5" dirty="0">
                <a:latin typeface="Times New Roman"/>
                <a:cs typeface="Times New Roman"/>
              </a:rPr>
              <a:t>4,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26216" y="6046788"/>
            <a:ext cx="167922" cy="251266"/>
          </a:xfrm>
          <a:custGeom>
            <a:avLst/>
            <a:gdLst/>
            <a:ahLst/>
            <a:cxnLst/>
            <a:rect l="l" t="t" r="r" b="b"/>
            <a:pathLst>
              <a:path w="172719" h="258445">
                <a:moveTo>
                  <a:pt x="0" y="258317"/>
                </a:moveTo>
                <a:lnTo>
                  <a:pt x="172212" y="258317"/>
                </a:lnTo>
                <a:lnTo>
                  <a:pt x="172212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2410672" y="6046788"/>
            <a:ext cx="417953" cy="201312"/>
          </a:xfrm>
          <a:prstGeom prst="rect">
            <a:avLst/>
          </a:prstGeom>
        </p:spPr>
        <p:txBody>
          <a:bodyPr vert="horz" wrap="square" lIns="0" tIns="36424" rIns="0" bIns="0" rtlCol="0">
            <a:spAutoFit/>
          </a:bodyPr>
          <a:lstStyle/>
          <a:p>
            <a:pPr>
              <a:spcBef>
                <a:spcPts val="287"/>
              </a:spcBef>
            </a:pPr>
            <a:r>
              <a:rPr sz="1069" spc="5" dirty="0">
                <a:latin typeface="Times New Roman"/>
                <a:cs typeface="Times New Roman"/>
              </a:rPr>
              <a:t>9,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93645" y="6046788"/>
            <a:ext cx="167922" cy="251266"/>
          </a:xfrm>
          <a:custGeom>
            <a:avLst/>
            <a:gdLst/>
            <a:ahLst/>
            <a:cxnLst/>
            <a:rect l="l" t="t" r="r" b="b"/>
            <a:pathLst>
              <a:path w="172719" h="258445">
                <a:moveTo>
                  <a:pt x="0" y="258317"/>
                </a:moveTo>
                <a:lnTo>
                  <a:pt x="172212" y="258317"/>
                </a:lnTo>
                <a:lnTo>
                  <a:pt x="172212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2661074" y="6046788"/>
            <a:ext cx="335227" cy="200066"/>
          </a:xfrm>
          <a:prstGeom prst="rect">
            <a:avLst/>
          </a:prstGeom>
        </p:spPr>
        <p:txBody>
          <a:bodyPr vert="horz" wrap="square" lIns="0" tIns="35190" rIns="0" bIns="0" rtlCol="0">
            <a:spAutoFit/>
          </a:bodyPr>
          <a:lstStyle/>
          <a:p>
            <a:pPr marL="83342">
              <a:spcBef>
                <a:spcPts val="277"/>
              </a:spcBef>
            </a:pPr>
            <a:r>
              <a:rPr sz="1069" spc="5" dirty="0">
                <a:latin typeface="Times New Roman"/>
                <a:cs typeface="Times New Roman"/>
              </a:rPr>
              <a:t>18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9643" y="6046788"/>
            <a:ext cx="166688" cy="251266"/>
          </a:xfrm>
          <a:custGeom>
            <a:avLst/>
            <a:gdLst/>
            <a:ahLst/>
            <a:cxnLst/>
            <a:rect l="l" t="t" r="r" b="b"/>
            <a:pathLst>
              <a:path w="171450" h="258445">
                <a:moveTo>
                  <a:pt x="0" y="258317"/>
                </a:moveTo>
                <a:lnTo>
                  <a:pt x="171450" y="258317"/>
                </a:lnTo>
                <a:lnTo>
                  <a:pt x="171450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3163359" y="6046788"/>
            <a:ext cx="417953" cy="201312"/>
          </a:xfrm>
          <a:prstGeom prst="rect">
            <a:avLst/>
          </a:prstGeom>
        </p:spPr>
        <p:txBody>
          <a:bodyPr vert="horz" wrap="square" lIns="0" tIns="36424" rIns="0" bIns="0" rtlCol="0">
            <a:spAutoFit/>
          </a:bodyPr>
          <a:lstStyle/>
          <a:p>
            <a:pPr>
              <a:spcBef>
                <a:spcPts val="287"/>
              </a:spcBef>
            </a:pPr>
            <a:r>
              <a:rPr sz="1069" spc="5" dirty="0">
                <a:latin typeface="Times New Roman"/>
                <a:cs typeface="Times New Roman"/>
              </a:rPr>
              <a:t>5,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61074" y="6046788"/>
            <a:ext cx="335227" cy="251266"/>
          </a:xfrm>
          <a:custGeom>
            <a:avLst/>
            <a:gdLst/>
            <a:ahLst/>
            <a:cxnLst/>
            <a:rect l="l" t="t" r="r" b="b"/>
            <a:pathLst>
              <a:path w="344805" h="258445">
                <a:moveTo>
                  <a:pt x="0" y="258317"/>
                </a:moveTo>
                <a:lnTo>
                  <a:pt x="344424" y="258317"/>
                </a:lnTo>
                <a:lnTo>
                  <a:pt x="344424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246332" y="6046788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0" y="258317"/>
                </a:moveTo>
                <a:lnTo>
                  <a:pt x="258317" y="258317"/>
                </a:lnTo>
                <a:lnTo>
                  <a:pt x="258317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664903" y="6046788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0" y="258317"/>
                </a:moveTo>
                <a:lnTo>
                  <a:pt x="258318" y="258317"/>
                </a:lnTo>
                <a:lnTo>
                  <a:pt x="258318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333875" y="6046788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0" y="258317"/>
                </a:moveTo>
                <a:lnTo>
                  <a:pt x="258317" y="258317"/>
                </a:lnTo>
                <a:lnTo>
                  <a:pt x="258317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352267" y="2432002"/>
            <a:ext cx="4853076" cy="3895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All these </a:t>
            </a:r>
            <a:r>
              <a:rPr sz="1069" spc="5" dirty="0">
                <a:latin typeface="Times New Roman"/>
                <a:cs typeface="Times New Roman"/>
              </a:rPr>
              <a:t>methods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required to </a:t>
            </a:r>
            <a:r>
              <a:rPr sz="1069" spc="10" dirty="0">
                <a:latin typeface="Times New Roman"/>
                <a:cs typeface="Times New Roman"/>
              </a:rPr>
              <a:t>build and </a:t>
            </a:r>
            <a:r>
              <a:rPr sz="1069" spc="5" dirty="0">
                <a:latin typeface="Times New Roman"/>
                <a:cs typeface="Times New Roman"/>
              </a:rPr>
              <a:t>to retrieve values </a:t>
            </a:r>
            <a:r>
              <a:rPr sz="1069" spc="10" dirty="0">
                <a:latin typeface="Times New Roman"/>
                <a:cs typeface="Times New Roman"/>
              </a:rPr>
              <a:t>from a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Applications of Binary</a:t>
            </a:r>
            <a:r>
              <a:rPr sz="1264" b="1" spc="-3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take few examples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understand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the tree </a:t>
            </a:r>
            <a:r>
              <a:rPr sz="1069" spc="10" dirty="0">
                <a:latin typeface="Times New Roman"/>
                <a:cs typeface="Times New Roman"/>
              </a:rPr>
              <a:t>data type </a:t>
            </a:r>
            <a:r>
              <a:rPr sz="1069" spc="5" dirty="0">
                <a:latin typeface="Times New Roman"/>
                <a:cs typeface="Times New Roman"/>
              </a:rPr>
              <a:t>is used and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5" dirty="0">
                <a:latin typeface="Times New Roman"/>
                <a:cs typeface="Times New Roman"/>
              </a:rPr>
              <a:t>benefits.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also develop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algorithms that </a:t>
            </a:r>
            <a:r>
              <a:rPr sz="1069" spc="10" dirty="0">
                <a:latin typeface="Times New Roman"/>
                <a:cs typeface="Times New Roman"/>
              </a:rPr>
              <a:t>may by </a:t>
            </a:r>
            <a:r>
              <a:rPr sz="1069" spc="5" dirty="0">
                <a:latin typeface="Times New Roman"/>
                <a:cs typeface="Times New Roman"/>
              </a:rPr>
              <a:t>useful in future while  </a:t>
            </a:r>
            <a:r>
              <a:rPr sz="1069" spc="10" dirty="0">
                <a:latin typeface="Times New Roman"/>
                <a:cs typeface="Times New Roman"/>
              </a:rPr>
              <a:t>working </a:t>
            </a:r>
            <a:r>
              <a:rPr sz="1069" spc="5" dirty="0">
                <a:latin typeface="Times New Roman"/>
                <a:cs typeface="Times New Roman"/>
              </a:rPr>
              <a:t>with this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type.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useful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when two-way </a:t>
            </a:r>
            <a:r>
              <a:rPr sz="1069" spc="5" dirty="0">
                <a:latin typeface="Times New Roman"/>
                <a:cs typeface="Times New Roman"/>
              </a:rPr>
              <a:t>decisions are </a:t>
            </a:r>
            <a:r>
              <a:rPr sz="1069" spc="10" dirty="0">
                <a:latin typeface="Times New Roman"/>
                <a:cs typeface="Times New Roman"/>
              </a:rPr>
              <a:t>made at each </a:t>
            </a:r>
            <a:r>
              <a:rPr sz="1069" spc="5" dirty="0">
                <a:latin typeface="Times New Roman"/>
                <a:cs typeface="Times New Roman"/>
              </a:rPr>
              <a:t>point. 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find all duplicates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list of the </a:t>
            </a:r>
            <a:r>
              <a:rPr sz="1069" spc="10" dirty="0">
                <a:latin typeface="Times New Roman"/>
                <a:cs typeface="Times New Roman"/>
              </a:rPr>
              <a:t>following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numbers: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i="1" spc="5" dirty="0">
                <a:latin typeface="Times New Roman"/>
                <a:cs typeface="Times New Roman"/>
              </a:rPr>
              <a:t>14, 15, 4, 9, 7, 18, 3, 5, 16, 4, 20, 17, 9, 14,</a:t>
            </a:r>
            <a:r>
              <a:rPr sz="1069" i="1" spc="4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comprise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nature.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example, roll </a:t>
            </a:r>
            <a:r>
              <a:rPr sz="1069" spc="10" dirty="0">
                <a:latin typeface="Times New Roman"/>
                <a:cs typeface="Times New Roman"/>
              </a:rPr>
              <a:t>numbers, telephone  numbers </a:t>
            </a:r>
            <a:r>
              <a:rPr sz="1069" spc="5" dirty="0">
                <a:latin typeface="Times New Roman"/>
                <a:cs typeface="Times New Roman"/>
              </a:rPr>
              <a:t>or voter’s list. In addition </a:t>
            </a:r>
            <a:r>
              <a:rPr sz="1069" spc="10" dirty="0">
                <a:latin typeface="Times New Roman"/>
                <a:cs typeface="Times New Roman"/>
              </a:rPr>
              <a:t>to the presence </a:t>
            </a:r>
            <a:r>
              <a:rPr sz="1069" spc="5" dirty="0">
                <a:latin typeface="Times New Roman"/>
                <a:cs typeface="Times New Roman"/>
              </a:rPr>
              <a:t>of duplicate </a:t>
            </a:r>
            <a:r>
              <a:rPr sz="1069" spc="10" dirty="0">
                <a:latin typeface="Times New Roman"/>
                <a:cs typeface="Times New Roman"/>
              </a:rPr>
              <a:t>number,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also  </a:t>
            </a:r>
            <a:r>
              <a:rPr sz="1069" spc="10" dirty="0">
                <a:latin typeface="Times New Roman"/>
                <a:cs typeface="Times New Roman"/>
              </a:rPr>
              <a:t>require the frequency of numbers in the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small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so only a cursory  view may </a:t>
            </a:r>
            <a:r>
              <a:rPr sz="1069" spc="5" dirty="0">
                <a:latin typeface="Times New Roman"/>
                <a:cs typeface="Times New Roman"/>
              </a:rPr>
              <a:t>reveal that there </a:t>
            </a:r>
            <a:r>
              <a:rPr sz="1069" spc="10" dirty="0">
                <a:latin typeface="Times New Roman"/>
                <a:cs typeface="Times New Roman"/>
              </a:rPr>
              <a:t>are some </a:t>
            </a:r>
            <a:r>
              <a:rPr sz="1069" spc="5" dirty="0">
                <a:latin typeface="Times New Roman"/>
                <a:cs typeface="Times New Roman"/>
              </a:rPr>
              <a:t>duplicate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present 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list. Practically, 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list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of very </a:t>
            </a:r>
            <a:r>
              <a:rPr sz="1069" spc="10" dirty="0">
                <a:latin typeface="Times New Roman"/>
                <a:cs typeface="Times New Roman"/>
              </a:rPr>
              <a:t>huge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ranging to </a:t>
            </a:r>
            <a:r>
              <a:rPr sz="1069" spc="5" dirty="0">
                <a:latin typeface="Times New Roman"/>
                <a:cs typeface="Times New Roman"/>
              </a:rPr>
              <a:t>thousands or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millions.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264" b="1" spc="5" dirty="0">
                <a:latin typeface="Arial"/>
                <a:cs typeface="Arial"/>
              </a:rPr>
              <a:t>Searching for</a:t>
            </a:r>
            <a:r>
              <a:rPr sz="1264" b="1" spc="-4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Duplicates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ts val="1254"/>
              </a:lnSpc>
              <a:spcBef>
                <a:spcPts val="316"/>
              </a:spcBef>
            </a:pP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finding duplicates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to compare each number with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those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precede 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it in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detail.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410">
              <a:latin typeface="Times New Roman"/>
              <a:cs typeface="Times New Roman"/>
            </a:endParaRPr>
          </a:p>
          <a:p>
            <a:pPr marL="388311">
              <a:tabLst>
                <a:tab pos="1224816" algn="l"/>
                <a:tab pos="1643378" algn="l"/>
                <a:tab pos="1977362" algn="l"/>
              </a:tabLst>
            </a:pPr>
            <a:r>
              <a:rPr sz="1069" spc="10" dirty="0">
                <a:latin typeface="Times New Roman"/>
                <a:cs typeface="Times New Roman"/>
              </a:rPr>
              <a:t>14  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15	</a:t>
            </a:r>
            <a:r>
              <a:rPr sz="1069" spc="5" dirty="0">
                <a:latin typeface="Times New Roman"/>
                <a:cs typeface="Times New Roman"/>
              </a:rPr>
              <a:t>7,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4,	3,	</a:t>
            </a:r>
            <a:r>
              <a:rPr sz="1069" spc="10" dirty="0">
                <a:latin typeface="Times New Roman"/>
                <a:cs typeface="Times New Roman"/>
              </a:rPr>
              <a:t>16   </a:t>
            </a:r>
            <a:r>
              <a:rPr sz="1069" spc="5" dirty="0">
                <a:latin typeface="Times New Roman"/>
                <a:cs typeface="Times New Roman"/>
              </a:rPr>
              <a:t>4,  </a:t>
            </a:r>
            <a:r>
              <a:rPr sz="1069" spc="10" dirty="0">
                <a:latin typeface="Times New Roman"/>
                <a:cs typeface="Times New Roman"/>
              </a:rPr>
              <a:t>20   17   </a:t>
            </a:r>
            <a:r>
              <a:rPr sz="1069" spc="5" dirty="0">
                <a:latin typeface="Times New Roman"/>
                <a:cs typeface="Times New Roman"/>
              </a:rPr>
              <a:t>9,  </a:t>
            </a:r>
            <a:r>
              <a:rPr sz="1069" spc="10" dirty="0">
                <a:latin typeface="Times New Roman"/>
                <a:cs typeface="Times New Roman"/>
              </a:rPr>
              <a:t>14  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3243" y="6632046"/>
            <a:ext cx="417953" cy="201312"/>
          </a:xfrm>
          <a:prstGeom prst="rect">
            <a:avLst/>
          </a:prstGeom>
        </p:spPr>
        <p:txBody>
          <a:bodyPr vert="horz" wrap="square" lIns="0" tIns="36424" rIns="0" bIns="0" rtlCol="0">
            <a:spAutoFit/>
          </a:bodyPr>
          <a:lstStyle/>
          <a:p>
            <a:pPr>
              <a:spcBef>
                <a:spcPts val="287"/>
              </a:spcBef>
            </a:pPr>
            <a:r>
              <a:rPr sz="1069" spc="5" dirty="0">
                <a:latin typeface="Times New Roman"/>
                <a:cs typeface="Times New Roman"/>
              </a:rPr>
              <a:t>4,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26216" y="6632046"/>
            <a:ext cx="167922" cy="251266"/>
          </a:xfrm>
          <a:custGeom>
            <a:avLst/>
            <a:gdLst/>
            <a:ahLst/>
            <a:cxnLst/>
            <a:rect l="l" t="t" r="r" b="b"/>
            <a:pathLst>
              <a:path w="172719" h="258445">
                <a:moveTo>
                  <a:pt x="0" y="258317"/>
                </a:moveTo>
                <a:lnTo>
                  <a:pt x="172212" y="258317"/>
                </a:lnTo>
                <a:lnTo>
                  <a:pt x="172212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2410672" y="6632046"/>
            <a:ext cx="417953" cy="201312"/>
          </a:xfrm>
          <a:prstGeom prst="rect">
            <a:avLst/>
          </a:prstGeom>
        </p:spPr>
        <p:txBody>
          <a:bodyPr vert="horz" wrap="square" lIns="0" tIns="36424" rIns="0" bIns="0" rtlCol="0">
            <a:spAutoFit/>
          </a:bodyPr>
          <a:lstStyle/>
          <a:p>
            <a:pPr>
              <a:spcBef>
                <a:spcPts val="287"/>
              </a:spcBef>
            </a:pPr>
            <a:r>
              <a:rPr sz="1069" spc="5" dirty="0">
                <a:latin typeface="Times New Roman"/>
                <a:cs typeface="Times New Roman"/>
              </a:rPr>
              <a:t>9,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93645" y="6632046"/>
            <a:ext cx="167922" cy="251266"/>
          </a:xfrm>
          <a:custGeom>
            <a:avLst/>
            <a:gdLst/>
            <a:ahLst/>
            <a:cxnLst/>
            <a:rect l="l" t="t" r="r" b="b"/>
            <a:pathLst>
              <a:path w="172719" h="258445">
                <a:moveTo>
                  <a:pt x="0" y="258317"/>
                </a:moveTo>
                <a:lnTo>
                  <a:pt x="172212" y="258317"/>
                </a:lnTo>
                <a:lnTo>
                  <a:pt x="172212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2661074" y="6632047"/>
            <a:ext cx="335227" cy="200066"/>
          </a:xfrm>
          <a:prstGeom prst="rect">
            <a:avLst/>
          </a:prstGeom>
        </p:spPr>
        <p:txBody>
          <a:bodyPr vert="horz" wrap="square" lIns="0" tIns="35190" rIns="0" bIns="0" rtlCol="0">
            <a:spAutoFit/>
          </a:bodyPr>
          <a:lstStyle/>
          <a:p>
            <a:pPr marL="83342">
              <a:spcBef>
                <a:spcPts val="277"/>
              </a:spcBef>
            </a:pPr>
            <a:r>
              <a:rPr sz="1069" spc="5" dirty="0">
                <a:latin typeface="Times New Roman"/>
                <a:cs typeface="Times New Roman"/>
              </a:rPr>
              <a:t>18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79643" y="6632046"/>
            <a:ext cx="166688" cy="251266"/>
          </a:xfrm>
          <a:custGeom>
            <a:avLst/>
            <a:gdLst/>
            <a:ahLst/>
            <a:cxnLst/>
            <a:rect l="l" t="t" r="r" b="b"/>
            <a:pathLst>
              <a:path w="171450" h="258445">
                <a:moveTo>
                  <a:pt x="0" y="258317"/>
                </a:moveTo>
                <a:lnTo>
                  <a:pt x="171450" y="258317"/>
                </a:lnTo>
                <a:lnTo>
                  <a:pt x="171450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3163359" y="6632046"/>
            <a:ext cx="417953" cy="201312"/>
          </a:xfrm>
          <a:prstGeom prst="rect">
            <a:avLst/>
          </a:prstGeom>
        </p:spPr>
        <p:txBody>
          <a:bodyPr vert="horz" wrap="square" lIns="0" tIns="36424" rIns="0" bIns="0" rtlCol="0">
            <a:spAutoFit/>
          </a:bodyPr>
          <a:lstStyle/>
          <a:p>
            <a:pPr>
              <a:spcBef>
                <a:spcPts val="287"/>
              </a:spcBef>
            </a:pPr>
            <a:r>
              <a:rPr sz="1069" spc="5" dirty="0">
                <a:latin typeface="Times New Roman"/>
                <a:cs typeface="Times New Roman"/>
              </a:rPr>
              <a:t>5,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61074" y="6632046"/>
            <a:ext cx="335227" cy="251266"/>
          </a:xfrm>
          <a:custGeom>
            <a:avLst/>
            <a:gdLst/>
            <a:ahLst/>
            <a:cxnLst/>
            <a:rect l="l" t="t" r="r" b="b"/>
            <a:pathLst>
              <a:path w="344805" h="258445">
                <a:moveTo>
                  <a:pt x="0" y="258317"/>
                </a:moveTo>
                <a:lnTo>
                  <a:pt x="344424" y="258317"/>
                </a:lnTo>
                <a:lnTo>
                  <a:pt x="344424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246332" y="6632046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0" y="258317"/>
                </a:moveTo>
                <a:lnTo>
                  <a:pt x="258317" y="258317"/>
                </a:lnTo>
                <a:lnTo>
                  <a:pt x="258317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664903" y="6632046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0" y="258317"/>
                </a:moveTo>
                <a:lnTo>
                  <a:pt x="258318" y="258317"/>
                </a:lnTo>
                <a:lnTo>
                  <a:pt x="258318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333875" y="6632046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0" y="258317"/>
                </a:moveTo>
                <a:lnTo>
                  <a:pt x="258317" y="258317"/>
                </a:lnTo>
                <a:lnTo>
                  <a:pt x="258317" y="0"/>
                </a:lnTo>
                <a:lnTo>
                  <a:pt x="0" y="0"/>
                </a:lnTo>
                <a:lnTo>
                  <a:pt x="0" y="258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740959" y="6046788"/>
            <a:ext cx="585258" cy="0"/>
          </a:xfrm>
          <a:custGeom>
            <a:avLst/>
            <a:gdLst/>
            <a:ahLst/>
            <a:cxnLst/>
            <a:rect l="l" t="t" r="r" b="b"/>
            <a:pathLst>
              <a:path w="601980">
                <a:moveTo>
                  <a:pt x="0" y="0"/>
                </a:moveTo>
                <a:lnTo>
                  <a:pt x="60198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740959" y="6632046"/>
            <a:ext cx="1924315" cy="0"/>
          </a:xfrm>
          <a:custGeom>
            <a:avLst/>
            <a:gdLst/>
            <a:ahLst/>
            <a:cxnLst/>
            <a:rect l="l" t="t" r="r" b="b"/>
            <a:pathLst>
              <a:path w="1979295">
                <a:moveTo>
                  <a:pt x="0" y="0"/>
                </a:moveTo>
                <a:lnTo>
                  <a:pt x="197891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159528" y="6632046"/>
            <a:ext cx="166688" cy="167922"/>
          </a:xfrm>
          <a:custGeom>
            <a:avLst/>
            <a:gdLst/>
            <a:ahLst/>
            <a:cxnLst/>
            <a:rect l="l" t="t" r="r" b="b"/>
            <a:pathLst>
              <a:path w="171450" h="172720">
                <a:moveTo>
                  <a:pt x="171450" y="0"/>
                </a:moveTo>
                <a:lnTo>
                  <a:pt x="0" y="0"/>
                </a:lnTo>
                <a:lnTo>
                  <a:pt x="0" y="172212"/>
                </a:lnTo>
                <a:lnTo>
                  <a:pt x="171450" y="172212"/>
                </a:lnTo>
                <a:lnTo>
                  <a:pt x="17145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208425" y="6297931"/>
            <a:ext cx="69762" cy="254970"/>
          </a:xfrm>
          <a:custGeom>
            <a:avLst/>
            <a:gdLst/>
            <a:ahLst/>
            <a:cxnLst/>
            <a:rect l="l" t="t" r="r" b="b"/>
            <a:pathLst>
              <a:path w="71755" h="262254">
                <a:moveTo>
                  <a:pt x="35813" y="48005"/>
                </a:moveTo>
                <a:lnTo>
                  <a:pt x="31241" y="51021"/>
                </a:lnTo>
                <a:lnTo>
                  <a:pt x="31241" y="258317"/>
                </a:lnTo>
                <a:lnTo>
                  <a:pt x="32003" y="261365"/>
                </a:lnTo>
                <a:lnTo>
                  <a:pt x="35813" y="262127"/>
                </a:lnTo>
                <a:lnTo>
                  <a:pt x="38861" y="261365"/>
                </a:lnTo>
                <a:lnTo>
                  <a:pt x="39623" y="258317"/>
                </a:lnTo>
                <a:lnTo>
                  <a:pt x="39623" y="50518"/>
                </a:lnTo>
                <a:lnTo>
                  <a:pt x="35813" y="48005"/>
                </a:lnTo>
                <a:close/>
              </a:path>
              <a:path w="71755" h="262254">
                <a:moveTo>
                  <a:pt x="35813" y="0"/>
                </a:moveTo>
                <a:lnTo>
                  <a:pt x="0" y="71627"/>
                </a:lnTo>
                <a:lnTo>
                  <a:pt x="31241" y="51021"/>
                </a:lnTo>
                <a:lnTo>
                  <a:pt x="31241" y="48005"/>
                </a:lnTo>
                <a:lnTo>
                  <a:pt x="32003" y="44195"/>
                </a:lnTo>
                <a:lnTo>
                  <a:pt x="35813" y="43433"/>
                </a:lnTo>
                <a:lnTo>
                  <a:pt x="57530" y="43433"/>
                </a:lnTo>
                <a:lnTo>
                  <a:pt x="35813" y="0"/>
                </a:lnTo>
                <a:close/>
              </a:path>
              <a:path w="71755" h="262254">
                <a:moveTo>
                  <a:pt x="57530" y="43433"/>
                </a:moveTo>
                <a:lnTo>
                  <a:pt x="35813" y="43433"/>
                </a:lnTo>
                <a:lnTo>
                  <a:pt x="38861" y="44195"/>
                </a:lnTo>
                <a:lnTo>
                  <a:pt x="39623" y="48005"/>
                </a:lnTo>
                <a:lnTo>
                  <a:pt x="39623" y="50518"/>
                </a:lnTo>
                <a:lnTo>
                  <a:pt x="71627" y="71627"/>
                </a:lnTo>
                <a:lnTo>
                  <a:pt x="57530" y="43433"/>
                </a:lnTo>
                <a:close/>
              </a:path>
              <a:path w="71755" h="262254">
                <a:moveTo>
                  <a:pt x="35813" y="43433"/>
                </a:moveTo>
                <a:lnTo>
                  <a:pt x="32003" y="44195"/>
                </a:lnTo>
                <a:lnTo>
                  <a:pt x="31241" y="48005"/>
                </a:lnTo>
                <a:lnTo>
                  <a:pt x="31241" y="51021"/>
                </a:lnTo>
                <a:lnTo>
                  <a:pt x="35813" y="48005"/>
                </a:lnTo>
                <a:lnTo>
                  <a:pt x="39623" y="48005"/>
                </a:lnTo>
                <a:lnTo>
                  <a:pt x="38861" y="44195"/>
                </a:lnTo>
                <a:lnTo>
                  <a:pt x="35813" y="43433"/>
                </a:lnTo>
                <a:close/>
              </a:path>
              <a:path w="71755" h="262254">
                <a:moveTo>
                  <a:pt x="39623" y="48005"/>
                </a:moveTo>
                <a:lnTo>
                  <a:pt x="35813" y="48005"/>
                </a:lnTo>
                <a:lnTo>
                  <a:pt x="39623" y="50518"/>
                </a:lnTo>
                <a:lnTo>
                  <a:pt x="39623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546370" y="6799473"/>
            <a:ext cx="69762" cy="255588"/>
          </a:xfrm>
          <a:custGeom>
            <a:avLst/>
            <a:gdLst/>
            <a:ahLst/>
            <a:cxnLst/>
            <a:rect l="l" t="t" r="r" b="b"/>
            <a:pathLst>
              <a:path w="71754" h="262890">
                <a:moveTo>
                  <a:pt x="35813" y="48005"/>
                </a:moveTo>
                <a:lnTo>
                  <a:pt x="31241" y="51021"/>
                </a:lnTo>
                <a:lnTo>
                  <a:pt x="31241" y="258317"/>
                </a:lnTo>
                <a:lnTo>
                  <a:pt x="32765" y="261365"/>
                </a:lnTo>
                <a:lnTo>
                  <a:pt x="35813" y="262889"/>
                </a:lnTo>
                <a:lnTo>
                  <a:pt x="38861" y="261365"/>
                </a:lnTo>
                <a:lnTo>
                  <a:pt x="40385" y="258317"/>
                </a:lnTo>
                <a:lnTo>
                  <a:pt x="40385" y="51021"/>
                </a:lnTo>
                <a:lnTo>
                  <a:pt x="35813" y="48005"/>
                </a:lnTo>
                <a:close/>
              </a:path>
              <a:path w="71754" h="262890">
                <a:moveTo>
                  <a:pt x="35813" y="0"/>
                </a:moveTo>
                <a:lnTo>
                  <a:pt x="0" y="71627"/>
                </a:lnTo>
                <a:lnTo>
                  <a:pt x="31241" y="51021"/>
                </a:lnTo>
                <a:lnTo>
                  <a:pt x="31241" y="48005"/>
                </a:lnTo>
                <a:lnTo>
                  <a:pt x="32765" y="44957"/>
                </a:lnTo>
                <a:lnTo>
                  <a:pt x="35813" y="43433"/>
                </a:lnTo>
                <a:lnTo>
                  <a:pt x="57530" y="43433"/>
                </a:lnTo>
                <a:lnTo>
                  <a:pt x="35813" y="0"/>
                </a:lnTo>
                <a:close/>
              </a:path>
              <a:path w="71754" h="262890">
                <a:moveTo>
                  <a:pt x="57530" y="43433"/>
                </a:moveTo>
                <a:lnTo>
                  <a:pt x="35813" y="43433"/>
                </a:lnTo>
                <a:lnTo>
                  <a:pt x="38861" y="44957"/>
                </a:lnTo>
                <a:lnTo>
                  <a:pt x="40385" y="48005"/>
                </a:lnTo>
                <a:lnTo>
                  <a:pt x="40385" y="51021"/>
                </a:lnTo>
                <a:lnTo>
                  <a:pt x="71627" y="71627"/>
                </a:lnTo>
                <a:lnTo>
                  <a:pt x="57530" y="43433"/>
                </a:lnTo>
                <a:close/>
              </a:path>
              <a:path w="71754" h="262890">
                <a:moveTo>
                  <a:pt x="35813" y="43433"/>
                </a:moveTo>
                <a:lnTo>
                  <a:pt x="32765" y="44957"/>
                </a:lnTo>
                <a:lnTo>
                  <a:pt x="31241" y="48005"/>
                </a:lnTo>
                <a:lnTo>
                  <a:pt x="31241" y="51021"/>
                </a:lnTo>
                <a:lnTo>
                  <a:pt x="35813" y="48005"/>
                </a:lnTo>
                <a:lnTo>
                  <a:pt x="40385" y="48005"/>
                </a:lnTo>
                <a:lnTo>
                  <a:pt x="38861" y="44957"/>
                </a:lnTo>
                <a:lnTo>
                  <a:pt x="35813" y="43433"/>
                </a:lnTo>
                <a:close/>
              </a:path>
              <a:path w="71754" h="262890">
                <a:moveTo>
                  <a:pt x="40385" y="48005"/>
                </a:moveTo>
                <a:lnTo>
                  <a:pt x="35813" y="48005"/>
                </a:lnTo>
                <a:lnTo>
                  <a:pt x="40385" y="51021"/>
                </a:lnTo>
                <a:lnTo>
                  <a:pt x="40385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1352267" y="6668840"/>
            <a:ext cx="4853693" cy="2609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311">
              <a:tabLst>
                <a:tab pos="1224816" algn="l"/>
                <a:tab pos="1643378" algn="l"/>
                <a:tab pos="1977362" algn="l"/>
              </a:tabLst>
            </a:pPr>
            <a:r>
              <a:rPr sz="1069" spc="10" dirty="0">
                <a:latin typeface="Times New Roman"/>
                <a:cs typeface="Times New Roman"/>
              </a:rPr>
              <a:t>14  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15	</a:t>
            </a:r>
            <a:r>
              <a:rPr sz="1069" spc="5" dirty="0">
                <a:latin typeface="Times New Roman"/>
                <a:cs typeface="Times New Roman"/>
              </a:rPr>
              <a:t>7,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4,	3,	</a:t>
            </a:r>
            <a:r>
              <a:rPr sz="1069" spc="10" dirty="0">
                <a:latin typeface="Times New Roman"/>
                <a:cs typeface="Times New Roman"/>
              </a:rPr>
              <a:t>16   </a:t>
            </a:r>
            <a:r>
              <a:rPr sz="1069" spc="5" dirty="0">
                <a:latin typeface="Times New Roman"/>
                <a:cs typeface="Times New Roman"/>
              </a:rPr>
              <a:t>4,  </a:t>
            </a:r>
            <a:r>
              <a:rPr sz="1069" spc="10" dirty="0">
                <a:latin typeface="Times New Roman"/>
                <a:cs typeface="Times New Roman"/>
              </a:rPr>
              <a:t>20   17   </a:t>
            </a:r>
            <a:r>
              <a:rPr sz="1069" spc="5" dirty="0">
                <a:latin typeface="Times New Roman"/>
                <a:cs typeface="Times New Roman"/>
              </a:rPr>
              <a:t>9,  </a:t>
            </a:r>
            <a:r>
              <a:rPr sz="1069" spc="10" dirty="0">
                <a:latin typeface="Times New Roman"/>
                <a:cs typeface="Times New Roman"/>
              </a:rPr>
              <a:t>14  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890832">
              <a:spcBef>
                <a:spcPts val="796"/>
              </a:spcBef>
            </a:pPr>
            <a:r>
              <a:rPr sz="1069" b="1" spc="5" dirty="0">
                <a:latin typeface="Times New Roman"/>
                <a:cs typeface="Times New Roman"/>
              </a:rPr>
              <a:t>Fig </a:t>
            </a:r>
            <a:r>
              <a:rPr sz="1069" b="1" spc="10" dirty="0">
                <a:latin typeface="Times New Roman"/>
                <a:cs typeface="Times New Roman"/>
              </a:rPr>
              <a:t>12.1: Search </a:t>
            </a:r>
            <a:r>
              <a:rPr sz="1069" b="1" spc="5" dirty="0">
                <a:latin typeface="Times New Roman"/>
                <a:cs typeface="Times New Roman"/>
              </a:rPr>
              <a:t>for</a:t>
            </a:r>
            <a:r>
              <a:rPr sz="1069" b="1" spc="-39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Duplicates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457"/>
              </a:spcBef>
            </a:pPr>
            <a:r>
              <a:rPr sz="1069" spc="10" dirty="0">
                <a:latin typeface="Times New Roman"/>
                <a:cs typeface="Times New Roman"/>
              </a:rPr>
              <a:t>Suppose, 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looking for duplicates for the number </a:t>
            </a:r>
            <a:r>
              <a:rPr sz="1069" i="1" spc="5" dirty="0">
                <a:latin typeface="Times New Roman"/>
                <a:cs typeface="Times New Roman"/>
              </a:rPr>
              <a:t>4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i="1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scanning </a:t>
            </a:r>
            <a:r>
              <a:rPr sz="1069" spc="15" dirty="0">
                <a:latin typeface="Times New Roman"/>
                <a:cs typeface="Times New Roman"/>
              </a:rPr>
              <a:t>from  </a:t>
            </a:r>
            <a:r>
              <a:rPr sz="1069" spc="5" dirty="0">
                <a:latin typeface="Times New Roman"/>
                <a:cs typeface="Times New Roman"/>
              </a:rPr>
              <a:t>the first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5" dirty="0">
                <a:latin typeface="Times New Roman"/>
                <a:cs typeface="Times New Roman"/>
              </a:rPr>
              <a:t>14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While scanning, whenever we </a:t>
            </a:r>
            <a:r>
              <a:rPr sz="1069" spc="5" dirty="0">
                <a:latin typeface="Times New Roman"/>
                <a:cs typeface="Times New Roman"/>
              </a:rPr>
              <a:t>find the </a:t>
            </a:r>
            <a:r>
              <a:rPr sz="1069" spc="10" dirty="0">
                <a:latin typeface="Times New Roman"/>
                <a:cs typeface="Times New Roman"/>
              </a:rPr>
              <a:t>number 4 </a:t>
            </a:r>
            <a:r>
              <a:rPr sz="1069" spc="5" dirty="0">
                <a:latin typeface="Times New Roman"/>
                <a:cs typeface="Times New Roman"/>
              </a:rPr>
              <a:t>inside,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remember the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increment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frequency </a:t>
            </a:r>
            <a:r>
              <a:rPr sz="1069" spc="10" dirty="0">
                <a:latin typeface="Times New Roman"/>
                <a:cs typeface="Times New Roman"/>
              </a:rPr>
              <a:t>counter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1. This comparison  will go on </a:t>
            </a:r>
            <a:r>
              <a:rPr sz="1069" spc="5" dirty="0">
                <a:latin typeface="Times New Roman"/>
                <a:cs typeface="Times New Roman"/>
              </a:rPr>
              <a:t>till </a:t>
            </a:r>
            <a:r>
              <a:rPr sz="1069" spc="10" dirty="0">
                <a:latin typeface="Times New Roman"/>
                <a:cs typeface="Times New Roman"/>
              </a:rPr>
              <a:t>the end of the </a:t>
            </a:r>
            <a:r>
              <a:rPr sz="1069" spc="5" dirty="0">
                <a:latin typeface="Times New Roman"/>
                <a:cs typeface="Times New Roman"/>
              </a:rPr>
              <a:t>list to </a:t>
            </a:r>
            <a:r>
              <a:rPr sz="1069" spc="10" dirty="0">
                <a:latin typeface="Times New Roman"/>
                <a:cs typeface="Times New Roman"/>
              </a:rPr>
              <a:t>get the duplicates or fequence of the number </a:t>
            </a:r>
            <a:r>
              <a:rPr sz="1069" i="1" spc="10" dirty="0">
                <a:latin typeface="Times New Roman"/>
                <a:cs typeface="Times New Roman"/>
              </a:rPr>
              <a:t>4</a:t>
            </a:r>
            <a:r>
              <a:rPr sz="1069" spc="10" dirty="0">
                <a:latin typeface="Times New Roman"/>
                <a:cs typeface="Times New Roman"/>
              </a:rPr>
              <a:t>. 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might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understood already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perform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whole scanning  </a:t>
            </a:r>
            <a:r>
              <a:rPr sz="1069" spc="5" dirty="0">
                <a:latin typeface="Times New Roman"/>
                <a:cs typeface="Times New Roman"/>
              </a:rPr>
              <a:t>of list </a:t>
            </a:r>
            <a:r>
              <a:rPr sz="1069" spc="10" dirty="0">
                <a:latin typeface="Times New Roman"/>
                <a:cs typeface="Times New Roman"/>
              </a:rPr>
              <a:t>every </a:t>
            </a:r>
            <a:r>
              <a:rPr sz="1069" spc="5" dirty="0">
                <a:latin typeface="Times New Roman"/>
                <a:cs typeface="Times New Roman"/>
              </a:rPr>
              <a:t>time for each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to find duplicates.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long and time  consuming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process.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39"/>
              </a:spcBef>
            </a:pP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this procedure involves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large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comparisons,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of numbers </a:t>
            </a:r>
            <a:r>
              <a:rPr sz="1069" spc="5" dirty="0">
                <a:latin typeface="Times New Roman"/>
                <a:cs typeface="Times New Roman"/>
              </a:rPr>
              <a:t>is  large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growing.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linked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handle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growth.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But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used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where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programmer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idea about the size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hand.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comparisons may </a:t>
            </a:r>
            <a:r>
              <a:rPr sz="1069" spc="5" dirty="0">
                <a:latin typeface="Times New Roman"/>
                <a:cs typeface="Times New Roman"/>
              </a:rPr>
              <a:t>still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large.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comparisons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reduced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after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using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linked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linear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119315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3243" y="4492520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4" h="344804">
                <a:moveTo>
                  <a:pt x="214883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3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/>
          <p:nvPr/>
        </p:nvSpPr>
        <p:spPr>
          <a:xfrm>
            <a:off x="2382521" y="6743171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4" h="344804">
                <a:moveTo>
                  <a:pt x="214883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3" y="344423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573530" y="6750579"/>
            <a:ext cx="418571" cy="334610"/>
          </a:xfrm>
          <a:custGeom>
            <a:avLst/>
            <a:gdLst/>
            <a:ahLst/>
            <a:cxnLst/>
            <a:rect l="l" t="t" r="r" b="b"/>
            <a:pathLst>
              <a:path w="430530" h="344170">
                <a:moveTo>
                  <a:pt x="215645" y="0"/>
                </a:moveTo>
                <a:lnTo>
                  <a:pt x="166271" y="4538"/>
                </a:lnTo>
                <a:lnTo>
                  <a:pt x="120909" y="17461"/>
                </a:lnTo>
                <a:lnTo>
                  <a:pt x="80865" y="37728"/>
                </a:lnTo>
                <a:lnTo>
                  <a:pt x="47446" y="64301"/>
                </a:lnTo>
                <a:lnTo>
                  <a:pt x="21958" y="96138"/>
                </a:lnTo>
                <a:lnTo>
                  <a:pt x="5707" y="132201"/>
                </a:lnTo>
                <a:lnTo>
                  <a:pt x="0" y="171450"/>
                </a:lnTo>
                <a:lnTo>
                  <a:pt x="5707" y="210980"/>
                </a:lnTo>
                <a:lnTo>
                  <a:pt x="21958" y="247245"/>
                </a:lnTo>
                <a:lnTo>
                  <a:pt x="47446" y="279218"/>
                </a:lnTo>
                <a:lnTo>
                  <a:pt x="80865" y="305873"/>
                </a:lnTo>
                <a:lnTo>
                  <a:pt x="120909" y="326182"/>
                </a:lnTo>
                <a:lnTo>
                  <a:pt x="166271" y="339121"/>
                </a:lnTo>
                <a:lnTo>
                  <a:pt x="215645" y="343662"/>
                </a:lnTo>
                <a:lnTo>
                  <a:pt x="264978" y="339121"/>
                </a:lnTo>
                <a:lnTo>
                  <a:pt x="310231" y="326182"/>
                </a:lnTo>
                <a:lnTo>
                  <a:pt x="350126" y="305873"/>
                </a:lnTo>
                <a:lnTo>
                  <a:pt x="383383" y="279218"/>
                </a:lnTo>
                <a:lnTo>
                  <a:pt x="408723" y="247245"/>
                </a:lnTo>
                <a:lnTo>
                  <a:pt x="424864" y="210980"/>
                </a:lnTo>
                <a:lnTo>
                  <a:pt x="430530" y="171450"/>
                </a:lnTo>
                <a:lnTo>
                  <a:pt x="424864" y="132201"/>
                </a:lnTo>
                <a:lnTo>
                  <a:pt x="408723" y="96138"/>
                </a:lnTo>
                <a:lnTo>
                  <a:pt x="383383" y="64301"/>
                </a:lnTo>
                <a:lnTo>
                  <a:pt x="350126" y="37728"/>
                </a:lnTo>
                <a:lnTo>
                  <a:pt x="310231" y="17461"/>
                </a:lnTo>
                <a:lnTo>
                  <a:pt x="264978" y="4538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622424" y="5251874"/>
            <a:ext cx="69762" cy="172244"/>
          </a:xfrm>
          <a:custGeom>
            <a:avLst/>
            <a:gdLst/>
            <a:ahLst/>
            <a:cxnLst/>
            <a:rect l="l" t="t" r="r" b="b"/>
            <a:pathLst>
              <a:path w="71755" h="177164">
                <a:moveTo>
                  <a:pt x="35813" y="48006"/>
                </a:moveTo>
                <a:lnTo>
                  <a:pt x="31242" y="51021"/>
                </a:lnTo>
                <a:lnTo>
                  <a:pt x="31242" y="172212"/>
                </a:lnTo>
                <a:lnTo>
                  <a:pt x="32765" y="175260"/>
                </a:lnTo>
                <a:lnTo>
                  <a:pt x="35813" y="176784"/>
                </a:lnTo>
                <a:lnTo>
                  <a:pt x="38862" y="175260"/>
                </a:lnTo>
                <a:lnTo>
                  <a:pt x="40386" y="172212"/>
                </a:lnTo>
                <a:lnTo>
                  <a:pt x="40386" y="51021"/>
                </a:lnTo>
                <a:lnTo>
                  <a:pt x="35813" y="48006"/>
                </a:lnTo>
                <a:close/>
              </a:path>
              <a:path w="71755" h="177164">
                <a:moveTo>
                  <a:pt x="35813" y="0"/>
                </a:moveTo>
                <a:lnTo>
                  <a:pt x="0" y="71627"/>
                </a:lnTo>
                <a:lnTo>
                  <a:pt x="31242" y="51021"/>
                </a:lnTo>
                <a:lnTo>
                  <a:pt x="31242" y="48006"/>
                </a:lnTo>
                <a:lnTo>
                  <a:pt x="32765" y="44958"/>
                </a:lnTo>
                <a:lnTo>
                  <a:pt x="35813" y="43434"/>
                </a:lnTo>
                <a:lnTo>
                  <a:pt x="57531" y="43434"/>
                </a:lnTo>
                <a:lnTo>
                  <a:pt x="35813" y="0"/>
                </a:lnTo>
                <a:close/>
              </a:path>
              <a:path w="71755" h="177164">
                <a:moveTo>
                  <a:pt x="57531" y="43434"/>
                </a:moveTo>
                <a:lnTo>
                  <a:pt x="35813" y="43434"/>
                </a:lnTo>
                <a:lnTo>
                  <a:pt x="38862" y="44958"/>
                </a:lnTo>
                <a:lnTo>
                  <a:pt x="40386" y="48006"/>
                </a:lnTo>
                <a:lnTo>
                  <a:pt x="40386" y="51021"/>
                </a:lnTo>
                <a:lnTo>
                  <a:pt x="71627" y="71627"/>
                </a:lnTo>
                <a:lnTo>
                  <a:pt x="57531" y="43434"/>
                </a:lnTo>
                <a:close/>
              </a:path>
              <a:path w="71755" h="177164">
                <a:moveTo>
                  <a:pt x="35813" y="43434"/>
                </a:moveTo>
                <a:lnTo>
                  <a:pt x="32765" y="44958"/>
                </a:lnTo>
                <a:lnTo>
                  <a:pt x="31242" y="48006"/>
                </a:lnTo>
                <a:lnTo>
                  <a:pt x="31242" y="51021"/>
                </a:lnTo>
                <a:lnTo>
                  <a:pt x="35813" y="48006"/>
                </a:lnTo>
                <a:lnTo>
                  <a:pt x="40386" y="48006"/>
                </a:lnTo>
                <a:lnTo>
                  <a:pt x="38862" y="44958"/>
                </a:lnTo>
                <a:lnTo>
                  <a:pt x="35813" y="43434"/>
                </a:lnTo>
                <a:close/>
              </a:path>
              <a:path w="71755" h="177164">
                <a:moveTo>
                  <a:pt x="40386" y="48006"/>
                </a:moveTo>
                <a:lnTo>
                  <a:pt x="35813" y="48006"/>
                </a:lnTo>
                <a:lnTo>
                  <a:pt x="40386" y="51021"/>
                </a:lnTo>
                <a:lnTo>
                  <a:pt x="40386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352267" y="868857"/>
            <a:ext cx="4853076" cy="79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structure.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search a number in a </a:t>
            </a:r>
            <a:r>
              <a:rPr sz="1069" spc="5" dirty="0">
                <a:latin typeface="Times New Roman"/>
                <a:cs typeface="Times New Roman"/>
              </a:rPr>
              <a:t>linked list,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to </a:t>
            </a:r>
            <a:r>
              <a:rPr sz="1069" spc="5" dirty="0">
                <a:latin typeface="Times New Roman"/>
                <a:cs typeface="Times New Roman"/>
              </a:rPr>
              <a:t>begin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start 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list to </a:t>
            </a:r>
            <a:r>
              <a:rPr sz="1069" spc="10" dirty="0">
                <a:latin typeface="Times New Roman"/>
                <a:cs typeface="Times New Roman"/>
              </a:rPr>
              <a:t>the end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linear fashion, traversing each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optimizing search  operation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real benefit of </a:t>
            </a: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spc="5" dirty="0">
                <a:latin typeface="Times New Roman"/>
                <a:cs typeface="Times New Roman"/>
              </a:rPr>
              <a:t>linked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contrary, the  search operation </a:t>
            </a:r>
            <a:r>
              <a:rPr sz="1069" spc="15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slower </a:t>
            </a:r>
            <a:r>
              <a:rPr sz="1069" spc="10" dirty="0">
                <a:latin typeface="Times New Roman"/>
                <a:cs typeface="Times New Roman"/>
              </a:rPr>
              <a:t>even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searching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because the </a:t>
            </a:r>
            <a:r>
              <a:rPr sz="1069" spc="5" dirty="0">
                <a:latin typeface="Times New Roman"/>
                <a:cs typeface="Times New Roman"/>
              </a:rPr>
              <a:t>linked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contiguous like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traversing is </a:t>
            </a:r>
            <a:r>
              <a:rPr sz="1069" spc="10" dirty="0">
                <a:latin typeface="Times New Roman"/>
                <a:cs typeface="Times New Roman"/>
              </a:rPr>
              <a:t>done in the </a:t>
            </a:r>
            <a:r>
              <a:rPr sz="1069" spc="5" dirty="0">
                <a:latin typeface="Times New Roman"/>
                <a:cs typeface="Times New Roman"/>
              </a:rPr>
              <a:t>linked list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help of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pointers.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So, </a:t>
            </a:r>
            <a:r>
              <a:rPr sz="1069" spc="5" dirty="0">
                <a:latin typeface="Times New Roman"/>
                <a:cs typeface="Times New Roman"/>
              </a:rPr>
              <a:t>the solution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lies in reducing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comparisons.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of  comparisons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drastically reduced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help of </a:t>
            </a:r>
            <a:r>
              <a:rPr sz="1069" spc="10" dirty="0">
                <a:latin typeface="Times New Roman"/>
                <a:cs typeface="Times New Roman"/>
              </a:rPr>
              <a:t>a binary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benefits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linked list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there, also the tree </a:t>
            </a:r>
            <a:r>
              <a:rPr sz="1069" spc="10" dirty="0">
                <a:latin typeface="Times New Roman"/>
                <a:cs typeface="Times New Roman"/>
              </a:rPr>
              <a:t>grows dynamically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linked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binary tree is built in </a:t>
            </a:r>
            <a:r>
              <a:rPr sz="1069" spc="10" dirty="0">
                <a:latin typeface="Times New Roman"/>
                <a:cs typeface="Times New Roman"/>
              </a:rPr>
              <a:t>a special way.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number in </a:t>
            </a:r>
            <a:r>
              <a:rPr sz="1069" spc="5" dirty="0">
                <a:latin typeface="Times New Roman"/>
                <a:cs typeface="Times New Roman"/>
              </a:rPr>
              <a:t>the list is placed in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node, </a:t>
            </a:r>
            <a:r>
              <a:rPr sz="1069" spc="10" dirty="0">
                <a:latin typeface="Times New Roman"/>
                <a:cs typeface="Times New Roman"/>
              </a:rPr>
              <a:t>designated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binary tree. Initially, both left </a:t>
            </a:r>
            <a:r>
              <a:rPr sz="1069" spc="10" dirty="0">
                <a:latin typeface="Times New Roman"/>
                <a:cs typeface="Times New Roman"/>
              </a:rPr>
              <a:t>and right </a:t>
            </a:r>
            <a:r>
              <a:rPr sz="1069" spc="5" dirty="0">
                <a:latin typeface="Times New Roman"/>
                <a:cs typeface="Times New Roman"/>
              </a:rPr>
              <a:t>sub-trees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marR="6173" indent="-617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are empty.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take the next number and compare </a:t>
            </a:r>
            <a:r>
              <a:rPr sz="1069" spc="5" dirty="0">
                <a:latin typeface="Times New Roman"/>
                <a:cs typeface="Times New Roman"/>
              </a:rPr>
              <a:t>it with the </a:t>
            </a:r>
            <a:r>
              <a:rPr sz="1069" spc="10" dirty="0">
                <a:latin typeface="Times New Roman"/>
                <a:cs typeface="Times New Roman"/>
              </a:rPr>
              <a:t>number placed 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root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same,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means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presence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duplicate.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Otherwise,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new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node and put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number 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turned into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left child of 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is less than the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i="1" spc="5" dirty="0">
                <a:latin typeface="Times New Roman"/>
                <a:cs typeface="Times New Roman"/>
              </a:rPr>
              <a:t>root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new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turned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into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greater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than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i="1" spc="10" dirty="0">
                <a:latin typeface="Times New Roman"/>
                <a:cs typeface="Times New Roman"/>
              </a:rPr>
              <a:t>root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014301">
              <a:spcBef>
                <a:spcPts val="637"/>
              </a:spcBef>
            </a:pP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21">
              <a:latin typeface="Times New Roman"/>
              <a:cs typeface="Times New Roman"/>
            </a:endParaRPr>
          </a:p>
          <a:p>
            <a:pPr marL="221628"/>
            <a:r>
              <a:rPr sz="1069" spc="5" dirty="0">
                <a:latin typeface="Times New Roman"/>
                <a:cs typeface="Times New Roman"/>
              </a:rPr>
              <a:t>14, 15, 4, 9, 7, 18, 3, 5, 16, 4, 20, 17, 9, 14,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312">
              <a:latin typeface="Times New Roman"/>
              <a:cs typeface="Times New Roman"/>
            </a:endParaRPr>
          </a:p>
          <a:p>
            <a:pPr marL="639571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12.2: First </a:t>
            </a:r>
            <a:r>
              <a:rPr sz="1069" b="1" spc="10" dirty="0">
                <a:latin typeface="Times New Roman"/>
                <a:cs typeface="Times New Roman"/>
              </a:rPr>
              <a:t>number </a:t>
            </a:r>
            <a:r>
              <a:rPr sz="1069" b="1" spc="5" dirty="0">
                <a:latin typeface="Times New Roman"/>
                <a:cs typeface="Times New Roman"/>
              </a:rPr>
              <a:t>in the list </a:t>
            </a:r>
            <a:r>
              <a:rPr sz="1069" b="1" spc="10" dirty="0">
                <a:latin typeface="Times New Roman"/>
                <a:cs typeface="Times New Roman"/>
              </a:rPr>
              <a:t>became </a:t>
            </a:r>
            <a:r>
              <a:rPr sz="1069" b="1" spc="5" dirty="0">
                <a:latin typeface="Times New Roman"/>
                <a:cs typeface="Times New Roman"/>
              </a:rPr>
              <a:t>the</a:t>
            </a:r>
            <a:r>
              <a:rPr sz="1069" b="1" spc="15" dirty="0">
                <a:latin typeface="Times New Roman"/>
                <a:cs typeface="Times New Roman"/>
              </a:rPr>
              <a:t> </a:t>
            </a:r>
            <a:r>
              <a:rPr sz="1069" b="1" i="1" spc="10" dirty="0">
                <a:latin typeface="Times New Roman"/>
                <a:cs typeface="Times New Roman"/>
              </a:rPr>
              <a:t>root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In the above </a:t>
            </a:r>
            <a:r>
              <a:rPr sz="1069" spc="5" dirty="0">
                <a:latin typeface="Times New Roman"/>
                <a:cs typeface="Times New Roman"/>
              </a:rPr>
              <a:t>figure, the first </a:t>
            </a:r>
            <a:r>
              <a:rPr sz="1069" spc="10" dirty="0">
                <a:latin typeface="Times New Roman"/>
                <a:cs typeface="Times New Roman"/>
              </a:rPr>
              <a:t>number in 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i="1" spc="10" dirty="0">
                <a:latin typeface="Times New Roman"/>
                <a:cs typeface="Times New Roman"/>
              </a:rPr>
              <a:t>14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placed in a node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making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of the binary tree. You </a:t>
            </a:r>
            <a:r>
              <a:rPr sz="1069" spc="5" dirty="0">
                <a:latin typeface="Times New Roman"/>
                <a:cs typeface="Times New Roman"/>
              </a:rPr>
              <a:t>can see that it is </a:t>
            </a:r>
            <a:r>
              <a:rPr sz="1069" spc="10" dirty="0">
                <a:latin typeface="Times New Roman"/>
                <a:cs typeface="Times New Roman"/>
              </a:rPr>
              <a:t>not pointing to any </a:t>
            </a:r>
            <a:r>
              <a:rPr sz="1069" spc="5" dirty="0">
                <a:latin typeface="Times New Roman"/>
                <a:cs typeface="Times New Roman"/>
              </a:rPr>
              <a:t>further </a:t>
            </a:r>
            <a:r>
              <a:rPr sz="1069" spc="10" dirty="0">
                <a:latin typeface="Times New Roman"/>
                <a:cs typeface="Times New Roman"/>
              </a:rPr>
              <a:t>node.  </a:t>
            </a:r>
            <a:r>
              <a:rPr sz="1069" spc="5" dirty="0">
                <a:latin typeface="Times New Roman"/>
                <a:cs typeface="Times New Roman"/>
              </a:rPr>
              <a:t>Therefore, its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pointers are </a:t>
            </a:r>
            <a:r>
              <a:rPr sz="1069" i="1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at this </a:t>
            </a:r>
            <a:r>
              <a:rPr sz="1069" spc="10" dirty="0">
                <a:latin typeface="Times New Roman"/>
                <a:cs typeface="Times New Roman"/>
              </a:rPr>
              <a:t>point </a:t>
            </a:r>
            <a:r>
              <a:rPr sz="1069" spc="5" dirty="0">
                <a:latin typeface="Times New Roman"/>
                <a:cs typeface="Times New Roman"/>
              </a:rPr>
              <a:t>of tree construction time. 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let’s see, </a:t>
            </a:r>
            <a:r>
              <a:rPr sz="1069" spc="10" dirty="0">
                <a:latin typeface="Times New Roman"/>
                <a:cs typeface="Times New Roman"/>
              </a:rPr>
              <a:t>how do we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element into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344480">
              <a:spcBef>
                <a:spcPts val="724"/>
              </a:spcBef>
              <a:tabLst>
                <a:tab pos="1153822" algn="l"/>
              </a:tabLst>
            </a:pPr>
            <a:r>
              <a:rPr sz="1069" spc="10" dirty="0">
                <a:latin typeface="Times New Roman"/>
                <a:cs typeface="Times New Roman"/>
              </a:rPr>
              <a:t>15	</a:t>
            </a:r>
            <a:r>
              <a:rPr sz="1604" spc="7" baseline="2525" dirty="0">
                <a:latin typeface="Times New Roman"/>
                <a:cs typeface="Times New Roman"/>
              </a:rPr>
              <a:t>14</a:t>
            </a:r>
            <a:endParaRPr sz="1604" baseline="25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875">
              <a:latin typeface="Times New Roman"/>
              <a:cs typeface="Times New Roman"/>
            </a:endParaRPr>
          </a:p>
          <a:p>
            <a:pPr marL="221628"/>
            <a:r>
              <a:rPr sz="1069" spc="5" dirty="0">
                <a:latin typeface="Times New Roman"/>
                <a:cs typeface="Times New Roman"/>
              </a:rPr>
              <a:t>14, 15, 4, 9, 7, 18, 3, 5, 16, 4, 20, 17, 9, 14,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361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12.3: </a:t>
            </a:r>
            <a:r>
              <a:rPr sz="1069" b="1" spc="19" dirty="0">
                <a:latin typeface="Times New Roman"/>
                <a:cs typeface="Times New Roman"/>
              </a:rPr>
              <a:t>A </a:t>
            </a:r>
            <a:r>
              <a:rPr sz="1069" b="1" spc="10" dirty="0">
                <a:latin typeface="Times New Roman"/>
                <a:cs typeface="Times New Roman"/>
              </a:rPr>
              <a:t>new node </a:t>
            </a:r>
            <a:r>
              <a:rPr sz="1069" b="1" spc="5" dirty="0">
                <a:latin typeface="Times New Roman"/>
                <a:cs typeface="Times New Roman"/>
              </a:rPr>
              <a:t>is </a:t>
            </a:r>
            <a:r>
              <a:rPr sz="1069" b="1" spc="10" dirty="0">
                <a:latin typeface="Times New Roman"/>
                <a:cs typeface="Times New Roman"/>
              </a:rPr>
              <a:t>created </a:t>
            </a:r>
            <a:r>
              <a:rPr sz="1069" b="1" spc="5" dirty="0">
                <a:latin typeface="Times New Roman"/>
                <a:cs typeface="Times New Roman"/>
              </a:rPr>
              <a:t>to insert it in the </a:t>
            </a:r>
            <a:r>
              <a:rPr sz="1069" b="1" spc="10" dirty="0">
                <a:latin typeface="Times New Roman"/>
                <a:cs typeface="Times New Roman"/>
              </a:rPr>
              <a:t>binary</a:t>
            </a:r>
            <a:r>
              <a:rPr sz="1069" b="1" spc="-5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first step to add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the tree,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take the next number </a:t>
            </a:r>
            <a:r>
              <a:rPr sz="1069" i="1" spc="10" dirty="0">
                <a:latin typeface="Times New Roman"/>
                <a:cs typeface="Times New Roman"/>
              </a:rPr>
              <a:t>15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list </a:t>
            </a:r>
            <a:r>
              <a:rPr sz="1069" spc="10" dirty="0">
                <a:latin typeface="Times New Roman"/>
                <a:cs typeface="Times New Roman"/>
              </a:rPr>
              <a:t>and  compare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i="1" spc="5" dirty="0">
                <a:latin typeface="Times New Roman"/>
                <a:cs typeface="Times New Roman"/>
              </a:rPr>
              <a:t>14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node. As </a:t>
            </a:r>
            <a:r>
              <a:rPr sz="1069" spc="5" dirty="0">
                <a:latin typeface="Times New Roman"/>
                <a:cs typeface="Times New Roman"/>
              </a:rPr>
              <a:t>they are different,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 </a:t>
            </a:r>
            <a:r>
              <a:rPr sz="1069" spc="5" dirty="0">
                <a:latin typeface="Times New Roman"/>
                <a:cs typeface="Times New Roman"/>
              </a:rPr>
              <a:t>is created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10" dirty="0">
                <a:latin typeface="Times New Roman"/>
                <a:cs typeface="Times New Roman"/>
              </a:rPr>
              <a:t>15 </a:t>
            </a:r>
            <a:r>
              <a:rPr sz="1069" spc="5" dirty="0">
                <a:latin typeface="Times New Roman"/>
                <a:cs typeface="Times New Roman"/>
              </a:rPr>
              <a:t>is set </a:t>
            </a:r>
            <a:r>
              <a:rPr sz="1069" spc="10" dirty="0">
                <a:latin typeface="Times New Roman"/>
                <a:cs typeface="Times New Roman"/>
              </a:rPr>
              <a:t>into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9854" y="7509934"/>
            <a:ext cx="69762" cy="172244"/>
          </a:xfrm>
          <a:custGeom>
            <a:avLst/>
            <a:gdLst/>
            <a:ahLst/>
            <a:cxnLst/>
            <a:rect l="l" t="t" r="r" b="b"/>
            <a:pathLst>
              <a:path w="71755" h="177165">
                <a:moveTo>
                  <a:pt x="35813" y="48005"/>
                </a:moveTo>
                <a:lnTo>
                  <a:pt x="31241" y="51021"/>
                </a:lnTo>
                <a:lnTo>
                  <a:pt x="31241" y="172211"/>
                </a:lnTo>
                <a:lnTo>
                  <a:pt x="32765" y="175259"/>
                </a:lnTo>
                <a:lnTo>
                  <a:pt x="35813" y="176783"/>
                </a:lnTo>
                <a:lnTo>
                  <a:pt x="38862" y="175259"/>
                </a:lnTo>
                <a:lnTo>
                  <a:pt x="40385" y="172211"/>
                </a:lnTo>
                <a:lnTo>
                  <a:pt x="40385" y="51021"/>
                </a:lnTo>
                <a:lnTo>
                  <a:pt x="35813" y="48005"/>
                </a:lnTo>
                <a:close/>
              </a:path>
              <a:path w="71755" h="177165">
                <a:moveTo>
                  <a:pt x="35813" y="0"/>
                </a:moveTo>
                <a:lnTo>
                  <a:pt x="0" y="71627"/>
                </a:lnTo>
                <a:lnTo>
                  <a:pt x="31241" y="51021"/>
                </a:lnTo>
                <a:lnTo>
                  <a:pt x="31241" y="48005"/>
                </a:lnTo>
                <a:lnTo>
                  <a:pt x="32765" y="44957"/>
                </a:lnTo>
                <a:lnTo>
                  <a:pt x="35813" y="43433"/>
                </a:lnTo>
                <a:lnTo>
                  <a:pt x="57531" y="43433"/>
                </a:lnTo>
                <a:lnTo>
                  <a:pt x="35813" y="0"/>
                </a:lnTo>
                <a:close/>
              </a:path>
              <a:path w="71755" h="177165">
                <a:moveTo>
                  <a:pt x="57531" y="43433"/>
                </a:moveTo>
                <a:lnTo>
                  <a:pt x="35813" y="43433"/>
                </a:lnTo>
                <a:lnTo>
                  <a:pt x="38862" y="44957"/>
                </a:lnTo>
                <a:lnTo>
                  <a:pt x="40385" y="48005"/>
                </a:lnTo>
                <a:lnTo>
                  <a:pt x="40385" y="51021"/>
                </a:lnTo>
                <a:lnTo>
                  <a:pt x="71627" y="71627"/>
                </a:lnTo>
                <a:lnTo>
                  <a:pt x="57531" y="43433"/>
                </a:lnTo>
                <a:close/>
              </a:path>
              <a:path w="71755" h="177165">
                <a:moveTo>
                  <a:pt x="35813" y="43433"/>
                </a:moveTo>
                <a:lnTo>
                  <a:pt x="32765" y="44957"/>
                </a:lnTo>
                <a:lnTo>
                  <a:pt x="31241" y="48005"/>
                </a:lnTo>
                <a:lnTo>
                  <a:pt x="31241" y="51021"/>
                </a:lnTo>
                <a:lnTo>
                  <a:pt x="35813" y="48005"/>
                </a:lnTo>
                <a:lnTo>
                  <a:pt x="40385" y="48005"/>
                </a:lnTo>
                <a:lnTo>
                  <a:pt x="38862" y="44957"/>
                </a:lnTo>
                <a:lnTo>
                  <a:pt x="35813" y="43433"/>
                </a:lnTo>
                <a:close/>
              </a:path>
              <a:path w="71755" h="177165">
                <a:moveTo>
                  <a:pt x="40385" y="48005"/>
                </a:moveTo>
                <a:lnTo>
                  <a:pt x="35813" y="48005"/>
                </a:lnTo>
                <a:lnTo>
                  <a:pt x="40385" y="51021"/>
                </a:lnTo>
                <a:lnTo>
                  <a:pt x="40385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213500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0654" y="4986655"/>
            <a:ext cx="468577" cy="335227"/>
          </a:xfrm>
          <a:custGeom>
            <a:avLst/>
            <a:gdLst/>
            <a:ahLst/>
            <a:cxnLst/>
            <a:rect l="l" t="t" r="r" b="b"/>
            <a:pathLst>
              <a:path w="481964" h="344804">
                <a:moveTo>
                  <a:pt x="240792" y="0"/>
                </a:moveTo>
                <a:lnTo>
                  <a:pt x="185705" y="4540"/>
                </a:lnTo>
                <a:lnTo>
                  <a:pt x="135071" y="17479"/>
                </a:lnTo>
                <a:lnTo>
                  <a:pt x="90355" y="37788"/>
                </a:lnTo>
                <a:lnTo>
                  <a:pt x="53024" y="64443"/>
                </a:lnTo>
                <a:lnTo>
                  <a:pt x="24543" y="96416"/>
                </a:lnTo>
                <a:lnTo>
                  <a:pt x="6380" y="132681"/>
                </a:lnTo>
                <a:lnTo>
                  <a:pt x="0" y="172212"/>
                </a:lnTo>
                <a:lnTo>
                  <a:pt x="6380" y="211742"/>
                </a:lnTo>
                <a:lnTo>
                  <a:pt x="24543" y="248007"/>
                </a:lnTo>
                <a:lnTo>
                  <a:pt x="53024" y="279980"/>
                </a:lnTo>
                <a:lnTo>
                  <a:pt x="90355" y="306635"/>
                </a:lnTo>
                <a:lnTo>
                  <a:pt x="135071" y="326944"/>
                </a:lnTo>
                <a:lnTo>
                  <a:pt x="185705" y="339883"/>
                </a:lnTo>
                <a:lnTo>
                  <a:pt x="240792" y="344424"/>
                </a:lnTo>
                <a:lnTo>
                  <a:pt x="296118" y="339883"/>
                </a:lnTo>
                <a:lnTo>
                  <a:pt x="346845" y="326944"/>
                </a:lnTo>
                <a:lnTo>
                  <a:pt x="391548" y="306635"/>
                </a:lnTo>
                <a:lnTo>
                  <a:pt x="428799" y="279980"/>
                </a:lnTo>
                <a:lnTo>
                  <a:pt x="457173" y="248007"/>
                </a:lnTo>
                <a:lnTo>
                  <a:pt x="475243" y="211742"/>
                </a:lnTo>
                <a:lnTo>
                  <a:pt x="481583" y="172212"/>
                </a:lnTo>
                <a:lnTo>
                  <a:pt x="475243" y="132681"/>
                </a:lnTo>
                <a:lnTo>
                  <a:pt x="457173" y="96416"/>
                </a:lnTo>
                <a:lnTo>
                  <a:pt x="428799" y="64443"/>
                </a:lnTo>
                <a:lnTo>
                  <a:pt x="391548" y="37788"/>
                </a:lnTo>
                <a:lnTo>
                  <a:pt x="346845" y="17479"/>
                </a:lnTo>
                <a:lnTo>
                  <a:pt x="296118" y="4540"/>
                </a:lnTo>
                <a:lnTo>
                  <a:pt x="24079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2389434" y="5063454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28502" y="5411893"/>
            <a:ext cx="468577" cy="335227"/>
          </a:xfrm>
          <a:custGeom>
            <a:avLst/>
            <a:gdLst/>
            <a:ahLst/>
            <a:cxnLst/>
            <a:rect l="l" t="t" r="r" b="b"/>
            <a:pathLst>
              <a:path w="481964" h="344804">
                <a:moveTo>
                  <a:pt x="240791" y="0"/>
                </a:moveTo>
                <a:lnTo>
                  <a:pt x="185465" y="4540"/>
                </a:lnTo>
                <a:lnTo>
                  <a:pt x="134738" y="17479"/>
                </a:lnTo>
                <a:lnTo>
                  <a:pt x="90035" y="37788"/>
                </a:lnTo>
                <a:lnTo>
                  <a:pt x="52784" y="64443"/>
                </a:lnTo>
                <a:lnTo>
                  <a:pt x="24410" y="96416"/>
                </a:lnTo>
                <a:lnTo>
                  <a:pt x="6340" y="132681"/>
                </a:lnTo>
                <a:lnTo>
                  <a:pt x="0" y="172212"/>
                </a:lnTo>
                <a:lnTo>
                  <a:pt x="6340" y="211742"/>
                </a:lnTo>
                <a:lnTo>
                  <a:pt x="24410" y="248007"/>
                </a:lnTo>
                <a:lnTo>
                  <a:pt x="52784" y="279980"/>
                </a:lnTo>
                <a:lnTo>
                  <a:pt x="90035" y="306635"/>
                </a:lnTo>
                <a:lnTo>
                  <a:pt x="134738" y="326944"/>
                </a:lnTo>
                <a:lnTo>
                  <a:pt x="185465" y="339883"/>
                </a:lnTo>
                <a:lnTo>
                  <a:pt x="240791" y="344424"/>
                </a:lnTo>
                <a:lnTo>
                  <a:pt x="295878" y="339883"/>
                </a:lnTo>
                <a:lnTo>
                  <a:pt x="346512" y="326944"/>
                </a:lnTo>
                <a:lnTo>
                  <a:pt x="391228" y="306635"/>
                </a:lnTo>
                <a:lnTo>
                  <a:pt x="428559" y="279980"/>
                </a:lnTo>
                <a:lnTo>
                  <a:pt x="457040" y="248007"/>
                </a:lnTo>
                <a:lnTo>
                  <a:pt x="475203" y="211742"/>
                </a:lnTo>
                <a:lnTo>
                  <a:pt x="481583" y="172212"/>
                </a:lnTo>
                <a:lnTo>
                  <a:pt x="475203" y="132681"/>
                </a:lnTo>
                <a:lnTo>
                  <a:pt x="457040" y="96416"/>
                </a:lnTo>
                <a:lnTo>
                  <a:pt x="428559" y="64443"/>
                </a:lnTo>
                <a:lnTo>
                  <a:pt x="391228" y="37788"/>
                </a:lnTo>
                <a:lnTo>
                  <a:pt x="346512" y="17479"/>
                </a:lnTo>
                <a:lnTo>
                  <a:pt x="295878" y="4540"/>
                </a:lnTo>
                <a:lnTo>
                  <a:pt x="24079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661074" y="5244465"/>
            <a:ext cx="280899" cy="167922"/>
          </a:xfrm>
          <a:custGeom>
            <a:avLst/>
            <a:gdLst/>
            <a:ahLst/>
            <a:cxnLst/>
            <a:rect l="l" t="t" r="r" b="b"/>
            <a:pathLst>
              <a:path w="288925" h="172720">
                <a:moveTo>
                  <a:pt x="0" y="0"/>
                </a:moveTo>
                <a:lnTo>
                  <a:pt x="288797" y="1722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657245" y="4986655"/>
            <a:ext cx="468577" cy="335227"/>
          </a:xfrm>
          <a:custGeom>
            <a:avLst/>
            <a:gdLst/>
            <a:ahLst/>
            <a:cxnLst/>
            <a:rect l="l" t="t" r="r" b="b"/>
            <a:pathLst>
              <a:path w="481964" h="344804">
                <a:moveTo>
                  <a:pt x="240792" y="0"/>
                </a:moveTo>
                <a:lnTo>
                  <a:pt x="185705" y="4540"/>
                </a:lnTo>
                <a:lnTo>
                  <a:pt x="135071" y="17479"/>
                </a:lnTo>
                <a:lnTo>
                  <a:pt x="90355" y="37788"/>
                </a:lnTo>
                <a:lnTo>
                  <a:pt x="53024" y="64443"/>
                </a:lnTo>
                <a:lnTo>
                  <a:pt x="24543" y="96416"/>
                </a:lnTo>
                <a:lnTo>
                  <a:pt x="6380" y="132681"/>
                </a:lnTo>
                <a:lnTo>
                  <a:pt x="0" y="172212"/>
                </a:lnTo>
                <a:lnTo>
                  <a:pt x="6380" y="211742"/>
                </a:lnTo>
                <a:lnTo>
                  <a:pt x="24543" y="248007"/>
                </a:lnTo>
                <a:lnTo>
                  <a:pt x="53024" y="279980"/>
                </a:lnTo>
                <a:lnTo>
                  <a:pt x="90355" y="306635"/>
                </a:lnTo>
                <a:lnTo>
                  <a:pt x="135071" y="326944"/>
                </a:lnTo>
                <a:lnTo>
                  <a:pt x="185705" y="339883"/>
                </a:lnTo>
                <a:lnTo>
                  <a:pt x="240792" y="344424"/>
                </a:lnTo>
                <a:lnTo>
                  <a:pt x="296118" y="339883"/>
                </a:lnTo>
                <a:lnTo>
                  <a:pt x="346845" y="326944"/>
                </a:lnTo>
                <a:lnTo>
                  <a:pt x="391548" y="306635"/>
                </a:lnTo>
                <a:lnTo>
                  <a:pt x="428799" y="279980"/>
                </a:lnTo>
                <a:lnTo>
                  <a:pt x="457173" y="248007"/>
                </a:lnTo>
                <a:lnTo>
                  <a:pt x="475243" y="211742"/>
                </a:lnTo>
                <a:lnTo>
                  <a:pt x="481583" y="172212"/>
                </a:lnTo>
                <a:lnTo>
                  <a:pt x="475243" y="132681"/>
                </a:lnTo>
                <a:lnTo>
                  <a:pt x="457173" y="96416"/>
                </a:lnTo>
                <a:lnTo>
                  <a:pt x="428799" y="64443"/>
                </a:lnTo>
                <a:lnTo>
                  <a:pt x="391548" y="37788"/>
                </a:lnTo>
                <a:lnTo>
                  <a:pt x="346845" y="17479"/>
                </a:lnTo>
                <a:lnTo>
                  <a:pt x="296118" y="4540"/>
                </a:lnTo>
                <a:lnTo>
                  <a:pt x="24079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776024" y="506345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93645" y="1475106"/>
            <a:ext cx="418571" cy="335227"/>
          </a:xfrm>
          <a:custGeom>
            <a:avLst/>
            <a:gdLst/>
            <a:ahLst/>
            <a:cxnLst/>
            <a:rect l="l" t="t" r="r" b="b"/>
            <a:pathLst>
              <a:path w="430530" h="344805">
                <a:moveTo>
                  <a:pt x="215645" y="0"/>
                </a:moveTo>
                <a:lnTo>
                  <a:pt x="166271" y="4540"/>
                </a:lnTo>
                <a:lnTo>
                  <a:pt x="120909" y="17479"/>
                </a:lnTo>
                <a:lnTo>
                  <a:pt x="80865" y="37788"/>
                </a:lnTo>
                <a:lnTo>
                  <a:pt x="47446" y="64443"/>
                </a:lnTo>
                <a:lnTo>
                  <a:pt x="21958" y="96416"/>
                </a:lnTo>
                <a:lnTo>
                  <a:pt x="5707" y="132681"/>
                </a:lnTo>
                <a:lnTo>
                  <a:pt x="0" y="172211"/>
                </a:lnTo>
                <a:lnTo>
                  <a:pt x="5707" y="211742"/>
                </a:lnTo>
                <a:lnTo>
                  <a:pt x="21958" y="248007"/>
                </a:lnTo>
                <a:lnTo>
                  <a:pt x="47446" y="279980"/>
                </a:lnTo>
                <a:lnTo>
                  <a:pt x="80865" y="306635"/>
                </a:lnTo>
                <a:lnTo>
                  <a:pt x="120909" y="326944"/>
                </a:lnTo>
                <a:lnTo>
                  <a:pt x="166271" y="339883"/>
                </a:lnTo>
                <a:lnTo>
                  <a:pt x="215645" y="344423"/>
                </a:lnTo>
                <a:lnTo>
                  <a:pt x="264738" y="339883"/>
                </a:lnTo>
                <a:lnTo>
                  <a:pt x="309898" y="326944"/>
                </a:lnTo>
                <a:lnTo>
                  <a:pt x="349806" y="306635"/>
                </a:lnTo>
                <a:lnTo>
                  <a:pt x="383143" y="279980"/>
                </a:lnTo>
                <a:lnTo>
                  <a:pt x="408589" y="248007"/>
                </a:lnTo>
                <a:lnTo>
                  <a:pt x="424824" y="211742"/>
                </a:lnTo>
                <a:lnTo>
                  <a:pt x="430530" y="172211"/>
                </a:lnTo>
                <a:lnTo>
                  <a:pt x="424824" y="132681"/>
                </a:lnTo>
                <a:lnTo>
                  <a:pt x="408589" y="96416"/>
                </a:lnTo>
                <a:lnTo>
                  <a:pt x="383143" y="64443"/>
                </a:lnTo>
                <a:lnTo>
                  <a:pt x="349806" y="37788"/>
                </a:lnTo>
                <a:lnTo>
                  <a:pt x="309898" y="17479"/>
                </a:lnTo>
                <a:lnTo>
                  <a:pt x="264738" y="4540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079644" y="1803293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5" h="344169">
                <a:moveTo>
                  <a:pt x="214883" y="0"/>
                </a:moveTo>
                <a:lnTo>
                  <a:pt x="165551" y="4538"/>
                </a:lnTo>
                <a:lnTo>
                  <a:pt x="120298" y="17461"/>
                </a:lnTo>
                <a:lnTo>
                  <a:pt x="80403" y="37728"/>
                </a:lnTo>
                <a:lnTo>
                  <a:pt x="47146" y="64301"/>
                </a:lnTo>
                <a:lnTo>
                  <a:pt x="21806" y="96138"/>
                </a:lnTo>
                <a:lnTo>
                  <a:pt x="5665" y="132201"/>
                </a:lnTo>
                <a:lnTo>
                  <a:pt x="0" y="171450"/>
                </a:lnTo>
                <a:lnTo>
                  <a:pt x="5665" y="210980"/>
                </a:lnTo>
                <a:lnTo>
                  <a:pt x="21806" y="247245"/>
                </a:lnTo>
                <a:lnTo>
                  <a:pt x="47146" y="279218"/>
                </a:lnTo>
                <a:lnTo>
                  <a:pt x="80403" y="305873"/>
                </a:lnTo>
                <a:lnTo>
                  <a:pt x="120298" y="326182"/>
                </a:lnTo>
                <a:lnTo>
                  <a:pt x="165551" y="339121"/>
                </a:lnTo>
                <a:lnTo>
                  <a:pt x="214883" y="343662"/>
                </a:lnTo>
                <a:lnTo>
                  <a:pt x="264216" y="339121"/>
                </a:lnTo>
                <a:lnTo>
                  <a:pt x="309469" y="326182"/>
                </a:lnTo>
                <a:lnTo>
                  <a:pt x="349364" y="305873"/>
                </a:lnTo>
                <a:lnTo>
                  <a:pt x="382621" y="279218"/>
                </a:lnTo>
                <a:lnTo>
                  <a:pt x="407961" y="247245"/>
                </a:lnTo>
                <a:lnTo>
                  <a:pt x="424102" y="210980"/>
                </a:lnTo>
                <a:lnTo>
                  <a:pt x="429768" y="171450"/>
                </a:lnTo>
                <a:lnTo>
                  <a:pt x="424102" y="132201"/>
                </a:lnTo>
                <a:lnTo>
                  <a:pt x="407961" y="96138"/>
                </a:lnTo>
                <a:lnTo>
                  <a:pt x="382621" y="64301"/>
                </a:lnTo>
                <a:lnTo>
                  <a:pt x="349364" y="37728"/>
                </a:lnTo>
                <a:lnTo>
                  <a:pt x="309469" y="17461"/>
                </a:lnTo>
                <a:lnTo>
                  <a:pt x="264216" y="4538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352255" y="1551904"/>
            <a:ext cx="4852458" cy="3163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173061" algn="ctr"/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R="1002572" algn="ctr"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10">
              <a:latin typeface="Times New Roman"/>
              <a:cs typeface="Times New Roman"/>
            </a:endParaRPr>
          </a:p>
          <a:p>
            <a:pPr marL="212985"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14, </a:t>
            </a:r>
            <a:r>
              <a:rPr sz="1069" spc="10" dirty="0">
                <a:latin typeface="Times New Roman"/>
                <a:cs typeface="Times New Roman"/>
              </a:rPr>
              <a:t>15, </a:t>
            </a:r>
            <a:r>
              <a:rPr sz="1069" spc="5" dirty="0">
                <a:latin typeface="Times New Roman"/>
                <a:cs typeface="Times New Roman"/>
              </a:rPr>
              <a:t>4, 9, 7, 18, </a:t>
            </a:r>
            <a:r>
              <a:rPr sz="1069" spc="10" dirty="0">
                <a:latin typeface="Times New Roman"/>
                <a:cs typeface="Times New Roman"/>
              </a:rPr>
              <a:t>3, </a:t>
            </a:r>
            <a:r>
              <a:rPr sz="1069" spc="5" dirty="0">
                <a:latin typeface="Times New Roman"/>
                <a:cs typeface="Times New Roman"/>
              </a:rPr>
              <a:t>5, 16, 4, 20, </a:t>
            </a:r>
            <a:r>
              <a:rPr sz="1069" spc="10" dirty="0">
                <a:latin typeface="Times New Roman"/>
                <a:cs typeface="Times New Roman"/>
              </a:rPr>
              <a:t>17, </a:t>
            </a:r>
            <a:r>
              <a:rPr sz="1069" spc="5" dirty="0">
                <a:latin typeface="Times New Roman"/>
                <a:cs typeface="Times New Roman"/>
              </a:rPr>
              <a:t>9, 14,</a:t>
            </a:r>
            <a:r>
              <a:rPr sz="1069" spc="10" dirty="0">
                <a:latin typeface="Times New Roman"/>
                <a:cs typeface="Times New Roman"/>
              </a:rPr>
              <a:t> 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312">
              <a:latin typeface="Times New Roman"/>
              <a:cs typeface="Times New Roman"/>
            </a:endParaRPr>
          </a:p>
          <a:p>
            <a:pPr marR="903796" algn="ctr"/>
            <a:r>
              <a:rPr sz="1069" b="1" spc="10" dirty="0">
                <a:latin typeface="Times New Roman"/>
                <a:cs typeface="Times New Roman"/>
              </a:rPr>
              <a:t>Fig 12.4: </a:t>
            </a:r>
            <a:r>
              <a:rPr sz="1069" b="1" spc="15" dirty="0">
                <a:latin typeface="Times New Roman"/>
                <a:cs typeface="Times New Roman"/>
              </a:rPr>
              <a:t>The </a:t>
            </a:r>
            <a:r>
              <a:rPr sz="1069" b="1" spc="10" dirty="0">
                <a:latin typeface="Times New Roman"/>
                <a:cs typeface="Times New Roman"/>
              </a:rPr>
              <a:t>second node </a:t>
            </a:r>
            <a:r>
              <a:rPr sz="1069" b="1" spc="5" dirty="0">
                <a:latin typeface="Times New Roman"/>
                <a:cs typeface="Times New Roman"/>
              </a:rPr>
              <a:t>is </a:t>
            </a:r>
            <a:r>
              <a:rPr sz="1069" b="1" spc="15" dirty="0">
                <a:latin typeface="Times New Roman"/>
                <a:cs typeface="Times New Roman"/>
              </a:rPr>
              <a:t>added </a:t>
            </a:r>
            <a:r>
              <a:rPr sz="1069" b="1" spc="10" dirty="0">
                <a:latin typeface="Times New Roman"/>
                <a:cs typeface="Times New Roman"/>
              </a:rPr>
              <a:t>into the</a:t>
            </a:r>
            <a:r>
              <a:rPr sz="1069" b="1" spc="-49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948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step is to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node in 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compare </a:t>
            </a:r>
            <a:r>
              <a:rPr sz="1069" i="1" spc="5" dirty="0">
                <a:latin typeface="Times New Roman"/>
                <a:cs typeface="Times New Roman"/>
              </a:rPr>
              <a:t>15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i="1" spc="10" dirty="0">
                <a:latin typeface="Times New Roman"/>
                <a:cs typeface="Times New Roman"/>
              </a:rPr>
              <a:t>14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10" dirty="0">
                <a:latin typeface="Times New Roman"/>
                <a:cs typeface="Times New Roman"/>
              </a:rPr>
              <a:t>15 </a:t>
            </a:r>
            <a:r>
              <a:rPr sz="1069" spc="5" dirty="0">
                <a:latin typeface="Times New Roman"/>
                <a:cs typeface="Times New Roman"/>
              </a:rPr>
              <a:t>is greater than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5" dirty="0">
                <a:latin typeface="Times New Roman"/>
                <a:cs typeface="Times New Roman"/>
              </a:rPr>
              <a:t>14</a:t>
            </a:r>
            <a:r>
              <a:rPr sz="1069" spc="5" dirty="0">
                <a:latin typeface="Times New Roman"/>
                <a:cs typeface="Times New Roman"/>
              </a:rPr>
              <a:t>,  therefore, it is placed as right </a:t>
            </a:r>
            <a:r>
              <a:rPr sz="1069" spc="10" dirty="0">
                <a:latin typeface="Times New Roman"/>
                <a:cs typeface="Times New Roman"/>
              </a:rPr>
              <a:t>child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</a:t>
            </a:r>
            <a:r>
              <a:rPr sz="1069" i="1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 next 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i.e. </a:t>
            </a:r>
            <a:r>
              <a:rPr sz="1069" i="1" spc="5" dirty="0">
                <a:latin typeface="Times New Roman"/>
                <a:cs typeface="Times New Roman"/>
              </a:rPr>
              <a:t>4</a:t>
            </a:r>
            <a:r>
              <a:rPr sz="1069" spc="5" dirty="0">
                <a:latin typeface="Times New Roman"/>
                <a:cs typeface="Times New Roman"/>
              </a:rPr>
              <a:t>, is </a:t>
            </a:r>
            <a:r>
              <a:rPr sz="1069" spc="10" dirty="0">
                <a:latin typeface="Times New Roman"/>
                <a:cs typeface="Times New Roman"/>
              </a:rPr>
              <a:t>compared with </a:t>
            </a:r>
            <a:r>
              <a:rPr sz="1069" i="1" spc="5" dirty="0">
                <a:latin typeface="Times New Roman"/>
                <a:cs typeface="Times New Roman"/>
              </a:rPr>
              <a:t>14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node. 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is less </a:t>
            </a:r>
            <a:r>
              <a:rPr sz="1069" spc="10" dirty="0">
                <a:latin typeface="Times New Roman"/>
                <a:cs typeface="Times New Roman"/>
              </a:rPr>
              <a:t>than number </a:t>
            </a:r>
            <a:r>
              <a:rPr sz="1069" i="1" spc="5" dirty="0">
                <a:latin typeface="Times New Roman"/>
                <a:cs typeface="Times New Roman"/>
              </a:rPr>
              <a:t>14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if 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 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compare the number </a:t>
            </a:r>
            <a:r>
              <a:rPr sz="1069" i="1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with that.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this point of time in the tree, there is no  </a:t>
            </a:r>
            <a:r>
              <a:rPr sz="1069" spc="10" dirty="0">
                <a:latin typeface="Times New Roman"/>
                <a:cs typeface="Times New Roman"/>
              </a:rPr>
              <a:t>further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child of 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node. Therefore,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created and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i="1" spc="10" dirty="0">
                <a:latin typeface="Times New Roman"/>
                <a:cs typeface="Times New Roman"/>
              </a:rPr>
              <a:t>4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put </a:t>
            </a:r>
            <a:r>
              <a:rPr sz="1069" spc="5" dirty="0">
                <a:latin typeface="Times New Roman"/>
                <a:cs typeface="Times New Roman"/>
              </a:rPr>
              <a:t>into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The below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newly </a:t>
            </a:r>
            <a:r>
              <a:rPr sz="1069" spc="5" dirty="0">
                <a:latin typeface="Times New Roman"/>
                <a:cs typeface="Times New Roman"/>
              </a:rPr>
              <a:t>created node.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12216" y="1635865"/>
            <a:ext cx="250649" cy="167922"/>
          </a:xfrm>
          <a:custGeom>
            <a:avLst/>
            <a:gdLst/>
            <a:ahLst/>
            <a:cxnLst/>
            <a:rect l="l" t="t" r="r" b="b"/>
            <a:pathLst>
              <a:path w="257810" h="172719">
                <a:moveTo>
                  <a:pt x="0" y="0"/>
                </a:moveTo>
                <a:lnTo>
                  <a:pt x="257555" y="1722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789854" y="2478935"/>
            <a:ext cx="69762" cy="172244"/>
          </a:xfrm>
          <a:custGeom>
            <a:avLst/>
            <a:gdLst/>
            <a:ahLst/>
            <a:cxnLst/>
            <a:rect l="l" t="t" r="r" b="b"/>
            <a:pathLst>
              <a:path w="71755" h="177164">
                <a:moveTo>
                  <a:pt x="35813" y="48005"/>
                </a:moveTo>
                <a:lnTo>
                  <a:pt x="31241" y="51021"/>
                </a:lnTo>
                <a:lnTo>
                  <a:pt x="31241" y="172211"/>
                </a:lnTo>
                <a:lnTo>
                  <a:pt x="32765" y="175259"/>
                </a:lnTo>
                <a:lnTo>
                  <a:pt x="35813" y="176783"/>
                </a:lnTo>
                <a:lnTo>
                  <a:pt x="38862" y="175259"/>
                </a:lnTo>
                <a:lnTo>
                  <a:pt x="40385" y="172211"/>
                </a:lnTo>
                <a:lnTo>
                  <a:pt x="40385" y="51021"/>
                </a:lnTo>
                <a:lnTo>
                  <a:pt x="35813" y="48005"/>
                </a:lnTo>
                <a:close/>
              </a:path>
              <a:path w="71755" h="177164">
                <a:moveTo>
                  <a:pt x="35813" y="0"/>
                </a:moveTo>
                <a:lnTo>
                  <a:pt x="0" y="71627"/>
                </a:lnTo>
                <a:lnTo>
                  <a:pt x="31241" y="51021"/>
                </a:lnTo>
                <a:lnTo>
                  <a:pt x="31241" y="48005"/>
                </a:lnTo>
                <a:lnTo>
                  <a:pt x="32765" y="44957"/>
                </a:lnTo>
                <a:lnTo>
                  <a:pt x="35813" y="43433"/>
                </a:lnTo>
                <a:lnTo>
                  <a:pt x="57530" y="43433"/>
                </a:lnTo>
                <a:lnTo>
                  <a:pt x="35813" y="0"/>
                </a:lnTo>
                <a:close/>
              </a:path>
              <a:path w="71755" h="177164">
                <a:moveTo>
                  <a:pt x="57530" y="43433"/>
                </a:moveTo>
                <a:lnTo>
                  <a:pt x="35813" y="43433"/>
                </a:lnTo>
                <a:lnTo>
                  <a:pt x="38862" y="44957"/>
                </a:lnTo>
                <a:lnTo>
                  <a:pt x="40385" y="48005"/>
                </a:lnTo>
                <a:lnTo>
                  <a:pt x="40385" y="51021"/>
                </a:lnTo>
                <a:lnTo>
                  <a:pt x="71627" y="71627"/>
                </a:lnTo>
                <a:lnTo>
                  <a:pt x="57530" y="43433"/>
                </a:lnTo>
                <a:close/>
              </a:path>
              <a:path w="71755" h="177164">
                <a:moveTo>
                  <a:pt x="35813" y="43433"/>
                </a:moveTo>
                <a:lnTo>
                  <a:pt x="32765" y="44957"/>
                </a:lnTo>
                <a:lnTo>
                  <a:pt x="31241" y="48005"/>
                </a:lnTo>
                <a:lnTo>
                  <a:pt x="31241" y="51021"/>
                </a:lnTo>
                <a:lnTo>
                  <a:pt x="35813" y="48005"/>
                </a:lnTo>
                <a:lnTo>
                  <a:pt x="40385" y="48005"/>
                </a:lnTo>
                <a:lnTo>
                  <a:pt x="38862" y="44957"/>
                </a:lnTo>
                <a:lnTo>
                  <a:pt x="35813" y="43433"/>
                </a:lnTo>
                <a:close/>
              </a:path>
              <a:path w="71755" h="177164">
                <a:moveTo>
                  <a:pt x="40385" y="48005"/>
                </a:moveTo>
                <a:lnTo>
                  <a:pt x="35813" y="48005"/>
                </a:lnTo>
                <a:lnTo>
                  <a:pt x="40385" y="51021"/>
                </a:lnTo>
                <a:lnTo>
                  <a:pt x="40385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957282" y="6089014"/>
            <a:ext cx="69762" cy="171626"/>
          </a:xfrm>
          <a:custGeom>
            <a:avLst/>
            <a:gdLst/>
            <a:ahLst/>
            <a:cxnLst/>
            <a:rect l="l" t="t" r="r" b="b"/>
            <a:pathLst>
              <a:path w="71755" h="176529">
                <a:moveTo>
                  <a:pt x="35813" y="47243"/>
                </a:moveTo>
                <a:lnTo>
                  <a:pt x="31241" y="50356"/>
                </a:lnTo>
                <a:lnTo>
                  <a:pt x="31241" y="171450"/>
                </a:lnTo>
                <a:lnTo>
                  <a:pt x="32765" y="175260"/>
                </a:lnTo>
                <a:lnTo>
                  <a:pt x="35813" y="176022"/>
                </a:lnTo>
                <a:lnTo>
                  <a:pt x="38862" y="175260"/>
                </a:lnTo>
                <a:lnTo>
                  <a:pt x="40385" y="171450"/>
                </a:lnTo>
                <a:lnTo>
                  <a:pt x="40385" y="50356"/>
                </a:lnTo>
                <a:lnTo>
                  <a:pt x="35813" y="47243"/>
                </a:lnTo>
                <a:close/>
              </a:path>
              <a:path w="71755" h="176529">
                <a:moveTo>
                  <a:pt x="35813" y="0"/>
                </a:moveTo>
                <a:lnTo>
                  <a:pt x="0" y="71627"/>
                </a:lnTo>
                <a:lnTo>
                  <a:pt x="31241" y="50356"/>
                </a:lnTo>
                <a:lnTo>
                  <a:pt x="31241" y="47243"/>
                </a:lnTo>
                <a:lnTo>
                  <a:pt x="32765" y="44196"/>
                </a:lnTo>
                <a:lnTo>
                  <a:pt x="35813" y="42672"/>
                </a:lnTo>
                <a:lnTo>
                  <a:pt x="57150" y="42672"/>
                </a:lnTo>
                <a:lnTo>
                  <a:pt x="35813" y="0"/>
                </a:lnTo>
                <a:close/>
              </a:path>
              <a:path w="71755" h="176529">
                <a:moveTo>
                  <a:pt x="57150" y="42672"/>
                </a:moveTo>
                <a:lnTo>
                  <a:pt x="35813" y="42672"/>
                </a:lnTo>
                <a:lnTo>
                  <a:pt x="38862" y="44196"/>
                </a:lnTo>
                <a:lnTo>
                  <a:pt x="40385" y="47243"/>
                </a:lnTo>
                <a:lnTo>
                  <a:pt x="40385" y="50356"/>
                </a:lnTo>
                <a:lnTo>
                  <a:pt x="71627" y="71627"/>
                </a:lnTo>
                <a:lnTo>
                  <a:pt x="57150" y="42672"/>
                </a:lnTo>
                <a:close/>
              </a:path>
              <a:path w="71755" h="176529">
                <a:moveTo>
                  <a:pt x="35813" y="42672"/>
                </a:moveTo>
                <a:lnTo>
                  <a:pt x="32765" y="44196"/>
                </a:lnTo>
                <a:lnTo>
                  <a:pt x="31241" y="47243"/>
                </a:lnTo>
                <a:lnTo>
                  <a:pt x="31241" y="50356"/>
                </a:lnTo>
                <a:lnTo>
                  <a:pt x="35813" y="47243"/>
                </a:lnTo>
                <a:lnTo>
                  <a:pt x="40385" y="47243"/>
                </a:lnTo>
                <a:lnTo>
                  <a:pt x="38862" y="44196"/>
                </a:lnTo>
                <a:lnTo>
                  <a:pt x="35813" y="42672"/>
                </a:lnTo>
                <a:close/>
              </a:path>
              <a:path w="71755" h="176529">
                <a:moveTo>
                  <a:pt x="40385" y="47243"/>
                </a:moveTo>
                <a:lnTo>
                  <a:pt x="35813" y="47243"/>
                </a:lnTo>
                <a:lnTo>
                  <a:pt x="40385" y="50356"/>
                </a:lnTo>
                <a:lnTo>
                  <a:pt x="40385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186939" y="7349913"/>
            <a:ext cx="418571" cy="335227"/>
          </a:xfrm>
          <a:custGeom>
            <a:avLst/>
            <a:gdLst/>
            <a:ahLst/>
            <a:cxnLst/>
            <a:rect l="l" t="t" r="r" b="b"/>
            <a:pathLst>
              <a:path w="430530" h="344804">
                <a:moveTo>
                  <a:pt x="215645" y="0"/>
                </a:moveTo>
                <a:lnTo>
                  <a:pt x="166271" y="4580"/>
                </a:lnTo>
                <a:lnTo>
                  <a:pt x="120909" y="17612"/>
                </a:lnTo>
                <a:lnTo>
                  <a:pt x="80865" y="38028"/>
                </a:lnTo>
                <a:lnTo>
                  <a:pt x="47446" y="64763"/>
                </a:lnTo>
                <a:lnTo>
                  <a:pt x="21958" y="96749"/>
                </a:lnTo>
                <a:lnTo>
                  <a:pt x="5707" y="132921"/>
                </a:lnTo>
                <a:lnTo>
                  <a:pt x="0" y="172212"/>
                </a:lnTo>
                <a:lnTo>
                  <a:pt x="5707" y="211742"/>
                </a:lnTo>
                <a:lnTo>
                  <a:pt x="21958" y="248007"/>
                </a:lnTo>
                <a:lnTo>
                  <a:pt x="47446" y="279980"/>
                </a:lnTo>
                <a:lnTo>
                  <a:pt x="80865" y="306635"/>
                </a:lnTo>
                <a:lnTo>
                  <a:pt x="120909" y="326944"/>
                </a:lnTo>
                <a:lnTo>
                  <a:pt x="166271" y="339883"/>
                </a:lnTo>
                <a:lnTo>
                  <a:pt x="215645" y="344424"/>
                </a:lnTo>
                <a:lnTo>
                  <a:pt x="264738" y="339883"/>
                </a:lnTo>
                <a:lnTo>
                  <a:pt x="309898" y="326944"/>
                </a:lnTo>
                <a:lnTo>
                  <a:pt x="349806" y="306635"/>
                </a:lnTo>
                <a:lnTo>
                  <a:pt x="383143" y="279980"/>
                </a:lnTo>
                <a:lnTo>
                  <a:pt x="408589" y="248007"/>
                </a:lnTo>
                <a:lnTo>
                  <a:pt x="424824" y="211742"/>
                </a:lnTo>
                <a:lnTo>
                  <a:pt x="430530" y="172212"/>
                </a:lnTo>
                <a:lnTo>
                  <a:pt x="424824" y="132921"/>
                </a:lnTo>
                <a:lnTo>
                  <a:pt x="408589" y="96749"/>
                </a:lnTo>
                <a:lnTo>
                  <a:pt x="383143" y="64763"/>
                </a:lnTo>
                <a:lnTo>
                  <a:pt x="349806" y="38028"/>
                </a:lnTo>
                <a:lnTo>
                  <a:pt x="309898" y="17612"/>
                </a:lnTo>
                <a:lnTo>
                  <a:pt x="264738" y="4580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1352255" y="5488694"/>
            <a:ext cx="4851224" cy="2161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954"/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221628">
              <a:spcBef>
                <a:spcPts val="904"/>
              </a:spcBef>
            </a:pPr>
            <a:r>
              <a:rPr sz="1069" spc="5" dirty="0">
                <a:latin typeface="Times New Roman"/>
                <a:cs typeface="Times New Roman"/>
              </a:rPr>
              <a:t>14, 15, 4, 9, 7, 18, 3, 5, 16, 4, 20, 17, 9, 14,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10">
              <a:latin typeface="Times New Roman"/>
              <a:cs typeface="Times New Roman"/>
            </a:endParaRPr>
          </a:p>
          <a:p>
            <a:pPr marL="639571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12.5: </a:t>
            </a:r>
            <a:r>
              <a:rPr sz="1069" b="1" spc="19" dirty="0">
                <a:latin typeface="Times New Roman"/>
                <a:cs typeface="Times New Roman"/>
              </a:rPr>
              <a:t>A </a:t>
            </a:r>
            <a:r>
              <a:rPr sz="1069" b="1" spc="10" dirty="0">
                <a:latin typeface="Times New Roman"/>
                <a:cs typeface="Times New Roman"/>
              </a:rPr>
              <a:t>new node </a:t>
            </a:r>
            <a:r>
              <a:rPr sz="1069" b="1" spc="5" dirty="0">
                <a:latin typeface="Times New Roman"/>
                <a:cs typeface="Times New Roman"/>
              </a:rPr>
              <a:t>is created </a:t>
            </a:r>
            <a:r>
              <a:rPr sz="1069" b="1" spc="10" dirty="0">
                <a:latin typeface="Times New Roman"/>
                <a:cs typeface="Times New Roman"/>
              </a:rPr>
              <a:t>and number 4 put </a:t>
            </a:r>
            <a:r>
              <a:rPr sz="1069" b="1" spc="5" dirty="0">
                <a:latin typeface="Times New Roman"/>
                <a:cs typeface="Times New Roman"/>
              </a:rPr>
              <a:t>into</a:t>
            </a:r>
            <a:r>
              <a:rPr sz="1069" b="1" spc="-10" dirty="0">
                <a:latin typeface="Times New Roman"/>
                <a:cs typeface="Times New Roman"/>
              </a:rPr>
              <a:t> </a:t>
            </a:r>
            <a:r>
              <a:rPr sz="1069" b="1" dirty="0">
                <a:latin typeface="Times New Roman"/>
                <a:cs typeface="Times New Roman"/>
              </a:rPr>
              <a:t>it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Next, the newly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added </a:t>
            </a:r>
            <a:r>
              <a:rPr sz="1069" spc="5" dirty="0">
                <a:latin typeface="Times New Roman"/>
                <a:cs typeface="Times New Roman"/>
              </a:rPr>
              <a:t>as the left child of the </a:t>
            </a:r>
            <a:r>
              <a:rPr sz="1069" i="1" spc="5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 the figure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361">
              <a:latin typeface="Times New Roman"/>
              <a:cs typeface="Times New Roman"/>
            </a:endParaRPr>
          </a:p>
          <a:p>
            <a:pPr marL="958122"/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44788" y="7775151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5" h="344804">
                <a:moveTo>
                  <a:pt x="214883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1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3" y="344423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7" y="172211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2856159" y="7852692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77360" y="7608463"/>
            <a:ext cx="251266" cy="166688"/>
          </a:xfrm>
          <a:custGeom>
            <a:avLst/>
            <a:gdLst/>
            <a:ahLst/>
            <a:cxnLst/>
            <a:rect l="l" t="t" r="r" b="b"/>
            <a:pathLst>
              <a:path w="258444" h="171450">
                <a:moveTo>
                  <a:pt x="0" y="0"/>
                </a:moveTo>
                <a:lnTo>
                  <a:pt x="258318" y="17144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573530" y="7775151"/>
            <a:ext cx="418571" cy="335227"/>
          </a:xfrm>
          <a:custGeom>
            <a:avLst/>
            <a:gdLst/>
            <a:ahLst/>
            <a:cxnLst/>
            <a:rect l="l" t="t" r="r" b="b"/>
            <a:pathLst>
              <a:path w="430530" h="344804">
                <a:moveTo>
                  <a:pt x="215645" y="0"/>
                </a:moveTo>
                <a:lnTo>
                  <a:pt x="166271" y="4540"/>
                </a:lnTo>
                <a:lnTo>
                  <a:pt x="120909" y="17479"/>
                </a:lnTo>
                <a:lnTo>
                  <a:pt x="80865" y="37788"/>
                </a:lnTo>
                <a:lnTo>
                  <a:pt x="47446" y="64443"/>
                </a:lnTo>
                <a:lnTo>
                  <a:pt x="21958" y="96416"/>
                </a:lnTo>
                <a:lnTo>
                  <a:pt x="5707" y="132681"/>
                </a:lnTo>
                <a:lnTo>
                  <a:pt x="0" y="172211"/>
                </a:lnTo>
                <a:lnTo>
                  <a:pt x="5707" y="211742"/>
                </a:lnTo>
                <a:lnTo>
                  <a:pt x="21958" y="248007"/>
                </a:lnTo>
                <a:lnTo>
                  <a:pt x="47446" y="279980"/>
                </a:lnTo>
                <a:lnTo>
                  <a:pt x="80865" y="306635"/>
                </a:lnTo>
                <a:lnTo>
                  <a:pt x="120909" y="326944"/>
                </a:lnTo>
                <a:lnTo>
                  <a:pt x="166271" y="339883"/>
                </a:lnTo>
                <a:lnTo>
                  <a:pt x="215645" y="344423"/>
                </a:lnTo>
                <a:lnTo>
                  <a:pt x="264978" y="339883"/>
                </a:lnTo>
                <a:lnTo>
                  <a:pt x="310231" y="326944"/>
                </a:lnTo>
                <a:lnTo>
                  <a:pt x="350126" y="306635"/>
                </a:lnTo>
                <a:lnTo>
                  <a:pt x="383383" y="279980"/>
                </a:lnTo>
                <a:lnTo>
                  <a:pt x="408723" y="248007"/>
                </a:lnTo>
                <a:lnTo>
                  <a:pt x="424864" y="211742"/>
                </a:lnTo>
                <a:lnTo>
                  <a:pt x="430530" y="172211"/>
                </a:lnTo>
                <a:lnTo>
                  <a:pt x="424864" y="132681"/>
                </a:lnTo>
                <a:lnTo>
                  <a:pt x="408723" y="96416"/>
                </a:lnTo>
                <a:lnTo>
                  <a:pt x="383383" y="64443"/>
                </a:lnTo>
                <a:lnTo>
                  <a:pt x="350126" y="37788"/>
                </a:lnTo>
                <a:lnTo>
                  <a:pt x="310231" y="17479"/>
                </a:lnTo>
                <a:lnTo>
                  <a:pt x="264978" y="4540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684903" y="785269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52823" y="7608463"/>
            <a:ext cx="334610" cy="166688"/>
          </a:xfrm>
          <a:custGeom>
            <a:avLst/>
            <a:gdLst/>
            <a:ahLst/>
            <a:cxnLst/>
            <a:rect l="l" t="t" r="r" b="b"/>
            <a:pathLst>
              <a:path w="344169" h="171450">
                <a:moveTo>
                  <a:pt x="343662" y="0"/>
                </a:moveTo>
                <a:lnTo>
                  <a:pt x="0" y="17144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1478210" y="8375721"/>
            <a:ext cx="3974570" cy="688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14, 15, 4, 9, </a:t>
            </a:r>
            <a:r>
              <a:rPr sz="1069" spc="10" dirty="0">
                <a:latin typeface="Times New Roman"/>
                <a:cs typeface="Times New Roman"/>
              </a:rPr>
              <a:t>7, </a:t>
            </a:r>
            <a:r>
              <a:rPr sz="1069" spc="5" dirty="0">
                <a:latin typeface="Times New Roman"/>
                <a:cs typeface="Times New Roman"/>
              </a:rPr>
              <a:t>18, 3, 5, 16, </a:t>
            </a:r>
            <a:r>
              <a:rPr sz="1069" spc="10" dirty="0">
                <a:latin typeface="Times New Roman"/>
                <a:cs typeface="Times New Roman"/>
              </a:rPr>
              <a:t>4, </a:t>
            </a:r>
            <a:r>
              <a:rPr sz="1069" spc="5" dirty="0">
                <a:latin typeface="Times New Roman"/>
                <a:cs typeface="Times New Roman"/>
              </a:rPr>
              <a:t>20, 17, 9, 14,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L="429673"/>
            <a:r>
              <a:rPr sz="1069" b="1" spc="10" dirty="0">
                <a:latin typeface="Times New Roman"/>
                <a:cs typeface="Times New Roman"/>
              </a:rPr>
              <a:t>Fig 12.6: </a:t>
            </a:r>
            <a:r>
              <a:rPr sz="1069" b="1" spc="15" dirty="0">
                <a:latin typeface="Times New Roman"/>
                <a:cs typeface="Times New Roman"/>
              </a:rPr>
              <a:t>The </a:t>
            </a:r>
            <a:r>
              <a:rPr sz="1069" b="1" spc="10" dirty="0">
                <a:latin typeface="Times New Roman"/>
                <a:cs typeface="Times New Roman"/>
              </a:rPr>
              <a:t>node </a:t>
            </a:r>
            <a:r>
              <a:rPr sz="1069" b="1" spc="5" dirty="0">
                <a:latin typeface="Times New Roman"/>
                <a:cs typeface="Times New Roman"/>
              </a:rPr>
              <a:t>is </a:t>
            </a:r>
            <a:r>
              <a:rPr sz="1069" b="1" spc="15" dirty="0">
                <a:latin typeface="Times New Roman"/>
                <a:cs typeface="Times New Roman"/>
              </a:rPr>
              <a:t>added </a:t>
            </a:r>
            <a:r>
              <a:rPr sz="1069" b="1" spc="10" dirty="0">
                <a:latin typeface="Times New Roman"/>
                <a:cs typeface="Times New Roman"/>
              </a:rPr>
              <a:t>as the left child of the </a:t>
            </a:r>
            <a:r>
              <a:rPr sz="1069" b="1" i="1" spc="10" dirty="0">
                <a:latin typeface="Times New Roman"/>
                <a:cs typeface="Times New Roman"/>
              </a:rPr>
              <a:t>root</a:t>
            </a:r>
            <a:r>
              <a:rPr sz="1069" b="1" i="1" spc="-73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73568" y="8534505"/>
            <a:ext cx="69762" cy="172244"/>
          </a:xfrm>
          <a:custGeom>
            <a:avLst/>
            <a:gdLst/>
            <a:ahLst/>
            <a:cxnLst/>
            <a:rect l="l" t="t" r="r" b="b"/>
            <a:pathLst>
              <a:path w="71755" h="177165">
                <a:moveTo>
                  <a:pt x="35813" y="48005"/>
                </a:moveTo>
                <a:lnTo>
                  <a:pt x="31241" y="51021"/>
                </a:lnTo>
                <a:lnTo>
                  <a:pt x="31241" y="172211"/>
                </a:lnTo>
                <a:lnTo>
                  <a:pt x="32765" y="175259"/>
                </a:lnTo>
                <a:lnTo>
                  <a:pt x="35813" y="176783"/>
                </a:lnTo>
                <a:lnTo>
                  <a:pt x="38862" y="175259"/>
                </a:lnTo>
                <a:lnTo>
                  <a:pt x="40385" y="172211"/>
                </a:lnTo>
                <a:lnTo>
                  <a:pt x="40385" y="51021"/>
                </a:lnTo>
                <a:lnTo>
                  <a:pt x="35813" y="48005"/>
                </a:lnTo>
                <a:close/>
              </a:path>
              <a:path w="71755" h="177165">
                <a:moveTo>
                  <a:pt x="35813" y="0"/>
                </a:moveTo>
                <a:lnTo>
                  <a:pt x="0" y="71627"/>
                </a:lnTo>
                <a:lnTo>
                  <a:pt x="31241" y="51021"/>
                </a:lnTo>
                <a:lnTo>
                  <a:pt x="31241" y="48005"/>
                </a:lnTo>
                <a:lnTo>
                  <a:pt x="32765" y="44957"/>
                </a:lnTo>
                <a:lnTo>
                  <a:pt x="35813" y="43433"/>
                </a:lnTo>
                <a:lnTo>
                  <a:pt x="57530" y="43433"/>
                </a:lnTo>
                <a:lnTo>
                  <a:pt x="35813" y="0"/>
                </a:lnTo>
                <a:close/>
              </a:path>
              <a:path w="71755" h="177165">
                <a:moveTo>
                  <a:pt x="57530" y="43433"/>
                </a:moveTo>
                <a:lnTo>
                  <a:pt x="35813" y="43433"/>
                </a:lnTo>
                <a:lnTo>
                  <a:pt x="38862" y="44957"/>
                </a:lnTo>
                <a:lnTo>
                  <a:pt x="40385" y="48005"/>
                </a:lnTo>
                <a:lnTo>
                  <a:pt x="40385" y="51021"/>
                </a:lnTo>
                <a:lnTo>
                  <a:pt x="71627" y="71627"/>
                </a:lnTo>
                <a:lnTo>
                  <a:pt x="57530" y="43433"/>
                </a:lnTo>
                <a:close/>
              </a:path>
              <a:path w="71755" h="177165">
                <a:moveTo>
                  <a:pt x="35813" y="43433"/>
                </a:moveTo>
                <a:lnTo>
                  <a:pt x="32765" y="44957"/>
                </a:lnTo>
                <a:lnTo>
                  <a:pt x="31241" y="48005"/>
                </a:lnTo>
                <a:lnTo>
                  <a:pt x="31241" y="51021"/>
                </a:lnTo>
                <a:lnTo>
                  <a:pt x="35813" y="48005"/>
                </a:lnTo>
                <a:lnTo>
                  <a:pt x="40385" y="48005"/>
                </a:lnTo>
                <a:lnTo>
                  <a:pt x="38862" y="44957"/>
                </a:lnTo>
                <a:lnTo>
                  <a:pt x="35813" y="43433"/>
                </a:lnTo>
                <a:close/>
              </a:path>
              <a:path w="71755" h="177165">
                <a:moveTo>
                  <a:pt x="40385" y="48005"/>
                </a:moveTo>
                <a:lnTo>
                  <a:pt x="35813" y="48005"/>
                </a:lnTo>
                <a:lnTo>
                  <a:pt x="40385" y="51021"/>
                </a:lnTo>
                <a:lnTo>
                  <a:pt x="40385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695042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3645" y="2758229"/>
            <a:ext cx="418571" cy="335227"/>
          </a:xfrm>
          <a:custGeom>
            <a:avLst/>
            <a:gdLst/>
            <a:ahLst/>
            <a:cxnLst/>
            <a:rect l="l" t="t" r="r" b="b"/>
            <a:pathLst>
              <a:path w="430530" h="344805">
                <a:moveTo>
                  <a:pt x="215645" y="0"/>
                </a:moveTo>
                <a:lnTo>
                  <a:pt x="166271" y="4540"/>
                </a:lnTo>
                <a:lnTo>
                  <a:pt x="120909" y="17479"/>
                </a:lnTo>
                <a:lnTo>
                  <a:pt x="80865" y="37788"/>
                </a:lnTo>
                <a:lnTo>
                  <a:pt x="47446" y="64443"/>
                </a:lnTo>
                <a:lnTo>
                  <a:pt x="21958" y="96416"/>
                </a:lnTo>
                <a:lnTo>
                  <a:pt x="5707" y="132681"/>
                </a:lnTo>
                <a:lnTo>
                  <a:pt x="0" y="172211"/>
                </a:lnTo>
                <a:lnTo>
                  <a:pt x="5707" y="211742"/>
                </a:lnTo>
                <a:lnTo>
                  <a:pt x="21958" y="248007"/>
                </a:lnTo>
                <a:lnTo>
                  <a:pt x="47446" y="279980"/>
                </a:lnTo>
                <a:lnTo>
                  <a:pt x="80865" y="306635"/>
                </a:lnTo>
                <a:lnTo>
                  <a:pt x="120909" y="326944"/>
                </a:lnTo>
                <a:lnTo>
                  <a:pt x="166271" y="339883"/>
                </a:lnTo>
                <a:lnTo>
                  <a:pt x="215645" y="344424"/>
                </a:lnTo>
                <a:lnTo>
                  <a:pt x="264738" y="339883"/>
                </a:lnTo>
                <a:lnTo>
                  <a:pt x="309898" y="326944"/>
                </a:lnTo>
                <a:lnTo>
                  <a:pt x="349806" y="306635"/>
                </a:lnTo>
                <a:lnTo>
                  <a:pt x="383143" y="279980"/>
                </a:lnTo>
                <a:lnTo>
                  <a:pt x="408589" y="248007"/>
                </a:lnTo>
                <a:lnTo>
                  <a:pt x="424824" y="211742"/>
                </a:lnTo>
                <a:lnTo>
                  <a:pt x="430530" y="172211"/>
                </a:lnTo>
                <a:lnTo>
                  <a:pt x="424824" y="132681"/>
                </a:lnTo>
                <a:lnTo>
                  <a:pt x="408589" y="96416"/>
                </a:lnTo>
                <a:lnTo>
                  <a:pt x="383143" y="64443"/>
                </a:lnTo>
                <a:lnTo>
                  <a:pt x="349806" y="37788"/>
                </a:lnTo>
                <a:lnTo>
                  <a:pt x="309898" y="17479"/>
                </a:lnTo>
                <a:lnTo>
                  <a:pt x="264738" y="4540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352255" y="868857"/>
            <a:ext cx="4852458" cy="2141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The next 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is </a:t>
            </a:r>
            <a:r>
              <a:rPr sz="1069" i="1" spc="5" dirty="0">
                <a:latin typeface="Times New Roman"/>
                <a:cs typeface="Times New Roman"/>
              </a:rPr>
              <a:t>9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To add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follow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already defined </a:t>
            </a:r>
            <a:r>
              <a:rPr sz="1069" spc="10" dirty="0">
                <a:latin typeface="Times New Roman"/>
                <a:cs typeface="Times New Roman"/>
              </a:rPr>
              <a:t>and experimented </a:t>
            </a:r>
            <a:r>
              <a:rPr sz="1069" spc="5" dirty="0">
                <a:latin typeface="Times New Roman"/>
                <a:cs typeface="Times New Roman"/>
              </a:rPr>
              <a:t>procedure.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compare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first with </a:t>
            </a:r>
            <a:r>
              <a:rPr sz="1069" spc="10" dirty="0">
                <a:latin typeface="Times New Roman"/>
                <a:cs typeface="Times New Roman"/>
              </a:rPr>
              <a:t>the  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the tree. This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is found to </a:t>
            </a:r>
            <a:r>
              <a:rPr sz="1069" spc="10" dirty="0">
                <a:latin typeface="Times New Roman"/>
                <a:cs typeface="Times New Roman"/>
              </a:rPr>
              <a:t>be smaller than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node. Therefore, </a:t>
            </a:r>
            <a:r>
              <a:rPr sz="1069" spc="5" dirty="0">
                <a:latin typeface="Times New Roman"/>
                <a:cs typeface="Times New Roman"/>
              </a:rPr>
              <a:t>left sub-tree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sought.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left  </a:t>
            </a:r>
            <a:r>
              <a:rPr sz="1069" spc="10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10" dirty="0">
                <a:latin typeface="Times New Roman"/>
                <a:cs typeface="Times New Roman"/>
              </a:rPr>
              <a:t>4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comparison, number </a:t>
            </a:r>
            <a:r>
              <a:rPr sz="1069" i="1" spc="10" dirty="0">
                <a:latin typeface="Times New Roman"/>
                <a:cs typeface="Times New Roman"/>
              </a:rPr>
              <a:t>9 </a:t>
            </a:r>
            <a:r>
              <a:rPr sz="1069" spc="5" dirty="0">
                <a:latin typeface="Times New Roman"/>
                <a:cs typeface="Times New Roman"/>
              </a:rPr>
              <a:t>is found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the number </a:t>
            </a:r>
            <a:r>
              <a:rPr sz="1069" i="1" spc="5" dirty="0">
                <a:latin typeface="Times New Roman"/>
                <a:cs typeface="Times New Roman"/>
              </a:rPr>
              <a:t>4. Therefore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child of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i="1" spc="5" dirty="0">
                <a:latin typeface="Times New Roman"/>
                <a:cs typeface="Times New Roman"/>
              </a:rPr>
              <a:t>4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moment,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further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it,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necessitating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need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creating </a:t>
            </a:r>
            <a:r>
              <a:rPr sz="1069" spc="10" dirty="0">
                <a:latin typeface="Times New Roman"/>
                <a:cs typeface="Times New Roman"/>
              </a:rPr>
              <a:t>a new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10" dirty="0">
                <a:latin typeface="Times New Roman"/>
                <a:cs typeface="Times New Roman"/>
              </a:rPr>
              <a:t>9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put </a:t>
            </a:r>
            <a:r>
              <a:rPr sz="1069" spc="5" dirty="0">
                <a:latin typeface="Times New Roman"/>
                <a:cs typeface="Times New Roman"/>
              </a:rPr>
              <a:t>into it and the </a:t>
            </a:r>
            <a:r>
              <a:rPr sz="1069" spc="10" dirty="0">
                <a:latin typeface="Times New Roman"/>
                <a:cs typeface="Times New Roman"/>
              </a:rPr>
              <a:t>new node </a:t>
            </a:r>
            <a:r>
              <a:rPr sz="1069" spc="5" dirty="0">
                <a:latin typeface="Times New Roman"/>
                <a:cs typeface="Times New Roman"/>
              </a:rPr>
              <a:t>is added as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right child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with number </a:t>
            </a:r>
            <a:r>
              <a:rPr sz="1069" i="1" spc="10" dirty="0">
                <a:latin typeface="Times New Roman"/>
                <a:cs typeface="Times New Roman"/>
              </a:rPr>
              <a:t>4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in the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given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  <a:p>
            <a:pPr marL="1265561">
              <a:spcBef>
                <a:spcPts val="773"/>
              </a:spcBef>
            </a:pP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4903" y="3183467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5" h="344805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3776274" y="3260266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12216" y="2994555"/>
            <a:ext cx="753181" cy="251266"/>
          </a:xfrm>
          <a:custGeom>
            <a:avLst/>
            <a:gdLst/>
            <a:ahLst/>
            <a:cxnLst/>
            <a:rect l="l" t="t" r="r" b="b"/>
            <a:pathLst>
              <a:path w="774700" h="258444">
                <a:moveTo>
                  <a:pt x="0" y="0"/>
                </a:moveTo>
                <a:lnTo>
                  <a:pt x="774191" y="2583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406843" y="3161982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4" h="344805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518214" y="323804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4672" y="3016039"/>
            <a:ext cx="669219" cy="229658"/>
          </a:xfrm>
          <a:custGeom>
            <a:avLst/>
            <a:gdLst/>
            <a:ahLst/>
            <a:cxnLst/>
            <a:rect l="l" t="t" r="r" b="b"/>
            <a:pathLst>
              <a:path w="688339" h="236219">
                <a:moveTo>
                  <a:pt x="688086" y="0"/>
                </a:moveTo>
                <a:lnTo>
                  <a:pt x="0" y="23622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291398" y="4172479"/>
            <a:ext cx="70379" cy="172244"/>
          </a:xfrm>
          <a:custGeom>
            <a:avLst/>
            <a:gdLst/>
            <a:ahLst/>
            <a:cxnLst/>
            <a:rect l="l" t="t" r="r" b="b"/>
            <a:pathLst>
              <a:path w="72389" h="177164">
                <a:moveTo>
                  <a:pt x="36575" y="48006"/>
                </a:moveTo>
                <a:lnTo>
                  <a:pt x="32003" y="50958"/>
                </a:lnTo>
                <a:lnTo>
                  <a:pt x="32003" y="172212"/>
                </a:lnTo>
                <a:lnTo>
                  <a:pt x="32765" y="175260"/>
                </a:lnTo>
                <a:lnTo>
                  <a:pt x="36575" y="176784"/>
                </a:lnTo>
                <a:lnTo>
                  <a:pt x="39623" y="175260"/>
                </a:lnTo>
                <a:lnTo>
                  <a:pt x="40385" y="172212"/>
                </a:lnTo>
                <a:lnTo>
                  <a:pt x="40385" y="50518"/>
                </a:lnTo>
                <a:lnTo>
                  <a:pt x="36575" y="48006"/>
                </a:lnTo>
                <a:close/>
              </a:path>
              <a:path w="72389" h="177164">
                <a:moveTo>
                  <a:pt x="36575" y="0"/>
                </a:moveTo>
                <a:lnTo>
                  <a:pt x="0" y="71628"/>
                </a:lnTo>
                <a:lnTo>
                  <a:pt x="32003" y="50958"/>
                </a:lnTo>
                <a:lnTo>
                  <a:pt x="32003" y="48006"/>
                </a:lnTo>
                <a:lnTo>
                  <a:pt x="32765" y="44958"/>
                </a:lnTo>
                <a:lnTo>
                  <a:pt x="36575" y="43434"/>
                </a:lnTo>
                <a:lnTo>
                  <a:pt x="58292" y="43434"/>
                </a:lnTo>
                <a:lnTo>
                  <a:pt x="36575" y="0"/>
                </a:lnTo>
                <a:close/>
              </a:path>
              <a:path w="72389" h="177164">
                <a:moveTo>
                  <a:pt x="58292" y="43434"/>
                </a:moveTo>
                <a:lnTo>
                  <a:pt x="36575" y="43434"/>
                </a:lnTo>
                <a:lnTo>
                  <a:pt x="39623" y="44958"/>
                </a:lnTo>
                <a:lnTo>
                  <a:pt x="40385" y="48006"/>
                </a:lnTo>
                <a:lnTo>
                  <a:pt x="40385" y="50518"/>
                </a:lnTo>
                <a:lnTo>
                  <a:pt x="72389" y="71628"/>
                </a:lnTo>
                <a:lnTo>
                  <a:pt x="58292" y="43434"/>
                </a:lnTo>
                <a:close/>
              </a:path>
              <a:path w="72389" h="177164">
                <a:moveTo>
                  <a:pt x="36575" y="43434"/>
                </a:moveTo>
                <a:lnTo>
                  <a:pt x="32765" y="44958"/>
                </a:lnTo>
                <a:lnTo>
                  <a:pt x="32003" y="48006"/>
                </a:lnTo>
                <a:lnTo>
                  <a:pt x="32003" y="50958"/>
                </a:lnTo>
                <a:lnTo>
                  <a:pt x="36575" y="48006"/>
                </a:lnTo>
                <a:lnTo>
                  <a:pt x="40385" y="48006"/>
                </a:lnTo>
                <a:lnTo>
                  <a:pt x="39623" y="44958"/>
                </a:lnTo>
                <a:lnTo>
                  <a:pt x="36575" y="43434"/>
                </a:lnTo>
                <a:close/>
              </a:path>
              <a:path w="72389" h="177164">
                <a:moveTo>
                  <a:pt x="40385" y="48006"/>
                </a:moveTo>
                <a:lnTo>
                  <a:pt x="36575" y="48006"/>
                </a:lnTo>
                <a:lnTo>
                  <a:pt x="40385" y="50518"/>
                </a:lnTo>
                <a:lnTo>
                  <a:pt x="40385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159529" y="3496838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4" h="344170">
                <a:moveTo>
                  <a:pt x="214883" y="0"/>
                </a:moveTo>
                <a:lnTo>
                  <a:pt x="165551" y="4538"/>
                </a:lnTo>
                <a:lnTo>
                  <a:pt x="120298" y="17461"/>
                </a:lnTo>
                <a:lnTo>
                  <a:pt x="80403" y="37728"/>
                </a:lnTo>
                <a:lnTo>
                  <a:pt x="47146" y="64301"/>
                </a:lnTo>
                <a:lnTo>
                  <a:pt x="21806" y="96138"/>
                </a:lnTo>
                <a:lnTo>
                  <a:pt x="5665" y="132201"/>
                </a:lnTo>
                <a:lnTo>
                  <a:pt x="0" y="171450"/>
                </a:lnTo>
                <a:lnTo>
                  <a:pt x="5665" y="210980"/>
                </a:lnTo>
                <a:lnTo>
                  <a:pt x="21806" y="247245"/>
                </a:lnTo>
                <a:lnTo>
                  <a:pt x="47146" y="279218"/>
                </a:lnTo>
                <a:lnTo>
                  <a:pt x="80403" y="305873"/>
                </a:lnTo>
                <a:lnTo>
                  <a:pt x="120298" y="326182"/>
                </a:lnTo>
                <a:lnTo>
                  <a:pt x="165551" y="339121"/>
                </a:lnTo>
                <a:lnTo>
                  <a:pt x="214883" y="343662"/>
                </a:lnTo>
                <a:lnTo>
                  <a:pt x="264216" y="339121"/>
                </a:lnTo>
                <a:lnTo>
                  <a:pt x="309469" y="326182"/>
                </a:lnTo>
                <a:lnTo>
                  <a:pt x="349364" y="305873"/>
                </a:lnTo>
                <a:lnTo>
                  <a:pt x="382621" y="279218"/>
                </a:lnTo>
                <a:lnTo>
                  <a:pt x="407961" y="247245"/>
                </a:lnTo>
                <a:lnTo>
                  <a:pt x="424102" y="210980"/>
                </a:lnTo>
                <a:lnTo>
                  <a:pt x="429768" y="171450"/>
                </a:lnTo>
                <a:lnTo>
                  <a:pt x="424102" y="132201"/>
                </a:lnTo>
                <a:lnTo>
                  <a:pt x="407961" y="96138"/>
                </a:lnTo>
                <a:lnTo>
                  <a:pt x="382621" y="64301"/>
                </a:lnTo>
                <a:lnTo>
                  <a:pt x="349364" y="37728"/>
                </a:lnTo>
                <a:lnTo>
                  <a:pt x="309469" y="17461"/>
                </a:lnTo>
                <a:lnTo>
                  <a:pt x="264216" y="4538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824672" y="3413124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5" h="172719">
                <a:moveTo>
                  <a:pt x="0" y="0"/>
                </a:moveTo>
                <a:lnTo>
                  <a:pt x="344424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4751705" y="6325341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4" h="172720">
                <a:moveTo>
                  <a:pt x="0" y="172212"/>
                </a:moveTo>
                <a:lnTo>
                  <a:pt x="34442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162617" y="5336328"/>
            <a:ext cx="418571" cy="334610"/>
          </a:xfrm>
          <a:custGeom>
            <a:avLst/>
            <a:gdLst/>
            <a:ahLst/>
            <a:cxnLst/>
            <a:rect l="l" t="t" r="r" b="b"/>
            <a:pathLst>
              <a:path w="430529" h="344170">
                <a:moveTo>
                  <a:pt x="215646" y="0"/>
                </a:moveTo>
                <a:lnTo>
                  <a:pt x="166271" y="4538"/>
                </a:lnTo>
                <a:lnTo>
                  <a:pt x="120909" y="17461"/>
                </a:lnTo>
                <a:lnTo>
                  <a:pt x="80865" y="37728"/>
                </a:lnTo>
                <a:lnTo>
                  <a:pt x="47446" y="64301"/>
                </a:lnTo>
                <a:lnTo>
                  <a:pt x="21958" y="96138"/>
                </a:lnTo>
                <a:lnTo>
                  <a:pt x="5707" y="132201"/>
                </a:lnTo>
                <a:lnTo>
                  <a:pt x="0" y="171450"/>
                </a:lnTo>
                <a:lnTo>
                  <a:pt x="5707" y="210980"/>
                </a:lnTo>
                <a:lnTo>
                  <a:pt x="21958" y="247245"/>
                </a:lnTo>
                <a:lnTo>
                  <a:pt x="47446" y="279218"/>
                </a:lnTo>
                <a:lnTo>
                  <a:pt x="80865" y="305873"/>
                </a:lnTo>
                <a:lnTo>
                  <a:pt x="120909" y="326182"/>
                </a:lnTo>
                <a:lnTo>
                  <a:pt x="166271" y="339121"/>
                </a:lnTo>
                <a:lnTo>
                  <a:pt x="215646" y="343662"/>
                </a:lnTo>
                <a:lnTo>
                  <a:pt x="264978" y="339121"/>
                </a:lnTo>
                <a:lnTo>
                  <a:pt x="310231" y="326182"/>
                </a:lnTo>
                <a:lnTo>
                  <a:pt x="350126" y="305873"/>
                </a:lnTo>
                <a:lnTo>
                  <a:pt x="383383" y="279218"/>
                </a:lnTo>
                <a:lnTo>
                  <a:pt x="408723" y="247245"/>
                </a:lnTo>
                <a:lnTo>
                  <a:pt x="424864" y="210980"/>
                </a:lnTo>
                <a:lnTo>
                  <a:pt x="430530" y="171450"/>
                </a:lnTo>
                <a:lnTo>
                  <a:pt x="424864" y="132201"/>
                </a:lnTo>
                <a:lnTo>
                  <a:pt x="408723" y="96138"/>
                </a:lnTo>
                <a:lnTo>
                  <a:pt x="383383" y="64301"/>
                </a:lnTo>
                <a:lnTo>
                  <a:pt x="350126" y="37728"/>
                </a:lnTo>
                <a:lnTo>
                  <a:pt x="310231" y="17461"/>
                </a:lnTo>
                <a:lnTo>
                  <a:pt x="264978" y="4538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352279" y="3572899"/>
            <a:ext cx="4851224" cy="206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0341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972">
              <a:latin typeface="Times New Roman"/>
              <a:cs typeface="Times New Roman"/>
            </a:endParaRPr>
          </a:p>
          <a:p>
            <a:pPr marL="388311"/>
            <a:r>
              <a:rPr sz="1069" spc="10" dirty="0">
                <a:latin typeface="Times New Roman"/>
                <a:cs typeface="Times New Roman"/>
              </a:rPr>
              <a:t>14, </a:t>
            </a:r>
            <a:r>
              <a:rPr sz="1069" spc="5" dirty="0">
                <a:latin typeface="Times New Roman"/>
                <a:cs typeface="Times New Roman"/>
              </a:rPr>
              <a:t>15, 4, 9, 7, </a:t>
            </a:r>
            <a:r>
              <a:rPr sz="1069" spc="10" dirty="0">
                <a:latin typeface="Times New Roman"/>
                <a:cs typeface="Times New Roman"/>
              </a:rPr>
              <a:t>18, </a:t>
            </a:r>
            <a:r>
              <a:rPr sz="1069" spc="5" dirty="0">
                <a:latin typeface="Times New Roman"/>
                <a:cs typeface="Times New Roman"/>
              </a:rPr>
              <a:t>3, 5, 16, 4, </a:t>
            </a:r>
            <a:r>
              <a:rPr sz="1069" spc="10" dirty="0">
                <a:latin typeface="Times New Roman"/>
                <a:cs typeface="Times New Roman"/>
              </a:rPr>
              <a:t>20, </a:t>
            </a:r>
            <a:r>
              <a:rPr sz="1069" spc="5" dirty="0">
                <a:latin typeface="Times New Roman"/>
                <a:cs typeface="Times New Roman"/>
              </a:rPr>
              <a:t>17, 9, 14,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722913">
              <a:spcBef>
                <a:spcPts val="802"/>
              </a:spcBef>
            </a:pPr>
            <a:r>
              <a:rPr sz="1069" b="1" spc="10" dirty="0">
                <a:latin typeface="Times New Roman"/>
                <a:cs typeface="Times New Roman"/>
              </a:rPr>
              <a:t>Fig 12.7: </a:t>
            </a:r>
            <a:r>
              <a:rPr sz="1069" b="1" spc="19" dirty="0">
                <a:latin typeface="Times New Roman"/>
                <a:cs typeface="Times New Roman"/>
              </a:rPr>
              <a:t>A </a:t>
            </a:r>
            <a:r>
              <a:rPr sz="1069" b="1" spc="15" dirty="0">
                <a:latin typeface="Times New Roman"/>
                <a:cs typeface="Times New Roman"/>
              </a:rPr>
              <a:t>new </a:t>
            </a:r>
            <a:r>
              <a:rPr sz="1069" b="1" spc="10" dirty="0">
                <a:latin typeface="Times New Roman"/>
                <a:cs typeface="Times New Roman"/>
              </a:rPr>
              <a:t>node </a:t>
            </a:r>
            <a:r>
              <a:rPr sz="1069" b="1" spc="5" dirty="0">
                <a:latin typeface="Times New Roman"/>
                <a:cs typeface="Times New Roman"/>
              </a:rPr>
              <a:t>is </a:t>
            </a:r>
            <a:r>
              <a:rPr sz="1069" b="1" spc="15" dirty="0">
                <a:latin typeface="Times New Roman"/>
                <a:cs typeface="Times New Roman"/>
              </a:rPr>
              <a:t>added </a:t>
            </a:r>
            <a:r>
              <a:rPr sz="1069" b="1" spc="10" dirty="0">
                <a:latin typeface="Times New Roman"/>
                <a:cs typeface="Times New Roman"/>
              </a:rPr>
              <a:t>in the</a:t>
            </a:r>
            <a:r>
              <a:rPr sz="1069" b="1" spc="-92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keep on adding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in line </a:t>
            </a:r>
            <a:r>
              <a:rPr sz="1069" spc="10" dirty="0">
                <a:latin typeface="Times New Roman"/>
                <a:cs typeface="Times New Roman"/>
              </a:rPr>
              <a:t>with the above </a:t>
            </a:r>
            <a:r>
              <a:rPr sz="1069" spc="5" dirty="0">
                <a:latin typeface="Times New Roman"/>
                <a:cs typeface="Times New Roman"/>
              </a:rPr>
              <a:t>practiced </a:t>
            </a:r>
            <a:r>
              <a:rPr sz="1069" spc="10" dirty="0">
                <a:latin typeface="Times New Roman"/>
                <a:cs typeface="Times New Roman"/>
              </a:rPr>
              <a:t>rule and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eventually, we have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shown 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below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R="835888" algn="ctr">
              <a:spcBef>
                <a:spcPts val="904"/>
              </a:spcBef>
            </a:pP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2280" y="7671929"/>
            <a:ext cx="4851841" cy="1644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327" algn="just"/>
            <a:r>
              <a:rPr sz="1069" spc="5" dirty="0">
                <a:latin typeface="Times New Roman"/>
                <a:cs typeface="Times New Roman"/>
              </a:rPr>
              <a:t>14, 15, 4, 9, 7, 18, 3, 5, 16, 4, 20, 17, 9, </a:t>
            </a:r>
            <a:r>
              <a:rPr sz="1069" spc="10" dirty="0">
                <a:latin typeface="Times New Roman"/>
                <a:cs typeface="Times New Roman"/>
              </a:rPr>
              <a:t>14,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875">
              <a:latin typeface="Times New Roman"/>
              <a:cs typeface="Times New Roman"/>
            </a:endParaRPr>
          </a:p>
          <a:p>
            <a:pPr marL="472270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12.8: </a:t>
            </a:r>
            <a:r>
              <a:rPr sz="1069" b="1" spc="10" dirty="0">
                <a:latin typeface="Times New Roman"/>
                <a:cs typeface="Times New Roman"/>
              </a:rPr>
              <a:t>Binary </a:t>
            </a:r>
            <a:r>
              <a:rPr sz="1069" b="1" spc="5" dirty="0">
                <a:latin typeface="Times New Roman"/>
                <a:cs typeface="Times New Roman"/>
              </a:rPr>
              <a:t>tree of </a:t>
            </a:r>
            <a:r>
              <a:rPr sz="1069" b="1" spc="10" dirty="0">
                <a:latin typeface="Times New Roman"/>
                <a:cs typeface="Times New Roman"/>
              </a:rPr>
              <a:t>whole </a:t>
            </a:r>
            <a:r>
              <a:rPr sz="1069" b="1" spc="5" dirty="0">
                <a:latin typeface="Times New Roman"/>
                <a:cs typeface="Times New Roman"/>
              </a:rPr>
              <a:t>list </a:t>
            </a:r>
            <a:r>
              <a:rPr sz="1069" b="1" spc="10" dirty="0">
                <a:latin typeface="Times New Roman"/>
                <a:cs typeface="Times New Roman"/>
              </a:rPr>
              <a:t>of</a:t>
            </a:r>
            <a:r>
              <a:rPr sz="1069" b="1" spc="-5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numbers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pertinent to note that this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tree with </a:t>
            </a:r>
            <a:r>
              <a:rPr sz="1069" spc="10" dirty="0">
                <a:latin typeface="Times New Roman"/>
                <a:cs typeface="Times New Roman"/>
              </a:rPr>
              <a:t>two sub-nodes or </a:t>
            </a:r>
            <a:r>
              <a:rPr sz="1069" spc="5" dirty="0">
                <a:latin typeface="Times New Roman"/>
                <a:cs typeface="Times New Roman"/>
              </a:rPr>
              <a:t>children of each  node.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seen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advantage </a:t>
            </a:r>
            <a:r>
              <a:rPr sz="1069" spc="5" dirty="0">
                <a:latin typeface="Times New Roman"/>
                <a:cs typeface="Times New Roman"/>
              </a:rPr>
              <a:t>of binary tree, </a:t>
            </a:r>
            <a:r>
              <a:rPr sz="1069" spc="10" dirty="0">
                <a:latin typeface="Times New Roman"/>
                <a:cs typeface="Times New Roman"/>
              </a:rPr>
              <a:t>the one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were </a:t>
            </a:r>
            <a:r>
              <a:rPr sz="1069" spc="5" dirty="0">
                <a:latin typeface="Times New Roman"/>
                <a:cs typeface="Times New Roman"/>
              </a:rPr>
              <a:t>earlier talking  about i.e. it will </a:t>
            </a:r>
            <a:r>
              <a:rPr sz="1069" spc="10" dirty="0">
                <a:latin typeface="Times New Roman"/>
                <a:cs typeface="Times New Roman"/>
              </a:rPr>
              <a:t>reduce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of comparisons. </a:t>
            </a:r>
            <a:r>
              <a:rPr sz="1069" spc="5" dirty="0">
                <a:latin typeface="Times New Roman"/>
                <a:cs typeface="Times New Roman"/>
              </a:rPr>
              <a:t>Previously, </a:t>
            </a:r>
            <a:r>
              <a:rPr sz="1069" spc="10" dirty="0">
                <a:latin typeface="Times New Roman"/>
                <a:cs typeface="Times New Roman"/>
              </a:rPr>
              <a:t>we found </a:t>
            </a:r>
            <a:r>
              <a:rPr sz="1069" spc="5" dirty="0">
                <a:latin typeface="Times New Roman"/>
                <a:cs typeface="Times New Roman"/>
              </a:rPr>
              <a:t>that search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operation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troublesome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slower </a:t>
            </a:r>
            <a:r>
              <a:rPr sz="1069" spc="10" dirty="0">
                <a:latin typeface="Times New Roman"/>
                <a:cs typeface="Times New Roman"/>
              </a:rPr>
              <a:t>as the </a:t>
            </a:r>
            <a:r>
              <a:rPr sz="1069" spc="5" dirty="0">
                <a:latin typeface="Times New Roman"/>
                <a:cs typeface="Times New Roman"/>
              </a:rPr>
              <a:t>size of list </a:t>
            </a:r>
            <a:r>
              <a:rPr sz="1069" spc="10" dirty="0">
                <a:latin typeface="Times New Roman"/>
                <a:cs typeface="Times New Roman"/>
              </a:rPr>
              <a:t>grows.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benefit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using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binary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over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linked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later.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Firstly,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how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33876" y="5760826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5" h="344804">
                <a:moveTo>
                  <a:pt x="214884" y="0"/>
                </a:moveTo>
                <a:lnTo>
                  <a:pt x="165551" y="4580"/>
                </a:lnTo>
                <a:lnTo>
                  <a:pt x="120298" y="17612"/>
                </a:lnTo>
                <a:lnTo>
                  <a:pt x="80403" y="38028"/>
                </a:lnTo>
                <a:lnTo>
                  <a:pt x="47146" y="64763"/>
                </a:lnTo>
                <a:lnTo>
                  <a:pt x="21806" y="96749"/>
                </a:lnTo>
                <a:lnTo>
                  <a:pt x="5665" y="13292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7" y="172212"/>
                </a:lnTo>
                <a:lnTo>
                  <a:pt x="424102" y="132921"/>
                </a:lnTo>
                <a:lnTo>
                  <a:pt x="407961" y="96749"/>
                </a:lnTo>
                <a:lnTo>
                  <a:pt x="382621" y="64763"/>
                </a:lnTo>
                <a:lnTo>
                  <a:pt x="349364" y="38028"/>
                </a:lnTo>
                <a:lnTo>
                  <a:pt x="309469" y="17612"/>
                </a:lnTo>
                <a:lnTo>
                  <a:pt x="264216" y="458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4445987" y="5836885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81188" y="5572653"/>
            <a:ext cx="753181" cy="250649"/>
          </a:xfrm>
          <a:custGeom>
            <a:avLst/>
            <a:gdLst/>
            <a:ahLst/>
            <a:cxnLst/>
            <a:rect l="l" t="t" r="r" b="b"/>
            <a:pathLst>
              <a:path w="774700" h="257810">
                <a:moveTo>
                  <a:pt x="0" y="0"/>
                </a:moveTo>
                <a:lnTo>
                  <a:pt x="774191" y="2575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075815" y="5739341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4" h="344804">
                <a:moveTo>
                  <a:pt x="214883" y="0"/>
                </a:moveTo>
                <a:lnTo>
                  <a:pt x="165551" y="4580"/>
                </a:lnTo>
                <a:lnTo>
                  <a:pt x="120298" y="17612"/>
                </a:lnTo>
                <a:lnTo>
                  <a:pt x="80403" y="38028"/>
                </a:lnTo>
                <a:lnTo>
                  <a:pt x="47146" y="64763"/>
                </a:lnTo>
                <a:lnTo>
                  <a:pt x="21806" y="96749"/>
                </a:lnTo>
                <a:lnTo>
                  <a:pt x="5665" y="13292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3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921"/>
                </a:lnTo>
                <a:lnTo>
                  <a:pt x="407961" y="96749"/>
                </a:lnTo>
                <a:lnTo>
                  <a:pt x="382621" y="64763"/>
                </a:lnTo>
                <a:lnTo>
                  <a:pt x="349364" y="38028"/>
                </a:lnTo>
                <a:lnTo>
                  <a:pt x="309469" y="17612"/>
                </a:lnTo>
                <a:lnTo>
                  <a:pt x="264216" y="458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2187187" y="581688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93645" y="5594139"/>
            <a:ext cx="669219" cy="229041"/>
          </a:xfrm>
          <a:custGeom>
            <a:avLst/>
            <a:gdLst/>
            <a:ahLst/>
            <a:cxnLst/>
            <a:rect l="l" t="t" r="r" b="b"/>
            <a:pathLst>
              <a:path w="688339" h="235585">
                <a:moveTo>
                  <a:pt x="688085" y="0"/>
                </a:moveTo>
                <a:lnTo>
                  <a:pt x="0" y="2354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295227" y="7830714"/>
            <a:ext cx="69762" cy="172244"/>
          </a:xfrm>
          <a:custGeom>
            <a:avLst/>
            <a:gdLst/>
            <a:ahLst/>
            <a:cxnLst/>
            <a:rect l="l" t="t" r="r" b="b"/>
            <a:pathLst>
              <a:path w="71754" h="177165">
                <a:moveTo>
                  <a:pt x="35813" y="48005"/>
                </a:moveTo>
                <a:lnTo>
                  <a:pt x="31241" y="51021"/>
                </a:lnTo>
                <a:lnTo>
                  <a:pt x="31241" y="172211"/>
                </a:lnTo>
                <a:lnTo>
                  <a:pt x="32765" y="175259"/>
                </a:lnTo>
                <a:lnTo>
                  <a:pt x="35813" y="176783"/>
                </a:lnTo>
                <a:lnTo>
                  <a:pt x="38862" y="175259"/>
                </a:lnTo>
                <a:lnTo>
                  <a:pt x="40386" y="172211"/>
                </a:lnTo>
                <a:lnTo>
                  <a:pt x="40386" y="51021"/>
                </a:lnTo>
                <a:lnTo>
                  <a:pt x="35813" y="48005"/>
                </a:lnTo>
                <a:close/>
              </a:path>
              <a:path w="71754" h="177165">
                <a:moveTo>
                  <a:pt x="35813" y="0"/>
                </a:moveTo>
                <a:lnTo>
                  <a:pt x="0" y="71627"/>
                </a:lnTo>
                <a:lnTo>
                  <a:pt x="31241" y="51021"/>
                </a:lnTo>
                <a:lnTo>
                  <a:pt x="31241" y="48005"/>
                </a:lnTo>
                <a:lnTo>
                  <a:pt x="32765" y="44195"/>
                </a:lnTo>
                <a:lnTo>
                  <a:pt x="35813" y="43433"/>
                </a:lnTo>
                <a:lnTo>
                  <a:pt x="57530" y="43433"/>
                </a:lnTo>
                <a:lnTo>
                  <a:pt x="35813" y="0"/>
                </a:lnTo>
                <a:close/>
              </a:path>
              <a:path w="71754" h="177165">
                <a:moveTo>
                  <a:pt x="57530" y="43433"/>
                </a:moveTo>
                <a:lnTo>
                  <a:pt x="35813" y="43433"/>
                </a:lnTo>
                <a:lnTo>
                  <a:pt x="38862" y="44195"/>
                </a:lnTo>
                <a:lnTo>
                  <a:pt x="40386" y="48005"/>
                </a:lnTo>
                <a:lnTo>
                  <a:pt x="40386" y="51021"/>
                </a:lnTo>
                <a:lnTo>
                  <a:pt x="71627" y="71627"/>
                </a:lnTo>
                <a:lnTo>
                  <a:pt x="57530" y="43433"/>
                </a:lnTo>
                <a:close/>
              </a:path>
              <a:path w="71754" h="177165">
                <a:moveTo>
                  <a:pt x="35813" y="43433"/>
                </a:moveTo>
                <a:lnTo>
                  <a:pt x="32765" y="44195"/>
                </a:lnTo>
                <a:lnTo>
                  <a:pt x="31241" y="48005"/>
                </a:lnTo>
                <a:lnTo>
                  <a:pt x="31241" y="51021"/>
                </a:lnTo>
                <a:lnTo>
                  <a:pt x="35813" y="48005"/>
                </a:lnTo>
                <a:lnTo>
                  <a:pt x="40386" y="48005"/>
                </a:lnTo>
                <a:lnTo>
                  <a:pt x="38862" y="44195"/>
                </a:lnTo>
                <a:lnTo>
                  <a:pt x="35813" y="43433"/>
                </a:lnTo>
                <a:close/>
              </a:path>
              <a:path w="71754" h="177165">
                <a:moveTo>
                  <a:pt x="40386" y="48005"/>
                </a:moveTo>
                <a:lnTo>
                  <a:pt x="35813" y="48005"/>
                </a:lnTo>
                <a:lnTo>
                  <a:pt x="40386" y="51021"/>
                </a:lnTo>
                <a:lnTo>
                  <a:pt x="40386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828502" y="6074199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5" h="344804">
                <a:moveTo>
                  <a:pt x="214883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3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2939874" y="615099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93646" y="5990484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5" h="172720">
                <a:moveTo>
                  <a:pt x="0" y="0"/>
                </a:moveTo>
                <a:lnTo>
                  <a:pt x="344424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323129" y="6074199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4" h="344804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1434501" y="615099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40959" y="5990484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5" h="172720">
                <a:moveTo>
                  <a:pt x="344424" y="0"/>
                </a:moveTo>
                <a:lnTo>
                  <a:pt x="0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5086561" y="6074199"/>
            <a:ext cx="418571" cy="335227"/>
          </a:xfrm>
          <a:custGeom>
            <a:avLst/>
            <a:gdLst/>
            <a:ahLst/>
            <a:cxnLst/>
            <a:rect l="l" t="t" r="r" b="b"/>
            <a:pathLst>
              <a:path w="430529" h="344804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58" y="339883"/>
                </a:lnTo>
                <a:lnTo>
                  <a:pt x="309620" y="326944"/>
                </a:lnTo>
                <a:lnTo>
                  <a:pt x="349664" y="306635"/>
                </a:lnTo>
                <a:lnTo>
                  <a:pt x="383083" y="279980"/>
                </a:lnTo>
                <a:lnTo>
                  <a:pt x="408571" y="248007"/>
                </a:lnTo>
                <a:lnTo>
                  <a:pt x="424822" y="211742"/>
                </a:lnTo>
                <a:lnTo>
                  <a:pt x="430530" y="172212"/>
                </a:lnTo>
                <a:lnTo>
                  <a:pt x="424822" y="132681"/>
                </a:lnTo>
                <a:lnTo>
                  <a:pt x="408571" y="96416"/>
                </a:lnTo>
                <a:lnTo>
                  <a:pt x="383083" y="64443"/>
                </a:lnTo>
                <a:lnTo>
                  <a:pt x="349664" y="37788"/>
                </a:lnTo>
                <a:lnTo>
                  <a:pt x="309620" y="17479"/>
                </a:lnTo>
                <a:lnTo>
                  <a:pt x="264258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5198674" y="6150998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75815" y="6409055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4" h="344170">
                <a:moveTo>
                  <a:pt x="214883" y="0"/>
                </a:moveTo>
                <a:lnTo>
                  <a:pt x="165551" y="4538"/>
                </a:lnTo>
                <a:lnTo>
                  <a:pt x="120298" y="17461"/>
                </a:lnTo>
                <a:lnTo>
                  <a:pt x="80403" y="37728"/>
                </a:lnTo>
                <a:lnTo>
                  <a:pt x="47146" y="64301"/>
                </a:lnTo>
                <a:lnTo>
                  <a:pt x="21806" y="96138"/>
                </a:lnTo>
                <a:lnTo>
                  <a:pt x="5665" y="132201"/>
                </a:lnTo>
                <a:lnTo>
                  <a:pt x="0" y="171450"/>
                </a:lnTo>
                <a:lnTo>
                  <a:pt x="5665" y="210980"/>
                </a:lnTo>
                <a:lnTo>
                  <a:pt x="21806" y="247245"/>
                </a:lnTo>
                <a:lnTo>
                  <a:pt x="47146" y="279218"/>
                </a:lnTo>
                <a:lnTo>
                  <a:pt x="80403" y="305873"/>
                </a:lnTo>
                <a:lnTo>
                  <a:pt x="120298" y="326182"/>
                </a:lnTo>
                <a:lnTo>
                  <a:pt x="165551" y="339121"/>
                </a:lnTo>
                <a:lnTo>
                  <a:pt x="214883" y="343662"/>
                </a:lnTo>
                <a:lnTo>
                  <a:pt x="264216" y="339121"/>
                </a:lnTo>
                <a:lnTo>
                  <a:pt x="309469" y="326182"/>
                </a:lnTo>
                <a:lnTo>
                  <a:pt x="349364" y="305873"/>
                </a:lnTo>
                <a:lnTo>
                  <a:pt x="382621" y="279218"/>
                </a:lnTo>
                <a:lnTo>
                  <a:pt x="407961" y="247245"/>
                </a:lnTo>
                <a:lnTo>
                  <a:pt x="424102" y="210980"/>
                </a:lnTo>
                <a:lnTo>
                  <a:pt x="429768" y="171450"/>
                </a:lnTo>
                <a:lnTo>
                  <a:pt x="424102" y="132201"/>
                </a:lnTo>
                <a:lnTo>
                  <a:pt x="407961" y="96138"/>
                </a:lnTo>
                <a:lnTo>
                  <a:pt x="382621" y="64301"/>
                </a:lnTo>
                <a:lnTo>
                  <a:pt x="349364" y="37728"/>
                </a:lnTo>
                <a:lnTo>
                  <a:pt x="309469" y="17461"/>
                </a:lnTo>
                <a:lnTo>
                  <a:pt x="264216" y="4538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2187187" y="648585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33876" y="6409055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5" h="344170">
                <a:moveTo>
                  <a:pt x="214884" y="0"/>
                </a:moveTo>
                <a:lnTo>
                  <a:pt x="165551" y="4538"/>
                </a:lnTo>
                <a:lnTo>
                  <a:pt x="120298" y="17461"/>
                </a:lnTo>
                <a:lnTo>
                  <a:pt x="80403" y="37728"/>
                </a:lnTo>
                <a:lnTo>
                  <a:pt x="47146" y="64301"/>
                </a:lnTo>
                <a:lnTo>
                  <a:pt x="21806" y="96138"/>
                </a:lnTo>
                <a:lnTo>
                  <a:pt x="5665" y="132201"/>
                </a:lnTo>
                <a:lnTo>
                  <a:pt x="0" y="171450"/>
                </a:lnTo>
                <a:lnTo>
                  <a:pt x="5665" y="210980"/>
                </a:lnTo>
                <a:lnTo>
                  <a:pt x="21806" y="247245"/>
                </a:lnTo>
                <a:lnTo>
                  <a:pt x="47146" y="279218"/>
                </a:lnTo>
                <a:lnTo>
                  <a:pt x="80403" y="305873"/>
                </a:lnTo>
                <a:lnTo>
                  <a:pt x="120298" y="326182"/>
                </a:lnTo>
                <a:lnTo>
                  <a:pt x="165551" y="339121"/>
                </a:lnTo>
                <a:lnTo>
                  <a:pt x="214884" y="343662"/>
                </a:lnTo>
                <a:lnTo>
                  <a:pt x="264216" y="339121"/>
                </a:lnTo>
                <a:lnTo>
                  <a:pt x="309469" y="326182"/>
                </a:lnTo>
                <a:lnTo>
                  <a:pt x="349364" y="305873"/>
                </a:lnTo>
                <a:lnTo>
                  <a:pt x="382621" y="279218"/>
                </a:lnTo>
                <a:lnTo>
                  <a:pt x="407961" y="247245"/>
                </a:lnTo>
                <a:lnTo>
                  <a:pt x="424102" y="210980"/>
                </a:lnTo>
                <a:lnTo>
                  <a:pt x="429767" y="171450"/>
                </a:lnTo>
                <a:lnTo>
                  <a:pt x="424102" y="132201"/>
                </a:lnTo>
                <a:lnTo>
                  <a:pt x="407961" y="96138"/>
                </a:lnTo>
                <a:lnTo>
                  <a:pt x="382621" y="64301"/>
                </a:lnTo>
                <a:lnTo>
                  <a:pt x="349364" y="37728"/>
                </a:lnTo>
                <a:lnTo>
                  <a:pt x="309469" y="17461"/>
                </a:lnTo>
                <a:lnTo>
                  <a:pt x="264216" y="4538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4445987" y="6485855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839248" y="6409055"/>
            <a:ext cx="418571" cy="334610"/>
          </a:xfrm>
          <a:custGeom>
            <a:avLst/>
            <a:gdLst/>
            <a:ahLst/>
            <a:cxnLst/>
            <a:rect l="l" t="t" r="r" b="b"/>
            <a:pathLst>
              <a:path w="430529" h="344170">
                <a:moveTo>
                  <a:pt x="214883" y="0"/>
                </a:moveTo>
                <a:lnTo>
                  <a:pt x="165551" y="4538"/>
                </a:lnTo>
                <a:lnTo>
                  <a:pt x="120298" y="17461"/>
                </a:lnTo>
                <a:lnTo>
                  <a:pt x="80403" y="37728"/>
                </a:lnTo>
                <a:lnTo>
                  <a:pt x="47146" y="64301"/>
                </a:lnTo>
                <a:lnTo>
                  <a:pt x="21806" y="96138"/>
                </a:lnTo>
                <a:lnTo>
                  <a:pt x="5665" y="132201"/>
                </a:lnTo>
                <a:lnTo>
                  <a:pt x="0" y="171450"/>
                </a:lnTo>
                <a:lnTo>
                  <a:pt x="5665" y="210980"/>
                </a:lnTo>
                <a:lnTo>
                  <a:pt x="21806" y="247245"/>
                </a:lnTo>
                <a:lnTo>
                  <a:pt x="47146" y="279218"/>
                </a:lnTo>
                <a:lnTo>
                  <a:pt x="80403" y="305873"/>
                </a:lnTo>
                <a:lnTo>
                  <a:pt x="120298" y="326182"/>
                </a:lnTo>
                <a:lnTo>
                  <a:pt x="165551" y="339121"/>
                </a:lnTo>
                <a:lnTo>
                  <a:pt x="214883" y="343662"/>
                </a:lnTo>
                <a:lnTo>
                  <a:pt x="264258" y="339121"/>
                </a:lnTo>
                <a:lnTo>
                  <a:pt x="309620" y="326182"/>
                </a:lnTo>
                <a:lnTo>
                  <a:pt x="349664" y="305873"/>
                </a:lnTo>
                <a:lnTo>
                  <a:pt x="383083" y="279218"/>
                </a:lnTo>
                <a:lnTo>
                  <a:pt x="408571" y="247245"/>
                </a:lnTo>
                <a:lnTo>
                  <a:pt x="424822" y="210980"/>
                </a:lnTo>
                <a:lnTo>
                  <a:pt x="430529" y="171450"/>
                </a:lnTo>
                <a:lnTo>
                  <a:pt x="424822" y="132201"/>
                </a:lnTo>
                <a:lnTo>
                  <a:pt x="408571" y="96138"/>
                </a:lnTo>
                <a:lnTo>
                  <a:pt x="383083" y="64301"/>
                </a:lnTo>
                <a:lnTo>
                  <a:pt x="349664" y="37728"/>
                </a:lnTo>
                <a:lnTo>
                  <a:pt x="309620" y="17461"/>
                </a:lnTo>
                <a:lnTo>
                  <a:pt x="264258" y="4538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5951361" y="6485855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06843" y="6743171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4" h="344804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3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1518214" y="681997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86561" y="6743171"/>
            <a:ext cx="418571" cy="335227"/>
          </a:xfrm>
          <a:custGeom>
            <a:avLst/>
            <a:gdLst/>
            <a:ahLst/>
            <a:cxnLst/>
            <a:rect l="l" t="t" r="r" b="b"/>
            <a:pathLst>
              <a:path w="430529" h="344804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3"/>
                </a:lnTo>
                <a:lnTo>
                  <a:pt x="264258" y="339883"/>
                </a:lnTo>
                <a:lnTo>
                  <a:pt x="309620" y="326944"/>
                </a:lnTo>
                <a:lnTo>
                  <a:pt x="349664" y="306635"/>
                </a:lnTo>
                <a:lnTo>
                  <a:pt x="383083" y="279980"/>
                </a:lnTo>
                <a:lnTo>
                  <a:pt x="408571" y="248007"/>
                </a:lnTo>
                <a:lnTo>
                  <a:pt x="424822" y="211742"/>
                </a:lnTo>
                <a:lnTo>
                  <a:pt x="430530" y="172212"/>
                </a:lnTo>
                <a:lnTo>
                  <a:pt x="424822" y="132681"/>
                </a:lnTo>
                <a:lnTo>
                  <a:pt x="408571" y="96416"/>
                </a:lnTo>
                <a:lnTo>
                  <a:pt x="383083" y="64443"/>
                </a:lnTo>
                <a:lnTo>
                  <a:pt x="349664" y="37788"/>
                </a:lnTo>
                <a:lnTo>
                  <a:pt x="309620" y="17479"/>
                </a:lnTo>
                <a:lnTo>
                  <a:pt x="264258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5198674" y="6819970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493646" y="6325341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5" h="172720">
                <a:moveTo>
                  <a:pt x="344424" y="0"/>
                </a:moveTo>
                <a:lnTo>
                  <a:pt x="0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1824672" y="6659457"/>
            <a:ext cx="251266" cy="167922"/>
          </a:xfrm>
          <a:custGeom>
            <a:avLst/>
            <a:gdLst/>
            <a:ahLst/>
            <a:cxnLst/>
            <a:rect l="l" t="t" r="r" b="b"/>
            <a:pathLst>
              <a:path w="258444" h="172720">
                <a:moveTo>
                  <a:pt x="258318" y="0"/>
                </a:moveTo>
                <a:lnTo>
                  <a:pt x="0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4751705" y="5990484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4" h="172720">
                <a:moveTo>
                  <a:pt x="0" y="0"/>
                </a:moveTo>
                <a:lnTo>
                  <a:pt x="344424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5505131" y="6325341"/>
            <a:ext cx="334610" cy="167922"/>
          </a:xfrm>
          <a:custGeom>
            <a:avLst/>
            <a:gdLst/>
            <a:ahLst/>
            <a:cxnLst/>
            <a:rect l="l" t="t" r="r" b="b"/>
            <a:pathLst>
              <a:path w="344170" h="172720">
                <a:moveTo>
                  <a:pt x="0" y="0"/>
                </a:moveTo>
                <a:lnTo>
                  <a:pt x="343662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4751705" y="6659457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4" h="172720">
                <a:moveTo>
                  <a:pt x="0" y="0"/>
                </a:moveTo>
                <a:lnTo>
                  <a:pt x="344424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131549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6685"/>
            <a:ext cx="4498093" cy="2193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implemented.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C++ Implementation of Binary</a:t>
            </a:r>
            <a:r>
              <a:rPr sz="1264" b="1" spc="-10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 marL="12347">
              <a:lnSpc>
                <a:spcPts val="1269"/>
              </a:lnSpc>
            </a:pPr>
            <a:r>
              <a:rPr sz="1069" spc="10" dirty="0">
                <a:latin typeface="Times New Roman"/>
                <a:cs typeface="Times New Roman"/>
              </a:rPr>
              <a:t>See the code </a:t>
            </a:r>
            <a:r>
              <a:rPr sz="1069" spc="5" dirty="0">
                <a:latin typeface="Times New Roman"/>
                <a:cs typeface="Times New Roman"/>
              </a:rPr>
              <a:t>below 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file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treenode.cpp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127791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/*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file contains </a:t>
            </a:r>
            <a:r>
              <a:rPr sz="1069" spc="10" dirty="0">
                <a:latin typeface="Times New Roman"/>
                <a:cs typeface="Times New Roman"/>
              </a:rPr>
              <a:t>the TreeNode </a:t>
            </a:r>
            <a:r>
              <a:rPr sz="1069" spc="5" dirty="0">
                <a:latin typeface="Times New Roman"/>
                <a:cs typeface="Times New Roman"/>
              </a:rPr>
              <a:t>class declaration. </a:t>
            </a:r>
            <a:r>
              <a:rPr sz="1069" spc="10" dirty="0">
                <a:latin typeface="Times New Roman"/>
                <a:cs typeface="Times New Roman"/>
              </a:rPr>
              <a:t>TreeNode </a:t>
            </a:r>
            <a:r>
              <a:rPr sz="1069" spc="5" dirty="0">
                <a:latin typeface="Times New Roman"/>
                <a:cs typeface="Times New Roman"/>
              </a:rPr>
              <a:t>contains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functionality for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tree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127791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1. #include 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&lt;stdlib.h&gt;</a:t>
            </a:r>
            <a:endParaRPr sz="1069">
              <a:latin typeface="Times New Roman"/>
              <a:cs typeface="Times New Roman"/>
            </a:endParaRPr>
          </a:p>
          <a:p>
            <a:pPr marL="127791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2.</a:t>
            </a:r>
            <a:endParaRPr sz="1069">
              <a:latin typeface="Times New Roman"/>
              <a:cs typeface="Times New Roman"/>
            </a:endParaRPr>
          </a:p>
          <a:p>
            <a:pPr marL="127791" marR="2768801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3. template &lt;class Object&gt;  </a:t>
            </a:r>
            <a:r>
              <a:rPr sz="1069" spc="5" dirty="0">
                <a:latin typeface="Times New Roman"/>
                <a:cs typeface="Times New Roman"/>
              </a:rPr>
              <a:t>4.</a:t>
            </a:r>
            <a:endParaRPr sz="1069">
              <a:latin typeface="Times New Roman"/>
              <a:cs typeface="Times New Roman"/>
            </a:endParaRPr>
          </a:p>
          <a:p>
            <a:pPr marL="127791" marR="3290460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5. class </a:t>
            </a:r>
            <a:r>
              <a:rPr sz="1069" spc="10" dirty="0">
                <a:latin typeface="Times New Roman"/>
                <a:cs typeface="Times New Roman"/>
              </a:rPr>
              <a:t>TreeNode  </a:t>
            </a:r>
            <a:r>
              <a:rPr sz="1069" spc="5" dirty="0">
                <a:latin typeface="Times New Roman"/>
                <a:cs typeface="Times New Roman"/>
              </a:rPr>
              <a:t>6.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7883" y="4044031"/>
            <a:ext cx="131744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NULL;</a:t>
            </a:r>
            <a:endParaRPr sz="1069">
              <a:latin typeface="Times New Roman"/>
              <a:cs typeface="Times New Roman"/>
            </a:endParaRPr>
          </a:p>
          <a:p>
            <a:pPr marL="2839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this-&gt;right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NULL;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7366" y="4685580"/>
            <a:ext cx="421658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object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7883" y="5013016"/>
            <a:ext cx="61921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97" indent="-29015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object;  </a:t>
            </a:r>
            <a:r>
              <a:rPr sz="1069" spc="-5" dirty="0">
                <a:latin typeface="Times New Roman"/>
                <a:cs typeface="Times New Roman"/>
              </a:rPr>
              <a:t>t</a:t>
            </a:r>
            <a:r>
              <a:rPr sz="1069" spc="5" dirty="0">
                <a:latin typeface="Times New Roman"/>
                <a:cs typeface="Times New Roman"/>
              </a:rPr>
              <a:t>h</a:t>
            </a:r>
            <a:r>
              <a:rPr sz="1069" spc="10" dirty="0">
                <a:latin typeface="Times New Roman"/>
                <a:cs typeface="Times New Roman"/>
              </a:rPr>
              <a:t>is-&gt;right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617" y="5166369"/>
            <a:ext cx="595136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NULL;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7817" y="4685580"/>
            <a:ext cx="1114954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TreeNode( </a:t>
            </a:r>
            <a:r>
              <a:rPr sz="1069" spc="5" dirty="0">
                <a:latin typeface="Times New Roman"/>
                <a:cs typeface="Times New Roman"/>
              </a:rPr>
              <a:t>Object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18561" indent="-617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this-&gt;object  this-&gt;left 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7817" y="5647145"/>
            <a:ext cx="1753923" cy="1331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Object * 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getInfo()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18561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this-&gt;object;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setInfo(Object </a:t>
            </a: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26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object)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18561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this-&gt;object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object;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0019" y="8051816"/>
            <a:ext cx="1432895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setLeft(TreeNode </a:t>
            </a: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272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left)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7817" y="7250259"/>
            <a:ext cx="1261886" cy="1164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TreeNode * 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getLeft()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18561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void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0210" y="3402481"/>
            <a:ext cx="1531673" cy="6155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12" indent="-313612">
              <a:lnSpc>
                <a:spcPts val="1274"/>
              </a:lnSpc>
              <a:buAutoNum type="arabicPeriod" startAt="7"/>
              <a:tabLst>
                <a:tab pos="313612" algn="l"/>
                <a:tab pos="314230" algn="l"/>
              </a:tabLst>
            </a:pPr>
            <a:r>
              <a:rPr sz="1069" spc="10" dirty="0">
                <a:latin typeface="Times New Roman"/>
                <a:cs typeface="Times New Roman"/>
              </a:rPr>
              <a:t>public:</a:t>
            </a:r>
            <a:endParaRPr sz="1069">
              <a:latin typeface="Times New Roman"/>
              <a:cs typeface="Times New Roman"/>
            </a:endParaRPr>
          </a:p>
          <a:p>
            <a:pPr marL="417326" indent="-417326">
              <a:lnSpc>
                <a:spcPts val="1264"/>
              </a:lnSpc>
              <a:buAutoNum type="arabicPeriod" startAt="7"/>
              <a:tabLst>
                <a:tab pos="417326" algn="l"/>
                <a:tab pos="417944" algn="l"/>
              </a:tabLst>
            </a:pPr>
            <a:r>
              <a:rPr sz="1069" spc="5" dirty="0">
                <a:latin typeface="Times New Roman"/>
                <a:cs typeface="Times New Roman"/>
              </a:rPr>
              <a:t>//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constructors</a:t>
            </a:r>
            <a:endParaRPr sz="1069">
              <a:latin typeface="Times New Roman"/>
              <a:cs typeface="Times New Roman"/>
            </a:endParaRPr>
          </a:p>
          <a:p>
            <a:pPr marL="417326" indent="-417326">
              <a:lnSpc>
                <a:spcPts val="1264"/>
              </a:lnSpc>
              <a:buAutoNum type="arabicPeriod" startAt="7"/>
              <a:tabLst>
                <a:tab pos="417326" algn="l"/>
                <a:tab pos="417944" algn="l"/>
              </a:tabLst>
            </a:pPr>
            <a:r>
              <a:rPr sz="1069" spc="10" dirty="0">
                <a:latin typeface="Times New Roman"/>
                <a:cs typeface="Times New Roman"/>
              </a:rPr>
              <a:t>TreeNode()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  <a:tabLst>
                <a:tab pos="417326" algn="l"/>
              </a:tabLst>
            </a:pPr>
            <a:r>
              <a:rPr sz="1069" spc="5" dirty="0">
                <a:latin typeface="Times New Roman"/>
                <a:cs typeface="Times New Roman"/>
              </a:rPr>
              <a:t>10.	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  <a:buAutoNum type="arabicPeriod" startAt="11"/>
              <a:tabLst>
                <a:tab pos="835888" algn="l"/>
                <a:tab pos="836505" algn="l"/>
              </a:tabLst>
            </a:pPr>
            <a:r>
              <a:rPr sz="1069" spc="5" dirty="0">
                <a:latin typeface="Times New Roman"/>
                <a:cs typeface="Times New Roman"/>
              </a:rPr>
              <a:t>this-&gt;object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  <a:spcBef>
                <a:spcPts val="44"/>
              </a:spcBef>
              <a:buAutoNum type="arabicPeriod" startAt="11"/>
              <a:tabLst>
                <a:tab pos="417944" algn="l"/>
                <a:tab pos="836505" algn="l"/>
                <a:tab pos="837123" algn="l"/>
              </a:tabLst>
            </a:pPr>
            <a:r>
              <a:rPr sz="1069" spc="5" dirty="0">
                <a:latin typeface="Times New Roman"/>
                <a:cs typeface="Times New Roman"/>
              </a:rPr>
              <a:t>this-&gt;left </a:t>
            </a:r>
            <a:r>
              <a:rPr sz="1069" spc="15" dirty="0">
                <a:latin typeface="Times New Roman"/>
                <a:cs typeface="Times New Roman"/>
              </a:rPr>
              <a:t>=  </a:t>
            </a:r>
            <a:r>
              <a:rPr sz="1069" spc="10" dirty="0">
                <a:latin typeface="Times New Roman"/>
                <a:cs typeface="Times New Roman"/>
              </a:rPr>
              <a:t>13.	};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14.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15.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16.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17.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18.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19.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20.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21.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22.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23.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24.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25.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26.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27.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28.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  <a:tabLst>
                <a:tab pos="417944" algn="l"/>
              </a:tabLst>
            </a:pPr>
            <a:r>
              <a:rPr sz="1069" spc="10" dirty="0">
                <a:latin typeface="Times New Roman"/>
                <a:cs typeface="Times New Roman"/>
              </a:rPr>
              <a:t>29.	};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30.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31.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32.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33.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34.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35.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36.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37.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38.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39.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40.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41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42.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43.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97817" y="8372584"/>
            <a:ext cx="1443390" cy="998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79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this-&gt;left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TreeNode * 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getRight()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18561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right;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14251" y="2124444"/>
            <a:ext cx="4501797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2991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417213" y="2121852"/>
            <a:ext cx="0" cy="7224977"/>
          </a:xfrm>
          <a:custGeom>
            <a:avLst/>
            <a:gdLst/>
            <a:ahLst/>
            <a:cxnLst/>
            <a:rect l="l" t="t" r="r" b="b"/>
            <a:pathLst>
              <a:path h="7431405">
                <a:moveTo>
                  <a:pt x="0" y="0"/>
                </a:moveTo>
                <a:lnTo>
                  <a:pt x="0" y="74310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414251" y="9343865"/>
            <a:ext cx="4495624" cy="0"/>
          </a:xfrm>
          <a:custGeom>
            <a:avLst/>
            <a:gdLst/>
            <a:ahLst/>
            <a:cxnLst/>
            <a:rect l="l" t="t" r="r" b="b"/>
            <a:pathLst>
              <a:path w="4624070">
                <a:moveTo>
                  <a:pt x="0" y="0"/>
                </a:moveTo>
                <a:lnTo>
                  <a:pt x="462381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5912590" y="2121852"/>
            <a:ext cx="0" cy="7224977"/>
          </a:xfrm>
          <a:custGeom>
            <a:avLst/>
            <a:gdLst/>
            <a:ahLst/>
            <a:cxnLst/>
            <a:rect l="l" t="t" r="r" b="b"/>
            <a:pathLst>
              <a:path h="7431405">
                <a:moveTo>
                  <a:pt x="0" y="0"/>
                </a:moveTo>
                <a:lnTo>
                  <a:pt x="0" y="74310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605923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0731" y="2414222"/>
            <a:ext cx="47598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isLeaf(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0173" y="1292612"/>
            <a:ext cx="2357702" cy="2987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4"/>
              </a:lnSpc>
              <a:tabLst>
                <a:tab pos="417944" algn="l"/>
              </a:tabLst>
            </a:pPr>
            <a:r>
              <a:rPr sz="1069" spc="10" dirty="0">
                <a:latin typeface="Times New Roman"/>
                <a:cs typeface="Times New Roman"/>
              </a:rPr>
              <a:t>44.	};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45.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  <a:tabLst>
                <a:tab pos="417326" algn="l"/>
              </a:tabLst>
            </a:pPr>
            <a:r>
              <a:rPr sz="1069" spc="5" dirty="0">
                <a:latin typeface="Times New Roman"/>
                <a:cs typeface="Times New Roman"/>
              </a:rPr>
              <a:t>46.	void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setRight(TreeNode </a:t>
            </a:r>
            <a:r>
              <a:rPr sz="1069" spc="10" dirty="0">
                <a:latin typeface="Times New Roman"/>
                <a:cs typeface="Times New Roman"/>
              </a:rPr>
              <a:t>*  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  <a:tabLst>
                <a:tab pos="417326" algn="l"/>
              </a:tabLst>
            </a:pPr>
            <a:r>
              <a:rPr sz="1069" spc="5" dirty="0">
                <a:latin typeface="Times New Roman"/>
                <a:cs typeface="Times New Roman"/>
              </a:rPr>
              <a:t>47.	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R="333985">
              <a:lnSpc>
                <a:spcPts val="1264"/>
              </a:lnSpc>
              <a:spcBef>
                <a:spcPts val="44"/>
              </a:spcBef>
              <a:tabLst>
                <a:tab pos="417944" algn="l"/>
                <a:tab pos="835888" algn="l"/>
              </a:tabLst>
            </a:pPr>
            <a:r>
              <a:rPr sz="1069" spc="5" dirty="0">
                <a:latin typeface="Times New Roman"/>
                <a:cs typeface="Times New Roman"/>
              </a:rPr>
              <a:t>48.		this-&gt;right 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right; 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49.	};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50.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  <a:tabLst>
                <a:tab pos="417944" algn="l"/>
              </a:tabLst>
            </a:pPr>
            <a:r>
              <a:rPr sz="1069" spc="10" dirty="0">
                <a:latin typeface="Times New Roman"/>
                <a:cs typeface="Times New Roman"/>
              </a:rPr>
              <a:t>51.	int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  <a:tabLst>
                <a:tab pos="417326" algn="l"/>
              </a:tabLst>
            </a:pPr>
            <a:r>
              <a:rPr sz="1069" spc="5" dirty="0">
                <a:latin typeface="Times New Roman"/>
                <a:cs typeface="Times New Roman"/>
              </a:rPr>
              <a:t>52.	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53.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54.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55.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56.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57.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58.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59.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60.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61.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0173" y="2742400"/>
            <a:ext cx="3949875" cy="1635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3832" indent="-417944">
              <a:lnSpc>
                <a:spcPts val="1264"/>
              </a:lnSpc>
            </a:pPr>
            <a:r>
              <a:rPr sz="1069" dirty="0">
                <a:latin typeface="Times New Roman"/>
                <a:cs typeface="Times New Roman"/>
              </a:rPr>
              <a:t>if( </a:t>
            </a:r>
            <a:r>
              <a:rPr sz="1069" spc="5" dirty="0">
                <a:latin typeface="Times New Roman"/>
                <a:cs typeface="Times New Roman"/>
              </a:rPr>
              <a:t>this-&gt;left </a:t>
            </a:r>
            <a:r>
              <a:rPr sz="1069" spc="10" dirty="0">
                <a:latin typeface="Times New Roman"/>
                <a:cs typeface="Times New Roman"/>
              </a:rPr>
              <a:t>==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19" dirty="0">
                <a:latin typeface="Times New Roman"/>
                <a:cs typeface="Times New Roman"/>
              </a:rPr>
              <a:t>&amp;&amp; </a:t>
            </a:r>
            <a:r>
              <a:rPr sz="1069" spc="5" dirty="0">
                <a:latin typeface="Times New Roman"/>
                <a:cs typeface="Times New Roman"/>
              </a:rPr>
              <a:t>this-&gt;right </a:t>
            </a:r>
            <a:r>
              <a:rPr sz="1069" spc="10" dirty="0">
                <a:latin typeface="Times New Roman"/>
                <a:cs typeface="Times New Roman"/>
              </a:rPr>
              <a:t>==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)  </a:t>
            </a:r>
            <a:r>
              <a:rPr sz="1069" spc="10" dirty="0">
                <a:latin typeface="Times New Roman"/>
                <a:cs typeface="Times New Roman"/>
              </a:rPr>
              <a:t>return 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1;</a:t>
            </a:r>
            <a:endParaRPr sz="1069">
              <a:latin typeface="Times New Roman"/>
              <a:cs typeface="Times New Roman"/>
            </a:endParaRPr>
          </a:p>
          <a:p>
            <a:pPr marL="836505" algn="just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41794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17944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private:</a:t>
            </a:r>
            <a:endParaRPr sz="1069">
              <a:latin typeface="Times New Roman"/>
              <a:cs typeface="Times New Roman"/>
            </a:endParaRPr>
          </a:p>
          <a:p>
            <a:pPr marL="835888" marR="2037245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Object * </a:t>
            </a:r>
            <a:r>
              <a:rPr sz="1069" spc="5" dirty="0">
                <a:latin typeface="Times New Roman"/>
                <a:cs typeface="Times New Roman"/>
              </a:rPr>
              <a:t>object;  </a:t>
            </a:r>
            <a:r>
              <a:rPr sz="1069" spc="10" dirty="0">
                <a:latin typeface="Times New Roman"/>
                <a:cs typeface="Times New Roman"/>
              </a:rPr>
              <a:t>TreeNode * </a:t>
            </a:r>
            <a:r>
              <a:rPr sz="1069" dirty="0">
                <a:latin typeface="Times New Roman"/>
                <a:cs typeface="Times New Roman"/>
              </a:rPr>
              <a:t>left;  </a:t>
            </a:r>
            <a:r>
              <a:rPr sz="1069" spc="10" dirty="0">
                <a:latin typeface="Times New Roman"/>
                <a:cs typeface="Times New Roman"/>
              </a:rPr>
              <a:t>TreeNode * 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right;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62. </a:t>
            </a:r>
            <a:r>
              <a:rPr sz="1069" spc="10" dirty="0">
                <a:latin typeface="Times New Roman"/>
                <a:cs typeface="Times New Roman"/>
              </a:rPr>
              <a:t>}; </a:t>
            </a: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end class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14251" y="1296564"/>
            <a:ext cx="4501797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2991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417213" y="1293601"/>
            <a:ext cx="0" cy="3217686"/>
          </a:xfrm>
          <a:custGeom>
            <a:avLst/>
            <a:gdLst/>
            <a:ahLst/>
            <a:cxnLst/>
            <a:rect l="l" t="t" r="r" b="b"/>
            <a:pathLst>
              <a:path h="3309620">
                <a:moveTo>
                  <a:pt x="0" y="0"/>
                </a:moveTo>
                <a:lnTo>
                  <a:pt x="0" y="330936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414251" y="4508076"/>
            <a:ext cx="4495624" cy="0"/>
          </a:xfrm>
          <a:custGeom>
            <a:avLst/>
            <a:gdLst/>
            <a:ahLst/>
            <a:cxnLst/>
            <a:rect l="l" t="t" r="r" b="b"/>
            <a:pathLst>
              <a:path w="4624070">
                <a:moveTo>
                  <a:pt x="0" y="0"/>
                </a:moveTo>
                <a:lnTo>
                  <a:pt x="462381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5912590" y="1293601"/>
            <a:ext cx="0" cy="3217686"/>
          </a:xfrm>
          <a:custGeom>
            <a:avLst/>
            <a:gdLst/>
            <a:ahLst/>
            <a:cxnLst/>
            <a:rect l="l" t="t" r="r" b="b"/>
            <a:pathLst>
              <a:path h="3309620">
                <a:moveTo>
                  <a:pt x="0" y="0"/>
                </a:moveTo>
                <a:lnTo>
                  <a:pt x="0" y="330936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352255" y="4666916"/>
            <a:ext cx="4852458" cy="456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For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implementation,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normally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write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class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becomes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factory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objects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type.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too,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i="1" spc="10" dirty="0">
                <a:latin typeface="Times New Roman"/>
                <a:cs typeface="Times New Roman"/>
              </a:rPr>
              <a:t>TreeNode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used to create </a:t>
            </a:r>
            <a:r>
              <a:rPr sz="1069" spc="10" dirty="0">
                <a:latin typeface="Times New Roman"/>
                <a:cs typeface="Times New Roman"/>
              </a:rPr>
              <a:t>nodes 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As we want to use </a:t>
            </a:r>
            <a:r>
              <a:rPr sz="1069" spc="5" dirty="0">
                <a:latin typeface="Times New Roman"/>
                <a:cs typeface="Times New Roman"/>
              </a:rPr>
              <a:t>this class for different data types, therefore, </a:t>
            </a:r>
            <a:r>
              <a:rPr sz="1069" spc="10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template </a:t>
            </a:r>
            <a:r>
              <a:rPr sz="1069" i="1" spc="5" dirty="0">
                <a:latin typeface="Times New Roman"/>
                <a:cs typeface="Times New Roman"/>
              </a:rPr>
              <a:t>class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line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doing the same thing. Inside the class </a:t>
            </a:r>
            <a:r>
              <a:rPr sz="1069" spc="15" dirty="0">
                <a:latin typeface="Times New Roman"/>
                <a:cs typeface="Times New Roman"/>
              </a:rPr>
              <a:t>body,  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private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members </a:t>
            </a:r>
            <a:r>
              <a:rPr sz="1069" spc="5" dirty="0">
                <a:latin typeface="Times New Roman"/>
                <a:cs typeface="Times New Roman"/>
              </a:rPr>
              <a:t>given </a:t>
            </a:r>
            <a:r>
              <a:rPr sz="1069" spc="10" dirty="0">
                <a:latin typeface="Times New Roman"/>
                <a:cs typeface="Times New Roman"/>
              </a:rPr>
              <a:t>at the bottom of </a:t>
            </a:r>
            <a:r>
              <a:rPr sz="1069" spc="5" dirty="0">
                <a:latin typeface="Times New Roman"/>
                <a:cs typeface="Times New Roman"/>
              </a:rPr>
              <a:t>the class declaration. At  line </a:t>
            </a:r>
            <a:r>
              <a:rPr sz="1069" i="1" spc="5" dirty="0">
                <a:latin typeface="Times New Roman"/>
                <a:cs typeface="Times New Roman"/>
              </a:rPr>
              <a:t>59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object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private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element of </a:t>
            </a:r>
            <a:r>
              <a:rPr sz="1069" i="1" spc="5" dirty="0">
                <a:latin typeface="Times New Roman"/>
                <a:cs typeface="Times New Roman"/>
              </a:rPr>
              <a:t>Object *,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store </a:t>
            </a:r>
            <a:r>
              <a:rPr sz="1069" spc="10" dirty="0">
                <a:latin typeface="Times New Roman"/>
                <a:cs typeface="Times New Roman"/>
              </a:rPr>
              <a:t>the tree element  </a:t>
            </a:r>
            <a:r>
              <a:rPr sz="1069" spc="5" dirty="0">
                <a:latin typeface="Times New Roman"/>
                <a:cs typeface="Times New Roman"/>
              </a:rPr>
              <a:t>(value) inside </a:t>
            </a:r>
            <a:r>
              <a:rPr sz="1069" spc="10" dirty="0">
                <a:latin typeface="Times New Roman"/>
                <a:cs typeface="Times New Roman"/>
              </a:rPr>
              <a:t>the node of </a:t>
            </a:r>
            <a:r>
              <a:rPr sz="1069" spc="5" dirty="0">
                <a:latin typeface="Times New Roman"/>
                <a:cs typeface="Times New Roman"/>
              </a:rPr>
              <a:t>the tree.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private </a:t>
            </a:r>
            <a:r>
              <a:rPr sz="1069" spc="10" dirty="0">
                <a:latin typeface="Times New Roman"/>
                <a:cs typeface="Times New Roman"/>
              </a:rPr>
              <a:t>data member of type </a:t>
            </a:r>
            <a:r>
              <a:rPr sz="1069" i="1" spc="10" dirty="0">
                <a:latin typeface="Times New Roman"/>
                <a:cs typeface="Times New Roman"/>
              </a:rPr>
              <a:t>TreeNode*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used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the left sub-tree. </a:t>
            </a:r>
            <a:r>
              <a:rPr sz="1069" i="1" spc="5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private </a:t>
            </a:r>
            <a:r>
              <a:rPr sz="1069" spc="10" dirty="0">
                <a:latin typeface="Times New Roman"/>
                <a:cs typeface="Times New Roman"/>
              </a:rPr>
              <a:t>data member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TreeNode*, </a:t>
            </a:r>
            <a:r>
              <a:rPr sz="1069" spc="10" dirty="0">
                <a:latin typeface="Times New Roman"/>
                <a:cs typeface="Times New Roman"/>
              </a:rPr>
              <a:t>employed </a:t>
            </a:r>
            <a:r>
              <a:rPr sz="1069" spc="5" dirty="0">
                <a:latin typeface="Times New Roman"/>
                <a:cs typeface="Times New Roman"/>
              </a:rPr>
              <a:t>to store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sub-tree.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Now, we go </a:t>
            </a:r>
            <a:r>
              <a:rPr sz="1069" spc="5" dirty="0">
                <a:latin typeface="Times New Roman"/>
                <a:cs typeface="Times New Roman"/>
              </a:rPr>
              <a:t>to the top of the class declaration to 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public </a:t>
            </a:r>
            <a:r>
              <a:rPr sz="1069" spc="5" dirty="0">
                <a:latin typeface="Times New Roman"/>
                <a:cs typeface="Times New Roman"/>
              </a:rPr>
              <a:t>functions.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i="1" spc="5" dirty="0">
                <a:latin typeface="Times New Roman"/>
                <a:cs typeface="Times New Roman"/>
              </a:rPr>
              <a:t>9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public parameter-less constructor is declared.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members have been </a:t>
            </a:r>
            <a:r>
              <a:rPr sz="1069" spc="5" dirty="0">
                <a:latin typeface="Times New Roman"/>
                <a:cs typeface="Times New Roman"/>
              </a:rPr>
              <a:t>initialized  in the constructor.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i="1" spc="5" dirty="0">
                <a:latin typeface="Times New Roman"/>
                <a:cs typeface="Times New Roman"/>
              </a:rPr>
              <a:t>11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object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member </a:t>
            </a:r>
            <a:r>
              <a:rPr sz="1069" spc="5" dirty="0">
                <a:latin typeface="Times New Roman"/>
                <a:cs typeface="Times New Roman"/>
              </a:rPr>
              <a:t>is initialized to </a:t>
            </a:r>
            <a:r>
              <a:rPr sz="1069" i="1" spc="15" dirty="0">
                <a:latin typeface="Times New Roman"/>
                <a:cs typeface="Times New Roman"/>
              </a:rPr>
              <a:t>NULL</a:t>
            </a:r>
            <a:r>
              <a:rPr sz="1069" spc="15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Similarly 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members </a:t>
            </a:r>
            <a:r>
              <a:rPr sz="1069" spc="5" dirty="0">
                <a:latin typeface="Times New Roman"/>
                <a:cs typeface="Times New Roman"/>
              </a:rPr>
              <a:t>are initialized to </a:t>
            </a:r>
            <a:r>
              <a:rPr sz="1069" i="1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line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12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There is another constructor </a:t>
            </a:r>
            <a:r>
              <a:rPr sz="1069" spc="10" dirty="0">
                <a:latin typeface="Times New Roman"/>
                <a:cs typeface="Times New Roman"/>
              </a:rPr>
              <a:t>declared </a:t>
            </a:r>
            <a:r>
              <a:rPr sz="1069" spc="5" dirty="0">
                <a:latin typeface="Times New Roman"/>
                <a:cs typeface="Times New Roman"/>
              </a:rPr>
              <a:t>at line </a:t>
            </a:r>
            <a:r>
              <a:rPr sz="1069" i="1" spc="5" dirty="0">
                <a:latin typeface="Times New Roman"/>
                <a:cs typeface="Times New Roman"/>
              </a:rPr>
              <a:t>15</a:t>
            </a:r>
            <a:r>
              <a:rPr sz="1069" spc="5" dirty="0">
                <a:latin typeface="Times New Roman"/>
                <a:cs typeface="Times New Roman"/>
              </a:rPr>
              <a:t>- </a:t>
            </a:r>
            <a:r>
              <a:rPr sz="1069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takes </a:t>
            </a:r>
            <a:r>
              <a:rPr sz="1069" i="1" spc="10" dirty="0">
                <a:latin typeface="Times New Roman"/>
                <a:cs typeface="Times New Roman"/>
              </a:rPr>
              <a:t>object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as a </a:t>
            </a:r>
            <a:r>
              <a:rPr sz="1069" spc="5" dirty="0">
                <a:latin typeface="Times New Roman"/>
                <a:cs typeface="Times New Roman"/>
              </a:rPr>
              <a:t>parameter  to construct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TreeNode </a:t>
            </a:r>
            <a:r>
              <a:rPr sz="1069" spc="5" dirty="0">
                <a:latin typeface="Times New Roman"/>
                <a:cs typeface="Times New Roman"/>
              </a:rPr>
              <a:t>object with that object </a:t>
            </a:r>
            <a:r>
              <a:rPr sz="1069" spc="10" dirty="0">
                <a:latin typeface="Times New Roman"/>
                <a:cs typeface="Times New Roman"/>
              </a:rPr>
              <a:t>value. While </a:t>
            </a:r>
            <a:r>
              <a:rPr sz="1069" spc="5" dirty="0">
                <a:latin typeface="Times New Roman"/>
                <a:cs typeface="Times New Roman"/>
              </a:rPr>
              <a:t>the pointers for </a:t>
            </a:r>
            <a:r>
              <a:rPr sz="1069" i="1" spc="5" dirty="0">
                <a:latin typeface="Times New Roman"/>
                <a:cs typeface="Times New Roman"/>
              </a:rPr>
              <a:t>right </a:t>
            </a:r>
            <a:r>
              <a:rPr sz="1069" i="1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sub-trees are </a:t>
            </a:r>
            <a:r>
              <a:rPr sz="1069" spc="10" dirty="0">
                <a:latin typeface="Times New Roman"/>
                <a:cs typeface="Times New Roman"/>
              </a:rPr>
              <a:t>pointing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NULL</a:t>
            </a:r>
            <a:r>
              <a:rPr sz="1069" spc="1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At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line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21,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there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getInfo()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returns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object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i.e.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i="1" spc="10" dirty="0">
                <a:latin typeface="Times New Roman"/>
                <a:cs typeface="Times New Roman"/>
              </a:rPr>
              <a:t>TreeNode</a:t>
            </a:r>
            <a:r>
              <a:rPr sz="1069" i="1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object.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44"/>
              </a:spcBef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line 26, the method </a:t>
            </a:r>
            <a:r>
              <a:rPr sz="1069" i="1" spc="10" dirty="0">
                <a:latin typeface="Times New Roman"/>
                <a:cs typeface="Times New Roman"/>
              </a:rPr>
              <a:t>setInfo(Object * </a:t>
            </a:r>
            <a:r>
              <a:rPr sz="1069" i="1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sets the </a:t>
            </a:r>
            <a:r>
              <a:rPr sz="1069" spc="5" dirty="0">
                <a:latin typeface="Times New Roman"/>
                <a:cs typeface="Times New Roman"/>
              </a:rPr>
              <a:t>value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object </a:t>
            </a:r>
            <a:r>
              <a:rPr sz="1069" spc="10" dirty="0">
                <a:latin typeface="Times New Roman"/>
                <a:cs typeface="Times New Roman"/>
              </a:rPr>
              <a:t>data member to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passed </a:t>
            </a:r>
            <a:r>
              <a:rPr sz="1069" spc="5" dirty="0">
                <a:latin typeface="Times New Roman"/>
                <a:cs typeface="Times New Roman"/>
              </a:rPr>
              <a:t>to it as the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argument.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The method </a:t>
            </a:r>
            <a:r>
              <a:rPr sz="1069" i="1" spc="5" dirty="0">
                <a:latin typeface="Times New Roman"/>
                <a:cs typeface="Times New Roman"/>
              </a:rPr>
              <a:t>getLeft()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pointer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sub-tree. Similarly,   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getRight()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sub-tree. </a:t>
            </a:r>
            <a:r>
              <a:rPr sz="1069" spc="10" dirty="0">
                <a:latin typeface="Times New Roman"/>
                <a:cs typeface="Times New Roman"/>
              </a:rPr>
              <a:t>Note that </a:t>
            </a:r>
            <a:r>
              <a:rPr sz="1069" spc="5" dirty="0">
                <a:latin typeface="Times New Roman"/>
                <a:cs typeface="Times New Roman"/>
              </a:rPr>
              <a:t>both </a:t>
            </a:r>
            <a:r>
              <a:rPr sz="1069" spc="10" dirty="0">
                <a:latin typeface="Times New Roman"/>
                <a:cs typeface="Times New Roman"/>
              </a:rPr>
              <a:t>of these methods return a pointer to the  object of type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TreeNode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10" dirty="0">
                <a:latin typeface="Times New Roman"/>
                <a:cs typeface="Times New Roman"/>
              </a:rPr>
              <a:t>setLeft(TreeNode  </a:t>
            </a:r>
            <a:r>
              <a:rPr sz="1069" i="1" spc="5" dirty="0">
                <a:latin typeface="Times New Roman"/>
                <a:cs typeface="Times New Roman"/>
              </a:rPr>
              <a:t>*)  </a:t>
            </a:r>
            <a:r>
              <a:rPr sz="1069" spc="5" dirty="0">
                <a:latin typeface="Times New Roman"/>
                <a:cs typeface="Times New Roman"/>
              </a:rPr>
              <a:t>method  is  used  to  set  the  pointer  </a:t>
            </a:r>
            <a:r>
              <a:rPr sz="1069" i="1" spc="5" dirty="0">
                <a:latin typeface="Times New Roman"/>
                <a:cs typeface="Times New Roman"/>
              </a:rPr>
              <a:t>left  </a:t>
            </a:r>
            <a:r>
              <a:rPr sz="1069" spc="10" dirty="0">
                <a:latin typeface="Times New Roman"/>
                <a:cs typeface="Times New Roman"/>
              </a:rPr>
              <a:t>to  </a:t>
            </a:r>
            <a:r>
              <a:rPr sz="1069" spc="5" dirty="0">
                <a:latin typeface="Times New Roman"/>
                <a:cs typeface="Times New Roman"/>
              </a:rPr>
              <a:t>left   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sub-tree.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Similarly, </a:t>
            </a:r>
            <a:r>
              <a:rPr sz="1069" i="1" spc="5" dirty="0">
                <a:latin typeface="Times New Roman"/>
                <a:cs typeface="Times New Roman"/>
              </a:rPr>
              <a:t>setRight(TreeNode </a:t>
            </a:r>
            <a:r>
              <a:rPr sz="1069" i="1" spc="10" dirty="0">
                <a:latin typeface="Times New Roman"/>
                <a:cs typeface="Times New Roman"/>
              </a:rPr>
              <a:t>*)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set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i="1" spc="5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to right sub-tree. </a:t>
            </a:r>
            <a:r>
              <a:rPr sz="1069" spc="10" dirty="0">
                <a:latin typeface="Times New Roman"/>
                <a:cs typeface="Times New Roman"/>
              </a:rPr>
              <a:t>Both  </a:t>
            </a:r>
            <a:r>
              <a:rPr sz="1069" spc="5" dirty="0">
                <a:latin typeface="Times New Roman"/>
                <a:cs typeface="Times New Roman"/>
              </a:rPr>
              <a:t>of these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accept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of </a:t>
            </a:r>
            <a:r>
              <a:rPr sz="1069" spc="10" dirty="0">
                <a:latin typeface="Times New Roman"/>
                <a:cs typeface="Times New Roman"/>
              </a:rPr>
              <a:t>type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TreeNode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isLeaf() </a:t>
            </a:r>
            <a:r>
              <a:rPr sz="1069" spc="5" dirty="0">
                <a:latin typeface="Times New Roman"/>
                <a:cs typeface="Times New Roman"/>
              </a:rPr>
              <a:t>method </a:t>
            </a:r>
            <a:r>
              <a:rPr sz="1069" spc="10" dirty="0">
                <a:latin typeface="Times New Roman"/>
                <a:cs typeface="Times New Roman"/>
              </a:rPr>
              <a:t>at line </a:t>
            </a:r>
            <a:r>
              <a:rPr sz="1069" i="1" spc="5" dirty="0">
                <a:latin typeface="Times New Roman"/>
                <a:cs typeface="Times New Roman"/>
              </a:rPr>
              <a:t>51</a:t>
            </a:r>
            <a:r>
              <a:rPr sz="1069" spc="5" dirty="0">
                <a:latin typeface="Times New Roman"/>
                <a:cs typeface="Times New Roman"/>
              </a:rPr>
              <a:t>, is to see whether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or not.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if it is leaf </a:t>
            </a:r>
            <a:r>
              <a:rPr sz="1069" spc="10" dirty="0">
                <a:latin typeface="Times New Roman"/>
                <a:cs typeface="Times New Roman"/>
              </a:rPr>
              <a:t>node. </a:t>
            </a:r>
            <a:r>
              <a:rPr sz="1069" spc="5" dirty="0">
                <a:latin typeface="Times New Roman"/>
                <a:cs typeface="Times New Roman"/>
              </a:rPr>
              <a:t>Otherwise, it returns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0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469802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2458" cy="2080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Using the </a:t>
            </a:r>
            <a:r>
              <a:rPr sz="1069" spc="5" dirty="0">
                <a:latin typeface="Times New Roman"/>
                <a:cs typeface="Times New Roman"/>
              </a:rPr>
              <a:t>above </a:t>
            </a:r>
            <a:r>
              <a:rPr sz="1069" i="1" spc="10" dirty="0">
                <a:latin typeface="Times New Roman"/>
                <a:cs typeface="Times New Roman"/>
              </a:rPr>
              <a:t>TreeNode</a:t>
            </a:r>
            <a:r>
              <a:rPr sz="1069" spc="10" dirty="0">
                <a:latin typeface="Times New Roman"/>
                <a:cs typeface="Times New Roman"/>
              </a:rPr>
              <a:t>, nodes </a:t>
            </a:r>
            <a:r>
              <a:rPr sz="1069" spc="5" dirty="0">
                <a:latin typeface="Times New Roman"/>
                <a:cs typeface="Times New Roman"/>
              </a:rPr>
              <a:t>for the </a:t>
            </a: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linked </a:t>
            </a:r>
            <a:r>
              <a:rPr sz="1069" spc="15" dirty="0">
                <a:latin typeface="Times New Roman"/>
                <a:cs typeface="Times New Roman"/>
              </a:rPr>
              <a:t>up  </a:t>
            </a:r>
            <a:r>
              <a:rPr sz="1069" spc="10" dirty="0">
                <a:latin typeface="Times New Roman"/>
                <a:cs typeface="Times New Roman"/>
              </a:rPr>
              <a:t>together to form a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tree.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write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separate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carry out 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creation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insertion </a:t>
            </a:r>
            <a:r>
              <a:rPr sz="1069" spc="10" dirty="0">
                <a:latin typeface="Times New Roman"/>
                <a:cs typeface="Times New Roman"/>
              </a:rPr>
              <a:t>into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Let’s use this class by writing couple of functions. </a:t>
            </a:r>
            <a:r>
              <a:rPr sz="1069" spc="10" dirty="0">
                <a:latin typeface="Times New Roman"/>
                <a:cs typeface="Times New Roman"/>
              </a:rPr>
              <a:t>Below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code of </a:t>
            </a:r>
            <a:r>
              <a:rPr sz="1069" spc="5" dirty="0">
                <a:latin typeface="Times New Roman"/>
                <a:cs typeface="Times New Roman"/>
              </a:rPr>
              <a:t>main </a:t>
            </a:r>
            <a:r>
              <a:rPr sz="1069" spc="10" dirty="0">
                <a:latin typeface="Times New Roman"/>
                <a:cs typeface="Times New Roman"/>
              </a:rPr>
              <a:t>program  </a:t>
            </a:r>
            <a:r>
              <a:rPr sz="1069" spc="5" dirty="0">
                <a:latin typeface="Times New Roman"/>
                <a:cs typeface="Times New Roman"/>
              </a:rPr>
              <a:t>file containing the </a:t>
            </a:r>
            <a:r>
              <a:rPr sz="1069" i="1" spc="10" dirty="0">
                <a:latin typeface="Times New Roman"/>
                <a:cs typeface="Times New Roman"/>
              </a:rPr>
              <a:t>main()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insert()</a:t>
            </a:r>
            <a:r>
              <a:rPr sz="1069" i="1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7791">
              <a:lnSpc>
                <a:spcPts val="1274"/>
              </a:lnSpc>
              <a:buAutoNum type="arabicPeriod"/>
              <a:tabLst>
                <a:tab pos="267311" algn="l"/>
              </a:tabLst>
            </a:pPr>
            <a:r>
              <a:rPr sz="1069" spc="5" dirty="0">
                <a:latin typeface="Times New Roman"/>
                <a:cs typeface="Times New Roman"/>
              </a:rPr>
              <a:t>#include 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&lt;iostream&gt;</a:t>
            </a:r>
            <a:endParaRPr sz="1069">
              <a:latin typeface="Times New Roman"/>
              <a:cs typeface="Times New Roman"/>
            </a:endParaRPr>
          </a:p>
          <a:p>
            <a:pPr marL="266694" indent="-138903">
              <a:lnSpc>
                <a:spcPts val="1264"/>
              </a:lnSpc>
              <a:buAutoNum type="arabicPeriod"/>
              <a:tabLst>
                <a:tab pos="267311" algn="l"/>
              </a:tabLst>
            </a:pPr>
            <a:r>
              <a:rPr sz="1069" spc="5" dirty="0">
                <a:latin typeface="Times New Roman"/>
                <a:cs typeface="Times New Roman"/>
              </a:rPr>
              <a:t>#include 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&lt;stdlib.h&gt;</a:t>
            </a:r>
            <a:endParaRPr sz="1069">
              <a:latin typeface="Times New Roman"/>
              <a:cs typeface="Times New Roman"/>
            </a:endParaRPr>
          </a:p>
          <a:p>
            <a:pPr marL="127791" marR="3085500">
              <a:lnSpc>
                <a:spcPts val="1264"/>
              </a:lnSpc>
              <a:spcBef>
                <a:spcPts val="49"/>
              </a:spcBef>
              <a:buAutoNum type="arabicPeriod"/>
              <a:tabLst>
                <a:tab pos="267311" algn="l"/>
              </a:tabLst>
            </a:pPr>
            <a:r>
              <a:rPr sz="1069" spc="5" dirty="0">
                <a:latin typeface="Times New Roman"/>
                <a:cs typeface="Times New Roman"/>
              </a:rPr>
              <a:t>#include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"TreeNode.cpp"  4.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7780" y="3215755"/>
            <a:ext cx="3013340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int  x[]  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{14,15,4,9,7,18,3,5,16,4,20,17,9,14,5,-1};</a:t>
            </a:r>
            <a:endParaRPr sz="1069">
              <a:latin typeface="Times New Roman"/>
              <a:cs typeface="Times New Roman"/>
            </a:endParaRPr>
          </a:p>
          <a:p>
            <a:pPr marR="56179" indent="-617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TreeNode &lt;int&gt; * </a:t>
            </a:r>
            <a:r>
              <a:rPr sz="1069" spc="5" dirty="0">
                <a:latin typeface="Times New Roman"/>
                <a:cs typeface="Times New Roman"/>
              </a:rPr>
              <a:t>root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TreeNode&lt;int&gt;();  root-&gt;setInfo( &amp;x[0]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for(int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1; x[i]  </a:t>
            </a:r>
            <a:r>
              <a:rPr sz="1069" spc="15" dirty="0">
                <a:latin typeface="Times New Roman"/>
                <a:cs typeface="Times New Roman"/>
              </a:rPr>
              <a:t>&gt;  </a:t>
            </a:r>
            <a:r>
              <a:rPr sz="1069" spc="10" dirty="0">
                <a:latin typeface="Times New Roman"/>
                <a:cs typeface="Times New Roman"/>
              </a:rPr>
              <a:t>0;  i++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1917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insert( root,  </a:t>
            </a:r>
            <a:r>
              <a:rPr sz="1069" spc="10" dirty="0">
                <a:latin typeface="Times New Roman"/>
                <a:cs typeface="Times New Roman"/>
              </a:rPr>
              <a:t>&amp;x[i]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0172" y="2903135"/>
            <a:ext cx="2148417" cy="1821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5. </a:t>
            </a:r>
            <a:r>
              <a:rPr sz="1069" spc="5" dirty="0">
                <a:latin typeface="Times New Roman"/>
                <a:cs typeface="Times New Roman"/>
              </a:rPr>
              <a:t>int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main(int argc, char * argv[])  </a:t>
            </a:r>
            <a:r>
              <a:rPr sz="1069" spc="5" dirty="0">
                <a:latin typeface="Times New Roman"/>
                <a:cs typeface="Times New Roman"/>
              </a:rPr>
              <a:t>6.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7.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8.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9.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10.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11.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12.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13.</a:t>
            </a:r>
            <a:endParaRPr sz="1069">
              <a:latin typeface="Times New Roman"/>
              <a:cs typeface="Times New Roman"/>
            </a:endParaRPr>
          </a:p>
          <a:p>
            <a:pPr marR="1865005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14.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}  </a:t>
            </a:r>
            <a:r>
              <a:rPr sz="1069" spc="5" dirty="0">
                <a:latin typeface="Times New Roman"/>
                <a:cs typeface="Times New Roman"/>
              </a:rPr>
              <a:t>15.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0173" y="4658861"/>
            <a:ext cx="301457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16. void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(TreeNode &lt;int&gt; *   </a:t>
            </a:r>
            <a:r>
              <a:rPr sz="1069" spc="5" dirty="0">
                <a:latin typeface="Times New Roman"/>
                <a:cs typeface="Times New Roman"/>
              </a:rPr>
              <a:t>root,  int </a:t>
            </a: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26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info)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17.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6768" y="5948628"/>
            <a:ext cx="1682309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326" indent="-41794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*info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*(p-&gt;getInfo()) </a:t>
            </a:r>
            <a:r>
              <a:rPr sz="1069" spc="5" dirty="0">
                <a:latin typeface="Times New Roman"/>
                <a:cs typeface="Times New Roman"/>
              </a:rPr>
              <a:t>)  </a:t>
            </a:r>
            <a:r>
              <a:rPr sz="1069" spc="10" dirty="0">
                <a:latin typeface="Times New Roman"/>
                <a:cs typeface="Times New Roman"/>
              </a:rPr>
              <a:t>q  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p-&gt;getLeft();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else</a:t>
            </a:r>
            <a:endParaRPr sz="1069">
              <a:latin typeface="Times New Roman"/>
              <a:cs typeface="Times New Roman"/>
            </a:endParaRPr>
          </a:p>
          <a:p>
            <a:pPr marL="417326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q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8608" y="6422019"/>
            <a:ext cx="990247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p-&gt;getRight();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0173" y="4979641"/>
            <a:ext cx="3707253" cy="3500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326" indent="-417326">
              <a:lnSpc>
                <a:spcPts val="1274"/>
              </a:lnSpc>
              <a:buAutoNum type="arabicPeriod" startAt="18"/>
              <a:tabLst>
                <a:tab pos="417326" algn="l"/>
                <a:tab pos="417944" algn="l"/>
              </a:tabLst>
            </a:pPr>
            <a:r>
              <a:rPr sz="1069" spc="10" dirty="0">
                <a:latin typeface="Times New Roman"/>
                <a:cs typeface="Times New Roman"/>
              </a:rPr>
              <a:t>TreeNode &lt;int&gt; *   node   </a:t>
            </a:r>
            <a:r>
              <a:rPr sz="1069" spc="15" dirty="0">
                <a:latin typeface="Times New Roman"/>
                <a:cs typeface="Times New Roman"/>
              </a:rPr>
              <a:t>=   </a:t>
            </a:r>
            <a:r>
              <a:rPr sz="1069" spc="10" dirty="0">
                <a:latin typeface="Times New Roman"/>
                <a:cs typeface="Times New Roman"/>
              </a:rPr>
              <a:t>new   TreeNode &lt;int&gt;</a:t>
            </a:r>
            <a:r>
              <a:rPr sz="1069" spc="-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(info);</a:t>
            </a:r>
            <a:endParaRPr sz="1069">
              <a:latin typeface="Times New Roman"/>
              <a:cs typeface="Times New Roman"/>
            </a:endParaRPr>
          </a:p>
          <a:p>
            <a:pPr marL="417326" indent="-417326">
              <a:lnSpc>
                <a:spcPts val="1259"/>
              </a:lnSpc>
              <a:buAutoNum type="arabicPeriod" startAt="18"/>
              <a:tabLst>
                <a:tab pos="417326" algn="l"/>
                <a:tab pos="417944" algn="l"/>
              </a:tabLst>
            </a:pPr>
            <a:r>
              <a:rPr sz="1069" spc="10" dirty="0">
                <a:latin typeface="Times New Roman"/>
                <a:cs typeface="Times New Roman"/>
              </a:rPr>
              <a:t>TreeNode &lt;int&gt;   * </a:t>
            </a:r>
            <a:r>
              <a:rPr sz="1069" spc="5" dirty="0">
                <a:latin typeface="Times New Roman"/>
                <a:cs typeface="Times New Roman"/>
              </a:rPr>
              <a:t>p,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q;</a:t>
            </a:r>
            <a:endParaRPr sz="1069">
              <a:latin typeface="Times New Roman"/>
              <a:cs typeface="Times New Roman"/>
            </a:endParaRPr>
          </a:p>
          <a:p>
            <a:pPr marL="417944" indent="-417944">
              <a:lnSpc>
                <a:spcPts val="1264"/>
              </a:lnSpc>
              <a:buAutoNum type="arabicPeriod" startAt="18"/>
              <a:tabLst>
                <a:tab pos="417944" algn="l"/>
                <a:tab pos="418561" algn="l"/>
              </a:tabLst>
            </a:pPr>
            <a:r>
              <a:rPr sz="1069" spc="10" dirty="0">
                <a:latin typeface="Times New Roman"/>
                <a:cs typeface="Times New Roman"/>
              </a:rPr>
              <a:t>p   </a:t>
            </a:r>
            <a:r>
              <a:rPr sz="1069" spc="15" dirty="0">
                <a:latin typeface="Times New Roman"/>
                <a:cs typeface="Times New Roman"/>
              </a:rPr>
              <a:t>=   </a:t>
            </a:r>
            <a:r>
              <a:rPr sz="1069" spc="10" dirty="0">
                <a:latin typeface="Times New Roman"/>
                <a:cs typeface="Times New Roman"/>
              </a:rPr>
              <a:t>q  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root;</a:t>
            </a:r>
            <a:endParaRPr sz="1069">
              <a:latin typeface="Times New Roman"/>
              <a:cs typeface="Times New Roman"/>
            </a:endParaRPr>
          </a:p>
          <a:p>
            <a:pPr marL="417944" indent="-417944">
              <a:lnSpc>
                <a:spcPts val="1264"/>
              </a:lnSpc>
              <a:buAutoNum type="arabicPeriod" startAt="18"/>
              <a:tabLst>
                <a:tab pos="417944" algn="l"/>
                <a:tab pos="418561" algn="l"/>
              </a:tabLst>
            </a:pPr>
            <a:r>
              <a:rPr sz="1069" spc="5" dirty="0">
                <a:latin typeface="Times New Roman"/>
                <a:cs typeface="Times New Roman"/>
              </a:rPr>
              <a:t>while( </a:t>
            </a:r>
            <a:r>
              <a:rPr sz="1069" spc="10" dirty="0">
                <a:latin typeface="Times New Roman"/>
                <a:cs typeface="Times New Roman"/>
              </a:rPr>
              <a:t>*info  !=  *(p-&gt;getInfo())   </a:t>
            </a:r>
            <a:r>
              <a:rPr sz="1069" spc="15" dirty="0">
                <a:latin typeface="Times New Roman"/>
                <a:cs typeface="Times New Roman"/>
              </a:rPr>
              <a:t>&amp;&amp;   </a:t>
            </a:r>
            <a:r>
              <a:rPr sz="1069" spc="10" dirty="0">
                <a:latin typeface="Times New Roman"/>
                <a:cs typeface="Times New Roman"/>
              </a:rPr>
              <a:t>q  !=  </a:t>
            </a:r>
            <a:r>
              <a:rPr sz="1069" spc="15" dirty="0">
                <a:latin typeface="Times New Roman"/>
                <a:cs typeface="Times New Roman"/>
              </a:rPr>
              <a:t>NULL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  <a:tabLst>
                <a:tab pos="417326" algn="l"/>
              </a:tabLst>
            </a:pPr>
            <a:r>
              <a:rPr sz="1069" spc="5" dirty="0">
                <a:latin typeface="Times New Roman"/>
                <a:cs typeface="Times New Roman"/>
              </a:rPr>
              <a:t>22.	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  <a:tabLst>
                <a:tab pos="835888" algn="l"/>
              </a:tabLst>
            </a:pPr>
            <a:r>
              <a:rPr sz="1069" spc="5" dirty="0">
                <a:latin typeface="Times New Roman"/>
                <a:cs typeface="Times New Roman"/>
              </a:rPr>
              <a:t>23.	</a:t>
            </a:r>
            <a:r>
              <a:rPr sz="1069" spc="10" dirty="0">
                <a:latin typeface="Times New Roman"/>
                <a:cs typeface="Times New Roman"/>
              </a:rPr>
              <a:t>p  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q;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24.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25.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26.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27.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  <a:tabLst>
                <a:tab pos="417326" algn="l"/>
              </a:tabLst>
            </a:pPr>
            <a:r>
              <a:rPr sz="1069" spc="5" dirty="0">
                <a:latin typeface="Times New Roman"/>
                <a:cs typeface="Times New Roman"/>
              </a:rPr>
              <a:t>28.	</a:t>
            </a: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29.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30.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31.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32.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33.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34.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35.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36.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37.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38.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7780" y="6902795"/>
            <a:ext cx="3552296" cy="147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*info  </a:t>
            </a:r>
            <a:r>
              <a:rPr sz="1069" spc="15" dirty="0">
                <a:latin typeface="Times New Roman"/>
                <a:cs typeface="Times New Roman"/>
              </a:rPr>
              <a:t>==  </a:t>
            </a:r>
            <a:r>
              <a:rPr sz="1069" spc="10" dirty="0">
                <a:latin typeface="Times New Roman"/>
                <a:cs typeface="Times New Roman"/>
              </a:rPr>
              <a:t>*( p-&gt;getInfo()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19179" indent="-617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"attempt to insert </a:t>
            </a:r>
            <a:r>
              <a:rPr sz="1069" spc="10" dirty="0">
                <a:latin typeface="Times New Roman"/>
                <a:cs typeface="Times New Roman"/>
              </a:rPr>
              <a:t>duplicate: "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*info &lt;&lt; endl;  </a:t>
            </a:r>
            <a:r>
              <a:rPr sz="1069" spc="5" dirty="0">
                <a:latin typeface="Times New Roman"/>
                <a:cs typeface="Times New Roman"/>
              </a:rPr>
              <a:t>delete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418561" marR="1747709" indent="-418561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else </a:t>
            </a: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*info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*(p-&gt;getInfo())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  </a:t>
            </a:r>
            <a:r>
              <a:rPr sz="1069" spc="10" dirty="0">
                <a:latin typeface="Times New Roman"/>
                <a:cs typeface="Times New Roman"/>
              </a:rPr>
              <a:t>p-&gt;setLeft( </a:t>
            </a:r>
            <a:r>
              <a:rPr sz="1069" spc="15" dirty="0">
                <a:latin typeface="Times New Roman"/>
                <a:cs typeface="Times New Roman"/>
              </a:rPr>
              <a:t>node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else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p-&gt;setRight(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14251" y="2258166"/>
            <a:ext cx="4501797" cy="0"/>
          </a:xfrm>
          <a:custGeom>
            <a:avLst/>
            <a:gdLst/>
            <a:ahLst/>
            <a:cxnLst/>
            <a:rect l="l" t="t" r="r" b="b"/>
            <a:pathLst>
              <a:path w="4630420">
                <a:moveTo>
                  <a:pt x="0" y="0"/>
                </a:moveTo>
                <a:lnTo>
                  <a:pt x="462991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417213" y="2255202"/>
            <a:ext cx="0" cy="6263746"/>
          </a:xfrm>
          <a:custGeom>
            <a:avLst/>
            <a:gdLst/>
            <a:ahLst/>
            <a:cxnLst/>
            <a:rect l="l" t="t" r="r" b="b"/>
            <a:pathLst>
              <a:path h="6442709">
                <a:moveTo>
                  <a:pt x="0" y="0"/>
                </a:moveTo>
                <a:lnTo>
                  <a:pt x="0" y="644270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414251" y="8515984"/>
            <a:ext cx="4495624" cy="0"/>
          </a:xfrm>
          <a:custGeom>
            <a:avLst/>
            <a:gdLst/>
            <a:ahLst/>
            <a:cxnLst/>
            <a:rect l="l" t="t" r="r" b="b"/>
            <a:pathLst>
              <a:path w="4624070">
                <a:moveTo>
                  <a:pt x="0" y="0"/>
                </a:moveTo>
                <a:lnTo>
                  <a:pt x="462381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912590" y="2255202"/>
            <a:ext cx="0" cy="6263746"/>
          </a:xfrm>
          <a:custGeom>
            <a:avLst/>
            <a:gdLst/>
            <a:ahLst/>
            <a:cxnLst/>
            <a:rect l="l" t="t" r="r" b="b"/>
            <a:pathLst>
              <a:path h="6442709">
                <a:moveTo>
                  <a:pt x="0" y="0"/>
                </a:moveTo>
                <a:lnTo>
                  <a:pt x="0" y="644270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352267" y="8345149"/>
            <a:ext cx="4852458" cy="983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791"/>
            <a:r>
              <a:rPr sz="1069" spc="5" dirty="0">
                <a:latin typeface="Times New Roman"/>
                <a:cs typeface="Times New Roman"/>
              </a:rPr>
              <a:t>39. </a:t>
            </a:r>
            <a:r>
              <a:rPr sz="1069" spc="10" dirty="0">
                <a:latin typeface="Times New Roman"/>
                <a:cs typeface="Times New Roman"/>
              </a:rPr>
              <a:t>} </a:t>
            </a:r>
            <a:r>
              <a:rPr sz="1069" spc="5" dirty="0">
                <a:latin typeface="Times New Roman"/>
                <a:cs typeface="Times New Roman"/>
              </a:rPr>
              <a:t>// end of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used the same </a:t>
            </a:r>
            <a:r>
              <a:rPr sz="1069" spc="5" dirty="0">
                <a:latin typeface="Times New Roman"/>
                <a:cs typeface="Times New Roman"/>
              </a:rPr>
              <a:t>list of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for discussion in this lecture.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given at line  </a:t>
            </a:r>
            <a:r>
              <a:rPr sz="1069" i="1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code.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same, </a:t>
            </a:r>
            <a:r>
              <a:rPr sz="1069" spc="10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the last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–1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as </a:t>
            </a:r>
            <a:r>
              <a:rPr sz="1069" spc="5" dirty="0">
                <a:latin typeface="Times New Roman"/>
                <a:cs typeface="Times New Roman"/>
              </a:rPr>
              <a:t>delimiter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marker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indicate </a:t>
            </a:r>
            <a:r>
              <a:rPr sz="1069" spc="5" dirty="0">
                <a:latin typeface="Times New Roman"/>
                <a:cs typeface="Times New Roman"/>
              </a:rPr>
              <a:t>that the list </a:t>
            </a:r>
            <a:r>
              <a:rPr sz="1069" spc="10" dirty="0">
                <a:latin typeface="Times New Roman"/>
                <a:cs typeface="Times New Roman"/>
              </a:rPr>
              <a:t>has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finished.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i="1" spc="5" dirty="0">
                <a:latin typeface="Times New Roman"/>
                <a:cs typeface="Times New Roman"/>
              </a:rPr>
              <a:t>8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creating </a:t>
            </a:r>
            <a:r>
              <a:rPr sz="1069" spc="10" dirty="0">
                <a:latin typeface="Times New Roman"/>
                <a:cs typeface="Times New Roman"/>
              </a:rPr>
              <a:t>a new </a:t>
            </a:r>
            <a:r>
              <a:rPr sz="1069" i="1" spc="10" dirty="0">
                <a:latin typeface="Times New Roman"/>
                <a:cs typeface="Times New Roman"/>
              </a:rPr>
              <a:t>TreeNode </a:t>
            </a:r>
            <a:r>
              <a:rPr sz="1069" spc="10" dirty="0">
                <a:latin typeface="Times New Roman"/>
                <a:cs typeface="Times New Roman"/>
              </a:rPr>
              <a:t>object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as the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implies.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094664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6" y="868856"/>
            <a:ext cx="4854310" cy="759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778"/>
              </a:spcBef>
            </a:pP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node will </a:t>
            </a:r>
            <a:r>
              <a:rPr sz="1069" spc="5" dirty="0">
                <a:latin typeface="Times New Roman"/>
                <a:cs typeface="Times New Roman"/>
              </a:rPr>
              <a:t>contain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type element </a:t>
            </a:r>
            <a:r>
              <a:rPr sz="1069" spc="5" dirty="0">
                <a:latin typeface="Times New Roman"/>
                <a:cs typeface="Times New Roman"/>
              </a:rPr>
              <a:t>as evident </a:t>
            </a:r>
            <a:r>
              <a:rPr sz="1069" spc="10" dirty="0">
                <a:latin typeface="Times New Roman"/>
                <a:cs typeface="Times New Roman"/>
              </a:rPr>
              <a:t>from the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syntax.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i="1" spc="5" dirty="0">
                <a:latin typeface="Times New Roman"/>
                <a:cs typeface="Times New Roman"/>
              </a:rPr>
              <a:t>9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in the list is </a:t>
            </a:r>
            <a:r>
              <a:rPr sz="1069" spc="10" dirty="0">
                <a:latin typeface="Times New Roman"/>
                <a:cs typeface="Times New Roman"/>
              </a:rPr>
              <a:t>set into the </a:t>
            </a:r>
            <a:r>
              <a:rPr sz="1069" i="1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node. At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i="1" spc="5" dirty="0">
                <a:latin typeface="Times New Roman"/>
                <a:cs typeface="Times New Roman"/>
              </a:rPr>
              <a:t>10</a:t>
            </a:r>
            <a:r>
              <a:rPr sz="1069" spc="5" dirty="0">
                <a:latin typeface="Times New Roman"/>
                <a:cs typeface="Times New Roman"/>
              </a:rPr>
              <a:t>, the </a:t>
            </a:r>
            <a:r>
              <a:rPr sz="1069" i="1" spc="5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loop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started,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inserting </a:t>
            </a:r>
            <a:r>
              <a:rPr sz="1069" dirty="0">
                <a:latin typeface="Times New Roman"/>
                <a:cs typeface="Times New Roman"/>
              </a:rPr>
              <a:t>all </a:t>
            </a:r>
            <a:r>
              <a:rPr sz="1069" spc="5" dirty="0">
                <a:latin typeface="Times New Roman"/>
                <a:cs typeface="Times New Roman"/>
              </a:rPr>
              <a:t>the elements of the list </a:t>
            </a:r>
            <a:r>
              <a:rPr sz="1069" spc="10" dirty="0">
                <a:latin typeface="Times New Roman"/>
                <a:cs typeface="Times New Roman"/>
              </a:rPr>
              <a:t>one by one </a:t>
            </a:r>
            <a:r>
              <a:rPr sz="1069" spc="5" dirty="0">
                <a:latin typeface="Times New Roman"/>
                <a:cs typeface="Times New Roman"/>
              </a:rPr>
              <a:t>in the tree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 of the </a:t>
            </a:r>
            <a:r>
              <a:rPr sz="1069" i="1" spc="5" dirty="0">
                <a:latin typeface="Times New Roman"/>
                <a:cs typeface="Times New Roman"/>
              </a:rPr>
              <a:t>insert() </a:t>
            </a:r>
            <a:r>
              <a:rPr sz="1069" spc="5" dirty="0">
                <a:latin typeface="Times New Roman"/>
                <a:cs typeface="Times New Roman"/>
              </a:rPr>
              <a:t>function. </a:t>
            </a:r>
            <a:r>
              <a:rPr sz="1069" spc="10" dirty="0">
                <a:latin typeface="Times New Roman"/>
                <a:cs typeface="Times New Roman"/>
              </a:rPr>
              <a:t>Most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time, this </a:t>
            </a:r>
            <a:r>
              <a:rPr sz="1069" spc="10" dirty="0">
                <a:latin typeface="Times New Roman"/>
                <a:cs typeface="Times New Roman"/>
              </a:rPr>
              <a:t>loop will be reading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input  numbers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users interactively or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file. It it is </a:t>
            </a:r>
            <a:r>
              <a:rPr sz="1069" spc="15" dirty="0">
                <a:latin typeface="Times New Roman"/>
                <a:cs typeface="Times New Roman"/>
              </a:rPr>
              <a:t>Windows </a:t>
            </a:r>
            <a:r>
              <a:rPr sz="1069" spc="10" dirty="0">
                <a:latin typeface="Times New Roman"/>
                <a:cs typeface="Times New Roman"/>
              </a:rPr>
              <a:t>application then a  form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to take input from the </a:t>
            </a:r>
            <a:r>
              <a:rPr sz="1069" spc="5" dirty="0">
                <a:latin typeface="Times New Roman"/>
                <a:cs typeface="Times New Roman"/>
              </a:rPr>
              <a:t>user. In this implementation, our objective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to insert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and </a:t>
            </a:r>
            <a:r>
              <a:rPr sz="1069" spc="15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the duplicates,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hard coding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5" dirty="0">
                <a:latin typeface="Times New Roman"/>
                <a:cs typeface="Times New Roman"/>
              </a:rPr>
              <a:t>within  </a:t>
            </a:r>
            <a:r>
              <a:rPr sz="1069" spc="10" dirty="0">
                <a:latin typeface="Times New Roman"/>
                <a:cs typeface="Times New Roman"/>
              </a:rPr>
              <a:t>our program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serve the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purpose.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5" dirty="0">
                <a:latin typeface="Times New Roman"/>
                <a:cs typeface="Times New Roman"/>
              </a:rPr>
              <a:t>insert() 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starts 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line  </a:t>
            </a:r>
            <a:r>
              <a:rPr sz="1069" i="1" spc="5" dirty="0">
                <a:latin typeface="Times New Roman"/>
                <a:cs typeface="Times New Roman"/>
              </a:rPr>
              <a:t>16</a:t>
            </a:r>
            <a:r>
              <a:rPr sz="1069" spc="5" dirty="0">
                <a:latin typeface="Times New Roman"/>
                <a:cs typeface="Times New Roman"/>
              </a:rPr>
              <a:t>.  It  is  </a:t>
            </a:r>
            <a:r>
              <a:rPr sz="1069" spc="10" dirty="0">
                <a:latin typeface="Times New Roman"/>
                <a:cs typeface="Times New Roman"/>
              </a:rPr>
              <a:t>accepting 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parameters.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parameter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to a </a:t>
            </a:r>
            <a:r>
              <a:rPr sz="1069" i="1" spc="10" dirty="0">
                <a:latin typeface="Times New Roman"/>
                <a:cs typeface="Times New Roman"/>
              </a:rPr>
              <a:t>TreeNode </a:t>
            </a:r>
            <a:r>
              <a:rPr sz="1069" spc="10" dirty="0">
                <a:latin typeface="Times New Roman"/>
                <a:cs typeface="Times New Roman"/>
              </a:rPr>
              <a:t>object, containing a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second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info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i="1" spc="10" dirty="0">
                <a:latin typeface="Times New Roman"/>
                <a:cs typeface="Times New Roman"/>
              </a:rPr>
              <a:t>int</a:t>
            </a:r>
            <a:r>
              <a:rPr sz="1069" i="1" spc="-7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*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In  the  first  line  of  the  function,  line  </a:t>
            </a:r>
            <a:r>
              <a:rPr sz="1069" i="1" spc="10" dirty="0">
                <a:latin typeface="Times New Roman"/>
                <a:cs typeface="Times New Roman"/>
              </a:rPr>
              <a:t>18</a:t>
            </a:r>
            <a:r>
              <a:rPr sz="1069" spc="10" dirty="0">
                <a:latin typeface="Times New Roman"/>
                <a:cs typeface="Times New Roman"/>
              </a:rPr>
              <a:t>,  a  </a:t>
            </a:r>
            <a:r>
              <a:rPr sz="1069" spc="15" dirty="0">
                <a:latin typeface="Times New Roman"/>
                <a:cs typeface="Times New Roman"/>
              </a:rPr>
              <a:t>new  </a:t>
            </a:r>
            <a:r>
              <a:rPr sz="1069" spc="10" dirty="0">
                <a:latin typeface="Times New Roman"/>
                <a:cs typeface="Times New Roman"/>
              </a:rPr>
              <a:t>node  has  been  </a:t>
            </a:r>
            <a:r>
              <a:rPr sz="1069" spc="5" dirty="0">
                <a:latin typeface="Times New Roman"/>
                <a:cs typeface="Times New Roman"/>
              </a:rPr>
              <a:t>by  calling    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parameterized </a:t>
            </a:r>
            <a:r>
              <a:rPr sz="1069" spc="5" dirty="0">
                <a:latin typeface="Times New Roman"/>
                <a:cs typeface="Times New Roman"/>
              </a:rPr>
              <a:t>constructor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TreeNode</a:t>
            </a:r>
            <a:r>
              <a:rPr sz="1069" i="1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class.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at line </a:t>
            </a:r>
            <a:r>
              <a:rPr sz="1069" i="1" spc="5" dirty="0">
                <a:latin typeface="Times New Roman"/>
                <a:cs typeface="Times New Roman"/>
              </a:rPr>
              <a:t>19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two pointer variables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q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declared.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line </a:t>
            </a:r>
            <a:r>
              <a:rPr sz="1069" i="1" spc="5" dirty="0">
                <a:latin typeface="Times New Roman"/>
                <a:cs typeface="Times New Roman"/>
              </a:rPr>
              <a:t>20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initializing </a:t>
            </a:r>
            <a:r>
              <a:rPr sz="1069" spc="10" dirty="0">
                <a:latin typeface="Times New Roman"/>
                <a:cs typeface="Times New Roman"/>
              </a:rPr>
              <a:t>variables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q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i="1" spc="10" dirty="0">
                <a:latin typeface="Times New Roman"/>
                <a:cs typeface="Times New Roman"/>
              </a:rPr>
              <a:t>root</a:t>
            </a:r>
            <a:r>
              <a:rPr sz="1069" i="1" spc="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In line </a:t>
            </a:r>
            <a:r>
              <a:rPr sz="1069" i="1" spc="5" dirty="0">
                <a:latin typeface="Times New Roman"/>
                <a:cs typeface="Times New Roman"/>
              </a:rPr>
              <a:t>21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is being started, inside the while loop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checking the  </a:t>
            </a:r>
            <a:r>
              <a:rPr sz="1069" spc="5" dirty="0">
                <a:latin typeface="Times New Roman"/>
                <a:cs typeface="Times New Roman"/>
              </a:rPr>
              <a:t>equality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inside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(being pointed to by pointer </a:t>
            </a:r>
            <a:r>
              <a:rPr sz="1069" i="1" spc="10" dirty="0">
                <a:latin typeface="Times New Roman"/>
                <a:cs typeface="Times New Roman"/>
              </a:rPr>
              <a:t>p) </a:t>
            </a:r>
            <a:r>
              <a:rPr sz="1069" spc="10" dirty="0">
                <a:latin typeface="Times New Roman"/>
                <a:cs typeface="Times New Roman"/>
              </a:rPr>
              <a:t>with the  number being passed.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control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entered into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loop,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both the numbers are not  equal and </a:t>
            </a:r>
            <a:r>
              <a:rPr sz="1069" i="1" spc="10" dirty="0">
                <a:latin typeface="Times New Roman"/>
                <a:cs typeface="Times New Roman"/>
              </a:rPr>
              <a:t>q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pointing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i="1" spc="15" dirty="0">
                <a:latin typeface="Times New Roman"/>
                <a:cs typeface="Times New Roman"/>
              </a:rPr>
              <a:t>NULL</a:t>
            </a:r>
            <a:r>
              <a:rPr sz="1069" spc="15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i="1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terminated if </a:t>
            </a:r>
            <a:r>
              <a:rPr sz="1069" spc="10" dirty="0">
                <a:latin typeface="Times New Roman"/>
                <a:cs typeface="Times New Roman"/>
              </a:rPr>
              <a:t>the  numbers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two nodes are </a:t>
            </a:r>
            <a:r>
              <a:rPr sz="1069" spc="5" dirty="0">
                <a:latin typeface="Times New Roman"/>
                <a:cs typeface="Times New Roman"/>
              </a:rPr>
              <a:t>equal </a:t>
            </a:r>
            <a:r>
              <a:rPr sz="1069" spc="10" dirty="0">
                <a:latin typeface="Times New Roman"/>
                <a:cs typeface="Times New Roman"/>
              </a:rPr>
              <a:t>or end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sub-tree is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reached.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i="1" spc="10" dirty="0">
                <a:latin typeface="Times New Roman"/>
                <a:cs typeface="Times New Roman"/>
              </a:rPr>
              <a:t>23 </a:t>
            </a:r>
            <a:r>
              <a:rPr sz="1069" spc="5" dirty="0">
                <a:latin typeface="Times New Roman"/>
                <a:cs typeface="Times New Roman"/>
              </a:rPr>
              <a:t>inside the loop,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assigned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q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spc="10" dirty="0">
                <a:latin typeface="Times New Roman"/>
                <a:cs typeface="Times New Roman"/>
              </a:rPr>
              <a:t>24 </a:t>
            </a:r>
            <a:r>
              <a:rPr sz="1069" spc="5" dirty="0">
                <a:latin typeface="Times New Roman"/>
                <a:cs typeface="Times New Roman"/>
              </a:rPr>
              <a:t>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loop,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inside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smaller </a:t>
            </a:r>
            <a:r>
              <a:rPr sz="1069" spc="10" dirty="0">
                <a:latin typeface="Times New Roman"/>
                <a:cs typeface="Times New Roman"/>
              </a:rPr>
              <a:t>than the number </a:t>
            </a:r>
            <a:r>
              <a:rPr sz="1069" spc="5" dirty="0">
                <a:latin typeface="Times New Roman"/>
                <a:cs typeface="Times New Roman"/>
              </a:rPr>
              <a:t>in 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pointed to by the pointer </a:t>
            </a:r>
            <a:r>
              <a:rPr sz="1069" i="1" spc="10" dirty="0">
                <a:latin typeface="Times New Roman"/>
                <a:cs typeface="Times New Roman"/>
              </a:rPr>
              <a:t>p</a:t>
            </a:r>
            <a:r>
              <a:rPr sz="1069" spc="10" dirty="0">
                <a:latin typeface="Times New Roman"/>
                <a:cs typeface="Times New Roman"/>
              </a:rPr>
              <a:t>. Then </a:t>
            </a:r>
            <a:r>
              <a:rPr sz="1069" spc="5" dirty="0">
                <a:latin typeface="Times New Roman"/>
                <a:cs typeface="Times New Roman"/>
              </a:rPr>
              <a:t>at line </a:t>
            </a:r>
            <a:r>
              <a:rPr sz="1069" i="1" spc="10" dirty="0">
                <a:latin typeface="Times New Roman"/>
                <a:cs typeface="Times New Roman"/>
              </a:rPr>
              <a:t>25</a:t>
            </a:r>
            <a:r>
              <a:rPr sz="1069" spc="10" dirty="0">
                <a:latin typeface="Times New Roman"/>
                <a:cs typeface="Times New Roman"/>
              </a:rPr>
              <a:t>, we are getting the </a:t>
            </a:r>
            <a:r>
              <a:rPr sz="1069" spc="5" dirty="0">
                <a:latin typeface="Times New Roman"/>
                <a:cs typeface="Times New Roman"/>
              </a:rPr>
              <a:t>left sub-tree  </a:t>
            </a:r>
            <a:r>
              <a:rPr sz="1069" spc="10" dirty="0">
                <a:latin typeface="Times New Roman"/>
                <a:cs typeface="Times New Roman"/>
              </a:rPr>
              <a:t>address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left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assigning it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pointer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q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ct val="98200"/>
              </a:lnSpc>
            </a:pPr>
            <a:r>
              <a:rPr sz="1069" spc="10" dirty="0">
                <a:latin typeface="Times New Roman"/>
                <a:cs typeface="Times New Roman"/>
              </a:rPr>
              <a:t>Otherwise, </a:t>
            </a:r>
            <a:r>
              <a:rPr sz="1069" spc="5" dirty="0">
                <a:latin typeface="Times New Roman"/>
                <a:cs typeface="Times New Roman"/>
              </a:rPr>
              <a:t>if this not the case,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is not  smaller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pointed to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pointer </a:t>
            </a:r>
            <a:r>
              <a:rPr sz="1069" i="1" spc="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at line </a:t>
            </a:r>
            <a:r>
              <a:rPr sz="1069" i="1" spc="5" dirty="0">
                <a:latin typeface="Times New Roman"/>
                <a:cs typeface="Times New Roman"/>
              </a:rPr>
              <a:t>27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right sub-tree </a:t>
            </a:r>
            <a:r>
              <a:rPr sz="1069" spc="10" dirty="0">
                <a:latin typeface="Times New Roman"/>
                <a:cs typeface="Times New Roman"/>
              </a:rPr>
              <a:t>address </a:t>
            </a:r>
            <a:r>
              <a:rPr sz="1069" spc="5" dirty="0">
                <a:latin typeface="Times New Roman"/>
                <a:cs typeface="Times New Roman"/>
              </a:rPr>
              <a:t>is retrieved </a:t>
            </a:r>
            <a:r>
              <a:rPr sz="1069" spc="10" dirty="0">
                <a:latin typeface="Times New Roman"/>
                <a:cs typeface="Times New Roman"/>
              </a:rPr>
              <a:t>and assigned to </a:t>
            </a:r>
            <a:r>
              <a:rPr sz="1069" spc="5" dirty="0">
                <a:latin typeface="Times New Roman"/>
                <a:cs typeface="Times New Roman"/>
              </a:rPr>
              <a:t>pointer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q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i="1" spc="5" dirty="0">
                <a:latin typeface="Times New Roman"/>
                <a:cs typeface="Times New Roman"/>
              </a:rPr>
              <a:t>30</a:t>
            </a:r>
            <a:r>
              <a:rPr sz="1069" spc="5" dirty="0">
                <a:latin typeface="Times New Roman"/>
                <a:cs typeface="Times New Roman"/>
              </a:rPr>
              <a:t>, the </a:t>
            </a:r>
            <a:r>
              <a:rPr sz="1069" spc="10" dirty="0">
                <a:latin typeface="Times New Roman"/>
                <a:cs typeface="Times New Roman"/>
              </a:rPr>
              <a:t>comparison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made </a:t>
            </a:r>
            <a:r>
              <a:rPr sz="1069" spc="5" dirty="0">
                <a:latin typeface="Times New Roman"/>
                <a:cs typeface="Times New Roman"/>
              </a:rPr>
              <a:t>to see 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both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values are </a:t>
            </a:r>
            <a:r>
              <a:rPr sz="1069" spc="10" dirty="0">
                <a:latin typeface="Times New Roman"/>
                <a:cs typeface="Times New Roman"/>
              </a:rPr>
              <a:t>equal (number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the node to be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and the number </a:t>
            </a:r>
            <a:r>
              <a:rPr sz="1069" spc="5" dirty="0">
                <a:latin typeface="Times New Roman"/>
                <a:cs typeface="Times New Roman"/>
              </a:rPr>
              <a:t>inside the </a:t>
            </a:r>
            <a:r>
              <a:rPr sz="1069" spc="10" dirty="0">
                <a:latin typeface="Times New Roman"/>
                <a:cs typeface="Times New Roman"/>
              </a:rPr>
              <a:t>node pointed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i="1" spc="10" dirty="0">
                <a:latin typeface="Times New Roman"/>
                <a:cs typeface="Times New Roman"/>
              </a:rPr>
              <a:t>p</a:t>
            </a:r>
            <a:r>
              <a:rPr sz="1069" spc="10" dirty="0">
                <a:latin typeface="Times New Roman"/>
                <a:cs typeface="Times New Roman"/>
              </a:rPr>
              <a:t>). In 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are equal, it displays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message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informing that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duplicate 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been found. </a:t>
            </a:r>
            <a:r>
              <a:rPr sz="1069" spc="5" dirty="0">
                <a:latin typeface="Times New Roman"/>
                <a:cs typeface="Times New Roman"/>
              </a:rPr>
              <a:t>This also means that the upper </a:t>
            </a:r>
            <a:r>
              <a:rPr sz="1069" i="1" spc="10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 was terminated  because of equality of the two numbers. In the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i="1" spc="5" dirty="0">
                <a:latin typeface="Times New Roman"/>
                <a:cs typeface="Times New Roman"/>
              </a:rPr>
              <a:t>33</a:t>
            </a:r>
            <a:r>
              <a:rPr sz="1069" spc="5" dirty="0">
                <a:latin typeface="Times New Roman"/>
                <a:cs typeface="Times New Roman"/>
              </a:rPr>
              <a:t>, the </a:t>
            </a:r>
            <a:r>
              <a:rPr sz="1069" spc="10" dirty="0">
                <a:latin typeface="Times New Roman"/>
                <a:cs typeface="Times New Roman"/>
              </a:rPr>
              <a:t>newly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deleted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afterwards.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i="1" spc="5" dirty="0">
                <a:latin typeface="Times New Roman"/>
                <a:cs typeface="Times New Roman"/>
              </a:rPr>
              <a:t>35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checking if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newly </a:t>
            </a:r>
            <a:r>
              <a:rPr sz="1069" spc="5" dirty="0">
                <a:latin typeface="Times New Roman"/>
                <a:cs typeface="Times New Roman"/>
              </a:rPr>
              <a:t>constructed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less </a:t>
            </a:r>
            <a:r>
              <a:rPr sz="1069" spc="10" dirty="0">
                <a:latin typeface="Times New Roman"/>
                <a:cs typeface="Times New Roman"/>
              </a:rPr>
              <a:t>than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end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sub-tree. If this is </a:t>
            </a:r>
            <a:r>
              <a:rPr sz="1069" spc="10" dirty="0">
                <a:latin typeface="Times New Roman"/>
                <a:cs typeface="Times New Roman"/>
              </a:rPr>
              <a:t>so then the newly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constructed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inserted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of the tree node.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insertion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is at line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36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number in the newly </a:t>
            </a:r>
            <a:r>
              <a:rPr sz="1069" spc="5" dirty="0">
                <a:latin typeface="Times New Roman"/>
                <a:cs typeface="Times New Roman"/>
              </a:rPr>
              <a:t>constructed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greater </a:t>
            </a:r>
            <a:r>
              <a:rPr sz="1069" spc="10" dirty="0">
                <a:latin typeface="Times New Roman"/>
                <a:cs typeface="Times New Roman"/>
              </a:rPr>
              <a:t>than the number in the tree  node, the newly constructed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inserted to the right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as  shown on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i="1" spc="5" dirty="0">
                <a:latin typeface="Times New Roman"/>
                <a:cs typeface="Times New Roman"/>
              </a:rPr>
              <a:t>38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To make </a:t>
            </a:r>
            <a:r>
              <a:rPr sz="1069" spc="5" dirty="0">
                <a:latin typeface="Times New Roman"/>
                <a:cs typeface="Times New Roman"/>
              </a:rPr>
              <a:t>it clearer, let’s see 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thing,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insert() </a:t>
            </a:r>
            <a:r>
              <a:rPr sz="1069" spc="10" dirty="0">
                <a:latin typeface="Times New Roman"/>
                <a:cs typeface="Times New Roman"/>
              </a:rPr>
              <a:t>method  </a:t>
            </a:r>
            <a:r>
              <a:rPr sz="1069" spc="5" dirty="0">
                <a:latin typeface="Times New Roman"/>
                <a:cs typeface="Times New Roman"/>
              </a:rPr>
              <a:t>pictorially.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Trace of</a:t>
            </a:r>
            <a:r>
              <a:rPr sz="1264" b="1" spc="-63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insert</a:t>
            </a:r>
            <a:endParaRPr sz="1264">
              <a:latin typeface="Arial"/>
              <a:cs typeface="Arial"/>
            </a:endParaRPr>
          </a:p>
          <a:p>
            <a:pPr marL="12347" marR="8643" algn="just">
              <a:lnSpc>
                <a:spcPts val="1264"/>
              </a:lnSpc>
              <a:spcBef>
                <a:spcPts val="44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the tree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constructed </a:t>
            </a:r>
            <a:r>
              <a:rPr sz="1069" spc="10" dirty="0">
                <a:latin typeface="Times New Roman"/>
                <a:cs typeface="Times New Roman"/>
              </a:rPr>
              <a:t>above. At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time,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 insert </a:t>
            </a:r>
            <a:r>
              <a:rPr sz="1069" spc="10" dirty="0">
                <a:latin typeface="Times New Roman"/>
                <a:cs typeface="Times New Roman"/>
              </a:rPr>
              <a:t>some new numbers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as given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223797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3129" y="5969740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4" h="344170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460"/>
                </a:lnTo>
                <a:lnTo>
                  <a:pt x="21806" y="247523"/>
                </a:lnTo>
                <a:lnTo>
                  <a:pt x="47146" y="279360"/>
                </a:lnTo>
                <a:lnTo>
                  <a:pt x="80403" y="305933"/>
                </a:lnTo>
                <a:lnTo>
                  <a:pt x="120298" y="326200"/>
                </a:lnTo>
                <a:lnTo>
                  <a:pt x="165551" y="339123"/>
                </a:lnTo>
                <a:lnTo>
                  <a:pt x="214884" y="343662"/>
                </a:lnTo>
                <a:lnTo>
                  <a:pt x="264216" y="339123"/>
                </a:lnTo>
                <a:lnTo>
                  <a:pt x="309469" y="326200"/>
                </a:lnTo>
                <a:lnTo>
                  <a:pt x="349364" y="305933"/>
                </a:lnTo>
                <a:lnTo>
                  <a:pt x="382621" y="279360"/>
                </a:lnTo>
                <a:lnTo>
                  <a:pt x="407961" y="247523"/>
                </a:lnTo>
                <a:lnTo>
                  <a:pt x="424102" y="211460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434501" y="604653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40959" y="5886026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5" h="172720">
                <a:moveTo>
                  <a:pt x="344424" y="0"/>
                </a:moveTo>
                <a:lnTo>
                  <a:pt x="0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5086561" y="5969740"/>
            <a:ext cx="418571" cy="334610"/>
          </a:xfrm>
          <a:custGeom>
            <a:avLst/>
            <a:gdLst/>
            <a:ahLst/>
            <a:cxnLst/>
            <a:rect l="l" t="t" r="r" b="b"/>
            <a:pathLst>
              <a:path w="430529" h="344170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460"/>
                </a:lnTo>
                <a:lnTo>
                  <a:pt x="21806" y="247523"/>
                </a:lnTo>
                <a:lnTo>
                  <a:pt x="47146" y="279360"/>
                </a:lnTo>
                <a:lnTo>
                  <a:pt x="80403" y="305933"/>
                </a:lnTo>
                <a:lnTo>
                  <a:pt x="120298" y="326200"/>
                </a:lnTo>
                <a:lnTo>
                  <a:pt x="165551" y="339123"/>
                </a:lnTo>
                <a:lnTo>
                  <a:pt x="214884" y="343662"/>
                </a:lnTo>
                <a:lnTo>
                  <a:pt x="264258" y="339123"/>
                </a:lnTo>
                <a:lnTo>
                  <a:pt x="309620" y="326200"/>
                </a:lnTo>
                <a:lnTo>
                  <a:pt x="349664" y="305933"/>
                </a:lnTo>
                <a:lnTo>
                  <a:pt x="383083" y="279360"/>
                </a:lnTo>
                <a:lnTo>
                  <a:pt x="408571" y="247523"/>
                </a:lnTo>
                <a:lnTo>
                  <a:pt x="424822" y="211460"/>
                </a:lnTo>
                <a:lnTo>
                  <a:pt x="430530" y="172212"/>
                </a:lnTo>
                <a:lnTo>
                  <a:pt x="424822" y="132681"/>
                </a:lnTo>
                <a:lnTo>
                  <a:pt x="408571" y="96416"/>
                </a:lnTo>
                <a:lnTo>
                  <a:pt x="383083" y="64443"/>
                </a:lnTo>
                <a:lnTo>
                  <a:pt x="349664" y="37788"/>
                </a:lnTo>
                <a:lnTo>
                  <a:pt x="309620" y="17479"/>
                </a:lnTo>
                <a:lnTo>
                  <a:pt x="264258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5198674" y="6046539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5815" y="6303856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4" h="344804">
                <a:moveTo>
                  <a:pt x="214883" y="0"/>
                </a:moveTo>
                <a:lnTo>
                  <a:pt x="165551" y="4580"/>
                </a:lnTo>
                <a:lnTo>
                  <a:pt x="120298" y="17612"/>
                </a:lnTo>
                <a:lnTo>
                  <a:pt x="80403" y="38028"/>
                </a:lnTo>
                <a:lnTo>
                  <a:pt x="47146" y="64763"/>
                </a:lnTo>
                <a:lnTo>
                  <a:pt x="21806" y="96749"/>
                </a:lnTo>
                <a:lnTo>
                  <a:pt x="5665" y="13292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3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921"/>
                </a:lnTo>
                <a:lnTo>
                  <a:pt x="407961" y="96749"/>
                </a:lnTo>
                <a:lnTo>
                  <a:pt x="382621" y="64763"/>
                </a:lnTo>
                <a:lnTo>
                  <a:pt x="349364" y="38028"/>
                </a:lnTo>
                <a:lnTo>
                  <a:pt x="309469" y="17612"/>
                </a:lnTo>
                <a:lnTo>
                  <a:pt x="264216" y="458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2187187" y="638139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33876" y="6303856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5" h="344804">
                <a:moveTo>
                  <a:pt x="214884" y="0"/>
                </a:moveTo>
                <a:lnTo>
                  <a:pt x="165551" y="4580"/>
                </a:lnTo>
                <a:lnTo>
                  <a:pt x="120298" y="17612"/>
                </a:lnTo>
                <a:lnTo>
                  <a:pt x="80403" y="38028"/>
                </a:lnTo>
                <a:lnTo>
                  <a:pt x="47146" y="64763"/>
                </a:lnTo>
                <a:lnTo>
                  <a:pt x="21806" y="96749"/>
                </a:lnTo>
                <a:lnTo>
                  <a:pt x="5665" y="13292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7" y="172212"/>
                </a:lnTo>
                <a:lnTo>
                  <a:pt x="424102" y="132921"/>
                </a:lnTo>
                <a:lnTo>
                  <a:pt x="407961" y="96749"/>
                </a:lnTo>
                <a:lnTo>
                  <a:pt x="382621" y="64763"/>
                </a:lnTo>
                <a:lnTo>
                  <a:pt x="349364" y="38028"/>
                </a:lnTo>
                <a:lnTo>
                  <a:pt x="309469" y="17612"/>
                </a:lnTo>
                <a:lnTo>
                  <a:pt x="264216" y="458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4445987" y="6381396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39248" y="6303856"/>
            <a:ext cx="418571" cy="335227"/>
          </a:xfrm>
          <a:custGeom>
            <a:avLst/>
            <a:gdLst/>
            <a:ahLst/>
            <a:cxnLst/>
            <a:rect l="l" t="t" r="r" b="b"/>
            <a:pathLst>
              <a:path w="430529" h="344804">
                <a:moveTo>
                  <a:pt x="214883" y="0"/>
                </a:moveTo>
                <a:lnTo>
                  <a:pt x="165551" y="4580"/>
                </a:lnTo>
                <a:lnTo>
                  <a:pt x="120298" y="17612"/>
                </a:lnTo>
                <a:lnTo>
                  <a:pt x="80403" y="38028"/>
                </a:lnTo>
                <a:lnTo>
                  <a:pt x="47146" y="64763"/>
                </a:lnTo>
                <a:lnTo>
                  <a:pt x="21806" y="96749"/>
                </a:lnTo>
                <a:lnTo>
                  <a:pt x="5665" y="13292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3" y="344424"/>
                </a:lnTo>
                <a:lnTo>
                  <a:pt x="264258" y="339883"/>
                </a:lnTo>
                <a:lnTo>
                  <a:pt x="309620" y="326944"/>
                </a:lnTo>
                <a:lnTo>
                  <a:pt x="349664" y="306635"/>
                </a:lnTo>
                <a:lnTo>
                  <a:pt x="383083" y="279980"/>
                </a:lnTo>
                <a:lnTo>
                  <a:pt x="408571" y="248007"/>
                </a:lnTo>
                <a:lnTo>
                  <a:pt x="424822" y="211742"/>
                </a:lnTo>
                <a:lnTo>
                  <a:pt x="430529" y="172212"/>
                </a:lnTo>
                <a:lnTo>
                  <a:pt x="424822" y="132921"/>
                </a:lnTo>
                <a:lnTo>
                  <a:pt x="408571" y="96749"/>
                </a:lnTo>
                <a:lnTo>
                  <a:pt x="383083" y="64763"/>
                </a:lnTo>
                <a:lnTo>
                  <a:pt x="349664" y="38028"/>
                </a:lnTo>
                <a:lnTo>
                  <a:pt x="309620" y="17612"/>
                </a:lnTo>
                <a:lnTo>
                  <a:pt x="264258" y="458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5951361" y="6381396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06843" y="6638714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4" h="344804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493646" y="6220882"/>
            <a:ext cx="335227" cy="166688"/>
          </a:xfrm>
          <a:custGeom>
            <a:avLst/>
            <a:gdLst/>
            <a:ahLst/>
            <a:cxnLst/>
            <a:rect l="l" t="t" r="r" b="b"/>
            <a:pathLst>
              <a:path w="344805" h="171450">
                <a:moveTo>
                  <a:pt x="344424" y="0"/>
                </a:moveTo>
                <a:lnTo>
                  <a:pt x="0" y="1714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824672" y="6554998"/>
            <a:ext cx="251266" cy="167922"/>
          </a:xfrm>
          <a:custGeom>
            <a:avLst/>
            <a:gdLst/>
            <a:ahLst/>
            <a:cxnLst/>
            <a:rect l="l" t="t" r="r" b="b"/>
            <a:pathLst>
              <a:path w="258444" h="172720">
                <a:moveTo>
                  <a:pt x="258318" y="0"/>
                </a:moveTo>
                <a:lnTo>
                  <a:pt x="0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751705" y="5886026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4" h="172720">
                <a:moveTo>
                  <a:pt x="0" y="0"/>
                </a:moveTo>
                <a:lnTo>
                  <a:pt x="344424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5505131" y="6220882"/>
            <a:ext cx="334610" cy="166688"/>
          </a:xfrm>
          <a:custGeom>
            <a:avLst/>
            <a:gdLst/>
            <a:ahLst/>
            <a:cxnLst/>
            <a:rect l="l" t="t" r="r" b="b"/>
            <a:pathLst>
              <a:path w="344170" h="171450">
                <a:moveTo>
                  <a:pt x="0" y="0"/>
                </a:moveTo>
                <a:lnTo>
                  <a:pt x="343662" y="1714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162617" y="5231131"/>
            <a:ext cx="418571" cy="335227"/>
          </a:xfrm>
          <a:custGeom>
            <a:avLst/>
            <a:gdLst/>
            <a:ahLst/>
            <a:cxnLst/>
            <a:rect l="l" t="t" r="r" b="b"/>
            <a:pathLst>
              <a:path w="430529" h="344804">
                <a:moveTo>
                  <a:pt x="215646" y="0"/>
                </a:moveTo>
                <a:lnTo>
                  <a:pt x="166271" y="4580"/>
                </a:lnTo>
                <a:lnTo>
                  <a:pt x="120909" y="17612"/>
                </a:lnTo>
                <a:lnTo>
                  <a:pt x="80865" y="38028"/>
                </a:lnTo>
                <a:lnTo>
                  <a:pt x="47446" y="64763"/>
                </a:lnTo>
                <a:lnTo>
                  <a:pt x="21958" y="96749"/>
                </a:lnTo>
                <a:lnTo>
                  <a:pt x="5707" y="132921"/>
                </a:lnTo>
                <a:lnTo>
                  <a:pt x="0" y="172212"/>
                </a:lnTo>
                <a:lnTo>
                  <a:pt x="5707" y="211742"/>
                </a:lnTo>
                <a:lnTo>
                  <a:pt x="21958" y="248007"/>
                </a:lnTo>
                <a:lnTo>
                  <a:pt x="47446" y="279980"/>
                </a:lnTo>
                <a:lnTo>
                  <a:pt x="80865" y="306635"/>
                </a:lnTo>
                <a:lnTo>
                  <a:pt x="120909" y="326944"/>
                </a:lnTo>
                <a:lnTo>
                  <a:pt x="166271" y="339883"/>
                </a:lnTo>
                <a:lnTo>
                  <a:pt x="215646" y="344424"/>
                </a:lnTo>
                <a:lnTo>
                  <a:pt x="264978" y="339883"/>
                </a:lnTo>
                <a:lnTo>
                  <a:pt x="310231" y="326944"/>
                </a:lnTo>
                <a:lnTo>
                  <a:pt x="350126" y="306635"/>
                </a:lnTo>
                <a:lnTo>
                  <a:pt x="383383" y="279980"/>
                </a:lnTo>
                <a:lnTo>
                  <a:pt x="408723" y="248007"/>
                </a:lnTo>
                <a:lnTo>
                  <a:pt x="424864" y="211742"/>
                </a:lnTo>
                <a:lnTo>
                  <a:pt x="430530" y="172212"/>
                </a:lnTo>
                <a:lnTo>
                  <a:pt x="424864" y="132921"/>
                </a:lnTo>
                <a:lnTo>
                  <a:pt x="408723" y="96749"/>
                </a:lnTo>
                <a:lnTo>
                  <a:pt x="383383" y="64763"/>
                </a:lnTo>
                <a:lnTo>
                  <a:pt x="350126" y="38028"/>
                </a:lnTo>
                <a:lnTo>
                  <a:pt x="310231" y="17612"/>
                </a:lnTo>
                <a:lnTo>
                  <a:pt x="264978" y="4580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3273989" y="5308670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2255" y="6715512"/>
            <a:ext cx="4851224" cy="1663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96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58">
              <a:latin typeface="Times New Roman"/>
              <a:cs typeface="Times New Roman"/>
            </a:endParaRPr>
          </a:p>
          <a:p>
            <a:pPr marL="249408"/>
            <a:r>
              <a:rPr sz="1069" spc="5" dirty="0">
                <a:latin typeface="Times New Roman"/>
                <a:cs typeface="Times New Roman"/>
              </a:rPr>
              <a:t>17, 9, 14,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L="584010"/>
            <a:r>
              <a:rPr sz="1069" b="1" spc="5" dirty="0">
                <a:latin typeface="Times New Roman"/>
                <a:cs typeface="Times New Roman"/>
              </a:rPr>
              <a:t>Fig </a:t>
            </a:r>
            <a:r>
              <a:rPr sz="1069" b="1" spc="10" dirty="0">
                <a:latin typeface="Times New Roman"/>
                <a:cs typeface="Times New Roman"/>
              </a:rPr>
              <a:t>12.10: </a:t>
            </a:r>
            <a:r>
              <a:rPr sz="1069" b="1" spc="5" dirty="0">
                <a:latin typeface="Times New Roman"/>
                <a:cs typeface="Times New Roman"/>
              </a:rPr>
              <a:t>Insertion of </a:t>
            </a:r>
            <a:r>
              <a:rPr sz="1069" b="1" spc="10" dirty="0">
                <a:latin typeface="Times New Roman"/>
                <a:cs typeface="Times New Roman"/>
              </a:rPr>
              <a:t>a new node </a:t>
            </a:r>
            <a:r>
              <a:rPr sz="1069" b="1" spc="5" dirty="0">
                <a:latin typeface="Times New Roman"/>
                <a:cs typeface="Times New Roman"/>
              </a:rPr>
              <a:t>in</a:t>
            </a:r>
            <a:r>
              <a:rPr sz="1069" b="1" spc="19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progress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83"/>
              </a:spcBef>
            </a:pP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moving </a:t>
            </a:r>
            <a:r>
              <a:rPr sz="1069" spc="5" dirty="0">
                <a:latin typeface="Times New Roman"/>
                <a:cs typeface="Times New Roman"/>
              </a:rPr>
              <a:t>the pointer </a:t>
            </a:r>
            <a:r>
              <a:rPr sz="1069" i="1" spc="10" dirty="0">
                <a:latin typeface="Times New Roman"/>
                <a:cs typeface="Times New Roman"/>
              </a:rPr>
              <a:t>q </a:t>
            </a:r>
            <a:r>
              <a:rPr sz="1069" spc="5" dirty="0">
                <a:latin typeface="Times New Roman"/>
                <a:cs typeface="Times New Roman"/>
              </a:rPr>
              <a:t>forward, </a:t>
            </a:r>
            <a:r>
              <a:rPr sz="1069" spc="10" dirty="0">
                <a:latin typeface="Times New Roman"/>
                <a:cs typeface="Times New Roman"/>
              </a:rPr>
              <a:t>we make </a:t>
            </a:r>
            <a:r>
              <a:rPr sz="1069" spc="5" dirty="0">
                <a:latin typeface="Times New Roman"/>
                <a:cs typeface="Times New Roman"/>
              </a:rPr>
              <a:t>the pointer </a:t>
            </a:r>
            <a:r>
              <a:rPr sz="1069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point to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node.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this </a:t>
            </a:r>
            <a:r>
              <a:rPr sz="1069" spc="5" dirty="0">
                <a:latin typeface="Times New Roman"/>
                <a:cs typeface="Times New Roman"/>
              </a:rPr>
              <a:t>operation 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first </a:t>
            </a:r>
            <a:r>
              <a:rPr sz="1069" spc="5" dirty="0">
                <a:latin typeface="Times New Roman"/>
                <a:cs typeface="Times New Roman"/>
              </a:rPr>
              <a:t>step 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loop. </a:t>
            </a:r>
            <a:r>
              <a:rPr sz="1069" spc="5" dirty="0">
                <a:latin typeface="Times New Roman"/>
                <a:cs typeface="Times New Roman"/>
              </a:rPr>
              <a:t>It can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seen at line </a:t>
            </a:r>
            <a:r>
              <a:rPr sz="1069" spc="15" dirty="0">
                <a:latin typeface="Times New Roman"/>
                <a:cs typeface="Times New Roman"/>
              </a:rPr>
              <a:t>23  </a:t>
            </a:r>
            <a:r>
              <a:rPr sz="1069" spc="10" dirty="0">
                <a:latin typeface="Times New Roman"/>
                <a:cs typeface="Times New Roman"/>
              </a:rPr>
              <a:t>above.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following will </a:t>
            </a:r>
            <a:r>
              <a:rPr sz="1069" spc="10" dirty="0">
                <a:latin typeface="Times New Roman"/>
                <a:cs typeface="Times New Roman"/>
              </a:rPr>
              <a:t>be the </a:t>
            </a:r>
            <a:r>
              <a:rPr sz="1069" spc="5" dirty="0">
                <a:latin typeface="Times New Roman"/>
                <a:cs typeface="Times New Roman"/>
              </a:rPr>
              <a:t>latest position of pointers 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" dirty="0">
                <a:latin typeface="Times New Roman"/>
                <a:cs typeface="Times New Roman"/>
              </a:rPr>
              <a:t> tree.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33876" y="5656368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5" h="344804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7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4445987" y="5732426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81188" y="5468196"/>
            <a:ext cx="753181" cy="250649"/>
          </a:xfrm>
          <a:custGeom>
            <a:avLst/>
            <a:gdLst/>
            <a:ahLst/>
            <a:cxnLst/>
            <a:rect l="l" t="t" r="r" b="b"/>
            <a:pathLst>
              <a:path w="774700" h="257810">
                <a:moveTo>
                  <a:pt x="0" y="0"/>
                </a:moveTo>
                <a:lnTo>
                  <a:pt x="774191" y="25755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075815" y="5634884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4" h="344804">
                <a:moveTo>
                  <a:pt x="214883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3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2187187" y="571168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3645" y="5489680"/>
            <a:ext cx="669219" cy="229041"/>
          </a:xfrm>
          <a:custGeom>
            <a:avLst/>
            <a:gdLst/>
            <a:ahLst/>
            <a:cxnLst/>
            <a:rect l="l" t="t" r="r" b="b"/>
            <a:pathLst>
              <a:path w="688339" h="235585">
                <a:moveTo>
                  <a:pt x="688085" y="0"/>
                </a:moveTo>
                <a:lnTo>
                  <a:pt x="0" y="23545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650576" y="7308427"/>
            <a:ext cx="69762" cy="172244"/>
          </a:xfrm>
          <a:custGeom>
            <a:avLst/>
            <a:gdLst/>
            <a:ahLst/>
            <a:cxnLst/>
            <a:rect l="l" t="t" r="r" b="b"/>
            <a:pathLst>
              <a:path w="71755" h="177165">
                <a:moveTo>
                  <a:pt x="35813" y="48006"/>
                </a:moveTo>
                <a:lnTo>
                  <a:pt x="31241" y="51021"/>
                </a:lnTo>
                <a:lnTo>
                  <a:pt x="31241" y="172212"/>
                </a:lnTo>
                <a:lnTo>
                  <a:pt x="32765" y="175260"/>
                </a:lnTo>
                <a:lnTo>
                  <a:pt x="35813" y="176784"/>
                </a:lnTo>
                <a:lnTo>
                  <a:pt x="38862" y="175260"/>
                </a:lnTo>
                <a:lnTo>
                  <a:pt x="40386" y="172212"/>
                </a:lnTo>
                <a:lnTo>
                  <a:pt x="40386" y="51021"/>
                </a:lnTo>
                <a:lnTo>
                  <a:pt x="35813" y="48006"/>
                </a:lnTo>
                <a:close/>
              </a:path>
              <a:path w="71755" h="177165">
                <a:moveTo>
                  <a:pt x="35813" y="0"/>
                </a:moveTo>
                <a:lnTo>
                  <a:pt x="0" y="71628"/>
                </a:lnTo>
                <a:lnTo>
                  <a:pt x="31241" y="51021"/>
                </a:lnTo>
                <a:lnTo>
                  <a:pt x="31241" y="48006"/>
                </a:lnTo>
                <a:lnTo>
                  <a:pt x="32765" y="44957"/>
                </a:lnTo>
                <a:lnTo>
                  <a:pt x="35813" y="43434"/>
                </a:lnTo>
                <a:lnTo>
                  <a:pt x="57531" y="43434"/>
                </a:lnTo>
                <a:lnTo>
                  <a:pt x="35813" y="0"/>
                </a:lnTo>
                <a:close/>
              </a:path>
              <a:path w="71755" h="177165">
                <a:moveTo>
                  <a:pt x="57531" y="43434"/>
                </a:moveTo>
                <a:lnTo>
                  <a:pt x="35813" y="43434"/>
                </a:lnTo>
                <a:lnTo>
                  <a:pt x="38862" y="44957"/>
                </a:lnTo>
                <a:lnTo>
                  <a:pt x="40386" y="48006"/>
                </a:lnTo>
                <a:lnTo>
                  <a:pt x="40386" y="51021"/>
                </a:lnTo>
                <a:lnTo>
                  <a:pt x="71627" y="71628"/>
                </a:lnTo>
                <a:lnTo>
                  <a:pt x="57531" y="43434"/>
                </a:lnTo>
                <a:close/>
              </a:path>
              <a:path w="71755" h="177165">
                <a:moveTo>
                  <a:pt x="35813" y="43434"/>
                </a:moveTo>
                <a:lnTo>
                  <a:pt x="32765" y="44957"/>
                </a:lnTo>
                <a:lnTo>
                  <a:pt x="31241" y="48006"/>
                </a:lnTo>
                <a:lnTo>
                  <a:pt x="31241" y="51021"/>
                </a:lnTo>
                <a:lnTo>
                  <a:pt x="35813" y="48006"/>
                </a:lnTo>
                <a:lnTo>
                  <a:pt x="40386" y="48006"/>
                </a:lnTo>
                <a:lnTo>
                  <a:pt x="38862" y="44957"/>
                </a:lnTo>
                <a:lnTo>
                  <a:pt x="35813" y="43434"/>
                </a:lnTo>
                <a:close/>
              </a:path>
              <a:path w="71755" h="177165">
                <a:moveTo>
                  <a:pt x="40386" y="48006"/>
                </a:moveTo>
                <a:lnTo>
                  <a:pt x="35813" y="48006"/>
                </a:lnTo>
                <a:lnTo>
                  <a:pt x="40386" y="51021"/>
                </a:lnTo>
                <a:lnTo>
                  <a:pt x="40386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828502" y="5969740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5" h="344170">
                <a:moveTo>
                  <a:pt x="214883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460"/>
                </a:lnTo>
                <a:lnTo>
                  <a:pt x="21806" y="247523"/>
                </a:lnTo>
                <a:lnTo>
                  <a:pt x="47146" y="279360"/>
                </a:lnTo>
                <a:lnTo>
                  <a:pt x="80403" y="305933"/>
                </a:lnTo>
                <a:lnTo>
                  <a:pt x="120298" y="326200"/>
                </a:lnTo>
                <a:lnTo>
                  <a:pt x="165551" y="339123"/>
                </a:lnTo>
                <a:lnTo>
                  <a:pt x="214883" y="343662"/>
                </a:lnTo>
                <a:lnTo>
                  <a:pt x="264216" y="339123"/>
                </a:lnTo>
                <a:lnTo>
                  <a:pt x="309469" y="326200"/>
                </a:lnTo>
                <a:lnTo>
                  <a:pt x="349364" y="305933"/>
                </a:lnTo>
                <a:lnTo>
                  <a:pt x="382621" y="279360"/>
                </a:lnTo>
                <a:lnTo>
                  <a:pt x="407961" y="247523"/>
                </a:lnTo>
                <a:lnTo>
                  <a:pt x="424102" y="211460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2939874" y="604653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93646" y="5886026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5" h="172720">
                <a:moveTo>
                  <a:pt x="0" y="0"/>
                </a:moveTo>
                <a:lnTo>
                  <a:pt x="344424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2565012" y="525162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Times New Roman"/>
                <a:cs typeface="Times New Roman"/>
              </a:rPr>
              <a:t>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84780" y="5328180"/>
            <a:ext cx="422275" cy="69762"/>
          </a:xfrm>
          <a:custGeom>
            <a:avLst/>
            <a:gdLst/>
            <a:ahLst/>
            <a:cxnLst/>
            <a:rect l="l" t="t" r="r" b="b"/>
            <a:pathLst>
              <a:path w="434339" h="71754">
                <a:moveTo>
                  <a:pt x="362712" y="0"/>
                </a:moveTo>
                <a:lnTo>
                  <a:pt x="386334" y="35813"/>
                </a:lnTo>
                <a:lnTo>
                  <a:pt x="362712" y="71627"/>
                </a:lnTo>
                <a:lnTo>
                  <a:pt x="425195" y="40386"/>
                </a:lnTo>
                <a:lnTo>
                  <a:pt x="386334" y="40386"/>
                </a:lnTo>
                <a:lnTo>
                  <a:pt x="390144" y="39624"/>
                </a:lnTo>
                <a:lnTo>
                  <a:pt x="390906" y="35813"/>
                </a:lnTo>
                <a:lnTo>
                  <a:pt x="390144" y="32765"/>
                </a:lnTo>
                <a:lnTo>
                  <a:pt x="386334" y="32003"/>
                </a:lnTo>
                <a:lnTo>
                  <a:pt x="426719" y="32003"/>
                </a:lnTo>
                <a:lnTo>
                  <a:pt x="362712" y="0"/>
                </a:lnTo>
                <a:close/>
              </a:path>
              <a:path w="434339" h="71754">
                <a:moveTo>
                  <a:pt x="383821" y="32003"/>
                </a:moveTo>
                <a:lnTo>
                  <a:pt x="4572" y="32003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9624"/>
                </a:lnTo>
                <a:lnTo>
                  <a:pt x="4572" y="40386"/>
                </a:lnTo>
                <a:lnTo>
                  <a:pt x="383318" y="40386"/>
                </a:lnTo>
                <a:lnTo>
                  <a:pt x="386334" y="35813"/>
                </a:lnTo>
                <a:lnTo>
                  <a:pt x="383821" y="32003"/>
                </a:lnTo>
                <a:close/>
              </a:path>
              <a:path w="434339" h="71754">
                <a:moveTo>
                  <a:pt x="426719" y="32003"/>
                </a:moveTo>
                <a:lnTo>
                  <a:pt x="386334" y="32003"/>
                </a:lnTo>
                <a:lnTo>
                  <a:pt x="390144" y="32765"/>
                </a:lnTo>
                <a:lnTo>
                  <a:pt x="390906" y="35813"/>
                </a:lnTo>
                <a:lnTo>
                  <a:pt x="390144" y="39624"/>
                </a:lnTo>
                <a:lnTo>
                  <a:pt x="386334" y="40386"/>
                </a:lnTo>
                <a:lnTo>
                  <a:pt x="425195" y="40386"/>
                </a:lnTo>
                <a:lnTo>
                  <a:pt x="434339" y="35813"/>
                </a:lnTo>
                <a:lnTo>
                  <a:pt x="426719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855296" y="5830464"/>
            <a:ext cx="423509" cy="69762"/>
          </a:xfrm>
          <a:custGeom>
            <a:avLst/>
            <a:gdLst/>
            <a:ahLst/>
            <a:cxnLst/>
            <a:rect l="l" t="t" r="r" b="b"/>
            <a:pathLst>
              <a:path w="435610" h="71754">
                <a:moveTo>
                  <a:pt x="363474" y="0"/>
                </a:moveTo>
                <a:lnTo>
                  <a:pt x="387096" y="35813"/>
                </a:lnTo>
                <a:lnTo>
                  <a:pt x="363474" y="71627"/>
                </a:lnTo>
                <a:lnTo>
                  <a:pt x="425957" y="40386"/>
                </a:lnTo>
                <a:lnTo>
                  <a:pt x="387096" y="40386"/>
                </a:lnTo>
                <a:lnTo>
                  <a:pt x="390143" y="38862"/>
                </a:lnTo>
                <a:lnTo>
                  <a:pt x="391667" y="35813"/>
                </a:lnTo>
                <a:lnTo>
                  <a:pt x="390143" y="32765"/>
                </a:lnTo>
                <a:lnTo>
                  <a:pt x="387096" y="31241"/>
                </a:lnTo>
                <a:lnTo>
                  <a:pt x="425957" y="31241"/>
                </a:lnTo>
                <a:lnTo>
                  <a:pt x="363474" y="0"/>
                </a:lnTo>
                <a:close/>
              </a:path>
              <a:path w="435610" h="71754">
                <a:moveTo>
                  <a:pt x="384080" y="31241"/>
                </a:moveTo>
                <a:lnTo>
                  <a:pt x="4572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2"/>
                </a:lnTo>
                <a:lnTo>
                  <a:pt x="4572" y="40386"/>
                </a:lnTo>
                <a:lnTo>
                  <a:pt x="384080" y="40386"/>
                </a:lnTo>
                <a:lnTo>
                  <a:pt x="387096" y="35813"/>
                </a:lnTo>
                <a:lnTo>
                  <a:pt x="384080" y="31241"/>
                </a:lnTo>
                <a:close/>
              </a:path>
              <a:path w="435610" h="71754">
                <a:moveTo>
                  <a:pt x="425957" y="31241"/>
                </a:moveTo>
                <a:lnTo>
                  <a:pt x="387096" y="31241"/>
                </a:lnTo>
                <a:lnTo>
                  <a:pt x="390143" y="32765"/>
                </a:lnTo>
                <a:lnTo>
                  <a:pt x="391667" y="35813"/>
                </a:lnTo>
                <a:lnTo>
                  <a:pt x="390143" y="38862"/>
                </a:lnTo>
                <a:lnTo>
                  <a:pt x="387096" y="40386"/>
                </a:lnTo>
                <a:lnTo>
                  <a:pt x="425957" y="40386"/>
                </a:lnTo>
                <a:lnTo>
                  <a:pt x="435101" y="35813"/>
                </a:lnTo>
                <a:lnTo>
                  <a:pt x="425957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190769" y="1649941"/>
            <a:ext cx="418571" cy="335227"/>
          </a:xfrm>
          <a:custGeom>
            <a:avLst/>
            <a:gdLst/>
            <a:ahLst/>
            <a:cxnLst/>
            <a:rect l="l" t="t" r="r" b="b"/>
            <a:pathLst>
              <a:path w="430529" h="344805">
                <a:moveTo>
                  <a:pt x="214883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1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3" y="344424"/>
                </a:lnTo>
                <a:lnTo>
                  <a:pt x="264258" y="339883"/>
                </a:lnTo>
                <a:lnTo>
                  <a:pt x="309620" y="326944"/>
                </a:lnTo>
                <a:lnTo>
                  <a:pt x="349664" y="306635"/>
                </a:lnTo>
                <a:lnTo>
                  <a:pt x="383083" y="279980"/>
                </a:lnTo>
                <a:lnTo>
                  <a:pt x="408571" y="248007"/>
                </a:lnTo>
                <a:lnTo>
                  <a:pt x="424822" y="211742"/>
                </a:lnTo>
                <a:lnTo>
                  <a:pt x="430529" y="172211"/>
                </a:lnTo>
                <a:lnTo>
                  <a:pt x="424822" y="132681"/>
                </a:lnTo>
                <a:lnTo>
                  <a:pt x="408571" y="96416"/>
                </a:lnTo>
                <a:lnTo>
                  <a:pt x="383083" y="64443"/>
                </a:lnTo>
                <a:lnTo>
                  <a:pt x="349664" y="37788"/>
                </a:lnTo>
                <a:lnTo>
                  <a:pt x="309620" y="17479"/>
                </a:lnTo>
                <a:lnTo>
                  <a:pt x="264258" y="454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3302882" y="1726741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52255" y="3654390"/>
            <a:ext cx="4852458" cy="1172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531"/>
            <a:r>
              <a:rPr sz="1069" b="1" spc="5" dirty="0">
                <a:latin typeface="Times New Roman"/>
                <a:cs typeface="Times New Roman"/>
              </a:rPr>
              <a:t>Fig 12.9: Start of insertion of </a:t>
            </a:r>
            <a:r>
              <a:rPr sz="1069" b="1" spc="10" dirty="0">
                <a:latin typeface="Times New Roman"/>
                <a:cs typeface="Times New Roman"/>
              </a:rPr>
              <a:t>new node </a:t>
            </a:r>
            <a:r>
              <a:rPr sz="1069" b="1" spc="5" dirty="0">
                <a:latin typeface="Times New Roman"/>
                <a:cs typeface="Times New Roman"/>
              </a:rPr>
              <a:t>in the</a:t>
            </a:r>
            <a:r>
              <a:rPr sz="1069" b="1" spc="63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Initially the pointers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q </a:t>
            </a:r>
            <a:r>
              <a:rPr sz="1069" spc="10" dirty="0">
                <a:latin typeface="Times New Roman"/>
                <a:cs typeface="Times New Roman"/>
              </a:rPr>
              <a:t>are pointing to the </a:t>
            </a:r>
            <a:r>
              <a:rPr sz="1069" spc="5" dirty="0">
                <a:latin typeface="Times New Roman"/>
                <a:cs typeface="Times New Roman"/>
              </a:rPr>
              <a:t>start (</a:t>
            </a:r>
            <a:r>
              <a:rPr sz="1069" i="1" spc="5" dirty="0">
                <a:latin typeface="Times New Roman"/>
                <a:cs typeface="Times New Roman"/>
              </a:rPr>
              <a:t>root</a:t>
            </a:r>
            <a:r>
              <a:rPr sz="1069" spc="5" dirty="0">
                <a:latin typeface="Times New Roman"/>
                <a:cs typeface="Times New Roman"/>
              </a:rPr>
              <a:t>) of the tree.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to 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i="1" spc="10" dirty="0">
                <a:latin typeface="Times New Roman"/>
                <a:cs typeface="Times New Roman"/>
              </a:rPr>
              <a:t>17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compare the 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14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with  number </a:t>
            </a:r>
            <a:r>
              <a:rPr sz="1069" i="1" spc="5" dirty="0">
                <a:latin typeface="Times New Roman"/>
                <a:cs typeface="Times New Roman"/>
              </a:rPr>
              <a:t>17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Because number </a:t>
            </a:r>
            <a:r>
              <a:rPr sz="1069" i="1" spc="10" dirty="0">
                <a:latin typeface="Times New Roman"/>
                <a:cs typeface="Times New Roman"/>
              </a:rPr>
              <a:t>17 </a:t>
            </a:r>
            <a:r>
              <a:rPr sz="1069" spc="5" dirty="0">
                <a:latin typeface="Times New Roman"/>
                <a:cs typeface="Times New Roman"/>
              </a:rPr>
              <a:t>is greater than 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10" dirty="0">
                <a:latin typeface="Times New Roman"/>
                <a:cs typeface="Times New Roman"/>
              </a:rPr>
              <a:t>14</a:t>
            </a:r>
            <a:r>
              <a:rPr sz="1069" spc="10" dirty="0">
                <a:latin typeface="Times New Roman"/>
                <a:cs typeface="Times New Roman"/>
              </a:rPr>
              <a:t>, so as we did in the  </a:t>
            </a:r>
            <a:r>
              <a:rPr sz="1069" spc="5" dirty="0">
                <a:latin typeface="Times New Roman"/>
                <a:cs typeface="Times New Roman"/>
              </a:rPr>
              <a:t>while loop in the function above,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move toward the </a:t>
            </a:r>
            <a:r>
              <a:rPr sz="1069" spc="5" dirty="0">
                <a:latin typeface="Times New Roman"/>
                <a:cs typeface="Times New Roman"/>
              </a:rPr>
              <a:t>right sub-tree. In </a:t>
            </a:r>
            <a:r>
              <a:rPr sz="1069" spc="10" dirty="0">
                <a:latin typeface="Times New Roman"/>
                <a:cs typeface="Times New Roman"/>
              </a:rPr>
              <a:t>the next  </a:t>
            </a:r>
            <a:r>
              <a:rPr sz="1069" spc="5" dirty="0">
                <a:latin typeface="Times New Roman"/>
                <a:cs typeface="Times New Roman"/>
              </a:rPr>
              <a:t>picture </a:t>
            </a:r>
            <a:r>
              <a:rPr sz="1069" spc="10" dirty="0">
                <a:latin typeface="Times New Roman"/>
                <a:cs typeface="Times New Roman"/>
              </a:rPr>
              <a:t>below, we can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q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moved </a:t>
            </a:r>
            <a:r>
              <a:rPr sz="1069" spc="5" dirty="0">
                <a:latin typeface="Times New Roman"/>
                <a:cs typeface="Times New Roman"/>
              </a:rPr>
              <a:t>to the right sub-tree </a:t>
            </a:r>
            <a:r>
              <a:rPr sz="1069" spc="10" dirty="0">
                <a:latin typeface="Times New Roman"/>
                <a:cs typeface="Times New Roman"/>
              </a:rPr>
              <a:t>of the  </a:t>
            </a:r>
            <a:r>
              <a:rPr sz="1069" i="1" spc="10" dirty="0">
                <a:latin typeface="Times New Roman"/>
                <a:cs typeface="Times New Roman"/>
              </a:rPr>
              <a:t>root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62026" y="2075180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5" h="344805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4472657" y="2151980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09340" y="1886267"/>
            <a:ext cx="753181" cy="251266"/>
          </a:xfrm>
          <a:custGeom>
            <a:avLst/>
            <a:gdLst/>
            <a:ahLst/>
            <a:cxnLst/>
            <a:rect l="l" t="t" r="r" b="b"/>
            <a:pathLst>
              <a:path w="774700" h="258444">
                <a:moveTo>
                  <a:pt x="0" y="0"/>
                </a:moveTo>
                <a:lnTo>
                  <a:pt x="774191" y="2583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2103225" y="2053696"/>
            <a:ext cx="418571" cy="335227"/>
          </a:xfrm>
          <a:custGeom>
            <a:avLst/>
            <a:gdLst/>
            <a:ahLst/>
            <a:cxnLst/>
            <a:rect l="l" t="t" r="r" b="b"/>
            <a:pathLst>
              <a:path w="430530" h="344805">
                <a:moveTo>
                  <a:pt x="215645" y="0"/>
                </a:moveTo>
                <a:lnTo>
                  <a:pt x="166271" y="4540"/>
                </a:lnTo>
                <a:lnTo>
                  <a:pt x="120909" y="17479"/>
                </a:lnTo>
                <a:lnTo>
                  <a:pt x="80865" y="37788"/>
                </a:lnTo>
                <a:lnTo>
                  <a:pt x="47446" y="64443"/>
                </a:lnTo>
                <a:lnTo>
                  <a:pt x="21958" y="96416"/>
                </a:lnTo>
                <a:lnTo>
                  <a:pt x="5707" y="132681"/>
                </a:lnTo>
                <a:lnTo>
                  <a:pt x="0" y="172212"/>
                </a:lnTo>
                <a:lnTo>
                  <a:pt x="5707" y="211742"/>
                </a:lnTo>
                <a:lnTo>
                  <a:pt x="21958" y="248007"/>
                </a:lnTo>
                <a:lnTo>
                  <a:pt x="47446" y="279980"/>
                </a:lnTo>
                <a:lnTo>
                  <a:pt x="80865" y="306635"/>
                </a:lnTo>
                <a:lnTo>
                  <a:pt x="120909" y="326944"/>
                </a:lnTo>
                <a:lnTo>
                  <a:pt x="166271" y="339883"/>
                </a:lnTo>
                <a:lnTo>
                  <a:pt x="215645" y="344424"/>
                </a:lnTo>
                <a:lnTo>
                  <a:pt x="264978" y="339883"/>
                </a:lnTo>
                <a:lnTo>
                  <a:pt x="310231" y="326944"/>
                </a:lnTo>
                <a:lnTo>
                  <a:pt x="350126" y="306635"/>
                </a:lnTo>
                <a:lnTo>
                  <a:pt x="383383" y="279980"/>
                </a:lnTo>
                <a:lnTo>
                  <a:pt x="408723" y="248007"/>
                </a:lnTo>
                <a:lnTo>
                  <a:pt x="424864" y="211742"/>
                </a:lnTo>
                <a:lnTo>
                  <a:pt x="430530" y="172212"/>
                </a:lnTo>
                <a:lnTo>
                  <a:pt x="424864" y="132681"/>
                </a:lnTo>
                <a:lnTo>
                  <a:pt x="408723" y="96416"/>
                </a:lnTo>
                <a:lnTo>
                  <a:pt x="383383" y="64443"/>
                </a:lnTo>
                <a:lnTo>
                  <a:pt x="350126" y="37788"/>
                </a:lnTo>
                <a:lnTo>
                  <a:pt x="310231" y="17479"/>
                </a:lnTo>
                <a:lnTo>
                  <a:pt x="264978" y="4540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2215338" y="212975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521797" y="1907752"/>
            <a:ext cx="669219" cy="229658"/>
          </a:xfrm>
          <a:custGeom>
            <a:avLst/>
            <a:gdLst/>
            <a:ahLst/>
            <a:cxnLst/>
            <a:rect l="l" t="t" r="r" b="b"/>
            <a:pathLst>
              <a:path w="688339" h="236219">
                <a:moveTo>
                  <a:pt x="688086" y="0"/>
                </a:moveTo>
                <a:lnTo>
                  <a:pt x="0" y="23622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877396" y="3280516"/>
            <a:ext cx="69762" cy="172244"/>
          </a:xfrm>
          <a:custGeom>
            <a:avLst/>
            <a:gdLst/>
            <a:ahLst/>
            <a:cxnLst/>
            <a:rect l="l" t="t" r="r" b="b"/>
            <a:pathLst>
              <a:path w="71755" h="177164">
                <a:moveTo>
                  <a:pt x="35814" y="48006"/>
                </a:moveTo>
                <a:lnTo>
                  <a:pt x="31242" y="51021"/>
                </a:lnTo>
                <a:lnTo>
                  <a:pt x="31242" y="172212"/>
                </a:lnTo>
                <a:lnTo>
                  <a:pt x="32766" y="175260"/>
                </a:lnTo>
                <a:lnTo>
                  <a:pt x="35814" y="176784"/>
                </a:lnTo>
                <a:lnTo>
                  <a:pt x="38862" y="175260"/>
                </a:lnTo>
                <a:lnTo>
                  <a:pt x="40386" y="172212"/>
                </a:lnTo>
                <a:lnTo>
                  <a:pt x="40386" y="51021"/>
                </a:lnTo>
                <a:lnTo>
                  <a:pt x="35814" y="48006"/>
                </a:lnTo>
                <a:close/>
              </a:path>
              <a:path w="71755" h="177164">
                <a:moveTo>
                  <a:pt x="35814" y="0"/>
                </a:moveTo>
                <a:lnTo>
                  <a:pt x="0" y="71627"/>
                </a:lnTo>
                <a:lnTo>
                  <a:pt x="31242" y="51021"/>
                </a:lnTo>
                <a:lnTo>
                  <a:pt x="31242" y="48006"/>
                </a:lnTo>
                <a:lnTo>
                  <a:pt x="32766" y="44958"/>
                </a:lnTo>
                <a:lnTo>
                  <a:pt x="35814" y="43434"/>
                </a:lnTo>
                <a:lnTo>
                  <a:pt x="57531" y="43434"/>
                </a:lnTo>
                <a:lnTo>
                  <a:pt x="35814" y="0"/>
                </a:lnTo>
                <a:close/>
              </a:path>
              <a:path w="71755" h="177164">
                <a:moveTo>
                  <a:pt x="57531" y="43434"/>
                </a:moveTo>
                <a:lnTo>
                  <a:pt x="35814" y="43434"/>
                </a:lnTo>
                <a:lnTo>
                  <a:pt x="38862" y="44958"/>
                </a:lnTo>
                <a:lnTo>
                  <a:pt x="40386" y="48006"/>
                </a:lnTo>
                <a:lnTo>
                  <a:pt x="40386" y="51021"/>
                </a:lnTo>
                <a:lnTo>
                  <a:pt x="71628" y="71627"/>
                </a:lnTo>
                <a:lnTo>
                  <a:pt x="57531" y="43434"/>
                </a:lnTo>
                <a:close/>
              </a:path>
              <a:path w="71755" h="177164">
                <a:moveTo>
                  <a:pt x="35814" y="43434"/>
                </a:moveTo>
                <a:lnTo>
                  <a:pt x="32766" y="44958"/>
                </a:lnTo>
                <a:lnTo>
                  <a:pt x="31242" y="48006"/>
                </a:lnTo>
                <a:lnTo>
                  <a:pt x="31242" y="51021"/>
                </a:lnTo>
                <a:lnTo>
                  <a:pt x="35814" y="48006"/>
                </a:lnTo>
                <a:lnTo>
                  <a:pt x="40386" y="48006"/>
                </a:lnTo>
                <a:lnTo>
                  <a:pt x="38862" y="44958"/>
                </a:lnTo>
                <a:lnTo>
                  <a:pt x="35814" y="43434"/>
                </a:lnTo>
                <a:close/>
              </a:path>
              <a:path w="71755" h="177164">
                <a:moveTo>
                  <a:pt x="40386" y="48006"/>
                </a:moveTo>
                <a:lnTo>
                  <a:pt x="35814" y="48006"/>
                </a:lnTo>
                <a:lnTo>
                  <a:pt x="40386" y="51021"/>
                </a:lnTo>
                <a:lnTo>
                  <a:pt x="40386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855912" y="2388551"/>
            <a:ext cx="418571" cy="334610"/>
          </a:xfrm>
          <a:custGeom>
            <a:avLst/>
            <a:gdLst/>
            <a:ahLst/>
            <a:cxnLst/>
            <a:rect l="l" t="t" r="r" b="b"/>
            <a:pathLst>
              <a:path w="430529" h="344169">
                <a:moveTo>
                  <a:pt x="215645" y="0"/>
                </a:moveTo>
                <a:lnTo>
                  <a:pt x="166271" y="4540"/>
                </a:lnTo>
                <a:lnTo>
                  <a:pt x="120909" y="17479"/>
                </a:lnTo>
                <a:lnTo>
                  <a:pt x="80865" y="37788"/>
                </a:lnTo>
                <a:lnTo>
                  <a:pt x="47446" y="64443"/>
                </a:lnTo>
                <a:lnTo>
                  <a:pt x="21958" y="96416"/>
                </a:lnTo>
                <a:lnTo>
                  <a:pt x="5707" y="132681"/>
                </a:lnTo>
                <a:lnTo>
                  <a:pt x="0" y="172212"/>
                </a:lnTo>
                <a:lnTo>
                  <a:pt x="5707" y="211460"/>
                </a:lnTo>
                <a:lnTo>
                  <a:pt x="21958" y="247523"/>
                </a:lnTo>
                <a:lnTo>
                  <a:pt x="47446" y="279360"/>
                </a:lnTo>
                <a:lnTo>
                  <a:pt x="80865" y="305933"/>
                </a:lnTo>
                <a:lnTo>
                  <a:pt x="120909" y="326200"/>
                </a:lnTo>
                <a:lnTo>
                  <a:pt x="166271" y="339123"/>
                </a:lnTo>
                <a:lnTo>
                  <a:pt x="215645" y="343662"/>
                </a:lnTo>
                <a:lnTo>
                  <a:pt x="264978" y="339123"/>
                </a:lnTo>
                <a:lnTo>
                  <a:pt x="310231" y="326200"/>
                </a:lnTo>
                <a:lnTo>
                  <a:pt x="350126" y="305933"/>
                </a:lnTo>
                <a:lnTo>
                  <a:pt x="383383" y="279360"/>
                </a:lnTo>
                <a:lnTo>
                  <a:pt x="408723" y="247523"/>
                </a:lnTo>
                <a:lnTo>
                  <a:pt x="424864" y="211460"/>
                </a:lnTo>
                <a:lnTo>
                  <a:pt x="430529" y="172212"/>
                </a:lnTo>
                <a:lnTo>
                  <a:pt x="424864" y="132681"/>
                </a:lnTo>
                <a:lnTo>
                  <a:pt x="408723" y="96416"/>
                </a:lnTo>
                <a:lnTo>
                  <a:pt x="383383" y="64443"/>
                </a:lnTo>
                <a:lnTo>
                  <a:pt x="350126" y="37788"/>
                </a:lnTo>
                <a:lnTo>
                  <a:pt x="310231" y="17479"/>
                </a:lnTo>
                <a:lnTo>
                  <a:pt x="264978" y="4540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2968026" y="246461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521797" y="2304837"/>
            <a:ext cx="334610" cy="167922"/>
          </a:xfrm>
          <a:custGeom>
            <a:avLst/>
            <a:gdLst/>
            <a:ahLst/>
            <a:cxnLst/>
            <a:rect l="l" t="t" r="r" b="b"/>
            <a:pathLst>
              <a:path w="344169" h="172719">
                <a:moveTo>
                  <a:pt x="0" y="0"/>
                </a:moveTo>
                <a:lnTo>
                  <a:pt x="343662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350538" y="2388551"/>
            <a:ext cx="418571" cy="334610"/>
          </a:xfrm>
          <a:custGeom>
            <a:avLst/>
            <a:gdLst/>
            <a:ahLst/>
            <a:cxnLst/>
            <a:rect l="l" t="t" r="r" b="b"/>
            <a:pathLst>
              <a:path w="430530" h="344169">
                <a:moveTo>
                  <a:pt x="215646" y="0"/>
                </a:moveTo>
                <a:lnTo>
                  <a:pt x="166271" y="4540"/>
                </a:lnTo>
                <a:lnTo>
                  <a:pt x="120909" y="17479"/>
                </a:lnTo>
                <a:lnTo>
                  <a:pt x="80865" y="37788"/>
                </a:lnTo>
                <a:lnTo>
                  <a:pt x="47446" y="64443"/>
                </a:lnTo>
                <a:lnTo>
                  <a:pt x="21958" y="96416"/>
                </a:lnTo>
                <a:lnTo>
                  <a:pt x="5707" y="132681"/>
                </a:lnTo>
                <a:lnTo>
                  <a:pt x="0" y="172212"/>
                </a:lnTo>
                <a:lnTo>
                  <a:pt x="5707" y="211460"/>
                </a:lnTo>
                <a:lnTo>
                  <a:pt x="21958" y="247523"/>
                </a:lnTo>
                <a:lnTo>
                  <a:pt x="47446" y="279360"/>
                </a:lnTo>
                <a:lnTo>
                  <a:pt x="80865" y="305933"/>
                </a:lnTo>
                <a:lnTo>
                  <a:pt x="120909" y="326200"/>
                </a:lnTo>
                <a:lnTo>
                  <a:pt x="166271" y="339123"/>
                </a:lnTo>
                <a:lnTo>
                  <a:pt x="215646" y="343662"/>
                </a:lnTo>
                <a:lnTo>
                  <a:pt x="264738" y="339123"/>
                </a:lnTo>
                <a:lnTo>
                  <a:pt x="309898" y="326200"/>
                </a:lnTo>
                <a:lnTo>
                  <a:pt x="349806" y="305933"/>
                </a:lnTo>
                <a:lnTo>
                  <a:pt x="383143" y="279360"/>
                </a:lnTo>
                <a:lnTo>
                  <a:pt x="408589" y="247523"/>
                </a:lnTo>
                <a:lnTo>
                  <a:pt x="424824" y="211460"/>
                </a:lnTo>
                <a:lnTo>
                  <a:pt x="430530" y="172212"/>
                </a:lnTo>
                <a:lnTo>
                  <a:pt x="424824" y="132681"/>
                </a:lnTo>
                <a:lnTo>
                  <a:pt x="408589" y="96416"/>
                </a:lnTo>
                <a:lnTo>
                  <a:pt x="383143" y="64443"/>
                </a:lnTo>
                <a:lnTo>
                  <a:pt x="349806" y="37788"/>
                </a:lnTo>
                <a:lnTo>
                  <a:pt x="309898" y="17479"/>
                </a:lnTo>
                <a:lnTo>
                  <a:pt x="264738" y="4540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1461912" y="246461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769109" y="2304837"/>
            <a:ext cx="334610" cy="167922"/>
          </a:xfrm>
          <a:custGeom>
            <a:avLst/>
            <a:gdLst/>
            <a:ahLst/>
            <a:cxnLst/>
            <a:rect l="l" t="t" r="r" b="b"/>
            <a:pathLst>
              <a:path w="344169" h="172719">
                <a:moveTo>
                  <a:pt x="343662" y="0"/>
                </a:moveTo>
                <a:lnTo>
                  <a:pt x="0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5114713" y="2388551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5" h="344169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460"/>
                </a:lnTo>
                <a:lnTo>
                  <a:pt x="21806" y="247523"/>
                </a:lnTo>
                <a:lnTo>
                  <a:pt x="47146" y="279360"/>
                </a:lnTo>
                <a:lnTo>
                  <a:pt x="80403" y="305933"/>
                </a:lnTo>
                <a:lnTo>
                  <a:pt x="120298" y="326200"/>
                </a:lnTo>
                <a:lnTo>
                  <a:pt x="165551" y="339123"/>
                </a:lnTo>
                <a:lnTo>
                  <a:pt x="214884" y="343662"/>
                </a:lnTo>
                <a:lnTo>
                  <a:pt x="264216" y="339123"/>
                </a:lnTo>
                <a:lnTo>
                  <a:pt x="309469" y="326200"/>
                </a:lnTo>
                <a:lnTo>
                  <a:pt x="349364" y="305933"/>
                </a:lnTo>
                <a:lnTo>
                  <a:pt x="382621" y="279360"/>
                </a:lnTo>
                <a:lnTo>
                  <a:pt x="407961" y="247523"/>
                </a:lnTo>
                <a:lnTo>
                  <a:pt x="424102" y="211460"/>
                </a:lnTo>
                <a:lnTo>
                  <a:pt x="429767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 txBox="1"/>
          <p:nvPr/>
        </p:nvSpPr>
        <p:spPr>
          <a:xfrm>
            <a:off x="5225344" y="2464611"/>
            <a:ext cx="16545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18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103225" y="2722668"/>
            <a:ext cx="418571" cy="335227"/>
          </a:xfrm>
          <a:custGeom>
            <a:avLst/>
            <a:gdLst/>
            <a:ahLst/>
            <a:cxnLst/>
            <a:rect l="l" t="t" r="r" b="b"/>
            <a:pathLst>
              <a:path w="430530" h="344805">
                <a:moveTo>
                  <a:pt x="215645" y="0"/>
                </a:moveTo>
                <a:lnTo>
                  <a:pt x="166271" y="4540"/>
                </a:lnTo>
                <a:lnTo>
                  <a:pt x="120909" y="17479"/>
                </a:lnTo>
                <a:lnTo>
                  <a:pt x="80865" y="37788"/>
                </a:lnTo>
                <a:lnTo>
                  <a:pt x="47446" y="64443"/>
                </a:lnTo>
                <a:lnTo>
                  <a:pt x="21958" y="96416"/>
                </a:lnTo>
                <a:lnTo>
                  <a:pt x="5707" y="132681"/>
                </a:lnTo>
                <a:lnTo>
                  <a:pt x="0" y="172211"/>
                </a:lnTo>
                <a:lnTo>
                  <a:pt x="5707" y="211742"/>
                </a:lnTo>
                <a:lnTo>
                  <a:pt x="21958" y="248007"/>
                </a:lnTo>
                <a:lnTo>
                  <a:pt x="47446" y="279980"/>
                </a:lnTo>
                <a:lnTo>
                  <a:pt x="80865" y="306635"/>
                </a:lnTo>
                <a:lnTo>
                  <a:pt x="120909" y="326944"/>
                </a:lnTo>
                <a:lnTo>
                  <a:pt x="166271" y="339883"/>
                </a:lnTo>
                <a:lnTo>
                  <a:pt x="215645" y="344424"/>
                </a:lnTo>
                <a:lnTo>
                  <a:pt x="264978" y="339883"/>
                </a:lnTo>
                <a:lnTo>
                  <a:pt x="310231" y="326944"/>
                </a:lnTo>
                <a:lnTo>
                  <a:pt x="350126" y="306635"/>
                </a:lnTo>
                <a:lnTo>
                  <a:pt x="383383" y="279980"/>
                </a:lnTo>
                <a:lnTo>
                  <a:pt x="408723" y="248007"/>
                </a:lnTo>
                <a:lnTo>
                  <a:pt x="424864" y="211742"/>
                </a:lnTo>
                <a:lnTo>
                  <a:pt x="430530" y="172211"/>
                </a:lnTo>
                <a:lnTo>
                  <a:pt x="424864" y="132681"/>
                </a:lnTo>
                <a:lnTo>
                  <a:pt x="408723" y="96416"/>
                </a:lnTo>
                <a:lnTo>
                  <a:pt x="383383" y="64443"/>
                </a:lnTo>
                <a:lnTo>
                  <a:pt x="350126" y="37788"/>
                </a:lnTo>
                <a:lnTo>
                  <a:pt x="310231" y="17479"/>
                </a:lnTo>
                <a:lnTo>
                  <a:pt x="264978" y="4540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2215338" y="279946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362026" y="2722668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5" h="344805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1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1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 txBox="1"/>
          <p:nvPr/>
        </p:nvSpPr>
        <p:spPr>
          <a:xfrm>
            <a:off x="4472657" y="2799468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867401" y="2722668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5" h="344805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1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1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5979512" y="2799468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434253" y="3057526"/>
            <a:ext cx="418571" cy="335227"/>
          </a:xfrm>
          <a:custGeom>
            <a:avLst/>
            <a:gdLst/>
            <a:ahLst/>
            <a:cxnLst/>
            <a:rect l="l" t="t" r="r" b="b"/>
            <a:pathLst>
              <a:path w="430530" h="344805">
                <a:moveTo>
                  <a:pt x="215645" y="0"/>
                </a:moveTo>
                <a:lnTo>
                  <a:pt x="166271" y="4540"/>
                </a:lnTo>
                <a:lnTo>
                  <a:pt x="120909" y="17479"/>
                </a:lnTo>
                <a:lnTo>
                  <a:pt x="80865" y="37788"/>
                </a:lnTo>
                <a:lnTo>
                  <a:pt x="47446" y="64443"/>
                </a:lnTo>
                <a:lnTo>
                  <a:pt x="21958" y="96416"/>
                </a:lnTo>
                <a:lnTo>
                  <a:pt x="5707" y="132681"/>
                </a:lnTo>
                <a:lnTo>
                  <a:pt x="0" y="172211"/>
                </a:lnTo>
                <a:lnTo>
                  <a:pt x="5707" y="211502"/>
                </a:lnTo>
                <a:lnTo>
                  <a:pt x="21958" y="247674"/>
                </a:lnTo>
                <a:lnTo>
                  <a:pt x="47446" y="279660"/>
                </a:lnTo>
                <a:lnTo>
                  <a:pt x="80865" y="306395"/>
                </a:lnTo>
                <a:lnTo>
                  <a:pt x="120909" y="326811"/>
                </a:lnTo>
                <a:lnTo>
                  <a:pt x="166271" y="339843"/>
                </a:lnTo>
                <a:lnTo>
                  <a:pt x="215645" y="344424"/>
                </a:lnTo>
                <a:lnTo>
                  <a:pt x="264738" y="339843"/>
                </a:lnTo>
                <a:lnTo>
                  <a:pt x="309898" y="326811"/>
                </a:lnTo>
                <a:lnTo>
                  <a:pt x="349806" y="306395"/>
                </a:lnTo>
                <a:lnTo>
                  <a:pt x="383143" y="279660"/>
                </a:lnTo>
                <a:lnTo>
                  <a:pt x="408589" y="247674"/>
                </a:lnTo>
                <a:lnTo>
                  <a:pt x="424824" y="211502"/>
                </a:lnTo>
                <a:lnTo>
                  <a:pt x="430530" y="172211"/>
                </a:lnTo>
                <a:lnTo>
                  <a:pt x="424824" y="132681"/>
                </a:lnTo>
                <a:lnTo>
                  <a:pt x="408589" y="96416"/>
                </a:lnTo>
                <a:lnTo>
                  <a:pt x="383143" y="64443"/>
                </a:lnTo>
                <a:lnTo>
                  <a:pt x="349806" y="37788"/>
                </a:lnTo>
                <a:lnTo>
                  <a:pt x="309898" y="17479"/>
                </a:lnTo>
                <a:lnTo>
                  <a:pt x="264738" y="4540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 txBox="1"/>
          <p:nvPr/>
        </p:nvSpPr>
        <p:spPr>
          <a:xfrm>
            <a:off x="1545626" y="313358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521797" y="2638953"/>
            <a:ext cx="334610" cy="167922"/>
          </a:xfrm>
          <a:custGeom>
            <a:avLst/>
            <a:gdLst/>
            <a:ahLst/>
            <a:cxnLst/>
            <a:rect l="l" t="t" r="r" b="b"/>
            <a:pathLst>
              <a:path w="344169" h="172719">
                <a:moveTo>
                  <a:pt x="343662" y="0"/>
                </a:moveTo>
                <a:lnTo>
                  <a:pt x="0" y="1722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1852823" y="2973811"/>
            <a:ext cx="250649" cy="167922"/>
          </a:xfrm>
          <a:custGeom>
            <a:avLst/>
            <a:gdLst/>
            <a:ahLst/>
            <a:cxnLst/>
            <a:rect l="l" t="t" r="r" b="b"/>
            <a:pathLst>
              <a:path w="257810" h="172719">
                <a:moveTo>
                  <a:pt x="257556" y="0"/>
                </a:moveTo>
                <a:lnTo>
                  <a:pt x="0" y="1722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4779856" y="2304837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4" h="172719">
                <a:moveTo>
                  <a:pt x="0" y="0"/>
                </a:moveTo>
                <a:lnTo>
                  <a:pt x="344424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5532543" y="2638953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4" h="172719">
                <a:moveTo>
                  <a:pt x="0" y="0"/>
                </a:moveTo>
                <a:lnTo>
                  <a:pt x="344424" y="1722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 txBox="1"/>
          <p:nvPr/>
        </p:nvSpPr>
        <p:spPr>
          <a:xfrm>
            <a:off x="2565012" y="1574129"/>
            <a:ext cx="10248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b="1" spc="10" dirty="0">
                <a:latin typeface="Times New Roman"/>
                <a:cs typeface="Times New Roman"/>
              </a:rPr>
              <a:t>p  q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712191" y="1663277"/>
            <a:ext cx="423509" cy="69762"/>
          </a:xfrm>
          <a:custGeom>
            <a:avLst/>
            <a:gdLst/>
            <a:ahLst/>
            <a:cxnLst/>
            <a:rect l="l" t="t" r="r" b="b"/>
            <a:pathLst>
              <a:path w="435610" h="71755">
                <a:moveTo>
                  <a:pt x="363474" y="0"/>
                </a:moveTo>
                <a:lnTo>
                  <a:pt x="387095" y="35814"/>
                </a:lnTo>
                <a:lnTo>
                  <a:pt x="363474" y="71628"/>
                </a:lnTo>
                <a:lnTo>
                  <a:pt x="425957" y="40386"/>
                </a:lnTo>
                <a:lnTo>
                  <a:pt x="387095" y="40386"/>
                </a:lnTo>
                <a:lnTo>
                  <a:pt x="390144" y="39624"/>
                </a:lnTo>
                <a:lnTo>
                  <a:pt x="391668" y="35814"/>
                </a:lnTo>
                <a:lnTo>
                  <a:pt x="390144" y="32766"/>
                </a:lnTo>
                <a:lnTo>
                  <a:pt x="387095" y="32004"/>
                </a:lnTo>
                <a:lnTo>
                  <a:pt x="427482" y="32004"/>
                </a:lnTo>
                <a:lnTo>
                  <a:pt x="363474" y="0"/>
                </a:lnTo>
                <a:close/>
              </a:path>
              <a:path w="435610" h="71755">
                <a:moveTo>
                  <a:pt x="384583" y="32004"/>
                </a:moveTo>
                <a:lnTo>
                  <a:pt x="4572" y="32004"/>
                </a:lnTo>
                <a:lnTo>
                  <a:pt x="1524" y="32766"/>
                </a:lnTo>
                <a:lnTo>
                  <a:pt x="0" y="35814"/>
                </a:lnTo>
                <a:lnTo>
                  <a:pt x="1524" y="39624"/>
                </a:lnTo>
                <a:lnTo>
                  <a:pt x="4572" y="40386"/>
                </a:lnTo>
                <a:lnTo>
                  <a:pt x="384080" y="40386"/>
                </a:lnTo>
                <a:lnTo>
                  <a:pt x="387095" y="35814"/>
                </a:lnTo>
                <a:lnTo>
                  <a:pt x="384583" y="32004"/>
                </a:lnTo>
                <a:close/>
              </a:path>
              <a:path w="435610" h="71755">
                <a:moveTo>
                  <a:pt x="427482" y="32004"/>
                </a:moveTo>
                <a:lnTo>
                  <a:pt x="387095" y="32004"/>
                </a:lnTo>
                <a:lnTo>
                  <a:pt x="390144" y="32766"/>
                </a:lnTo>
                <a:lnTo>
                  <a:pt x="391668" y="35814"/>
                </a:lnTo>
                <a:lnTo>
                  <a:pt x="390144" y="39624"/>
                </a:lnTo>
                <a:lnTo>
                  <a:pt x="387095" y="40386"/>
                </a:lnTo>
                <a:lnTo>
                  <a:pt x="425957" y="40386"/>
                </a:lnTo>
                <a:lnTo>
                  <a:pt x="435101" y="35814"/>
                </a:lnTo>
                <a:lnTo>
                  <a:pt x="427482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2712191" y="1803294"/>
            <a:ext cx="423509" cy="69762"/>
          </a:xfrm>
          <a:custGeom>
            <a:avLst/>
            <a:gdLst/>
            <a:ahLst/>
            <a:cxnLst/>
            <a:rect l="l" t="t" r="r" b="b"/>
            <a:pathLst>
              <a:path w="435610" h="71755">
                <a:moveTo>
                  <a:pt x="363474" y="0"/>
                </a:moveTo>
                <a:lnTo>
                  <a:pt x="387095" y="35814"/>
                </a:lnTo>
                <a:lnTo>
                  <a:pt x="363474" y="71627"/>
                </a:lnTo>
                <a:lnTo>
                  <a:pt x="427482" y="39624"/>
                </a:lnTo>
                <a:lnTo>
                  <a:pt x="387095" y="39624"/>
                </a:lnTo>
                <a:lnTo>
                  <a:pt x="390144" y="38862"/>
                </a:lnTo>
                <a:lnTo>
                  <a:pt x="391668" y="35814"/>
                </a:lnTo>
                <a:lnTo>
                  <a:pt x="390144" y="32003"/>
                </a:lnTo>
                <a:lnTo>
                  <a:pt x="387095" y="31242"/>
                </a:lnTo>
                <a:lnTo>
                  <a:pt x="425957" y="31242"/>
                </a:lnTo>
                <a:lnTo>
                  <a:pt x="363474" y="0"/>
                </a:lnTo>
                <a:close/>
              </a:path>
              <a:path w="435610" h="71755">
                <a:moveTo>
                  <a:pt x="384080" y="31242"/>
                </a:moveTo>
                <a:lnTo>
                  <a:pt x="4572" y="31242"/>
                </a:lnTo>
                <a:lnTo>
                  <a:pt x="1524" y="32003"/>
                </a:lnTo>
                <a:lnTo>
                  <a:pt x="0" y="35814"/>
                </a:lnTo>
                <a:lnTo>
                  <a:pt x="1524" y="38862"/>
                </a:lnTo>
                <a:lnTo>
                  <a:pt x="4572" y="39624"/>
                </a:lnTo>
                <a:lnTo>
                  <a:pt x="384583" y="39624"/>
                </a:lnTo>
                <a:lnTo>
                  <a:pt x="387095" y="35814"/>
                </a:lnTo>
                <a:lnTo>
                  <a:pt x="384080" y="31242"/>
                </a:lnTo>
                <a:close/>
              </a:path>
              <a:path w="435610" h="71755">
                <a:moveTo>
                  <a:pt x="425957" y="31242"/>
                </a:moveTo>
                <a:lnTo>
                  <a:pt x="387095" y="31242"/>
                </a:lnTo>
                <a:lnTo>
                  <a:pt x="390144" y="32003"/>
                </a:lnTo>
                <a:lnTo>
                  <a:pt x="391668" y="35814"/>
                </a:lnTo>
                <a:lnTo>
                  <a:pt x="390144" y="38862"/>
                </a:lnTo>
                <a:lnTo>
                  <a:pt x="387095" y="39624"/>
                </a:lnTo>
                <a:lnTo>
                  <a:pt x="427482" y="39624"/>
                </a:lnTo>
                <a:lnTo>
                  <a:pt x="435101" y="35814"/>
                </a:lnTo>
                <a:lnTo>
                  <a:pt x="425957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 txBox="1"/>
          <p:nvPr/>
        </p:nvSpPr>
        <p:spPr>
          <a:xfrm>
            <a:off x="2816155" y="3066167"/>
            <a:ext cx="65255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17, 9, </a:t>
            </a:r>
            <a:r>
              <a:rPr sz="1069" spc="10" dirty="0">
                <a:latin typeface="Times New Roman"/>
                <a:cs typeface="Times New Roman"/>
              </a:rPr>
              <a:t>14,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680694" y="5736859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Times New Roman"/>
                <a:cs typeface="Times New Roman"/>
              </a:rPr>
              <a:t>q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462406" y="5280025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4" h="344170">
                <a:moveTo>
                  <a:pt x="214884" y="0"/>
                </a:moveTo>
                <a:lnTo>
                  <a:pt x="165551" y="4538"/>
                </a:lnTo>
                <a:lnTo>
                  <a:pt x="120298" y="17461"/>
                </a:lnTo>
                <a:lnTo>
                  <a:pt x="80403" y="37728"/>
                </a:lnTo>
                <a:lnTo>
                  <a:pt x="47146" y="64301"/>
                </a:lnTo>
                <a:lnTo>
                  <a:pt x="21806" y="96138"/>
                </a:lnTo>
                <a:lnTo>
                  <a:pt x="5665" y="132201"/>
                </a:lnTo>
                <a:lnTo>
                  <a:pt x="0" y="171450"/>
                </a:lnTo>
                <a:lnTo>
                  <a:pt x="5665" y="210980"/>
                </a:lnTo>
                <a:lnTo>
                  <a:pt x="21806" y="247245"/>
                </a:lnTo>
                <a:lnTo>
                  <a:pt x="47146" y="279218"/>
                </a:lnTo>
                <a:lnTo>
                  <a:pt x="80403" y="305873"/>
                </a:lnTo>
                <a:lnTo>
                  <a:pt x="120298" y="326182"/>
                </a:lnTo>
                <a:lnTo>
                  <a:pt x="165551" y="339121"/>
                </a:lnTo>
                <a:lnTo>
                  <a:pt x="214884" y="343662"/>
                </a:lnTo>
                <a:lnTo>
                  <a:pt x="264216" y="339121"/>
                </a:lnTo>
                <a:lnTo>
                  <a:pt x="309469" y="326182"/>
                </a:lnTo>
                <a:lnTo>
                  <a:pt x="349364" y="305873"/>
                </a:lnTo>
                <a:lnTo>
                  <a:pt x="382621" y="279218"/>
                </a:lnTo>
                <a:lnTo>
                  <a:pt x="407961" y="247245"/>
                </a:lnTo>
                <a:lnTo>
                  <a:pt x="424102" y="210980"/>
                </a:lnTo>
                <a:lnTo>
                  <a:pt x="429768" y="171450"/>
                </a:lnTo>
                <a:lnTo>
                  <a:pt x="424102" y="132201"/>
                </a:lnTo>
                <a:lnTo>
                  <a:pt x="407961" y="96138"/>
                </a:lnTo>
                <a:lnTo>
                  <a:pt x="382621" y="64301"/>
                </a:lnTo>
                <a:lnTo>
                  <a:pt x="349364" y="37728"/>
                </a:lnTo>
                <a:lnTo>
                  <a:pt x="309469" y="17461"/>
                </a:lnTo>
                <a:lnTo>
                  <a:pt x="264216" y="4538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 txBox="1"/>
          <p:nvPr/>
        </p:nvSpPr>
        <p:spPr>
          <a:xfrm>
            <a:off x="1573776" y="5356825"/>
            <a:ext cx="16545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323129" y="1691428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4" h="344805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1"/>
                </a:lnTo>
                <a:lnTo>
                  <a:pt x="5665" y="211502"/>
                </a:lnTo>
                <a:lnTo>
                  <a:pt x="21806" y="247674"/>
                </a:lnTo>
                <a:lnTo>
                  <a:pt x="47146" y="279660"/>
                </a:lnTo>
                <a:lnTo>
                  <a:pt x="80403" y="306395"/>
                </a:lnTo>
                <a:lnTo>
                  <a:pt x="120298" y="326811"/>
                </a:lnTo>
                <a:lnTo>
                  <a:pt x="165551" y="339843"/>
                </a:lnTo>
                <a:lnTo>
                  <a:pt x="214884" y="344424"/>
                </a:lnTo>
                <a:lnTo>
                  <a:pt x="264216" y="339843"/>
                </a:lnTo>
                <a:lnTo>
                  <a:pt x="309469" y="326811"/>
                </a:lnTo>
                <a:lnTo>
                  <a:pt x="349364" y="306395"/>
                </a:lnTo>
                <a:lnTo>
                  <a:pt x="382621" y="279660"/>
                </a:lnTo>
                <a:lnTo>
                  <a:pt x="407961" y="247674"/>
                </a:lnTo>
                <a:lnTo>
                  <a:pt x="424102" y="211502"/>
                </a:lnTo>
                <a:lnTo>
                  <a:pt x="429768" y="172211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 txBox="1"/>
          <p:nvPr/>
        </p:nvSpPr>
        <p:spPr>
          <a:xfrm>
            <a:off x="1434500" y="1767486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751705" y="2611542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4" h="172719">
                <a:moveTo>
                  <a:pt x="0" y="172211"/>
                </a:moveTo>
                <a:lnTo>
                  <a:pt x="34442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4751705" y="6199398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4" h="172720">
                <a:moveTo>
                  <a:pt x="0" y="172212"/>
                </a:moveTo>
                <a:lnTo>
                  <a:pt x="34442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710542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46332" y="1746990"/>
            <a:ext cx="418571" cy="335227"/>
          </a:xfrm>
          <a:custGeom>
            <a:avLst/>
            <a:gdLst/>
            <a:ahLst/>
            <a:cxnLst/>
            <a:rect l="l" t="t" r="r" b="b"/>
            <a:pathLst>
              <a:path w="430529" h="344805">
                <a:moveTo>
                  <a:pt x="215645" y="0"/>
                </a:moveTo>
                <a:lnTo>
                  <a:pt x="166271" y="4540"/>
                </a:lnTo>
                <a:lnTo>
                  <a:pt x="120909" y="17479"/>
                </a:lnTo>
                <a:lnTo>
                  <a:pt x="80865" y="37788"/>
                </a:lnTo>
                <a:lnTo>
                  <a:pt x="47446" y="64443"/>
                </a:lnTo>
                <a:lnTo>
                  <a:pt x="21958" y="96416"/>
                </a:lnTo>
                <a:lnTo>
                  <a:pt x="5707" y="132681"/>
                </a:lnTo>
                <a:lnTo>
                  <a:pt x="0" y="172211"/>
                </a:lnTo>
                <a:lnTo>
                  <a:pt x="5707" y="211742"/>
                </a:lnTo>
                <a:lnTo>
                  <a:pt x="21958" y="248007"/>
                </a:lnTo>
                <a:lnTo>
                  <a:pt x="47446" y="279980"/>
                </a:lnTo>
                <a:lnTo>
                  <a:pt x="80865" y="306635"/>
                </a:lnTo>
                <a:lnTo>
                  <a:pt x="120909" y="326944"/>
                </a:lnTo>
                <a:lnTo>
                  <a:pt x="166271" y="339883"/>
                </a:lnTo>
                <a:lnTo>
                  <a:pt x="215645" y="344424"/>
                </a:lnTo>
                <a:lnTo>
                  <a:pt x="264738" y="339883"/>
                </a:lnTo>
                <a:lnTo>
                  <a:pt x="309898" y="326944"/>
                </a:lnTo>
                <a:lnTo>
                  <a:pt x="349806" y="306635"/>
                </a:lnTo>
                <a:lnTo>
                  <a:pt x="383143" y="279980"/>
                </a:lnTo>
                <a:lnTo>
                  <a:pt x="408589" y="248007"/>
                </a:lnTo>
                <a:lnTo>
                  <a:pt x="424824" y="211742"/>
                </a:lnTo>
                <a:lnTo>
                  <a:pt x="430529" y="172211"/>
                </a:lnTo>
                <a:lnTo>
                  <a:pt x="424824" y="132681"/>
                </a:lnTo>
                <a:lnTo>
                  <a:pt x="408589" y="96416"/>
                </a:lnTo>
                <a:lnTo>
                  <a:pt x="383143" y="64443"/>
                </a:lnTo>
                <a:lnTo>
                  <a:pt x="349806" y="37788"/>
                </a:lnTo>
                <a:lnTo>
                  <a:pt x="309898" y="17479"/>
                </a:lnTo>
                <a:lnTo>
                  <a:pt x="264738" y="4540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3357704" y="1823789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7589" y="2172229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5" h="344805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4528960" y="2248287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64902" y="1983316"/>
            <a:ext cx="753181" cy="251266"/>
          </a:xfrm>
          <a:custGeom>
            <a:avLst/>
            <a:gdLst/>
            <a:ahLst/>
            <a:cxnLst/>
            <a:rect l="l" t="t" r="r" b="b"/>
            <a:pathLst>
              <a:path w="774700" h="258444">
                <a:moveTo>
                  <a:pt x="0" y="0"/>
                </a:moveTo>
                <a:lnTo>
                  <a:pt x="774191" y="25831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159529" y="2150746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4" h="344805">
                <a:moveTo>
                  <a:pt x="214883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3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2270901" y="222754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77359" y="2004800"/>
            <a:ext cx="669219" cy="229658"/>
          </a:xfrm>
          <a:custGeom>
            <a:avLst/>
            <a:gdLst/>
            <a:ahLst/>
            <a:cxnLst/>
            <a:rect l="l" t="t" r="r" b="b"/>
            <a:pathLst>
              <a:path w="688339" h="236219">
                <a:moveTo>
                  <a:pt x="688086" y="0"/>
                </a:moveTo>
                <a:lnTo>
                  <a:pt x="0" y="23622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734291" y="3824288"/>
            <a:ext cx="69762" cy="172244"/>
          </a:xfrm>
          <a:custGeom>
            <a:avLst/>
            <a:gdLst/>
            <a:ahLst/>
            <a:cxnLst/>
            <a:rect l="l" t="t" r="r" b="b"/>
            <a:pathLst>
              <a:path w="71755" h="177164">
                <a:moveTo>
                  <a:pt x="35813" y="48005"/>
                </a:moveTo>
                <a:lnTo>
                  <a:pt x="31241" y="51021"/>
                </a:lnTo>
                <a:lnTo>
                  <a:pt x="31241" y="172211"/>
                </a:lnTo>
                <a:lnTo>
                  <a:pt x="32765" y="175259"/>
                </a:lnTo>
                <a:lnTo>
                  <a:pt x="35813" y="176783"/>
                </a:lnTo>
                <a:lnTo>
                  <a:pt x="38862" y="175259"/>
                </a:lnTo>
                <a:lnTo>
                  <a:pt x="40385" y="172211"/>
                </a:lnTo>
                <a:lnTo>
                  <a:pt x="40385" y="51021"/>
                </a:lnTo>
                <a:lnTo>
                  <a:pt x="35813" y="48005"/>
                </a:lnTo>
                <a:close/>
              </a:path>
              <a:path w="71755" h="177164">
                <a:moveTo>
                  <a:pt x="35813" y="0"/>
                </a:moveTo>
                <a:lnTo>
                  <a:pt x="0" y="71627"/>
                </a:lnTo>
                <a:lnTo>
                  <a:pt x="31241" y="51021"/>
                </a:lnTo>
                <a:lnTo>
                  <a:pt x="31241" y="48005"/>
                </a:lnTo>
                <a:lnTo>
                  <a:pt x="32765" y="44195"/>
                </a:lnTo>
                <a:lnTo>
                  <a:pt x="35813" y="43433"/>
                </a:lnTo>
                <a:lnTo>
                  <a:pt x="57530" y="43433"/>
                </a:lnTo>
                <a:lnTo>
                  <a:pt x="35813" y="0"/>
                </a:lnTo>
                <a:close/>
              </a:path>
              <a:path w="71755" h="177164">
                <a:moveTo>
                  <a:pt x="57530" y="43433"/>
                </a:moveTo>
                <a:lnTo>
                  <a:pt x="35813" y="43433"/>
                </a:lnTo>
                <a:lnTo>
                  <a:pt x="38862" y="44195"/>
                </a:lnTo>
                <a:lnTo>
                  <a:pt x="40385" y="48005"/>
                </a:lnTo>
                <a:lnTo>
                  <a:pt x="40385" y="51021"/>
                </a:lnTo>
                <a:lnTo>
                  <a:pt x="71627" y="71627"/>
                </a:lnTo>
                <a:lnTo>
                  <a:pt x="57530" y="43433"/>
                </a:lnTo>
                <a:close/>
              </a:path>
              <a:path w="71755" h="177164">
                <a:moveTo>
                  <a:pt x="35813" y="43433"/>
                </a:moveTo>
                <a:lnTo>
                  <a:pt x="32765" y="44195"/>
                </a:lnTo>
                <a:lnTo>
                  <a:pt x="31241" y="48005"/>
                </a:lnTo>
                <a:lnTo>
                  <a:pt x="31241" y="51021"/>
                </a:lnTo>
                <a:lnTo>
                  <a:pt x="35813" y="48005"/>
                </a:lnTo>
                <a:lnTo>
                  <a:pt x="40385" y="48005"/>
                </a:lnTo>
                <a:lnTo>
                  <a:pt x="38862" y="44195"/>
                </a:lnTo>
                <a:lnTo>
                  <a:pt x="35813" y="43433"/>
                </a:lnTo>
                <a:close/>
              </a:path>
              <a:path w="71755" h="177164">
                <a:moveTo>
                  <a:pt x="40385" y="48005"/>
                </a:moveTo>
                <a:lnTo>
                  <a:pt x="35813" y="48005"/>
                </a:lnTo>
                <a:lnTo>
                  <a:pt x="40385" y="51021"/>
                </a:lnTo>
                <a:lnTo>
                  <a:pt x="40385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912217" y="2485601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5" h="344169">
                <a:moveTo>
                  <a:pt x="214883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460"/>
                </a:lnTo>
                <a:lnTo>
                  <a:pt x="21806" y="247523"/>
                </a:lnTo>
                <a:lnTo>
                  <a:pt x="47146" y="279360"/>
                </a:lnTo>
                <a:lnTo>
                  <a:pt x="80403" y="305933"/>
                </a:lnTo>
                <a:lnTo>
                  <a:pt x="120298" y="326200"/>
                </a:lnTo>
                <a:lnTo>
                  <a:pt x="165551" y="339123"/>
                </a:lnTo>
                <a:lnTo>
                  <a:pt x="214883" y="343662"/>
                </a:lnTo>
                <a:lnTo>
                  <a:pt x="264216" y="339123"/>
                </a:lnTo>
                <a:lnTo>
                  <a:pt x="309469" y="326200"/>
                </a:lnTo>
                <a:lnTo>
                  <a:pt x="349364" y="305933"/>
                </a:lnTo>
                <a:lnTo>
                  <a:pt x="382621" y="279360"/>
                </a:lnTo>
                <a:lnTo>
                  <a:pt x="407961" y="247523"/>
                </a:lnTo>
                <a:lnTo>
                  <a:pt x="424102" y="211460"/>
                </a:lnTo>
                <a:lnTo>
                  <a:pt x="429767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023588" y="256092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77360" y="2401888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5" h="172719">
                <a:moveTo>
                  <a:pt x="0" y="0"/>
                </a:moveTo>
                <a:lnTo>
                  <a:pt x="344424" y="1722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546120" y="1795146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4" h="344805">
                <a:moveTo>
                  <a:pt x="214883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1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3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1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1657491" y="1871945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06843" y="2457451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4" h="344805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1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1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518214" y="253424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24672" y="2373736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5" h="172719">
                <a:moveTo>
                  <a:pt x="344424" y="0"/>
                </a:moveTo>
                <a:lnTo>
                  <a:pt x="0" y="1722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170276" y="2457451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5" h="344805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1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7" y="172211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5282389" y="2534249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59529" y="2792306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4" h="344169">
                <a:moveTo>
                  <a:pt x="214883" y="0"/>
                </a:moveTo>
                <a:lnTo>
                  <a:pt x="165551" y="4538"/>
                </a:lnTo>
                <a:lnTo>
                  <a:pt x="120298" y="17461"/>
                </a:lnTo>
                <a:lnTo>
                  <a:pt x="80403" y="37728"/>
                </a:lnTo>
                <a:lnTo>
                  <a:pt x="47146" y="64301"/>
                </a:lnTo>
                <a:lnTo>
                  <a:pt x="21806" y="96138"/>
                </a:lnTo>
                <a:lnTo>
                  <a:pt x="5665" y="132201"/>
                </a:lnTo>
                <a:lnTo>
                  <a:pt x="0" y="171450"/>
                </a:lnTo>
                <a:lnTo>
                  <a:pt x="5665" y="210980"/>
                </a:lnTo>
                <a:lnTo>
                  <a:pt x="21806" y="247245"/>
                </a:lnTo>
                <a:lnTo>
                  <a:pt x="47146" y="279218"/>
                </a:lnTo>
                <a:lnTo>
                  <a:pt x="80403" y="305873"/>
                </a:lnTo>
                <a:lnTo>
                  <a:pt x="120298" y="326182"/>
                </a:lnTo>
                <a:lnTo>
                  <a:pt x="165551" y="339121"/>
                </a:lnTo>
                <a:lnTo>
                  <a:pt x="214883" y="343661"/>
                </a:lnTo>
                <a:lnTo>
                  <a:pt x="264216" y="339121"/>
                </a:lnTo>
                <a:lnTo>
                  <a:pt x="309469" y="326182"/>
                </a:lnTo>
                <a:lnTo>
                  <a:pt x="349364" y="305873"/>
                </a:lnTo>
                <a:lnTo>
                  <a:pt x="382621" y="279218"/>
                </a:lnTo>
                <a:lnTo>
                  <a:pt x="407961" y="247245"/>
                </a:lnTo>
                <a:lnTo>
                  <a:pt x="424102" y="210980"/>
                </a:lnTo>
                <a:lnTo>
                  <a:pt x="429768" y="171450"/>
                </a:lnTo>
                <a:lnTo>
                  <a:pt x="424102" y="132201"/>
                </a:lnTo>
                <a:lnTo>
                  <a:pt x="407961" y="96138"/>
                </a:lnTo>
                <a:lnTo>
                  <a:pt x="382621" y="64301"/>
                </a:lnTo>
                <a:lnTo>
                  <a:pt x="349364" y="37728"/>
                </a:lnTo>
                <a:lnTo>
                  <a:pt x="309469" y="17461"/>
                </a:lnTo>
                <a:lnTo>
                  <a:pt x="264216" y="4538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2270901" y="286910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17589" y="2792306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5" h="344169">
                <a:moveTo>
                  <a:pt x="214884" y="0"/>
                </a:moveTo>
                <a:lnTo>
                  <a:pt x="165551" y="4538"/>
                </a:lnTo>
                <a:lnTo>
                  <a:pt x="120298" y="17461"/>
                </a:lnTo>
                <a:lnTo>
                  <a:pt x="80403" y="37728"/>
                </a:lnTo>
                <a:lnTo>
                  <a:pt x="47146" y="64301"/>
                </a:lnTo>
                <a:lnTo>
                  <a:pt x="21806" y="96138"/>
                </a:lnTo>
                <a:lnTo>
                  <a:pt x="5665" y="132201"/>
                </a:lnTo>
                <a:lnTo>
                  <a:pt x="0" y="171450"/>
                </a:lnTo>
                <a:lnTo>
                  <a:pt x="5665" y="210980"/>
                </a:lnTo>
                <a:lnTo>
                  <a:pt x="21806" y="247245"/>
                </a:lnTo>
                <a:lnTo>
                  <a:pt x="47146" y="279218"/>
                </a:lnTo>
                <a:lnTo>
                  <a:pt x="80403" y="305873"/>
                </a:lnTo>
                <a:lnTo>
                  <a:pt x="120298" y="326182"/>
                </a:lnTo>
                <a:lnTo>
                  <a:pt x="165551" y="339121"/>
                </a:lnTo>
                <a:lnTo>
                  <a:pt x="214884" y="343661"/>
                </a:lnTo>
                <a:lnTo>
                  <a:pt x="264216" y="339121"/>
                </a:lnTo>
                <a:lnTo>
                  <a:pt x="309469" y="326182"/>
                </a:lnTo>
                <a:lnTo>
                  <a:pt x="349364" y="305873"/>
                </a:lnTo>
                <a:lnTo>
                  <a:pt x="382621" y="279218"/>
                </a:lnTo>
                <a:lnTo>
                  <a:pt x="407961" y="247245"/>
                </a:lnTo>
                <a:lnTo>
                  <a:pt x="424102" y="210980"/>
                </a:lnTo>
                <a:lnTo>
                  <a:pt x="429768" y="171450"/>
                </a:lnTo>
                <a:lnTo>
                  <a:pt x="424102" y="132201"/>
                </a:lnTo>
                <a:lnTo>
                  <a:pt x="407961" y="96138"/>
                </a:lnTo>
                <a:lnTo>
                  <a:pt x="382621" y="64301"/>
                </a:lnTo>
                <a:lnTo>
                  <a:pt x="349364" y="37728"/>
                </a:lnTo>
                <a:lnTo>
                  <a:pt x="309469" y="17461"/>
                </a:lnTo>
                <a:lnTo>
                  <a:pt x="264216" y="4538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4528960" y="2869106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22963" y="2792306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5" h="344169">
                <a:moveTo>
                  <a:pt x="214884" y="0"/>
                </a:moveTo>
                <a:lnTo>
                  <a:pt x="165551" y="4538"/>
                </a:lnTo>
                <a:lnTo>
                  <a:pt x="120298" y="17461"/>
                </a:lnTo>
                <a:lnTo>
                  <a:pt x="80403" y="37728"/>
                </a:lnTo>
                <a:lnTo>
                  <a:pt x="47146" y="64301"/>
                </a:lnTo>
                <a:lnTo>
                  <a:pt x="21806" y="96138"/>
                </a:lnTo>
                <a:lnTo>
                  <a:pt x="5665" y="132201"/>
                </a:lnTo>
                <a:lnTo>
                  <a:pt x="0" y="171450"/>
                </a:lnTo>
                <a:lnTo>
                  <a:pt x="5665" y="210980"/>
                </a:lnTo>
                <a:lnTo>
                  <a:pt x="21806" y="247245"/>
                </a:lnTo>
                <a:lnTo>
                  <a:pt x="47146" y="279218"/>
                </a:lnTo>
                <a:lnTo>
                  <a:pt x="80403" y="305873"/>
                </a:lnTo>
                <a:lnTo>
                  <a:pt x="120298" y="326182"/>
                </a:lnTo>
                <a:lnTo>
                  <a:pt x="165551" y="339121"/>
                </a:lnTo>
                <a:lnTo>
                  <a:pt x="214884" y="343661"/>
                </a:lnTo>
                <a:lnTo>
                  <a:pt x="264216" y="339121"/>
                </a:lnTo>
                <a:lnTo>
                  <a:pt x="309469" y="326182"/>
                </a:lnTo>
                <a:lnTo>
                  <a:pt x="349364" y="305873"/>
                </a:lnTo>
                <a:lnTo>
                  <a:pt x="382621" y="279218"/>
                </a:lnTo>
                <a:lnTo>
                  <a:pt x="407961" y="247245"/>
                </a:lnTo>
                <a:lnTo>
                  <a:pt x="424102" y="210980"/>
                </a:lnTo>
                <a:lnTo>
                  <a:pt x="429767" y="171450"/>
                </a:lnTo>
                <a:lnTo>
                  <a:pt x="424102" y="132201"/>
                </a:lnTo>
                <a:lnTo>
                  <a:pt x="407961" y="96138"/>
                </a:lnTo>
                <a:lnTo>
                  <a:pt x="382621" y="64301"/>
                </a:lnTo>
                <a:lnTo>
                  <a:pt x="349364" y="37728"/>
                </a:lnTo>
                <a:lnTo>
                  <a:pt x="309469" y="17461"/>
                </a:lnTo>
                <a:lnTo>
                  <a:pt x="264216" y="4538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6035074" y="2869106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90557" y="3126422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4" h="344805">
                <a:moveTo>
                  <a:pt x="214883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3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577360" y="2708592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5" h="172719">
                <a:moveTo>
                  <a:pt x="344424" y="0"/>
                </a:moveTo>
                <a:lnTo>
                  <a:pt x="0" y="1722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908386" y="3042707"/>
            <a:ext cx="251266" cy="167922"/>
          </a:xfrm>
          <a:custGeom>
            <a:avLst/>
            <a:gdLst/>
            <a:ahLst/>
            <a:cxnLst/>
            <a:rect l="l" t="t" r="r" b="b"/>
            <a:pathLst>
              <a:path w="258444" h="172719">
                <a:moveTo>
                  <a:pt x="258318" y="0"/>
                </a:moveTo>
                <a:lnTo>
                  <a:pt x="0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835419" y="2373736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4" h="172719">
                <a:moveTo>
                  <a:pt x="0" y="0"/>
                </a:moveTo>
                <a:lnTo>
                  <a:pt x="344424" y="1722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5588105" y="2708592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4" h="172719">
                <a:moveTo>
                  <a:pt x="0" y="0"/>
                </a:moveTo>
                <a:lnTo>
                  <a:pt x="344424" y="1722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1352267" y="3203222"/>
            <a:ext cx="4851841" cy="1976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38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58">
              <a:latin typeface="Times New Roman"/>
              <a:cs typeface="Times New Roman"/>
            </a:endParaRPr>
          </a:p>
          <a:p>
            <a:pPr marL="332750"/>
            <a:r>
              <a:rPr sz="1069" spc="5" dirty="0">
                <a:latin typeface="Times New Roman"/>
                <a:cs typeface="Times New Roman"/>
              </a:rPr>
              <a:t>17, 9, 14,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8">
              <a:latin typeface="Times New Roman"/>
              <a:cs typeface="Times New Roman"/>
            </a:endParaRPr>
          </a:p>
          <a:p>
            <a:pPr marL="667969"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Fig 12.11: </a:t>
            </a:r>
            <a:r>
              <a:rPr sz="1069" b="1" spc="5" dirty="0">
                <a:latin typeface="Times New Roman"/>
                <a:cs typeface="Times New Roman"/>
              </a:rPr>
              <a:t>Insertion of </a:t>
            </a:r>
            <a:r>
              <a:rPr sz="1069" b="1" spc="10" dirty="0">
                <a:latin typeface="Times New Roman"/>
                <a:cs typeface="Times New Roman"/>
              </a:rPr>
              <a:t>a new node </a:t>
            </a:r>
            <a:r>
              <a:rPr sz="1069" b="1" spc="5" dirty="0">
                <a:latin typeface="Times New Roman"/>
                <a:cs typeface="Times New Roman"/>
              </a:rPr>
              <a:t>in</a:t>
            </a:r>
            <a:r>
              <a:rPr sz="1069" b="1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progress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15" dirty="0">
                <a:latin typeface="Times New Roman"/>
                <a:cs typeface="Times New Roman"/>
              </a:rPr>
              <a:t>15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compared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new number </a:t>
            </a:r>
            <a:r>
              <a:rPr sz="1069" i="1" spc="5" dirty="0">
                <a:latin typeface="Times New Roman"/>
                <a:cs typeface="Times New Roman"/>
              </a:rPr>
              <a:t>17</a:t>
            </a:r>
            <a:r>
              <a:rPr sz="1069" spc="5" dirty="0">
                <a:latin typeface="Times New Roman"/>
                <a:cs typeface="Times New Roman"/>
              </a:rPr>
              <a:t>. Therefore,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q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again moved forward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child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15" dirty="0">
                <a:latin typeface="Times New Roman"/>
                <a:cs typeface="Times New Roman"/>
              </a:rPr>
              <a:t>18</a:t>
            </a:r>
            <a:r>
              <a:rPr sz="1069" spc="15" dirty="0">
                <a:latin typeface="Times New Roman"/>
                <a:cs typeface="Times New Roman"/>
              </a:rPr>
              <a:t>.  </a:t>
            </a:r>
            <a:r>
              <a:rPr sz="1069" spc="10" dirty="0">
                <a:latin typeface="Times New Roman"/>
                <a:cs typeface="Times New Roman"/>
              </a:rPr>
              <a:t>In the next step,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move forward the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10" dirty="0">
                <a:latin typeface="Times New Roman"/>
                <a:cs typeface="Times New Roman"/>
              </a:rPr>
              <a:t>pointer also.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figure depicts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picture </a:t>
            </a:r>
            <a:r>
              <a:rPr sz="1069" spc="5" dirty="0">
                <a:latin typeface="Times New Roman"/>
                <a:cs typeface="Times New Roman"/>
              </a:rPr>
              <a:t>of the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050876" y="2423372"/>
            <a:ext cx="422275" cy="69762"/>
          </a:xfrm>
          <a:custGeom>
            <a:avLst/>
            <a:gdLst/>
            <a:ahLst/>
            <a:cxnLst/>
            <a:rect l="l" t="t" r="r" b="b"/>
            <a:pathLst>
              <a:path w="434339" h="71755">
                <a:moveTo>
                  <a:pt x="362712" y="0"/>
                </a:moveTo>
                <a:lnTo>
                  <a:pt x="386334" y="35813"/>
                </a:lnTo>
                <a:lnTo>
                  <a:pt x="362712" y="71627"/>
                </a:lnTo>
                <a:lnTo>
                  <a:pt x="425195" y="40385"/>
                </a:lnTo>
                <a:lnTo>
                  <a:pt x="386334" y="40385"/>
                </a:lnTo>
                <a:lnTo>
                  <a:pt x="390144" y="38861"/>
                </a:lnTo>
                <a:lnTo>
                  <a:pt x="390906" y="35813"/>
                </a:lnTo>
                <a:lnTo>
                  <a:pt x="390144" y="32766"/>
                </a:lnTo>
                <a:lnTo>
                  <a:pt x="386334" y="31242"/>
                </a:lnTo>
                <a:lnTo>
                  <a:pt x="425196" y="31242"/>
                </a:lnTo>
                <a:lnTo>
                  <a:pt x="362712" y="0"/>
                </a:lnTo>
                <a:close/>
              </a:path>
              <a:path w="434339" h="71755">
                <a:moveTo>
                  <a:pt x="383318" y="31242"/>
                </a:moveTo>
                <a:lnTo>
                  <a:pt x="4572" y="31242"/>
                </a:lnTo>
                <a:lnTo>
                  <a:pt x="1524" y="32766"/>
                </a:lnTo>
                <a:lnTo>
                  <a:pt x="0" y="35813"/>
                </a:lnTo>
                <a:lnTo>
                  <a:pt x="1524" y="38861"/>
                </a:lnTo>
                <a:lnTo>
                  <a:pt x="4572" y="40385"/>
                </a:lnTo>
                <a:lnTo>
                  <a:pt x="383318" y="40385"/>
                </a:lnTo>
                <a:lnTo>
                  <a:pt x="386334" y="35813"/>
                </a:lnTo>
                <a:lnTo>
                  <a:pt x="383318" y="31242"/>
                </a:lnTo>
                <a:close/>
              </a:path>
              <a:path w="434339" h="71755">
                <a:moveTo>
                  <a:pt x="425196" y="31242"/>
                </a:moveTo>
                <a:lnTo>
                  <a:pt x="386334" y="31242"/>
                </a:lnTo>
                <a:lnTo>
                  <a:pt x="390144" y="32766"/>
                </a:lnTo>
                <a:lnTo>
                  <a:pt x="390906" y="35813"/>
                </a:lnTo>
                <a:lnTo>
                  <a:pt x="390144" y="38861"/>
                </a:lnTo>
                <a:lnTo>
                  <a:pt x="386334" y="40385"/>
                </a:lnTo>
                <a:lnTo>
                  <a:pt x="425195" y="40385"/>
                </a:lnTo>
                <a:lnTo>
                  <a:pt x="434339" y="35813"/>
                </a:lnTo>
                <a:lnTo>
                  <a:pt x="425196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939010" y="2318174"/>
            <a:ext cx="423509" cy="69762"/>
          </a:xfrm>
          <a:custGeom>
            <a:avLst/>
            <a:gdLst/>
            <a:ahLst/>
            <a:cxnLst/>
            <a:rect l="l" t="t" r="r" b="b"/>
            <a:pathLst>
              <a:path w="435610" h="71755">
                <a:moveTo>
                  <a:pt x="363474" y="0"/>
                </a:moveTo>
                <a:lnTo>
                  <a:pt x="387096" y="35813"/>
                </a:lnTo>
                <a:lnTo>
                  <a:pt x="363474" y="71627"/>
                </a:lnTo>
                <a:lnTo>
                  <a:pt x="425957" y="40385"/>
                </a:lnTo>
                <a:lnTo>
                  <a:pt x="387096" y="40385"/>
                </a:lnTo>
                <a:lnTo>
                  <a:pt x="390144" y="38861"/>
                </a:lnTo>
                <a:lnTo>
                  <a:pt x="391668" y="35813"/>
                </a:lnTo>
                <a:lnTo>
                  <a:pt x="390144" y="32765"/>
                </a:lnTo>
                <a:lnTo>
                  <a:pt x="387096" y="31241"/>
                </a:lnTo>
                <a:lnTo>
                  <a:pt x="425957" y="31241"/>
                </a:lnTo>
                <a:lnTo>
                  <a:pt x="363474" y="0"/>
                </a:lnTo>
                <a:close/>
              </a:path>
              <a:path w="435610" h="71755">
                <a:moveTo>
                  <a:pt x="384080" y="31241"/>
                </a:moveTo>
                <a:lnTo>
                  <a:pt x="4572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1"/>
                </a:lnTo>
                <a:lnTo>
                  <a:pt x="4572" y="40385"/>
                </a:lnTo>
                <a:lnTo>
                  <a:pt x="384080" y="40385"/>
                </a:lnTo>
                <a:lnTo>
                  <a:pt x="387096" y="35813"/>
                </a:lnTo>
                <a:lnTo>
                  <a:pt x="384080" y="31241"/>
                </a:lnTo>
                <a:close/>
              </a:path>
              <a:path w="435610" h="71755">
                <a:moveTo>
                  <a:pt x="425957" y="31241"/>
                </a:moveTo>
                <a:lnTo>
                  <a:pt x="387096" y="31241"/>
                </a:lnTo>
                <a:lnTo>
                  <a:pt x="390144" y="32765"/>
                </a:lnTo>
                <a:lnTo>
                  <a:pt x="391668" y="35813"/>
                </a:lnTo>
                <a:lnTo>
                  <a:pt x="390144" y="38861"/>
                </a:lnTo>
                <a:lnTo>
                  <a:pt x="387096" y="40385"/>
                </a:lnTo>
                <a:lnTo>
                  <a:pt x="425957" y="40385"/>
                </a:lnTo>
                <a:lnTo>
                  <a:pt x="435101" y="35813"/>
                </a:lnTo>
                <a:lnTo>
                  <a:pt x="425957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3875546" y="241349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Times New Roman"/>
                <a:cs typeface="Times New Roman"/>
              </a:rPr>
              <a:t>q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36269" y="2246806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Times New Roman"/>
                <a:cs typeface="Times New Roman"/>
              </a:rPr>
              <a:t>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46332" y="5196311"/>
            <a:ext cx="418571" cy="334610"/>
          </a:xfrm>
          <a:custGeom>
            <a:avLst/>
            <a:gdLst/>
            <a:ahLst/>
            <a:cxnLst/>
            <a:rect l="l" t="t" r="r" b="b"/>
            <a:pathLst>
              <a:path w="430529" h="344170">
                <a:moveTo>
                  <a:pt x="215645" y="0"/>
                </a:moveTo>
                <a:lnTo>
                  <a:pt x="166271" y="4538"/>
                </a:lnTo>
                <a:lnTo>
                  <a:pt x="120909" y="17461"/>
                </a:lnTo>
                <a:lnTo>
                  <a:pt x="80865" y="37728"/>
                </a:lnTo>
                <a:lnTo>
                  <a:pt x="47446" y="64301"/>
                </a:lnTo>
                <a:lnTo>
                  <a:pt x="21958" y="96138"/>
                </a:lnTo>
                <a:lnTo>
                  <a:pt x="5707" y="132201"/>
                </a:lnTo>
                <a:lnTo>
                  <a:pt x="0" y="171450"/>
                </a:lnTo>
                <a:lnTo>
                  <a:pt x="5707" y="210980"/>
                </a:lnTo>
                <a:lnTo>
                  <a:pt x="21958" y="247245"/>
                </a:lnTo>
                <a:lnTo>
                  <a:pt x="47446" y="279218"/>
                </a:lnTo>
                <a:lnTo>
                  <a:pt x="80865" y="305873"/>
                </a:lnTo>
                <a:lnTo>
                  <a:pt x="120909" y="326182"/>
                </a:lnTo>
                <a:lnTo>
                  <a:pt x="166271" y="339121"/>
                </a:lnTo>
                <a:lnTo>
                  <a:pt x="215645" y="343662"/>
                </a:lnTo>
                <a:lnTo>
                  <a:pt x="264738" y="339121"/>
                </a:lnTo>
                <a:lnTo>
                  <a:pt x="309898" y="326182"/>
                </a:lnTo>
                <a:lnTo>
                  <a:pt x="349806" y="305873"/>
                </a:lnTo>
                <a:lnTo>
                  <a:pt x="383143" y="279218"/>
                </a:lnTo>
                <a:lnTo>
                  <a:pt x="408589" y="247245"/>
                </a:lnTo>
                <a:lnTo>
                  <a:pt x="424824" y="210980"/>
                </a:lnTo>
                <a:lnTo>
                  <a:pt x="430529" y="171450"/>
                </a:lnTo>
                <a:lnTo>
                  <a:pt x="424824" y="132201"/>
                </a:lnTo>
                <a:lnTo>
                  <a:pt x="408589" y="96138"/>
                </a:lnTo>
                <a:lnTo>
                  <a:pt x="383143" y="64301"/>
                </a:lnTo>
                <a:lnTo>
                  <a:pt x="349806" y="37728"/>
                </a:lnTo>
                <a:lnTo>
                  <a:pt x="309898" y="17461"/>
                </a:lnTo>
                <a:lnTo>
                  <a:pt x="264738" y="4538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3357704" y="5273110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17589" y="5621549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5" h="344170">
                <a:moveTo>
                  <a:pt x="214884" y="0"/>
                </a:moveTo>
                <a:lnTo>
                  <a:pt x="165551" y="4538"/>
                </a:lnTo>
                <a:lnTo>
                  <a:pt x="120298" y="17461"/>
                </a:lnTo>
                <a:lnTo>
                  <a:pt x="80403" y="37728"/>
                </a:lnTo>
                <a:lnTo>
                  <a:pt x="47146" y="64301"/>
                </a:lnTo>
                <a:lnTo>
                  <a:pt x="21806" y="96138"/>
                </a:lnTo>
                <a:lnTo>
                  <a:pt x="5665" y="132201"/>
                </a:lnTo>
                <a:lnTo>
                  <a:pt x="0" y="171450"/>
                </a:lnTo>
                <a:lnTo>
                  <a:pt x="5665" y="210980"/>
                </a:lnTo>
                <a:lnTo>
                  <a:pt x="21806" y="247245"/>
                </a:lnTo>
                <a:lnTo>
                  <a:pt x="47146" y="279218"/>
                </a:lnTo>
                <a:lnTo>
                  <a:pt x="80403" y="305873"/>
                </a:lnTo>
                <a:lnTo>
                  <a:pt x="120298" y="326182"/>
                </a:lnTo>
                <a:lnTo>
                  <a:pt x="165551" y="339121"/>
                </a:lnTo>
                <a:lnTo>
                  <a:pt x="214884" y="343662"/>
                </a:lnTo>
                <a:lnTo>
                  <a:pt x="264216" y="339121"/>
                </a:lnTo>
                <a:lnTo>
                  <a:pt x="309469" y="326182"/>
                </a:lnTo>
                <a:lnTo>
                  <a:pt x="349364" y="305873"/>
                </a:lnTo>
                <a:lnTo>
                  <a:pt x="382621" y="279218"/>
                </a:lnTo>
                <a:lnTo>
                  <a:pt x="407961" y="247245"/>
                </a:lnTo>
                <a:lnTo>
                  <a:pt x="424102" y="210980"/>
                </a:lnTo>
                <a:lnTo>
                  <a:pt x="429768" y="171450"/>
                </a:lnTo>
                <a:lnTo>
                  <a:pt x="424102" y="132201"/>
                </a:lnTo>
                <a:lnTo>
                  <a:pt x="407961" y="96138"/>
                </a:lnTo>
                <a:lnTo>
                  <a:pt x="382621" y="64301"/>
                </a:lnTo>
                <a:lnTo>
                  <a:pt x="349364" y="37728"/>
                </a:lnTo>
                <a:lnTo>
                  <a:pt x="309469" y="17461"/>
                </a:lnTo>
                <a:lnTo>
                  <a:pt x="264216" y="4538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4528960" y="5698349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64902" y="5432636"/>
            <a:ext cx="753181" cy="250649"/>
          </a:xfrm>
          <a:custGeom>
            <a:avLst/>
            <a:gdLst/>
            <a:ahLst/>
            <a:cxnLst/>
            <a:rect l="l" t="t" r="r" b="b"/>
            <a:pathLst>
              <a:path w="774700" h="257810">
                <a:moveTo>
                  <a:pt x="0" y="0"/>
                </a:moveTo>
                <a:lnTo>
                  <a:pt x="774191" y="25755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159529" y="5600064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4" h="344170">
                <a:moveTo>
                  <a:pt x="214883" y="0"/>
                </a:moveTo>
                <a:lnTo>
                  <a:pt x="165551" y="4538"/>
                </a:lnTo>
                <a:lnTo>
                  <a:pt x="120298" y="17461"/>
                </a:lnTo>
                <a:lnTo>
                  <a:pt x="80403" y="37728"/>
                </a:lnTo>
                <a:lnTo>
                  <a:pt x="47146" y="64301"/>
                </a:lnTo>
                <a:lnTo>
                  <a:pt x="21806" y="96138"/>
                </a:lnTo>
                <a:lnTo>
                  <a:pt x="5665" y="132201"/>
                </a:lnTo>
                <a:lnTo>
                  <a:pt x="0" y="171450"/>
                </a:lnTo>
                <a:lnTo>
                  <a:pt x="5665" y="210980"/>
                </a:lnTo>
                <a:lnTo>
                  <a:pt x="21806" y="247245"/>
                </a:lnTo>
                <a:lnTo>
                  <a:pt x="47146" y="279218"/>
                </a:lnTo>
                <a:lnTo>
                  <a:pt x="80403" y="305873"/>
                </a:lnTo>
                <a:lnTo>
                  <a:pt x="120298" y="326182"/>
                </a:lnTo>
                <a:lnTo>
                  <a:pt x="165551" y="339121"/>
                </a:lnTo>
                <a:lnTo>
                  <a:pt x="214883" y="343662"/>
                </a:lnTo>
                <a:lnTo>
                  <a:pt x="264216" y="339121"/>
                </a:lnTo>
                <a:lnTo>
                  <a:pt x="309469" y="326182"/>
                </a:lnTo>
                <a:lnTo>
                  <a:pt x="349364" y="305873"/>
                </a:lnTo>
                <a:lnTo>
                  <a:pt x="382621" y="279218"/>
                </a:lnTo>
                <a:lnTo>
                  <a:pt x="407961" y="247245"/>
                </a:lnTo>
                <a:lnTo>
                  <a:pt x="424102" y="210980"/>
                </a:lnTo>
                <a:lnTo>
                  <a:pt x="429768" y="171450"/>
                </a:lnTo>
                <a:lnTo>
                  <a:pt x="424102" y="132201"/>
                </a:lnTo>
                <a:lnTo>
                  <a:pt x="407961" y="96138"/>
                </a:lnTo>
                <a:lnTo>
                  <a:pt x="382621" y="64301"/>
                </a:lnTo>
                <a:lnTo>
                  <a:pt x="349364" y="37728"/>
                </a:lnTo>
                <a:lnTo>
                  <a:pt x="309469" y="17461"/>
                </a:lnTo>
                <a:lnTo>
                  <a:pt x="264216" y="4538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2270901" y="567612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577359" y="5454121"/>
            <a:ext cx="669219" cy="229041"/>
          </a:xfrm>
          <a:custGeom>
            <a:avLst/>
            <a:gdLst/>
            <a:ahLst/>
            <a:cxnLst/>
            <a:rect l="l" t="t" r="r" b="b"/>
            <a:pathLst>
              <a:path w="688339" h="235585">
                <a:moveTo>
                  <a:pt x="688086" y="0"/>
                </a:moveTo>
                <a:lnTo>
                  <a:pt x="0" y="23545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1734291" y="7272867"/>
            <a:ext cx="69762" cy="172244"/>
          </a:xfrm>
          <a:custGeom>
            <a:avLst/>
            <a:gdLst/>
            <a:ahLst/>
            <a:cxnLst/>
            <a:rect l="l" t="t" r="r" b="b"/>
            <a:pathLst>
              <a:path w="71755" h="177165">
                <a:moveTo>
                  <a:pt x="35813" y="48006"/>
                </a:moveTo>
                <a:lnTo>
                  <a:pt x="31241" y="51021"/>
                </a:lnTo>
                <a:lnTo>
                  <a:pt x="31241" y="172212"/>
                </a:lnTo>
                <a:lnTo>
                  <a:pt x="32765" y="175260"/>
                </a:lnTo>
                <a:lnTo>
                  <a:pt x="35813" y="176783"/>
                </a:lnTo>
                <a:lnTo>
                  <a:pt x="38862" y="175260"/>
                </a:lnTo>
                <a:lnTo>
                  <a:pt x="40385" y="172212"/>
                </a:lnTo>
                <a:lnTo>
                  <a:pt x="40385" y="51021"/>
                </a:lnTo>
                <a:lnTo>
                  <a:pt x="35813" y="48006"/>
                </a:lnTo>
                <a:close/>
              </a:path>
              <a:path w="71755" h="177165">
                <a:moveTo>
                  <a:pt x="35813" y="0"/>
                </a:moveTo>
                <a:lnTo>
                  <a:pt x="0" y="71627"/>
                </a:lnTo>
                <a:lnTo>
                  <a:pt x="31241" y="51021"/>
                </a:lnTo>
                <a:lnTo>
                  <a:pt x="31241" y="48006"/>
                </a:lnTo>
                <a:lnTo>
                  <a:pt x="32765" y="44957"/>
                </a:lnTo>
                <a:lnTo>
                  <a:pt x="35813" y="43433"/>
                </a:lnTo>
                <a:lnTo>
                  <a:pt x="57531" y="43433"/>
                </a:lnTo>
                <a:lnTo>
                  <a:pt x="35813" y="0"/>
                </a:lnTo>
                <a:close/>
              </a:path>
              <a:path w="71755" h="177165">
                <a:moveTo>
                  <a:pt x="57531" y="43433"/>
                </a:moveTo>
                <a:lnTo>
                  <a:pt x="35813" y="43433"/>
                </a:lnTo>
                <a:lnTo>
                  <a:pt x="38862" y="44957"/>
                </a:lnTo>
                <a:lnTo>
                  <a:pt x="40385" y="48006"/>
                </a:lnTo>
                <a:lnTo>
                  <a:pt x="40385" y="51021"/>
                </a:lnTo>
                <a:lnTo>
                  <a:pt x="71627" y="71627"/>
                </a:lnTo>
                <a:lnTo>
                  <a:pt x="57531" y="43433"/>
                </a:lnTo>
                <a:close/>
              </a:path>
              <a:path w="71755" h="177165">
                <a:moveTo>
                  <a:pt x="35813" y="43433"/>
                </a:moveTo>
                <a:lnTo>
                  <a:pt x="32765" y="44957"/>
                </a:lnTo>
                <a:lnTo>
                  <a:pt x="31241" y="48006"/>
                </a:lnTo>
                <a:lnTo>
                  <a:pt x="31241" y="51021"/>
                </a:lnTo>
                <a:lnTo>
                  <a:pt x="35813" y="48006"/>
                </a:lnTo>
                <a:lnTo>
                  <a:pt x="40385" y="48006"/>
                </a:lnTo>
                <a:lnTo>
                  <a:pt x="38862" y="44957"/>
                </a:lnTo>
                <a:lnTo>
                  <a:pt x="35813" y="43433"/>
                </a:lnTo>
                <a:close/>
              </a:path>
              <a:path w="71755" h="177165">
                <a:moveTo>
                  <a:pt x="40385" y="48006"/>
                </a:moveTo>
                <a:lnTo>
                  <a:pt x="35813" y="48006"/>
                </a:lnTo>
                <a:lnTo>
                  <a:pt x="40385" y="51021"/>
                </a:lnTo>
                <a:lnTo>
                  <a:pt x="40385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912217" y="5934180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5" h="344804">
                <a:moveTo>
                  <a:pt x="214883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3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7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3023588" y="601097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577360" y="5850466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5" h="172720">
                <a:moveTo>
                  <a:pt x="0" y="0"/>
                </a:moveTo>
                <a:lnTo>
                  <a:pt x="344424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546120" y="5244465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4" h="344170">
                <a:moveTo>
                  <a:pt x="214883" y="0"/>
                </a:moveTo>
                <a:lnTo>
                  <a:pt x="165551" y="4538"/>
                </a:lnTo>
                <a:lnTo>
                  <a:pt x="120298" y="17461"/>
                </a:lnTo>
                <a:lnTo>
                  <a:pt x="80403" y="37728"/>
                </a:lnTo>
                <a:lnTo>
                  <a:pt x="47146" y="64301"/>
                </a:lnTo>
                <a:lnTo>
                  <a:pt x="21806" y="96138"/>
                </a:lnTo>
                <a:lnTo>
                  <a:pt x="5665" y="132201"/>
                </a:lnTo>
                <a:lnTo>
                  <a:pt x="0" y="171450"/>
                </a:lnTo>
                <a:lnTo>
                  <a:pt x="5665" y="210980"/>
                </a:lnTo>
                <a:lnTo>
                  <a:pt x="21806" y="247245"/>
                </a:lnTo>
                <a:lnTo>
                  <a:pt x="47146" y="279218"/>
                </a:lnTo>
                <a:lnTo>
                  <a:pt x="80403" y="305873"/>
                </a:lnTo>
                <a:lnTo>
                  <a:pt x="120298" y="326182"/>
                </a:lnTo>
                <a:lnTo>
                  <a:pt x="165551" y="339121"/>
                </a:lnTo>
                <a:lnTo>
                  <a:pt x="214883" y="343661"/>
                </a:lnTo>
                <a:lnTo>
                  <a:pt x="264216" y="339121"/>
                </a:lnTo>
                <a:lnTo>
                  <a:pt x="309469" y="326182"/>
                </a:lnTo>
                <a:lnTo>
                  <a:pt x="349364" y="305873"/>
                </a:lnTo>
                <a:lnTo>
                  <a:pt x="382621" y="279218"/>
                </a:lnTo>
                <a:lnTo>
                  <a:pt x="407961" y="247245"/>
                </a:lnTo>
                <a:lnTo>
                  <a:pt x="424102" y="210980"/>
                </a:lnTo>
                <a:lnTo>
                  <a:pt x="429768" y="171450"/>
                </a:lnTo>
                <a:lnTo>
                  <a:pt x="424102" y="132201"/>
                </a:lnTo>
                <a:lnTo>
                  <a:pt x="407961" y="96138"/>
                </a:lnTo>
                <a:lnTo>
                  <a:pt x="382621" y="64301"/>
                </a:lnTo>
                <a:lnTo>
                  <a:pt x="349364" y="37728"/>
                </a:lnTo>
                <a:lnTo>
                  <a:pt x="309469" y="17461"/>
                </a:lnTo>
                <a:lnTo>
                  <a:pt x="264216" y="4538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/>
          <p:nvPr/>
        </p:nvSpPr>
        <p:spPr>
          <a:xfrm>
            <a:off x="1657491" y="5321265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406843" y="5906029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4" h="344804">
                <a:moveTo>
                  <a:pt x="214884" y="0"/>
                </a:moveTo>
                <a:lnTo>
                  <a:pt x="165551" y="4580"/>
                </a:lnTo>
                <a:lnTo>
                  <a:pt x="120298" y="17612"/>
                </a:lnTo>
                <a:lnTo>
                  <a:pt x="80403" y="38028"/>
                </a:lnTo>
                <a:lnTo>
                  <a:pt x="47146" y="64763"/>
                </a:lnTo>
                <a:lnTo>
                  <a:pt x="21806" y="96749"/>
                </a:lnTo>
                <a:lnTo>
                  <a:pt x="5665" y="13292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921"/>
                </a:lnTo>
                <a:lnTo>
                  <a:pt x="407961" y="96749"/>
                </a:lnTo>
                <a:lnTo>
                  <a:pt x="382621" y="64763"/>
                </a:lnTo>
                <a:lnTo>
                  <a:pt x="349364" y="38028"/>
                </a:lnTo>
                <a:lnTo>
                  <a:pt x="309469" y="17612"/>
                </a:lnTo>
                <a:lnTo>
                  <a:pt x="264216" y="458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1518214" y="598282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824672" y="5823055"/>
            <a:ext cx="335227" cy="166688"/>
          </a:xfrm>
          <a:custGeom>
            <a:avLst/>
            <a:gdLst/>
            <a:ahLst/>
            <a:cxnLst/>
            <a:rect l="l" t="t" r="r" b="b"/>
            <a:pathLst>
              <a:path w="344805" h="171450">
                <a:moveTo>
                  <a:pt x="344424" y="0"/>
                </a:moveTo>
                <a:lnTo>
                  <a:pt x="0" y="1714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5170276" y="5906029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5" h="344804">
                <a:moveTo>
                  <a:pt x="214884" y="0"/>
                </a:moveTo>
                <a:lnTo>
                  <a:pt x="165551" y="4580"/>
                </a:lnTo>
                <a:lnTo>
                  <a:pt x="120298" y="17612"/>
                </a:lnTo>
                <a:lnTo>
                  <a:pt x="80403" y="38028"/>
                </a:lnTo>
                <a:lnTo>
                  <a:pt x="47146" y="64763"/>
                </a:lnTo>
                <a:lnTo>
                  <a:pt x="21806" y="96749"/>
                </a:lnTo>
                <a:lnTo>
                  <a:pt x="5665" y="13292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7" y="172212"/>
                </a:lnTo>
                <a:lnTo>
                  <a:pt x="424102" y="132921"/>
                </a:lnTo>
                <a:lnTo>
                  <a:pt x="407961" y="96749"/>
                </a:lnTo>
                <a:lnTo>
                  <a:pt x="382621" y="64763"/>
                </a:lnTo>
                <a:lnTo>
                  <a:pt x="349364" y="38028"/>
                </a:lnTo>
                <a:lnTo>
                  <a:pt x="309469" y="17612"/>
                </a:lnTo>
                <a:lnTo>
                  <a:pt x="264216" y="458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 txBox="1"/>
          <p:nvPr/>
        </p:nvSpPr>
        <p:spPr>
          <a:xfrm>
            <a:off x="5282389" y="5982828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159529" y="6240886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4" h="344804">
                <a:moveTo>
                  <a:pt x="214883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3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2270901" y="631768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417589" y="6366827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5" h="344804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 txBox="1"/>
          <p:nvPr/>
        </p:nvSpPr>
        <p:spPr>
          <a:xfrm>
            <a:off x="4528960" y="6443626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922963" y="6240886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5" h="344804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7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 txBox="1"/>
          <p:nvPr/>
        </p:nvSpPr>
        <p:spPr>
          <a:xfrm>
            <a:off x="6035074" y="6317685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490557" y="6617969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4" h="344170">
                <a:moveTo>
                  <a:pt x="214883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460"/>
                </a:lnTo>
                <a:lnTo>
                  <a:pt x="21806" y="247523"/>
                </a:lnTo>
                <a:lnTo>
                  <a:pt x="47146" y="279360"/>
                </a:lnTo>
                <a:lnTo>
                  <a:pt x="80403" y="305933"/>
                </a:lnTo>
                <a:lnTo>
                  <a:pt x="120298" y="326200"/>
                </a:lnTo>
                <a:lnTo>
                  <a:pt x="165551" y="339123"/>
                </a:lnTo>
                <a:lnTo>
                  <a:pt x="214883" y="343662"/>
                </a:lnTo>
                <a:lnTo>
                  <a:pt x="264216" y="339123"/>
                </a:lnTo>
                <a:lnTo>
                  <a:pt x="309469" y="326200"/>
                </a:lnTo>
                <a:lnTo>
                  <a:pt x="349364" y="305933"/>
                </a:lnTo>
                <a:lnTo>
                  <a:pt x="382621" y="279360"/>
                </a:lnTo>
                <a:lnTo>
                  <a:pt x="407961" y="247523"/>
                </a:lnTo>
                <a:lnTo>
                  <a:pt x="424102" y="211460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2577360" y="6157172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5" h="172720">
                <a:moveTo>
                  <a:pt x="344424" y="0"/>
                </a:moveTo>
                <a:lnTo>
                  <a:pt x="0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1908386" y="6534255"/>
            <a:ext cx="251266" cy="167922"/>
          </a:xfrm>
          <a:custGeom>
            <a:avLst/>
            <a:gdLst/>
            <a:ahLst/>
            <a:cxnLst/>
            <a:rect l="l" t="t" r="r" b="b"/>
            <a:pathLst>
              <a:path w="258444" h="172720">
                <a:moveTo>
                  <a:pt x="258318" y="0"/>
                </a:moveTo>
                <a:lnTo>
                  <a:pt x="0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5588105" y="6157172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4" h="172720">
                <a:moveTo>
                  <a:pt x="0" y="0"/>
                </a:moveTo>
                <a:lnTo>
                  <a:pt x="344424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 txBox="1"/>
          <p:nvPr/>
        </p:nvSpPr>
        <p:spPr>
          <a:xfrm>
            <a:off x="1352267" y="6694769"/>
            <a:ext cx="4851841" cy="2501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38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58">
              <a:latin typeface="Times New Roman"/>
              <a:cs typeface="Times New Roman"/>
            </a:endParaRPr>
          </a:p>
          <a:p>
            <a:pPr marL="332750"/>
            <a:r>
              <a:rPr sz="1069" spc="5" dirty="0">
                <a:latin typeface="Times New Roman"/>
                <a:cs typeface="Times New Roman"/>
              </a:rPr>
              <a:t>17, 9, 14,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667969"/>
            <a:r>
              <a:rPr sz="1069" b="1" spc="10" dirty="0">
                <a:latin typeface="Times New Roman"/>
                <a:cs typeface="Times New Roman"/>
              </a:rPr>
              <a:t>Fig 12.12: </a:t>
            </a:r>
            <a:r>
              <a:rPr sz="1069" b="1" spc="5" dirty="0">
                <a:latin typeface="Times New Roman"/>
                <a:cs typeface="Times New Roman"/>
              </a:rPr>
              <a:t>Insertion of </a:t>
            </a:r>
            <a:r>
              <a:rPr sz="1069" b="1" spc="10" dirty="0">
                <a:latin typeface="Times New Roman"/>
                <a:cs typeface="Times New Roman"/>
              </a:rPr>
              <a:t>a new node </a:t>
            </a:r>
            <a:r>
              <a:rPr sz="1069" b="1" spc="5" dirty="0">
                <a:latin typeface="Times New Roman"/>
                <a:cs typeface="Times New Roman"/>
              </a:rPr>
              <a:t>in</a:t>
            </a:r>
            <a:r>
              <a:rPr sz="1069" b="1" spc="-5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progress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 previous </a:t>
            </a:r>
            <a:r>
              <a:rPr sz="1069" spc="5" dirty="0">
                <a:latin typeface="Times New Roman"/>
                <a:cs typeface="Times New Roman"/>
              </a:rPr>
              <a:t>process is repeated </a:t>
            </a:r>
            <a:r>
              <a:rPr sz="1069" spc="10" dirty="0">
                <a:latin typeface="Times New Roman"/>
                <a:cs typeface="Times New Roman"/>
              </a:rPr>
              <a:t>again (</a:t>
            </a:r>
            <a:r>
              <a:rPr sz="1069" i="1" spc="10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repeating construct) that </a:t>
            </a:r>
            <a:r>
              <a:rPr sz="1069" spc="10" dirty="0">
                <a:latin typeface="Times New Roman"/>
                <a:cs typeface="Times New Roman"/>
              </a:rPr>
              <a:t>the  number </a:t>
            </a:r>
            <a:r>
              <a:rPr sz="1069" i="1" spc="10" dirty="0">
                <a:latin typeface="Times New Roman"/>
                <a:cs typeface="Times New Roman"/>
              </a:rPr>
              <a:t>17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compared with the number </a:t>
            </a:r>
            <a:r>
              <a:rPr sz="1069" i="1" spc="5" dirty="0">
                <a:latin typeface="Times New Roman"/>
                <a:cs typeface="Times New Roman"/>
              </a:rPr>
              <a:t>18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child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traversed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q </a:t>
            </a:r>
            <a:r>
              <a:rPr sz="1069" spc="5" dirty="0">
                <a:latin typeface="Times New Roman"/>
                <a:cs typeface="Times New Roman"/>
              </a:rPr>
              <a:t>pointer starts pointing </a:t>
            </a:r>
            <a:r>
              <a:rPr sz="1069" spc="10" dirty="0">
                <a:latin typeface="Times New Roman"/>
                <a:cs typeface="Times New Roman"/>
              </a:rPr>
              <a:t>the node with number </a:t>
            </a:r>
            <a:r>
              <a:rPr sz="1069" i="1" spc="10" dirty="0">
                <a:latin typeface="Times New Roman"/>
                <a:cs typeface="Times New Roman"/>
              </a:rPr>
              <a:t>16 </a:t>
            </a:r>
            <a:r>
              <a:rPr sz="1069" spc="10" dirty="0">
                <a:latin typeface="Times New Roman"/>
                <a:cs typeface="Times New Roman"/>
              </a:rPr>
              <a:t>inside. In the next </a:t>
            </a:r>
            <a:r>
              <a:rPr sz="1069" spc="5" dirty="0">
                <a:latin typeface="Times New Roman"/>
                <a:cs typeface="Times New Roman"/>
              </a:rPr>
              <a:t>step,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moved forward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point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same node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q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same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comparison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process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again,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17</a:t>
            </a:r>
            <a:r>
              <a:rPr sz="1069" i="1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found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greater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5" dirty="0">
                <a:latin typeface="Times New Roman"/>
                <a:cs typeface="Times New Roman"/>
              </a:rPr>
              <a:t>16</a:t>
            </a:r>
            <a:r>
              <a:rPr sz="1069" spc="5" dirty="0">
                <a:latin typeface="Times New Roman"/>
                <a:cs typeface="Times New Roman"/>
              </a:rPr>
              <a:t>, therefore,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child is seek.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 tree </a:t>
            </a:r>
            <a:r>
              <a:rPr sz="1069" spc="10" dirty="0">
                <a:latin typeface="Times New Roman"/>
                <a:cs typeface="Times New Roman"/>
              </a:rPr>
              <a:t>node  </a:t>
            </a:r>
            <a:r>
              <a:rPr sz="1069" spc="5" dirty="0">
                <a:latin typeface="Times New Roman"/>
                <a:cs typeface="Times New Roman"/>
              </a:rPr>
              <a:t>does not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node,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returns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depicts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835419" y="5865283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4" h="172720">
                <a:moveTo>
                  <a:pt x="0" y="0"/>
                </a:moveTo>
                <a:lnTo>
                  <a:pt x="344424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4830974" y="6164579"/>
            <a:ext cx="339549" cy="69762"/>
          </a:xfrm>
          <a:custGeom>
            <a:avLst/>
            <a:gdLst/>
            <a:ahLst/>
            <a:cxnLst/>
            <a:rect l="l" t="t" r="r" b="b"/>
            <a:pathLst>
              <a:path w="349250" h="71754">
                <a:moveTo>
                  <a:pt x="277368" y="0"/>
                </a:moveTo>
                <a:lnTo>
                  <a:pt x="300989" y="35813"/>
                </a:lnTo>
                <a:lnTo>
                  <a:pt x="277368" y="71627"/>
                </a:lnTo>
                <a:lnTo>
                  <a:pt x="339851" y="40386"/>
                </a:lnTo>
                <a:lnTo>
                  <a:pt x="300989" y="40386"/>
                </a:lnTo>
                <a:lnTo>
                  <a:pt x="304038" y="39624"/>
                </a:lnTo>
                <a:lnTo>
                  <a:pt x="305562" y="35813"/>
                </a:lnTo>
                <a:lnTo>
                  <a:pt x="304038" y="32765"/>
                </a:lnTo>
                <a:lnTo>
                  <a:pt x="300989" y="32003"/>
                </a:lnTo>
                <a:lnTo>
                  <a:pt x="341375" y="32003"/>
                </a:lnTo>
                <a:lnTo>
                  <a:pt x="277368" y="0"/>
                </a:lnTo>
                <a:close/>
              </a:path>
              <a:path w="349250" h="71754">
                <a:moveTo>
                  <a:pt x="298477" y="32003"/>
                </a:moveTo>
                <a:lnTo>
                  <a:pt x="4572" y="32003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9624"/>
                </a:lnTo>
                <a:lnTo>
                  <a:pt x="4572" y="40386"/>
                </a:lnTo>
                <a:lnTo>
                  <a:pt x="297974" y="40386"/>
                </a:lnTo>
                <a:lnTo>
                  <a:pt x="300989" y="35813"/>
                </a:lnTo>
                <a:lnTo>
                  <a:pt x="298477" y="32003"/>
                </a:lnTo>
                <a:close/>
              </a:path>
              <a:path w="349250" h="71754">
                <a:moveTo>
                  <a:pt x="341375" y="32003"/>
                </a:moveTo>
                <a:lnTo>
                  <a:pt x="300989" y="32003"/>
                </a:lnTo>
                <a:lnTo>
                  <a:pt x="304038" y="32765"/>
                </a:lnTo>
                <a:lnTo>
                  <a:pt x="305562" y="35813"/>
                </a:lnTo>
                <a:lnTo>
                  <a:pt x="304038" y="39624"/>
                </a:lnTo>
                <a:lnTo>
                  <a:pt x="300989" y="40386"/>
                </a:lnTo>
                <a:lnTo>
                  <a:pt x="339851" y="40386"/>
                </a:lnTo>
                <a:lnTo>
                  <a:pt x="348996" y="35813"/>
                </a:lnTo>
                <a:lnTo>
                  <a:pt x="341375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4719849" y="6059382"/>
            <a:ext cx="422275" cy="70379"/>
          </a:xfrm>
          <a:custGeom>
            <a:avLst/>
            <a:gdLst/>
            <a:ahLst/>
            <a:cxnLst/>
            <a:rect l="l" t="t" r="r" b="b"/>
            <a:pathLst>
              <a:path w="434339" h="72389">
                <a:moveTo>
                  <a:pt x="362712" y="0"/>
                </a:moveTo>
                <a:lnTo>
                  <a:pt x="387096" y="35813"/>
                </a:lnTo>
                <a:lnTo>
                  <a:pt x="362712" y="72389"/>
                </a:lnTo>
                <a:lnTo>
                  <a:pt x="425386" y="40385"/>
                </a:lnTo>
                <a:lnTo>
                  <a:pt x="387096" y="40385"/>
                </a:lnTo>
                <a:lnTo>
                  <a:pt x="390144" y="39623"/>
                </a:lnTo>
                <a:lnTo>
                  <a:pt x="390906" y="35813"/>
                </a:lnTo>
                <a:lnTo>
                  <a:pt x="390144" y="32765"/>
                </a:lnTo>
                <a:lnTo>
                  <a:pt x="387096" y="32003"/>
                </a:lnTo>
                <a:lnTo>
                  <a:pt x="426719" y="32003"/>
                </a:lnTo>
                <a:lnTo>
                  <a:pt x="362712" y="0"/>
                </a:lnTo>
                <a:close/>
              </a:path>
              <a:path w="434339" h="72389">
                <a:moveTo>
                  <a:pt x="384501" y="32003"/>
                </a:moveTo>
                <a:lnTo>
                  <a:pt x="4572" y="32003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9623"/>
                </a:lnTo>
                <a:lnTo>
                  <a:pt x="4572" y="40385"/>
                </a:lnTo>
                <a:lnTo>
                  <a:pt x="384048" y="40385"/>
                </a:lnTo>
                <a:lnTo>
                  <a:pt x="387096" y="35813"/>
                </a:lnTo>
                <a:lnTo>
                  <a:pt x="384501" y="32003"/>
                </a:lnTo>
                <a:close/>
              </a:path>
              <a:path w="434339" h="72389">
                <a:moveTo>
                  <a:pt x="426719" y="32003"/>
                </a:moveTo>
                <a:lnTo>
                  <a:pt x="387096" y="32003"/>
                </a:lnTo>
                <a:lnTo>
                  <a:pt x="390144" y="32765"/>
                </a:lnTo>
                <a:lnTo>
                  <a:pt x="390906" y="35813"/>
                </a:lnTo>
                <a:lnTo>
                  <a:pt x="390144" y="39623"/>
                </a:lnTo>
                <a:lnTo>
                  <a:pt x="387096" y="40385"/>
                </a:lnTo>
                <a:lnTo>
                  <a:pt x="425386" y="40385"/>
                </a:lnTo>
                <a:lnTo>
                  <a:pt x="434339" y="35813"/>
                </a:lnTo>
                <a:lnTo>
                  <a:pt x="426719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 txBox="1"/>
          <p:nvPr/>
        </p:nvSpPr>
        <p:spPr>
          <a:xfrm>
            <a:off x="4740098" y="6155443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Times New Roman"/>
                <a:cs typeface="Times New Roman"/>
              </a:rPr>
              <a:t>q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572669" y="598801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Times New Roman"/>
                <a:cs typeface="Times New Roman"/>
              </a:rPr>
              <a:t>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808008" y="2736743"/>
            <a:ext cx="417953" cy="167922"/>
          </a:xfrm>
          <a:custGeom>
            <a:avLst/>
            <a:gdLst/>
            <a:ahLst/>
            <a:cxnLst/>
            <a:rect l="l" t="t" r="r" b="b"/>
            <a:pathLst>
              <a:path w="429895" h="172719">
                <a:moveTo>
                  <a:pt x="0" y="172211"/>
                </a:moveTo>
                <a:lnTo>
                  <a:pt x="42976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4835418" y="6199399"/>
            <a:ext cx="418571" cy="251266"/>
          </a:xfrm>
          <a:custGeom>
            <a:avLst/>
            <a:gdLst/>
            <a:ahLst/>
            <a:cxnLst/>
            <a:rect l="l" t="t" r="r" b="b"/>
            <a:pathLst>
              <a:path w="430529" h="258445">
                <a:moveTo>
                  <a:pt x="0" y="258317"/>
                </a:moveTo>
                <a:lnTo>
                  <a:pt x="430529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19065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6" y="868856"/>
            <a:ext cx="4854310" cy="852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which checks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size </a:t>
            </a:r>
            <a:r>
              <a:rPr sz="1069" spc="5" dirty="0">
                <a:latin typeface="Times New Roman"/>
                <a:cs typeface="Times New Roman"/>
              </a:rPr>
              <a:t>equal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PQMAX </a:t>
            </a:r>
            <a:r>
              <a:rPr sz="1069" spc="5" dirty="0">
                <a:latin typeface="Times New Roman"/>
                <a:cs typeface="Times New Roman"/>
              </a:rPr>
              <a:t>to see </a:t>
            </a:r>
            <a:r>
              <a:rPr sz="1069" spc="10" dirty="0">
                <a:latin typeface="Times New Roman"/>
                <a:cs typeface="Times New Roman"/>
              </a:rPr>
              <a:t>whether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is full. If the </a:t>
            </a:r>
            <a:r>
              <a:rPr sz="1069" i="1" spc="5" dirty="0">
                <a:latin typeface="Times New Roman"/>
                <a:cs typeface="Times New Roman"/>
              </a:rPr>
              <a:t>size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PQMAX, </a:t>
            </a:r>
            <a:r>
              <a:rPr sz="1069" spc="5" dirty="0">
                <a:latin typeface="Times New Roman"/>
                <a:cs typeface="Times New Roman"/>
              </a:rPr>
              <a:t>the function returns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dirty="0">
                <a:latin typeface="Times New Roman"/>
                <a:cs typeface="Times New Roman"/>
              </a:rPr>
              <a:t>i.e. </a:t>
            </a:r>
            <a:r>
              <a:rPr sz="1069" spc="15" dirty="0">
                <a:latin typeface="Times New Roman"/>
                <a:cs typeface="Times New Roman"/>
              </a:rPr>
              <a:t>TRUE. </a:t>
            </a:r>
            <a:r>
              <a:rPr sz="1069" spc="5" dirty="0">
                <a:latin typeface="Times New Roman"/>
                <a:cs typeface="Times New Roman"/>
              </a:rPr>
              <a:t>Otherwise, it returns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dirty="0">
                <a:latin typeface="Times New Roman"/>
                <a:cs typeface="Times New Roman"/>
              </a:rPr>
              <a:t>i.e.  </a:t>
            </a:r>
            <a:r>
              <a:rPr sz="1069" spc="10" dirty="0">
                <a:latin typeface="Times New Roman"/>
                <a:cs typeface="Times New Roman"/>
              </a:rPr>
              <a:t>FALSE.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going to </a:t>
            </a:r>
            <a:r>
              <a:rPr sz="1069" spc="10" dirty="0">
                <a:latin typeface="Times New Roman"/>
                <a:cs typeface="Times New Roman"/>
              </a:rPr>
              <a:t>implement </a:t>
            </a:r>
            <a:r>
              <a:rPr sz="1069" spc="5" dirty="0">
                <a:latin typeface="Times New Roman"/>
                <a:cs typeface="Times New Roman"/>
              </a:rPr>
              <a:t>the priority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use  </a:t>
            </a:r>
            <a:r>
              <a:rPr sz="1069" spc="5" dirty="0">
                <a:latin typeface="Times New Roman"/>
                <a:cs typeface="Times New Roman"/>
              </a:rPr>
              <a:t>linked list </a:t>
            </a:r>
            <a:r>
              <a:rPr sz="1069" spc="10" dirty="0">
                <a:latin typeface="Times New Roman"/>
                <a:cs typeface="Times New Roman"/>
              </a:rPr>
              <a:t>to implement the </a:t>
            </a:r>
            <a:r>
              <a:rPr sz="1069" spc="5" dirty="0">
                <a:latin typeface="Times New Roman"/>
                <a:cs typeface="Times New Roman"/>
              </a:rPr>
              <a:t>priority queue. </a:t>
            </a: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of simulation  studied </a:t>
            </a:r>
            <a:r>
              <a:rPr sz="1069" spc="10" dirty="0">
                <a:latin typeface="Times New Roman"/>
                <a:cs typeface="Times New Roman"/>
              </a:rPr>
              <a:t>in the previous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implemented the queue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an array.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have  seen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simulation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that there </a:t>
            </a:r>
            <a:r>
              <a:rPr sz="1069" spc="10" dirty="0">
                <a:latin typeface="Times New Roman"/>
                <a:cs typeface="Times New Roman"/>
              </a:rPr>
              <a:t>may be a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five </a:t>
            </a:r>
            <a:r>
              <a:rPr sz="1069" spc="5" dirty="0">
                <a:latin typeface="Times New Roman"/>
                <a:cs typeface="Times New Roman"/>
              </a:rPr>
              <a:t>events.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events </a:t>
            </a:r>
            <a:r>
              <a:rPr sz="1069" spc="10" dirty="0">
                <a:latin typeface="Times New Roman"/>
                <a:cs typeface="Times New Roman"/>
              </a:rPr>
              <a:t>include one </a:t>
            </a:r>
            <a:r>
              <a:rPr sz="1069" spc="5" dirty="0">
                <a:latin typeface="Times New Roman"/>
                <a:cs typeface="Times New Roman"/>
              </a:rPr>
              <a:t>arrival </a:t>
            </a:r>
            <a:r>
              <a:rPr sz="1069" spc="10" dirty="0">
                <a:latin typeface="Times New Roman"/>
                <a:cs typeface="Times New Roman"/>
              </a:rPr>
              <a:t>event and </a:t>
            </a:r>
            <a:r>
              <a:rPr sz="1069" spc="5" dirty="0">
                <a:latin typeface="Times New Roman"/>
                <a:cs typeface="Times New Roman"/>
              </a:rPr>
              <a:t>four departure events. That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four </a:t>
            </a:r>
            <a:r>
              <a:rPr sz="1069" spc="10" dirty="0">
                <a:latin typeface="Times New Roman"/>
                <a:cs typeface="Times New Roman"/>
              </a:rPr>
              <a:t>queues  from where the customers go to the </a:t>
            </a:r>
            <a:r>
              <a:rPr sz="1069" spc="5" dirty="0">
                <a:latin typeface="Times New Roman"/>
                <a:cs typeface="Times New Roman"/>
              </a:rPr>
              <a:t>teller </a:t>
            </a:r>
            <a:r>
              <a:rPr sz="1069" spc="10" dirty="0">
                <a:latin typeface="Times New Roman"/>
                <a:cs typeface="Times New Roman"/>
              </a:rPr>
              <a:t>and one to go </a:t>
            </a:r>
            <a:r>
              <a:rPr sz="1069" spc="5" dirty="0">
                <a:latin typeface="Times New Roman"/>
                <a:cs typeface="Times New Roman"/>
              </a:rPr>
              <a:t>out of </a:t>
            </a:r>
            <a:r>
              <a:rPr sz="1069" spc="10" dirty="0">
                <a:latin typeface="Times New Roman"/>
                <a:cs typeface="Times New Roman"/>
              </a:rPr>
              <a:t>the bank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 completion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transaction.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need </a:t>
            </a:r>
            <a:r>
              <a:rPr sz="1069" spc="5" dirty="0">
                <a:latin typeface="Times New Roman"/>
                <a:cs typeface="Times New Roman"/>
              </a:rPr>
              <a:t>of only five </a:t>
            </a:r>
            <a:r>
              <a:rPr sz="1069" spc="10" dirty="0">
                <a:latin typeface="Times New Roman"/>
                <a:cs typeface="Times New Roman"/>
              </a:rPr>
              <a:t>queues, </a:t>
            </a:r>
            <a:r>
              <a:rPr sz="1069" spc="5" dirty="0">
                <a:latin typeface="Times New Roman"/>
                <a:cs typeface="Times New Roman"/>
              </a:rPr>
              <a:t>so  it </a:t>
            </a:r>
            <a:r>
              <a:rPr sz="1069" spc="10" dirty="0">
                <a:latin typeface="Times New Roman"/>
                <a:cs typeface="Times New Roman"/>
              </a:rPr>
              <a:t>was decided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use the </a:t>
            </a:r>
            <a:r>
              <a:rPr sz="1069" spc="5" dirty="0">
                <a:latin typeface="Times New Roman"/>
                <a:cs typeface="Times New Roman"/>
              </a:rPr>
              <a:t>array instead of </a:t>
            </a:r>
            <a:r>
              <a:rPr sz="1069" spc="10" dirty="0">
                <a:latin typeface="Times New Roman"/>
                <a:cs typeface="Times New Roman"/>
              </a:rPr>
              <a:t>dynamic memory </a:t>
            </a:r>
            <a:r>
              <a:rPr sz="1069" spc="5" dirty="0">
                <a:latin typeface="Times New Roman"/>
                <a:cs typeface="Times New Roman"/>
              </a:rPr>
              <a:t>allocation and  manipulating the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pointers.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remove()</a:t>
            </a:r>
            <a:r>
              <a:rPr sz="1069" i="1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method,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some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things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property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priority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queue.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don’t have these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queue. </a:t>
            </a:r>
            <a:r>
              <a:rPr sz="1069" spc="5" dirty="0">
                <a:latin typeface="Times New Roman"/>
                <a:cs typeface="Times New Roman"/>
              </a:rPr>
              <a:t>In this method, first of all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check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 of the priority queue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whether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something in the queue </a:t>
            </a:r>
            <a:r>
              <a:rPr sz="1069" spc="5" dirty="0">
                <a:latin typeface="Times New Roman"/>
                <a:cs typeface="Times New Roman"/>
              </a:rPr>
              <a:t>or not. If size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0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there are </a:t>
            </a:r>
            <a:r>
              <a:rPr sz="1069" spc="5" dirty="0">
                <a:latin typeface="Times New Roman"/>
                <a:cs typeface="Times New Roman"/>
              </a:rPr>
              <a:t>items in </a:t>
            </a:r>
            <a:r>
              <a:rPr sz="1069" spc="10" dirty="0">
                <a:latin typeface="Times New Roman"/>
                <a:cs typeface="Times New Roman"/>
              </a:rPr>
              <a:t>the queue 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the event </a:t>
            </a:r>
            <a:r>
              <a:rPr sz="1069" spc="5" dirty="0">
                <a:latin typeface="Times New Roman"/>
                <a:cs typeface="Times New Roman"/>
              </a:rPr>
              <a:t>pointer (pointer to  the </a:t>
            </a:r>
            <a:r>
              <a:rPr sz="1069" spc="10" dirty="0">
                <a:latin typeface="Times New Roman"/>
                <a:cs typeface="Times New Roman"/>
              </a:rPr>
              <a:t>object </a:t>
            </a:r>
            <a:r>
              <a:rPr sz="1069" spc="5" dirty="0">
                <a:latin typeface="Times New Roman"/>
                <a:cs typeface="Times New Roman"/>
              </a:rPr>
              <a:t>Event) </a:t>
            </a:r>
            <a:r>
              <a:rPr sz="1069" i="1" spc="10" dirty="0">
                <a:latin typeface="Times New Roman"/>
                <a:cs typeface="Times New Roman"/>
              </a:rPr>
              <a:t>e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first position (i.e. at index 0)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array, </a:t>
            </a:r>
            <a:r>
              <a:rPr sz="1069" spc="10" dirty="0">
                <a:latin typeface="Times New Roman"/>
                <a:cs typeface="Times New Roman"/>
              </a:rPr>
              <a:t>which we are  </a:t>
            </a:r>
            <a:r>
              <a:rPr sz="1069" spc="5" dirty="0">
                <a:latin typeface="Times New Roman"/>
                <a:cs typeface="Times New Roman"/>
              </a:rPr>
              <a:t>using internally to implement </a:t>
            </a:r>
            <a:r>
              <a:rPr sz="1069" spc="10" dirty="0">
                <a:latin typeface="Times New Roman"/>
                <a:cs typeface="Times New Roman"/>
              </a:rPr>
              <a:t>the queue. At the end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method,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this  event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i="1" spc="5" dirty="0">
                <a:latin typeface="Times New Roman"/>
                <a:cs typeface="Times New Roman"/>
              </a:rPr>
              <a:t>e</a:t>
            </a:r>
            <a:r>
              <a:rPr sz="1069" spc="5" dirty="0">
                <a:latin typeface="Times New Roman"/>
                <a:cs typeface="Times New Roman"/>
              </a:rPr>
              <a:t>. This means that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removing the </a:t>
            </a:r>
            <a:r>
              <a:rPr sz="1069" spc="5" dirty="0">
                <a:latin typeface="Times New Roman"/>
                <a:cs typeface="Times New Roman"/>
              </a:rPr>
              <a:t>first object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internal  array.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already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removal </a:t>
            </a:r>
            <a:r>
              <a:rPr sz="1069" spc="5" dirty="0">
                <a:latin typeface="Times New Roman"/>
                <a:cs typeface="Times New Roman"/>
              </a:rPr>
              <a:t>of an </a:t>
            </a:r>
            <a:r>
              <a:rPr sz="1069" spc="10" dirty="0">
                <a:latin typeface="Times New Roman"/>
                <a:cs typeface="Times New Roman"/>
              </a:rPr>
              <a:t>item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of an array is very  </a:t>
            </a:r>
            <a:r>
              <a:rPr sz="1069" spc="10" dirty="0">
                <a:latin typeface="Times New Roman"/>
                <a:cs typeface="Times New Roman"/>
              </a:rPr>
              <a:t>time consuming as we have to </a:t>
            </a:r>
            <a:r>
              <a:rPr sz="1069" spc="5" dirty="0">
                <a:latin typeface="Times New Roman"/>
                <a:cs typeface="Times New Roman"/>
              </a:rPr>
              <a:t>shift all </a:t>
            </a:r>
            <a:r>
              <a:rPr sz="1069" spc="10" dirty="0">
                <a:latin typeface="Times New Roman"/>
                <a:cs typeface="Times New Roman"/>
              </a:rPr>
              <a:t>the remaining </a:t>
            </a:r>
            <a:r>
              <a:rPr sz="1069" spc="5" dirty="0">
                <a:latin typeface="Times New Roman"/>
                <a:cs typeface="Times New Roman"/>
              </a:rPr>
              <a:t>items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left.  </a:t>
            </a:r>
            <a:r>
              <a:rPr sz="1069" spc="10" dirty="0">
                <a:latin typeface="Times New Roman"/>
                <a:cs typeface="Times New Roman"/>
              </a:rPr>
              <a:t>Thus the </a:t>
            </a:r>
            <a:r>
              <a:rPr sz="1069" i="1" spc="5" dirty="0">
                <a:latin typeface="Times New Roman"/>
                <a:cs typeface="Times New Roman"/>
              </a:rPr>
              <a:t>remove()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queue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execute slowly.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solved this </a:t>
            </a:r>
            <a:r>
              <a:rPr sz="1069" spc="10" dirty="0">
                <a:latin typeface="Times New Roman"/>
                <a:cs typeface="Times New Roman"/>
              </a:rPr>
              <a:t>problem 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removing the item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where the </a:t>
            </a:r>
            <a:r>
              <a:rPr sz="1069" i="1" spc="5" dirty="0">
                <a:latin typeface="Times New Roman"/>
                <a:cs typeface="Times New Roman"/>
              </a:rPr>
              <a:t>front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pointing. As the  </a:t>
            </a:r>
            <a:r>
              <a:rPr sz="1069" i="1" spc="5" dirty="0">
                <a:latin typeface="Times New Roman"/>
                <a:cs typeface="Times New Roman"/>
              </a:rPr>
              <a:t>front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rear </a:t>
            </a:r>
            <a:r>
              <a:rPr sz="1069" spc="10" dirty="0">
                <a:latin typeface="Times New Roman"/>
                <a:cs typeface="Times New Roman"/>
              </a:rPr>
              <a:t>went ahead 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got </a:t>
            </a:r>
            <a:r>
              <a:rPr sz="1069" spc="10" dirty="0">
                <a:latin typeface="Times New Roman"/>
                <a:cs typeface="Times New Roman"/>
              </a:rPr>
              <a:t>empty </a:t>
            </a:r>
            <a:r>
              <a:rPr sz="1069" spc="5" dirty="0">
                <a:latin typeface="Times New Roman"/>
                <a:cs typeface="Times New Roman"/>
              </a:rPr>
              <a:t>spaces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beginning, the circular  array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used. Here, the </a:t>
            </a:r>
            <a:r>
              <a:rPr sz="1069" i="1" spc="10" dirty="0">
                <a:latin typeface="Times New Roman"/>
                <a:cs typeface="Times New Roman"/>
              </a:rPr>
              <a:t>remove()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removing the element </a:t>
            </a:r>
            <a:r>
              <a:rPr sz="1069" spc="15" dirty="0">
                <a:latin typeface="Times New Roman"/>
                <a:cs typeface="Times New Roman"/>
              </a:rPr>
              <a:t>from the  </a:t>
            </a:r>
            <a:r>
              <a:rPr sz="1069" i="1" spc="5" dirty="0">
                <a:latin typeface="Times New Roman"/>
                <a:cs typeface="Times New Roman"/>
              </a:rPr>
              <a:t>front</a:t>
            </a:r>
            <a:r>
              <a:rPr sz="1069" spc="5" dirty="0">
                <a:latin typeface="Times New Roman"/>
                <a:cs typeface="Times New Roman"/>
              </a:rPr>
              <a:t>. Rather, it is </a:t>
            </a:r>
            <a:r>
              <a:rPr sz="1069" spc="10" dirty="0">
                <a:latin typeface="Times New Roman"/>
                <a:cs typeface="Times New Roman"/>
              </a:rPr>
              <a:t>removing element from the </a:t>
            </a:r>
            <a:r>
              <a:rPr sz="1069" spc="5" dirty="0">
                <a:latin typeface="Times New Roman"/>
                <a:cs typeface="Times New Roman"/>
              </a:rPr>
              <a:t>first position </a:t>
            </a:r>
            <a:r>
              <a:rPr sz="1069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0).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execute a </a:t>
            </a:r>
            <a:r>
              <a:rPr sz="1069" i="1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loop.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i="1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starts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0 and executes to </a:t>
            </a:r>
            <a:r>
              <a:rPr sz="1069" i="1" spc="5" dirty="0">
                <a:latin typeface="Times New Roman"/>
                <a:cs typeface="Times New Roman"/>
              </a:rPr>
              <a:t>size-2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notice  that in this </a:t>
            </a:r>
            <a:r>
              <a:rPr sz="1069" i="1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loop,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shifting the elements of the array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position left to </a:t>
            </a:r>
            <a:r>
              <a:rPr sz="1069" dirty="0">
                <a:latin typeface="Times New Roman"/>
                <a:cs typeface="Times New Roman"/>
              </a:rPr>
              <a:t>fill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space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has been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spc="10" dirty="0">
                <a:latin typeface="Times New Roman"/>
                <a:cs typeface="Times New Roman"/>
              </a:rPr>
              <a:t>by removing the element from the </a:t>
            </a:r>
            <a:r>
              <a:rPr sz="1069" spc="5" dirty="0">
                <a:latin typeface="Times New Roman"/>
                <a:cs typeface="Times New Roman"/>
              </a:rPr>
              <a:t>first position. Thus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of index </a:t>
            </a:r>
            <a:r>
              <a:rPr sz="1069" spc="10" dirty="0">
                <a:latin typeface="Times New Roman"/>
                <a:cs typeface="Times New Roman"/>
              </a:rPr>
              <a:t>1 becomes </a:t>
            </a:r>
            <a:r>
              <a:rPr sz="1069" spc="5" dirty="0">
                <a:latin typeface="Times New Roman"/>
                <a:cs typeface="Times New Roman"/>
              </a:rPr>
              <a:t>at index </a:t>
            </a:r>
            <a:r>
              <a:rPr sz="1069" spc="10" dirty="0">
                <a:latin typeface="Times New Roman"/>
                <a:cs typeface="Times New Roman"/>
              </a:rPr>
              <a:t>0 and element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index 2 becomes </a:t>
            </a:r>
            <a:r>
              <a:rPr sz="1069" spc="5" dirty="0">
                <a:latin typeface="Times New Roman"/>
                <a:cs typeface="Times New Roman"/>
              </a:rPr>
              <a:t>at index </a:t>
            </a:r>
            <a:r>
              <a:rPr sz="1069" spc="10" dirty="0">
                <a:latin typeface="Times New Roman"/>
                <a:cs typeface="Times New Roman"/>
              </a:rPr>
              <a:t>1  and so </a:t>
            </a:r>
            <a:r>
              <a:rPr sz="1069" spc="5" dirty="0">
                <a:latin typeface="Times New Roman"/>
                <a:cs typeface="Times New Roman"/>
              </a:rPr>
              <a:t>on. Afterwards,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decrease </a:t>
            </a:r>
            <a:r>
              <a:rPr sz="1069" i="1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rear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1. By decreasing the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if it  </a:t>
            </a:r>
            <a:r>
              <a:rPr sz="1069" spc="10" dirty="0">
                <a:latin typeface="Times New Roman"/>
                <a:cs typeface="Times New Roman"/>
              </a:rPr>
              <a:t>becomes zero,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set </a:t>
            </a:r>
            <a:r>
              <a:rPr sz="1069" i="1" spc="10" dirty="0">
                <a:latin typeface="Times New Roman"/>
                <a:cs typeface="Times New Roman"/>
              </a:rPr>
              <a:t>rear </a:t>
            </a:r>
            <a:r>
              <a:rPr sz="1069" spc="10" dirty="0">
                <a:latin typeface="Times New Roman"/>
                <a:cs typeface="Times New Roman"/>
              </a:rPr>
              <a:t>to –1.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statement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R="971704" algn="ctr"/>
            <a:r>
              <a:rPr sz="1069" spc="10" dirty="0">
                <a:latin typeface="Times New Roman"/>
                <a:cs typeface="Times New Roman"/>
              </a:rPr>
              <a:t>return 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 marL="1266796" marR="275337" indent="-1255066">
              <a:lnSpc>
                <a:spcPts val="2528"/>
              </a:lnSpc>
              <a:spcBef>
                <a:spcPts val="282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the element (object </a:t>
            </a:r>
            <a:r>
              <a:rPr sz="1069" spc="5" dirty="0">
                <a:latin typeface="Times New Roman"/>
                <a:cs typeface="Times New Roman"/>
              </a:rPr>
              <a:t>e), </a:t>
            </a:r>
            <a:r>
              <a:rPr sz="1069" spc="10" dirty="0">
                <a:latin typeface="Times New Roman"/>
                <a:cs typeface="Times New Roman"/>
              </a:rPr>
              <a:t>got from </a:t>
            </a:r>
            <a:r>
              <a:rPr sz="1069" spc="5" dirty="0">
                <a:latin typeface="Times New Roman"/>
                <a:cs typeface="Times New Roman"/>
              </a:rPr>
              <a:t>the array.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outer part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block  return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(Event*)NULL;</a:t>
            </a:r>
            <a:endParaRPr sz="1069">
              <a:latin typeface="Times New Roman"/>
              <a:cs typeface="Times New Roman"/>
            </a:endParaRPr>
          </a:p>
          <a:p>
            <a:pPr marL="1684739">
              <a:lnSpc>
                <a:spcPts val="972"/>
              </a:lnSpc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"remove </a:t>
            </a:r>
            <a:r>
              <a:rPr sz="1069" spc="5" dirty="0">
                <a:latin typeface="Times New Roman"/>
                <a:cs typeface="Times New Roman"/>
              </a:rPr>
              <a:t>-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empty." </a:t>
            </a:r>
            <a:r>
              <a:rPr sz="1069" spc="15" dirty="0">
                <a:latin typeface="Times New Roman"/>
                <a:cs typeface="Times New Roman"/>
              </a:rPr>
              <a:t>&lt;&lt;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endl;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8026" algn="just">
              <a:lnSpc>
                <a:spcPts val="1264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executed </a:t>
            </a:r>
            <a:r>
              <a:rPr sz="1069" spc="5" dirty="0">
                <a:latin typeface="Times New Roman"/>
                <a:cs typeface="Times New Roman"/>
              </a:rPr>
              <a:t>if there is nothing in </a:t>
            </a:r>
            <a:r>
              <a:rPr sz="1069" spc="10" dirty="0">
                <a:latin typeface="Times New Roman"/>
                <a:cs typeface="Times New Roman"/>
              </a:rPr>
              <a:t>the queue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i="1" spc="5" dirty="0">
                <a:latin typeface="Times New Roman"/>
                <a:cs typeface="Times New Roman"/>
              </a:rPr>
              <a:t>size </a:t>
            </a:r>
            <a:r>
              <a:rPr sz="1069" spc="5" dirty="0">
                <a:latin typeface="Times New Roman"/>
                <a:cs typeface="Times New Roman"/>
              </a:rPr>
              <a:t>is less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0.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return 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and display a </a:t>
            </a:r>
            <a:r>
              <a:rPr sz="1069" spc="5" dirty="0">
                <a:latin typeface="Times New Roman"/>
                <a:cs typeface="Times New Roman"/>
              </a:rPr>
              <a:t>message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screen to </a:t>
            </a:r>
            <a:r>
              <a:rPr sz="1069" spc="10" dirty="0">
                <a:latin typeface="Times New Roman"/>
                <a:cs typeface="Times New Roman"/>
              </a:rPr>
              <a:t>show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queue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empty.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insert() </a:t>
            </a:r>
            <a:r>
              <a:rPr sz="1069" spc="5" dirty="0">
                <a:latin typeface="Times New Roman"/>
                <a:cs typeface="Times New Roman"/>
              </a:rPr>
              <a:t>method. In this method, first of all </a:t>
            </a:r>
            <a:r>
              <a:rPr sz="1069" spc="10" dirty="0">
                <a:latin typeface="Times New Roman"/>
                <a:cs typeface="Times New Roman"/>
              </a:rPr>
              <a:t>we check </a:t>
            </a:r>
            <a:r>
              <a:rPr sz="1069" spc="5" dirty="0">
                <a:latin typeface="Times New Roman"/>
                <a:cs typeface="Times New Roman"/>
              </a:rPr>
              <a:t>whether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(we are using </a:t>
            </a:r>
            <a:r>
              <a:rPr sz="1069" spc="5" dirty="0">
                <a:latin typeface="Times New Roman"/>
                <a:cs typeface="Times New Roman"/>
              </a:rPr>
              <a:t>internally) is full or not. In case,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full,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increase </a:t>
            </a:r>
            <a:r>
              <a:rPr sz="1069" spc="10" dirty="0">
                <a:latin typeface="Times New Roman"/>
                <a:cs typeface="Times New Roman"/>
              </a:rPr>
              <a:t>the 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rear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i="1" spc="10" dirty="0">
                <a:latin typeface="Times New Roman"/>
                <a:cs typeface="Times New Roman"/>
              </a:rPr>
              <a:t>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nodes </a:t>
            </a:r>
            <a:r>
              <a:rPr sz="1069" spc="5" dirty="0">
                <a:latin typeface="Times New Roman"/>
                <a:cs typeface="Times New Roman"/>
              </a:rPr>
              <a:t>array at the position </a:t>
            </a:r>
            <a:r>
              <a:rPr sz="1069" i="1" spc="5" dirty="0">
                <a:latin typeface="Times New Roman"/>
                <a:cs typeface="Times New Roman"/>
              </a:rPr>
              <a:t>rear.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Then the </a:t>
            </a:r>
            <a:r>
              <a:rPr sz="1069" i="1" spc="5" dirty="0">
                <a:latin typeface="Times New Roman"/>
                <a:cs typeface="Times New Roman"/>
              </a:rPr>
              <a:t>size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increased by 1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inserted (added) </a:t>
            </a:r>
            <a:r>
              <a:rPr sz="1069" spc="10" dirty="0">
                <a:latin typeface="Times New Roman"/>
                <a:cs typeface="Times New Roman"/>
              </a:rPr>
              <a:t>one element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queue. 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a method </a:t>
            </a:r>
            <a:r>
              <a:rPr sz="1069" i="1" spc="10" dirty="0">
                <a:latin typeface="Times New Roman"/>
                <a:cs typeface="Times New Roman"/>
              </a:rPr>
              <a:t>sortElements()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sorts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in an </a:t>
            </a:r>
            <a:r>
              <a:rPr sz="1069" spc="5" dirty="0">
                <a:latin typeface="Times New Roman"/>
                <a:cs typeface="Times New Roman"/>
              </a:rPr>
              <a:t>order.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read different algorithms of sorting later in this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course.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9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said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element from a </a:t>
            </a:r>
            <a:r>
              <a:rPr sz="1069" spc="5" dirty="0">
                <a:latin typeface="Times New Roman"/>
                <a:cs typeface="Times New Roman"/>
              </a:rPr>
              <a:t>priority </a:t>
            </a:r>
            <a:r>
              <a:rPr sz="1069" spc="10" dirty="0">
                <a:latin typeface="Times New Roman"/>
                <a:cs typeface="Times New Roman"/>
              </a:rPr>
              <a:t>queue,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not  </a:t>
            </a:r>
            <a:r>
              <a:rPr sz="1069" spc="5" dirty="0">
                <a:latin typeface="Times New Roman"/>
                <a:cs typeface="Times New Roman"/>
              </a:rPr>
              <a:t>according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15" dirty="0">
                <a:latin typeface="Times New Roman"/>
                <a:cs typeface="Times New Roman"/>
              </a:rPr>
              <a:t>FIFO </a:t>
            </a:r>
            <a:r>
              <a:rPr sz="1069" spc="5" dirty="0">
                <a:latin typeface="Times New Roman"/>
                <a:cs typeface="Times New Roman"/>
              </a:rPr>
              <a:t>rule.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by some </a:t>
            </a:r>
            <a:r>
              <a:rPr sz="1069" spc="5" dirty="0">
                <a:latin typeface="Times New Roman"/>
                <a:cs typeface="Times New Roman"/>
              </a:rPr>
              <a:t>other rule. </a:t>
            </a:r>
            <a:r>
              <a:rPr sz="1069" spc="10" dirty="0">
                <a:latin typeface="Times New Roman"/>
                <a:cs typeface="Times New Roman"/>
              </a:rPr>
              <a:t>In the  </a:t>
            </a:r>
            <a:r>
              <a:rPr sz="1069" spc="5" dirty="0">
                <a:latin typeface="Times New Roman"/>
                <a:cs typeface="Times New Roman"/>
              </a:rPr>
              <a:t>simulation,  </a:t>
            </a:r>
            <a:r>
              <a:rPr sz="1069" spc="10" dirty="0">
                <a:latin typeface="Times New Roman"/>
                <a:cs typeface="Times New Roman"/>
              </a:rPr>
              <a:t>we  had  decided  to  remove  the  element  from  the  </a:t>
            </a:r>
            <a:r>
              <a:rPr sz="1069" spc="5" dirty="0">
                <a:latin typeface="Times New Roman"/>
                <a:cs typeface="Times New Roman"/>
              </a:rPr>
              <a:t>priority  queue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583468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0046" y="1294342"/>
            <a:ext cx="418571" cy="334610"/>
          </a:xfrm>
          <a:custGeom>
            <a:avLst/>
            <a:gdLst/>
            <a:ahLst/>
            <a:cxnLst/>
            <a:rect l="l" t="t" r="r" b="b"/>
            <a:pathLst>
              <a:path w="430529" h="344169">
                <a:moveTo>
                  <a:pt x="214884" y="0"/>
                </a:moveTo>
                <a:lnTo>
                  <a:pt x="165791" y="4540"/>
                </a:lnTo>
                <a:lnTo>
                  <a:pt x="120631" y="17479"/>
                </a:lnTo>
                <a:lnTo>
                  <a:pt x="80723" y="37788"/>
                </a:lnTo>
                <a:lnTo>
                  <a:pt x="47386" y="64443"/>
                </a:lnTo>
                <a:lnTo>
                  <a:pt x="21940" y="96416"/>
                </a:lnTo>
                <a:lnTo>
                  <a:pt x="5705" y="132681"/>
                </a:lnTo>
                <a:lnTo>
                  <a:pt x="0" y="172212"/>
                </a:lnTo>
                <a:lnTo>
                  <a:pt x="5705" y="211460"/>
                </a:lnTo>
                <a:lnTo>
                  <a:pt x="21940" y="247523"/>
                </a:lnTo>
                <a:lnTo>
                  <a:pt x="47386" y="279360"/>
                </a:lnTo>
                <a:lnTo>
                  <a:pt x="80723" y="305933"/>
                </a:lnTo>
                <a:lnTo>
                  <a:pt x="120631" y="326200"/>
                </a:lnTo>
                <a:lnTo>
                  <a:pt x="165791" y="339123"/>
                </a:lnTo>
                <a:lnTo>
                  <a:pt x="214884" y="343662"/>
                </a:lnTo>
                <a:lnTo>
                  <a:pt x="264258" y="339123"/>
                </a:lnTo>
                <a:lnTo>
                  <a:pt x="309620" y="326200"/>
                </a:lnTo>
                <a:lnTo>
                  <a:pt x="349664" y="305933"/>
                </a:lnTo>
                <a:lnTo>
                  <a:pt x="383083" y="279360"/>
                </a:lnTo>
                <a:lnTo>
                  <a:pt x="408571" y="247523"/>
                </a:lnTo>
                <a:lnTo>
                  <a:pt x="424822" y="211460"/>
                </a:lnTo>
                <a:lnTo>
                  <a:pt x="430530" y="172212"/>
                </a:lnTo>
                <a:lnTo>
                  <a:pt x="424822" y="132681"/>
                </a:lnTo>
                <a:lnTo>
                  <a:pt x="408571" y="96416"/>
                </a:lnTo>
                <a:lnTo>
                  <a:pt x="383083" y="64443"/>
                </a:lnTo>
                <a:lnTo>
                  <a:pt x="349664" y="37788"/>
                </a:lnTo>
                <a:lnTo>
                  <a:pt x="309620" y="17479"/>
                </a:lnTo>
                <a:lnTo>
                  <a:pt x="264258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3442158" y="1370400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01303" y="1719579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5" h="344169">
                <a:moveTo>
                  <a:pt x="214884" y="0"/>
                </a:moveTo>
                <a:lnTo>
                  <a:pt x="165551" y="4538"/>
                </a:lnTo>
                <a:lnTo>
                  <a:pt x="120298" y="17461"/>
                </a:lnTo>
                <a:lnTo>
                  <a:pt x="80403" y="37728"/>
                </a:lnTo>
                <a:lnTo>
                  <a:pt x="47146" y="64301"/>
                </a:lnTo>
                <a:lnTo>
                  <a:pt x="21806" y="96138"/>
                </a:lnTo>
                <a:lnTo>
                  <a:pt x="5665" y="132201"/>
                </a:lnTo>
                <a:lnTo>
                  <a:pt x="0" y="171450"/>
                </a:lnTo>
                <a:lnTo>
                  <a:pt x="5665" y="210980"/>
                </a:lnTo>
                <a:lnTo>
                  <a:pt x="21806" y="247245"/>
                </a:lnTo>
                <a:lnTo>
                  <a:pt x="47146" y="279218"/>
                </a:lnTo>
                <a:lnTo>
                  <a:pt x="80403" y="305873"/>
                </a:lnTo>
                <a:lnTo>
                  <a:pt x="120298" y="326182"/>
                </a:lnTo>
                <a:lnTo>
                  <a:pt x="165551" y="339121"/>
                </a:lnTo>
                <a:lnTo>
                  <a:pt x="214884" y="343661"/>
                </a:lnTo>
                <a:lnTo>
                  <a:pt x="264216" y="339121"/>
                </a:lnTo>
                <a:lnTo>
                  <a:pt x="309469" y="326182"/>
                </a:lnTo>
                <a:lnTo>
                  <a:pt x="349364" y="305873"/>
                </a:lnTo>
                <a:lnTo>
                  <a:pt x="382621" y="279218"/>
                </a:lnTo>
                <a:lnTo>
                  <a:pt x="407961" y="247245"/>
                </a:lnTo>
                <a:lnTo>
                  <a:pt x="424102" y="210980"/>
                </a:lnTo>
                <a:lnTo>
                  <a:pt x="429767" y="171450"/>
                </a:lnTo>
                <a:lnTo>
                  <a:pt x="424102" y="132201"/>
                </a:lnTo>
                <a:lnTo>
                  <a:pt x="407961" y="96138"/>
                </a:lnTo>
                <a:lnTo>
                  <a:pt x="382621" y="64301"/>
                </a:lnTo>
                <a:lnTo>
                  <a:pt x="349364" y="37728"/>
                </a:lnTo>
                <a:lnTo>
                  <a:pt x="309469" y="17461"/>
                </a:lnTo>
                <a:lnTo>
                  <a:pt x="264216" y="4538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4612674" y="1795639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48616" y="1530668"/>
            <a:ext cx="753181" cy="251266"/>
          </a:xfrm>
          <a:custGeom>
            <a:avLst/>
            <a:gdLst/>
            <a:ahLst/>
            <a:cxnLst/>
            <a:rect l="l" t="t" r="r" b="b"/>
            <a:pathLst>
              <a:path w="774700" h="258444">
                <a:moveTo>
                  <a:pt x="0" y="0"/>
                </a:moveTo>
                <a:lnTo>
                  <a:pt x="774191" y="25831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243243" y="1698096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4" h="344169">
                <a:moveTo>
                  <a:pt x="214883" y="0"/>
                </a:moveTo>
                <a:lnTo>
                  <a:pt x="165551" y="4538"/>
                </a:lnTo>
                <a:lnTo>
                  <a:pt x="120298" y="17461"/>
                </a:lnTo>
                <a:lnTo>
                  <a:pt x="80403" y="37728"/>
                </a:lnTo>
                <a:lnTo>
                  <a:pt x="47146" y="64301"/>
                </a:lnTo>
                <a:lnTo>
                  <a:pt x="21806" y="96138"/>
                </a:lnTo>
                <a:lnTo>
                  <a:pt x="5665" y="132201"/>
                </a:lnTo>
                <a:lnTo>
                  <a:pt x="0" y="171450"/>
                </a:lnTo>
                <a:lnTo>
                  <a:pt x="5665" y="210980"/>
                </a:lnTo>
                <a:lnTo>
                  <a:pt x="21806" y="247245"/>
                </a:lnTo>
                <a:lnTo>
                  <a:pt x="47146" y="279218"/>
                </a:lnTo>
                <a:lnTo>
                  <a:pt x="80403" y="305873"/>
                </a:lnTo>
                <a:lnTo>
                  <a:pt x="120298" y="326182"/>
                </a:lnTo>
                <a:lnTo>
                  <a:pt x="165551" y="339121"/>
                </a:lnTo>
                <a:lnTo>
                  <a:pt x="214883" y="343661"/>
                </a:lnTo>
                <a:lnTo>
                  <a:pt x="264216" y="339121"/>
                </a:lnTo>
                <a:lnTo>
                  <a:pt x="309469" y="326182"/>
                </a:lnTo>
                <a:lnTo>
                  <a:pt x="349364" y="305873"/>
                </a:lnTo>
                <a:lnTo>
                  <a:pt x="382621" y="279218"/>
                </a:lnTo>
                <a:lnTo>
                  <a:pt x="407961" y="247245"/>
                </a:lnTo>
                <a:lnTo>
                  <a:pt x="424102" y="210980"/>
                </a:lnTo>
                <a:lnTo>
                  <a:pt x="429768" y="171450"/>
                </a:lnTo>
                <a:lnTo>
                  <a:pt x="424102" y="132201"/>
                </a:lnTo>
                <a:lnTo>
                  <a:pt x="407961" y="96138"/>
                </a:lnTo>
                <a:lnTo>
                  <a:pt x="382621" y="64301"/>
                </a:lnTo>
                <a:lnTo>
                  <a:pt x="349364" y="37728"/>
                </a:lnTo>
                <a:lnTo>
                  <a:pt x="309469" y="17461"/>
                </a:lnTo>
                <a:lnTo>
                  <a:pt x="264216" y="4538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2354615" y="177489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61074" y="1552152"/>
            <a:ext cx="669219" cy="229658"/>
          </a:xfrm>
          <a:custGeom>
            <a:avLst/>
            <a:gdLst/>
            <a:ahLst/>
            <a:cxnLst/>
            <a:rect l="l" t="t" r="r" b="b"/>
            <a:pathLst>
              <a:path w="688339" h="236219">
                <a:moveTo>
                  <a:pt x="688085" y="0"/>
                </a:moveTo>
                <a:lnTo>
                  <a:pt x="0" y="23622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818005" y="3370897"/>
            <a:ext cx="69762" cy="172244"/>
          </a:xfrm>
          <a:custGeom>
            <a:avLst/>
            <a:gdLst/>
            <a:ahLst/>
            <a:cxnLst/>
            <a:rect l="l" t="t" r="r" b="b"/>
            <a:pathLst>
              <a:path w="71755" h="177164">
                <a:moveTo>
                  <a:pt x="35813" y="48005"/>
                </a:moveTo>
                <a:lnTo>
                  <a:pt x="31241" y="51021"/>
                </a:lnTo>
                <a:lnTo>
                  <a:pt x="31241" y="172211"/>
                </a:lnTo>
                <a:lnTo>
                  <a:pt x="32765" y="175259"/>
                </a:lnTo>
                <a:lnTo>
                  <a:pt x="35813" y="176783"/>
                </a:lnTo>
                <a:lnTo>
                  <a:pt x="38862" y="175259"/>
                </a:lnTo>
                <a:lnTo>
                  <a:pt x="40385" y="172211"/>
                </a:lnTo>
                <a:lnTo>
                  <a:pt x="40385" y="51021"/>
                </a:lnTo>
                <a:lnTo>
                  <a:pt x="35813" y="48005"/>
                </a:lnTo>
                <a:close/>
              </a:path>
              <a:path w="71755" h="177164">
                <a:moveTo>
                  <a:pt x="35813" y="0"/>
                </a:moveTo>
                <a:lnTo>
                  <a:pt x="0" y="71627"/>
                </a:lnTo>
                <a:lnTo>
                  <a:pt x="31241" y="51021"/>
                </a:lnTo>
                <a:lnTo>
                  <a:pt x="31241" y="48005"/>
                </a:lnTo>
                <a:lnTo>
                  <a:pt x="32765" y="44957"/>
                </a:lnTo>
                <a:lnTo>
                  <a:pt x="35813" y="43433"/>
                </a:lnTo>
                <a:lnTo>
                  <a:pt x="57530" y="43433"/>
                </a:lnTo>
                <a:lnTo>
                  <a:pt x="35813" y="0"/>
                </a:lnTo>
                <a:close/>
              </a:path>
              <a:path w="71755" h="177164">
                <a:moveTo>
                  <a:pt x="57530" y="43433"/>
                </a:moveTo>
                <a:lnTo>
                  <a:pt x="35813" y="43433"/>
                </a:lnTo>
                <a:lnTo>
                  <a:pt x="38862" y="44957"/>
                </a:lnTo>
                <a:lnTo>
                  <a:pt x="40385" y="48005"/>
                </a:lnTo>
                <a:lnTo>
                  <a:pt x="40385" y="51021"/>
                </a:lnTo>
                <a:lnTo>
                  <a:pt x="71627" y="71627"/>
                </a:lnTo>
                <a:lnTo>
                  <a:pt x="57530" y="43433"/>
                </a:lnTo>
                <a:close/>
              </a:path>
              <a:path w="71755" h="177164">
                <a:moveTo>
                  <a:pt x="35813" y="43433"/>
                </a:moveTo>
                <a:lnTo>
                  <a:pt x="32765" y="44957"/>
                </a:lnTo>
                <a:lnTo>
                  <a:pt x="31241" y="48005"/>
                </a:lnTo>
                <a:lnTo>
                  <a:pt x="31241" y="51021"/>
                </a:lnTo>
                <a:lnTo>
                  <a:pt x="35813" y="48005"/>
                </a:lnTo>
                <a:lnTo>
                  <a:pt x="40385" y="48005"/>
                </a:lnTo>
                <a:lnTo>
                  <a:pt x="38862" y="44957"/>
                </a:lnTo>
                <a:lnTo>
                  <a:pt x="35813" y="43433"/>
                </a:lnTo>
                <a:close/>
              </a:path>
              <a:path w="71755" h="177164">
                <a:moveTo>
                  <a:pt x="40385" y="48005"/>
                </a:moveTo>
                <a:lnTo>
                  <a:pt x="35813" y="48005"/>
                </a:lnTo>
                <a:lnTo>
                  <a:pt x="40385" y="51021"/>
                </a:lnTo>
                <a:lnTo>
                  <a:pt x="40385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995930" y="2032211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5" h="344805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107303" y="210752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1074" y="1948497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5" h="172719">
                <a:moveTo>
                  <a:pt x="0" y="0"/>
                </a:moveTo>
                <a:lnTo>
                  <a:pt x="344423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629834" y="1342495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4" h="344169">
                <a:moveTo>
                  <a:pt x="214883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1"/>
                </a:lnTo>
                <a:lnTo>
                  <a:pt x="5665" y="211460"/>
                </a:lnTo>
                <a:lnTo>
                  <a:pt x="21806" y="247523"/>
                </a:lnTo>
                <a:lnTo>
                  <a:pt x="47146" y="279360"/>
                </a:lnTo>
                <a:lnTo>
                  <a:pt x="80403" y="305933"/>
                </a:lnTo>
                <a:lnTo>
                  <a:pt x="120298" y="326200"/>
                </a:lnTo>
                <a:lnTo>
                  <a:pt x="165551" y="339123"/>
                </a:lnTo>
                <a:lnTo>
                  <a:pt x="214883" y="343661"/>
                </a:lnTo>
                <a:lnTo>
                  <a:pt x="264216" y="339123"/>
                </a:lnTo>
                <a:lnTo>
                  <a:pt x="309469" y="326200"/>
                </a:lnTo>
                <a:lnTo>
                  <a:pt x="349364" y="305933"/>
                </a:lnTo>
                <a:lnTo>
                  <a:pt x="382621" y="279360"/>
                </a:lnTo>
                <a:lnTo>
                  <a:pt x="407961" y="247523"/>
                </a:lnTo>
                <a:lnTo>
                  <a:pt x="424102" y="211460"/>
                </a:lnTo>
                <a:lnTo>
                  <a:pt x="429768" y="172211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1740464" y="1419294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90557" y="2004800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4" h="344169">
                <a:moveTo>
                  <a:pt x="214883" y="0"/>
                </a:moveTo>
                <a:lnTo>
                  <a:pt x="165551" y="4538"/>
                </a:lnTo>
                <a:lnTo>
                  <a:pt x="120298" y="17461"/>
                </a:lnTo>
                <a:lnTo>
                  <a:pt x="80403" y="37728"/>
                </a:lnTo>
                <a:lnTo>
                  <a:pt x="47146" y="64301"/>
                </a:lnTo>
                <a:lnTo>
                  <a:pt x="21806" y="96138"/>
                </a:lnTo>
                <a:lnTo>
                  <a:pt x="5665" y="132201"/>
                </a:lnTo>
                <a:lnTo>
                  <a:pt x="0" y="171450"/>
                </a:lnTo>
                <a:lnTo>
                  <a:pt x="5665" y="210980"/>
                </a:lnTo>
                <a:lnTo>
                  <a:pt x="21806" y="247245"/>
                </a:lnTo>
                <a:lnTo>
                  <a:pt x="47146" y="279218"/>
                </a:lnTo>
                <a:lnTo>
                  <a:pt x="80403" y="305873"/>
                </a:lnTo>
                <a:lnTo>
                  <a:pt x="120298" y="326182"/>
                </a:lnTo>
                <a:lnTo>
                  <a:pt x="165551" y="339121"/>
                </a:lnTo>
                <a:lnTo>
                  <a:pt x="214883" y="343661"/>
                </a:lnTo>
                <a:lnTo>
                  <a:pt x="264216" y="339121"/>
                </a:lnTo>
                <a:lnTo>
                  <a:pt x="309469" y="326182"/>
                </a:lnTo>
                <a:lnTo>
                  <a:pt x="349364" y="305873"/>
                </a:lnTo>
                <a:lnTo>
                  <a:pt x="382621" y="279218"/>
                </a:lnTo>
                <a:lnTo>
                  <a:pt x="407961" y="247245"/>
                </a:lnTo>
                <a:lnTo>
                  <a:pt x="424102" y="210980"/>
                </a:lnTo>
                <a:lnTo>
                  <a:pt x="429768" y="171450"/>
                </a:lnTo>
                <a:lnTo>
                  <a:pt x="424102" y="132201"/>
                </a:lnTo>
                <a:lnTo>
                  <a:pt x="407961" y="96138"/>
                </a:lnTo>
                <a:lnTo>
                  <a:pt x="382621" y="64301"/>
                </a:lnTo>
                <a:lnTo>
                  <a:pt x="349364" y="37728"/>
                </a:lnTo>
                <a:lnTo>
                  <a:pt x="309469" y="17461"/>
                </a:lnTo>
                <a:lnTo>
                  <a:pt x="264216" y="4538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601187" y="208159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08386" y="1921085"/>
            <a:ext cx="335227" cy="166688"/>
          </a:xfrm>
          <a:custGeom>
            <a:avLst/>
            <a:gdLst/>
            <a:ahLst/>
            <a:cxnLst/>
            <a:rect l="l" t="t" r="r" b="b"/>
            <a:pathLst>
              <a:path w="344805" h="171450">
                <a:moveTo>
                  <a:pt x="344424" y="0"/>
                </a:moveTo>
                <a:lnTo>
                  <a:pt x="0" y="1714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253990" y="2004800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5" h="344169">
                <a:moveTo>
                  <a:pt x="214884" y="0"/>
                </a:moveTo>
                <a:lnTo>
                  <a:pt x="165551" y="4538"/>
                </a:lnTo>
                <a:lnTo>
                  <a:pt x="120298" y="17461"/>
                </a:lnTo>
                <a:lnTo>
                  <a:pt x="80403" y="37728"/>
                </a:lnTo>
                <a:lnTo>
                  <a:pt x="47146" y="64301"/>
                </a:lnTo>
                <a:lnTo>
                  <a:pt x="21806" y="96138"/>
                </a:lnTo>
                <a:lnTo>
                  <a:pt x="5665" y="132201"/>
                </a:lnTo>
                <a:lnTo>
                  <a:pt x="0" y="171450"/>
                </a:lnTo>
                <a:lnTo>
                  <a:pt x="5665" y="210980"/>
                </a:lnTo>
                <a:lnTo>
                  <a:pt x="21806" y="247245"/>
                </a:lnTo>
                <a:lnTo>
                  <a:pt x="47146" y="279218"/>
                </a:lnTo>
                <a:lnTo>
                  <a:pt x="80403" y="305873"/>
                </a:lnTo>
                <a:lnTo>
                  <a:pt x="120298" y="326182"/>
                </a:lnTo>
                <a:lnTo>
                  <a:pt x="165551" y="339121"/>
                </a:lnTo>
                <a:lnTo>
                  <a:pt x="214884" y="343661"/>
                </a:lnTo>
                <a:lnTo>
                  <a:pt x="264216" y="339121"/>
                </a:lnTo>
                <a:lnTo>
                  <a:pt x="309469" y="326182"/>
                </a:lnTo>
                <a:lnTo>
                  <a:pt x="349364" y="305873"/>
                </a:lnTo>
                <a:lnTo>
                  <a:pt x="382621" y="279218"/>
                </a:lnTo>
                <a:lnTo>
                  <a:pt x="407961" y="247245"/>
                </a:lnTo>
                <a:lnTo>
                  <a:pt x="424102" y="210980"/>
                </a:lnTo>
                <a:lnTo>
                  <a:pt x="429768" y="171450"/>
                </a:lnTo>
                <a:lnTo>
                  <a:pt x="424102" y="132201"/>
                </a:lnTo>
                <a:lnTo>
                  <a:pt x="407961" y="96138"/>
                </a:lnTo>
                <a:lnTo>
                  <a:pt x="382621" y="64301"/>
                </a:lnTo>
                <a:lnTo>
                  <a:pt x="349364" y="37728"/>
                </a:lnTo>
                <a:lnTo>
                  <a:pt x="309469" y="17461"/>
                </a:lnTo>
                <a:lnTo>
                  <a:pt x="264216" y="4538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5365362" y="2081599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43243" y="2338916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4" h="344805">
                <a:moveTo>
                  <a:pt x="214883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3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2354615" y="241571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01303" y="2464859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5" h="344805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1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7" y="172211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4612674" y="2541658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06677" y="2338916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5" h="344805">
                <a:moveTo>
                  <a:pt x="214883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3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6118789" y="2415715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73530" y="2716001"/>
            <a:ext cx="418571" cy="335227"/>
          </a:xfrm>
          <a:custGeom>
            <a:avLst/>
            <a:gdLst/>
            <a:ahLst/>
            <a:cxnLst/>
            <a:rect l="l" t="t" r="r" b="b"/>
            <a:pathLst>
              <a:path w="430530" h="344805">
                <a:moveTo>
                  <a:pt x="215645" y="0"/>
                </a:moveTo>
                <a:lnTo>
                  <a:pt x="166271" y="4540"/>
                </a:lnTo>
                <a:lnTo>
                  <a:pt x="120909" y="17479"/>
                </a:lnTo>
                <a:lnTo>
                  <a:pt x="80865" y="37788"/>
                </a:lnTo>
                <a:lnTo>
                  <a:pt x="47446" y="64443"/>
                </a:lnTo>
                <a:lnTo>
                  <a:pt x="21958" y="96416"/>
                </a:lnTo>
                <a:lnTo>
                  <a:pt x="5707" y="132681"/>
                </a:lnTo>
                <a:lnTo>
                  <a:pt x="0" y="172211"/>
                </a:lnTo>
                <a:lnTo>
                  <a:pt x="5707" y="211502"/>
                </a:lnTo>
                <a:lnTo>
                  <a:pt x="21958" y="247674"/>
                </a:lnTo>
                <a:lnTo>
                  <a:pt x="47446" y="279660"/>
                </a:lnTo>
                <a:lnTo>
                  <a:pt x="80865" y="306395"/>
                </a:lnTo>
                <a:lnTo>
                  <a:pt x="120909" y="326811"/>
                </a:lnTo>
                <a:lnTo>
                  <a:pt x="166271" y="339843"/>
                </a:lnTo>
                <a:lnTo>
                  <a:pt x="215645" y="344423"/>
                </a:lnTo>
                <a:lnTo>
                  <a:pt x="264978" y="339843"/>
                </a:lnTo>
                <a:lnTo>
                  <a:pt x="310231" y="326811"/>
                </a:lnTo>
                <a:lnTo>
                  <a:pt x="350126" y="306395"/>
                </a:lnTo>
                <a:lnTo>
                  <a:pt x="383383" y="279660"/>
                </a:lnTo>
                <a:lnTo>
                  <a:pt x="408723" y="247674"/>
                </a:lnTo>
                <a:lnTo>
                  <a:pt x="424864" y="211502"/>
                </a:lnTo>
                <a:lnTo>
                  <a:pt x="430530" y="172211"/>
                </a:lnTo>
                <a:lnTo>
                  <a:pt x="424864" y="132681"/>
                </a:lnTo>
                <a:lnTo>
                  <a:pt x="408723" y="96416"/>
                </a:lnTo>
                <a:lnTo>
                  <a:pt x="383383" y="64443"/>
                </a:lnTo>
                <a:lnTo>
                  <a:pt x="350126" y="37788"/>
                </a:lnTo>
                <a:lnTo>
                  <a:pt x="310231" y="17479"/>
                </a:lnTo>
                <a:lnTo>
                  <a:pt x="264978" y="4540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1684903" y="279205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61074" y="2255202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5" h="172719">
                <a:moveTo>
                  <a:pt x="344423" y="0"/>
                </a:moveTo>
                <a:lnTo>
                  <a:pt x="0" y="1722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1992100" y="2632287"/>
            <a:ext cx="251266" cy="167922"/>
          </a:xfrm>
          <a:custGeom>
            <a:avLst/>
            <a:gdLst/>
            <a:ahLst/>
            <a:cxnLst/>
            <a:rect l="l" t="t" r="r" b="b"/>
            <a:pathLst>
              <a:path w="258444" h="172719">
                <a:moveTo>
                  <a:pt x="258318" y="0"/>
                </a:moveTo>
                <a:lnTo>
                  <a:pt x="0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5671820" y="2255202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4" h="172719">
                <a:moveTo>
                  <a:pt x="0" y="0"/>
                </a:moveTo>
                <a:lnTo>
                  <a:pt x="344424" y="1722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5026555" y="3001963"/>
            <a:ext cx="338931" cy="69762"/>
          </a:xfrm>
          <a:custGeom>
            <a:avLst/>
            <a:gdLst/>
            <a:ahLst/>
            <a:cxnLst/>
            <a:rect l="l" t="t" r="r" b="b"/>
            <a:pathLst>
              <a:path w="348614" h="71755">
                <a:moveTo>
                  <a:pt x="276605" y="0"/>
                </a:moveTo>
                <a:lnTo>
                  <a:pt x="300989" y="35813"/>
                </a:lnTo>
                <a:lnTo>
                  <a:pt x="276605" y="71627"/>
                </a:lnTo>
                <a:lnTo>
                  <a:pt x="339089" y="40385"/>
                </a:lnTo>
                <a:lnTo>
                  <a:pt x="300989" y="40385"/>
                </a:lnTo>
                <a:lnTo>
                  <a:pt x="304038" y="38861"/>
                </a:lnTo>
                <a:lnTo>
                  <a:pt x="305562" y="35813"/>
                </a:lnTo>
                <a:lnTo>
                  <a:pt x="304038" y="32765"/>
                </a:lnTo>
                <a:lnTo>
                  <a:pt x="300989" y="31241"/>
                </a:lnTo>
                <a:lnTo>
                  <a:pt x="339089" y="31241"/>
                </a:lnTo>
                <a:lnTo>
                  <a:pt x="276605" y="0"/>
                </a:lnTo>
                <a:close/>
              </a:path>
              <a:path w="348614" h="71755">
                <a:moveTo>
                  <a:pt x="297877" y="31241"/>
                </a:moveTo>
                <a:lnTo>
                  <a:pt x="4571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1"/>
                </a:lnTo>
                <a:lnTo>
                  <a:pt x="4571" y="40385"/>
                </a:lnTo>
                <a:lnTo>
                  <a:pt x="297877" y="40385"/>
                </a:lnTo>
                <a:lnTo>
                  <a:pt x="300989" y="35813"/>
                </a:lnTo>
                <a:lnTo>
                  <a:pt x="297877" y="31241"/>
                </a:lnTo>
                <a:close/>
              </a:path>
              <a:path w="348614" h="71755">
                <a:moveTo>
                  <a:pt x="339089" y="31241"/>
                </a:moveTo>
                <a:lnTo>
                  <a:pt x="300989" y="31241"/>
                </a:lnTo>
                <a:lnTo>
                  <a:pt x="304038" y="32765"/>
                </a:lnTo>
                <a:lnTo>
                  <a:pt x="305562" y="35813"/>
                </a:lnTo>
                <a:lnTo>
                  <a:pt x="304038" y="38861"/>
                </a:lnTo>
                <a:lnTo>
                  <a:pt x="300989" y="40385"/>
                </a:lnTo>
                <a:lnTo>
                  <a:pt x="339089" y="40385"/>
                </a:lnTo>
                <a:lnTo>
                  <a:pt x="348233" y="35813"/>
                </a:lnTo>
                <a:lnTo>
                  <a:pt x="339089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4106438" y="2667105"/>
            <a:ext cx="422275" cy="69762"/>
          </a:xfrm>
          <a:custGeom>
            <a:avLst/>
            <a:gdLst/>
            <a:ahLst/>
            <a:cxnLst/>
            <a:rect l="l" t="t" r="r" b="b"/>
            <a:pathLst>
              <a:path w="434339" h="71755">
                <a:moveTo>
                  <a:pt x="362712" y="0"/>
                </a:moveTo>
                <a:lnTo>
                  <a:pt x="387096" y="35813"/>
                </a:lnTo>
                <a:lnTo>
                  <a:pt x="362712" y="71627"/>
                </a:lnTo>
                <a:lnTo>
                  <a:pt x="425195" y="40385"/>
                </a:lnTo>
                <a:lnTo>
                  <a:pt x="387096" y="40385"/>
                </a:lnTo>
                <a:lnTo>
                  <a:pt x="390144" y="38861"/>
                </a:lnTo>
                <a:lnTo>
                  <a:pt x="391668" y="35813"/>
                </a:lnTo>
                <a:lnTo>
                  <a:pt x="390144" y="32765"/>
                </a:lnTo>
                <a:lnTo>
                  <a:pt x="387096" y="31242"/>
                </a:lnTo>
                <a:lnTo>
                  <a:pt x="425196" y="31242"/>
                </a:lnTo>
                <a:lnTo>
                  <a:pt x="362712" y="0"/>
                </a:lnTo>
                <a:close/>
              </a:path>
              <a:path w="434339" h="71755">
                <a:moveTo>
                  <a:pt x="383983" y="31242"/>
                </a:moveTo>
                <a:lnTo>
                  <a:pt x="4572" y="31242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1"/>
                </a:lnTo>
                <a:lnTo>
                  <a:pt x="4572" y="40385"/>
                </a:lnTo>
                <a:lnTo>
                  <a:pt x="383983" y="40385"/>
                </a:lnTo>
                <a:lnTo>
                  <a:pt x="387096" y="35813"/>
                </a:lnTo>
                <a:lnTo>
                  <a:pt x="383983" y="31242"/>
                </a:lnTo>
                <a:close/>
              </a:path>
              <a:path w="434339" h="71755">
                <a:moveTo>
                  <a:pt x="425196" y="31242"/>
                </a:moveTo>
                <a:lnTo>
                  <a:pt x="387096" y="31242"/>
                </a:lnTo>
                <a:lnTo>
                  <a:pt x="390144" y="32765"/>
                </a:lnTo>
                <a:lnTo>
                  <a:pt x="391668" y="35813"/>
                </a:lnTo>
                <a:lnTo>
                  <a:pt x="390144" y="38861"/>
                </a:lnTo>
                <a:lnTo>
                  <a:pt x="387096" y="40385"/>
                </a:lnTo>
                <a:lnTo>
                  <a:pt x="425195" y="40385"/>
                </a:lnTo>
                <a:lnTo>
                  <a:pt x="434339" y="35813"/>
                </a:lnTo>
                <a:lnTo>
                  <a:pt x="425196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4851223" y="2908370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Times New Roman"/>
                <a:cs typeface="Times New Roman"/>
              </a:rPr>
              <a:t>q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31120" y="2574266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Times New Roman"/>
                <a:cs typeface="Times New Roman"/>
              </a:rPr>
              <a:t>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19132" y="2297430"/>
            <a:ext cx="418571" cy="251266"/>
          </a:xfrm>
          <a:custGeom>
            <a:avLst/>
            <a:gdLst/>
            <a:ahLst/>
            <a:cxnLst/>
            <a:rect l="l" t="t" r="r" b="b"/>
            <a:pathLst>
              <a:path w="430529" h="258444">
                <a:moveTo>
                  <a:pt x="0" y="258318"/>
                </a:moveTo>
                <a:lnTo>
                  <a:pt x="43053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5198427" y="3147906"/>
            <a:ext cx="417953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76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5268066" y="3217544"/>
            <a:ext cx="279047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651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5337703" y="3287182"/>
            <a:ext cx="139524" cy="0"/>
          </a:xfrm>
          <a:custGeom>
            <a:avLst/>
            <a:gdLst/>
            <a:ahLst/>
            <a:cxnLst/>
            <a:rect l="l" t="t" r="r" b="b"/>
            <a:pathLst>
              <a:path w="143510">
                <a:moveTo>
                  <a:pt x="0" y="0"/>
                </a:moveTo>
                <a:lnTo>
                  <a:pt x="14325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5407343" y="3008629"/>
            <a:ext cx="0" cy="139524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919133" y="1949237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4" h="172719">
                <a:moveTo>
                  <a:pt x="0" y="0"/>
                </a:moveTo>
                <a:lnTo>
                  <a:pt x="344424" y="1722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162617" y="4325091"/>
            <a:ext cx="418571" cy="335227"/>
          </a:xfrm>
          <a:custGeom>
            <a:avLst/>
            <a:gdLst/>
            <a:ahLst/>
            <a:cxnLst/>
            <a:rect l="l" t="t" r="r" b="b"/>
            <a:pathLst>
              <a:path w="430529" h="344804">
                <a:moveTo>
                  <a:pt x="215646" y="0"/>
                </a:moveTo>
                <a:lnTo>
                  <a:pt x="166271" y="4540"/>
                </a:lnTo>
                <a:lnTo>
                  <a:pt x="120909" y="17479"/>
                </a:lnTo>
                <a:lnTo>
                  <a:pt x="80865" y="37788"/>
                </a:lnTo>
                <a:lnTo>
                  <a:pt x="47446" y="64443"/>
                </a:lnTo>
                <a:lnTo>
                  <a:pt x="21958" y="96416"/>
                </a:lnTo>
                <a:lnTo>
                  <a:pt x="5707" y="132681"/>
                </a:lnTo>
                <a:lnTo>
                  <a:pt x="0" y="172212"/>
                </a:lnTo>
                <a:lnTo>
                  <a:pt x="5707" y="211742"/>
                </a:lnTo>
                <a:lnTo>
                  <a:pt x="21958" y="248007"/>
                </a:lnTo>
                <a:lnTo>
                  <a:pt x="47446" y="279980"/>
                </a:lnTo>
                <a:lnTo>
                  <a:pt x="80865" y="306635"/>
                </a:lnTo>
                <a:lnTo>
                  <a:pt x="120909" y="326944"/>
                </a:lnTo>
                <a:lnTo>
                  <a:pt x="166271" y="339883"/>
                </a:lnTo>
                <a:lnTo>
                  <a:pt x="215646" y="344424"/>
                </a:lnTo>
                <a:lnTo>
                  <a:pt x="264978" y="339883"/>
                </a:lnTo>
                <a:lnTo>
                  <a:pt x="310231" y="326944"/>
                </a:lnTo>
                <a:lnTo>
                  <a:pt x="350126" y="306635"/>
                </a:lnTo>
                <a:lnTo>
                  <a:pt x="383383" y="279980"/>
                </a:lnTo>
                <a:lnTo>
                  <a:pt x="408723" y="248007"/>
                </a:lnTo>
                <a:lnTo>
                  <a:pt x="424864" y="211742"/>
                </a:lnTo>
                <a:lnTo>
                  <a:pt x="430530" y="172212"/>
                </a:lnTo>
                <a:lnTo>
                  <a:pt x="424864" y="132681"/>
                </a:lnTo>
                <a:lnTo>
                  <a:pt x="408723" y="96416"/>
                </a:lnTo>
                <a:lnTo>
                  <a:pt x="383383" y="64443"/>
                </a:lnTo>
                <a:lnTo>
                  <a:pt x="350126" y="37788"/>
                </a:lnTo>
                <a:lnTo>
                  <a:pt x="310231" y="17479"/>
                </a:lnTo>
                <a:lnTo>
                  <a:pt x="264978" y="4540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1352267" y="3171367"/>
            <a:ext cx="4852458" cy="1406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6709"/>
            <a:r>
              <a:rPr sz="1069" spc="5" dirty="0">
                <a:latin typeface="Times New Roman"/>
                <a:cs typeface="Times New Roman"/>
              </a:rPr>
              <a:t>17, 9, </a:t>
            </a:r>
            <a:r>
              <a:rPr sz="1069" spc="10" dirty="0">
                <a:latin typeface="Times New Roman"/>
                <a:cs typeface="Times New Roman"/>
              </a:rPr>
              <a:t>14,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751311"/>
            <a:r>
              <a:rPr sz="1069" b="1" spc="10" dirty="0">
                <a:latin typeface="Times New Roman"/>
                <a:cs typeface="Times New Roman"/>
              </a:rPr>
              <a:t>Fig 12.13: </a:t>
            </a:r>
            <a:r>
              <a:rPr sz="1069" b="1" spc="5" dirty="0">
                <a:latin typeface="Times New Roman"/>
                <a:cs typeface="Times New Roman"/>
              </a:rPr>
              <a:t>Insertion of </a:t>
            </a:r>
            <a:r>
              <a:rPr sz="1069" b="1" spc="10" dirty="0">
                <a:latin typeface="Times New Roman"/>
                <a:cs typeface="Times New Roman"/>
              </a:rPr>
              <a:t>a new node in</a:t>
            </a:r>
            <a:r>
              <a:rPr sz="1069" b="1" spc="-5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progress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228"/>
              </a:spcBef>
            </a:pPr>
            <a:r>
              <a:rPr sz="1069" spc="10" dirty="0">
                <a:latin typeface="Times New Roman"/>
                <a:cs typeface="Times New Roman"/>
              </a:rPr>
              <a:t>Above shown (</a:t>
            </a:r>
            <a:r>
              <a:rPr sz="1069" i="1" spc="10" dirty="0">
                <a:latin typeface="Times New Roman"/>
                <a:cs typeface="Times New Roman"/>
              </a:rPr>
              <a:t>q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pointing to </a:t>
            </a:r>
            <a:r>
              <a:rPr sz="1069" i="1" spc="15" dirty="0">
                <a:latin typeface="Times New Roman"/>
                <a:cs typeface="Times New Roman"/>
              </a:rPr>
              <a:t>NULL</a:t>
            </a:r>
            <a:r>
              <a:rPr sz="1069" spc="15" dirty="0">
                <a:latin typeface="Times New Roman"/>
                <a:cs typeface="Times New Roman"/>
              </a:rPr>
              <a:t>)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condition that causes the </a:t>
            </a:r>
            <a:r>
              <a:rPr sz="1069" i="1" spc="5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loop 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 above </a:t>
            </a:r>
            <a:r>
              <a:rPr sz="1069" spc="5" dirty="0">
                <a:latin typeface="Times New Roman"/>
                <a:cs typeface="Times New Roman"/>
              </a:rPr>
              <a:t>to terminate. </a:t>
            </a:r>
            <a:r>
              <a:rPr sz="1069" spc="10" dirty="0">
                <a:latin typeface="Times New Roman"/>
                <a:cs typeface="Times New Roman"/>
              </a:rPr>
              <a:t>Later we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the new node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child </a:t>
            </a:r>
            <a:r>
              <a:rPr sz="1069" spc="10" dirty="0">
                <a:latin typeface="Times New Roman"/>
                <a:cs typeface="Times New Roman"/>
              </a:rPr>
              <a:t>of the  current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 marR="836505" algn="ctr">
              <a:spcBef>
                <a:spcPts val="530"/>
              </a:spcBef>
            </a:pP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333876" y="4750330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5" h="344804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7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4445987" y="4826387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581188" y="4562156"/>
            <a:ext cx="753181" cy="250649"/>
          </a:xfrm>
          <a:custGeom>
            <a:avLst/>
            <a:gdLst/>
            <a:ahLst/>
            <a:cxnLst/>
            <a:rect l="l" t="t" r="r" b="b"/>
            <a:pathLst>
              <a:path w="774700" h="257810">
                <a:moveTo>
                  <a:pt x="0" y="0"/>
                </a:moveTo>
                <a:lnTo>
                  <a:pt x="774191" y="25755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2075815" y="4728845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4" h="344804">
                <a:moveTo>
                  <a:pt x="214883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3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2187187" y="480564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493645" y="4583642"/>
            <a:ext cx="669219" cy="229041"/>
          </a:xfrm>
          <a:custGeom>
            <a:avLst/>
            <a:gdLst/>
            <a:ahLst/>
            <a:cxnLst/>
            <a:rect l="l" t="t" r="r" b="b"/>
            <a:pathLst>
              <a:path w="688339" h="235585">
                <a:moveTo>
                  <a:pt x="688085" y="0"/>
                </a:moveTo>
                <a:lnTo>
                  <a:pt x="0" y="23545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1650576" y="6402388"/>
            <a:ext cx="69762" cy="172244"/>
          </a:xfrm>
          <a:custGeom>
            <a:avLst/>
            <a:gdLst/>
            <a:ahLst/>
            <a:cxnLst/>
            <a:rect l="l" t="t" r="r" b="b"/>
            <a:pathLst>
              <a:path w="71755" h="177164">
                <a:moveTo>
                  <a:pt x="35813" y="48005"/>
                </a:moveTo>
                <a:lnTo>
                  <a:pt x="31241" y="51021"/>
                </a:lnTo>
                <a:lnTo>
                  <a:pt x="31241" y="172212"/>
                </a:lnTo>
                <a:lnTo>
                  <a:pt x="32765" y="175260"/>
                </a:lnTo>
                <a:lnTo>
                  <a:pt x="35813" y="176784"/>
                </a:lnTo>
                <a:lnTo>
                  <a:pt x="38862" y="175260"/>
                </a:lnTo>
                <a:lnTo>
                  <a:pt x="40386" y="172212"/>
                </a:lnTo>
                <a:lnTo>
                  <a:pt x="40386" y="51021"/>
                </a:lnTo>
                <a:lnTo>
                  <a:pt x="35813" y="48005"/>
                </a:lnTo>
                <a:close/>
              </a:path>
              <a:path w="71755" h="177164">
                <a:moveTo>
                  <a:pt x="35813" y="0"/>
                </a:moveTo>
                <a:lnTo>
                  <a:pt x="0" y="71627"/>
                </a:lnTo>
                <a:lnTo>
                  <a:pt x="31241" y="51021"/>
                </a:lnTo>
                <a:lnTo>
                  <a:pt x="31241" y="48005"/>
                </a:lnTo>
                <a:lnTo>
                  <a:pt x="32765" y="44958"/>
                </a:lnTo>
                <a:lnTo>
                  <a:pt x="35813" y="43434"/>
                </a:lnTo>
                <a:lnTo>
                  <a:pt x="57531" y="43434"/>
                </a:lnTo>
                <a:lnTo>
                  <a:pt x="35813" y="0"/>
                </a:lnTo>
                <a:close/>
              </a:path>
              <a:path w="71755" h="177164">
                <a:moveTo>
                  <a:pt x="57531" y="43434"/>
                </a:moveTo>
                <a:lnTo>
                  <a:pt x="35813" y="43434"/>
                </a:lnTo>
                <a:lnTo>
                  <a:pt x="38862" y="44958"/>
                </a:lnTo>
                <a:lnTo>
                  <a:pt x="40386" y="48005"/>
                </a:lnTo>
                <a:lnTo>
                  <a:pt x="40386" y="51021"/>
                </a:lnTo>
                <a:lnTo>
                  <a:pt x="71627" y="71627"/>
                </a:lnTo>
                <a:lnTo>
                  <a:pt x="57531" y="43434"/>
                </a:lnTo>
                <a:close/>
              </a:path>
              <a:path w="71755" h="177164">
                <a:moveTo>
                  <a:pt x="35813" y="43434"/>
                </a:moveTo>
                <a:lnTo>
                  <a:pt x="32765" y="44958"/>
                </a:lnTo>
                <a:lnTo>
                  <a:pt x="31241" y="48005"/>
                </a:lnTo>
                <a:lnTo>
                  <a:pt x="31241" y="51021"/>
                </a:lnTo>
                <a:lnTo>
                  <a:pt x="35813" y="48005"/>
                </a:lnTo>
                <a:lnTo>
                  <a:pt x="40386" y="48005"/>
                </a:lnTo>
                <a:lnTo>
                  <a:pt x="38862" y="44958"/>
                </a:lnTo>
                <a:lnTo>
                  <a:pt x="35813" y="43434"/>
                </a:lnTo>
                <a:close/>
              </a:path>
              <a:path w="71755" h="177164">
                <a:moveTo>
                  <a:pt x="40386" y="48005"/>
                </a:moveTo>
                <a:lnTo>
                  <a:pt x="35813" y="48005"/>
                </a:lnTo>
                <a:lnTo>
                  <a:pt x="40386" y="51021"/>
                </a:lnTo>
                <a:lnTo>
                  <a:pt x="40386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828502" y="5063701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5" h="344170">
                <a:moveTo>
                  <a:pt x="214883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460"/>
                </a:lnTo>
                <a:lnTo>
                  <a:pt x="21806" y="247523"/>
                </a:lnTo>
                <a:lnTo>
                  <a:pt x="47146" y="279360"/>
                </a:lnTo>
                <a:lnTo>
                  <a:pt x="80403" y="305933"/>
                </a:lnTo>
                <a:lnTo>
                  <a:pt x="120298" y="326200"/>
                </a:lnTo>
                <a:lnTo>
                  <a:pt x="165551" y="339123"/>
                </a:lnTo>
                <a:lnTo>
                  <a:pt x="214883" y="343662"/>
                </a:lnTo>
                <a:lnTo>
                  <a:pt x="264216" y="339123"/>
                </a:lnTo>
                <a:lnTo>
                  <a:pt x="309469" y="326200"/>
                </a:lnTo>
                <a:lnTo>
                  <a:pt x="349364" y="305933"/>
                </a:lnTo>
                <a:lnTo>
                  <a:pt x="382621" y="279360"/>
                </a:lnTo>
                <a:lnTo>
                  <a:pt x="407961" y="247523"/>
                </a:lnTo>
                <a:lnTo>
                  <a:pt x="424102" y="211460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2939874" y="514050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493646" y="4979987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5" h="172720">
                <a:moveTo>
                  <a:pt x="0" y="0"/>
                </a:moveTo>
                <a:lnTo>
                  <a:pt x="344424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1323129" y="5034809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4" h="344804">
                <a:moveTo>
                  <a:pt x="214884" y="0"/>
                </a:moveTo>
                <a:lnTo>
                  <a:pt x="165551" y="4580"/>
                </a:lnTo>
                <a:lnTo>
                  <a:pt x="120298" y="17612"/>
                </a:lnTo>
                <a:lnTo>
                  <a:pt x="80403" y="38028"/>
                </a:lnTo>
                <a:lnTo>
                  <a:pt x="47146" y="64763"/>
                </a:lnTo>
                <a:lnTo>
                  <a:pt x="21806" y="96749"/>
                </a:lnTo>
                <a:lnTo>
                  <a:pt x="5665" y="13292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921"/>
                </a:lnTo>
                <a:lnTo>
                  <a:pt x="407961" y="96749"/>
                </a:lnTo>
                <a:lnTo>
                  <a:pt x="382621" y="64763"/>
                </a:lnTo>
                <a:lnTo>
                  <a:pt x="349364" y="38028"/>
                </a:lnTo>
                <a:lnTo>
                  <a:pt x="309469" y="17612"/>
                </a:lnTo>
                <a:lnTo>
                  <a:pt x="264216" y="458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 txBox="1"/>
          <p:nvPr/>
        </p:nvSpPr>
        <p:spPr>
          <a:xfrm>
            <a:off x="1434501" y="511160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740959" y="4951835"/>
            <a:ext cx="335227" cy="166688"/>
          </a:xfrm>
          <a:custGeom>
            <a:avLst/>
            <a:gdLst/>
            <a:ahLst/>
            <a:cxnLst/>
            <a:rect l="l" t="t" r="r" b="b"/>
            <a:pathLst>
              <a:path w="344805" h="171450">
                <a:moveTo>
                  <a:pt x="344424" y="0"/>
                </a:moveTo>
                <a:lnTo>
                  <a:pt x="0" y="1714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5086561" y="5034809"/>
            <a:ext cx="418571" cy="335227"/>
          </a:xfrm>
          <a:custGeom>
            <a:avLst/>
            <a:gdLst/>
            <a:ahLst/>
            <a:cxnLst/>
            <a:rect l="l" t="t" r="r" b="b"/>
            <a:pathLst>
              <a:path w="430529" h="344804">
                <a:moveTo>
                  <a:pt x="214884" y="0"/>
                </a:moveTo>
                <a:lnTo>
                  <a:pt x="165551" y="4580"/>
                </a:lnTo>
                <a:lnTo>
                  <a:pt x="120298" y="17612"/>
                </a:lnTo>
                <a:lnTo>
                  <a:pt x="80403" y="38028"/>
                </a:lnTo>
                <a:lnTo>
                  <a:pt x="47146" y="64763"/>
                </a:lnTo>
                <a:lnTo>
                  <a:pt x="21806" y="96749"/>
                </a:lnTo>
                <a:lnTo>
                  <a:pt x="5665" y="13292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58" y="339883"/>
                </a:lnTo>
                <a:lnTo>
                  <a:pt x="309620" y="326944"/>
                </a:lnTo>
                <a:lnTo>
                  <a:pt x="349664" y="306635"/>
                </a:lnTo>
                <a:lnTo>
                  <a:pt x="383083" y="279980"/>
                </a:lnTo>
                <a:lnTo>
                  <a:pt x="408571" y="248007"/>
                </a:lnTo>
                <a:lnTo>
                  <a:pt x="424822" y="211742"/>
                </a:lnTo>
                <a:lnTo>
                  <a:pt x="430530" y="172212"/>
                </a:lnTo>
                <a:lnTo>
                  <a:pt x="424822" y="132921"/>
                </a:lnTo>
                <a:lnTo>
                  <a:pt x="408571" y="96749"/>
                </a:lnTo>
                <a:lnTo>
                  <a:pt x="383083" y="64763"/>
                </a:lnTo>
                <a:lnTo>
                  <a:pt x="349664" y="38028"/>
                </a:lnTo>
                <a:lnTo>
                  <a:pt x="309620" y="17612"/>
                </a:lnTo>
                <a:lnTo>
                  <a:pt x="264258" y="458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5198674" y="5111608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075815" y="5369665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4" h="344804">
                <a:moveTo>
                  <a:pt x="214883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3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 txBox="1"/>
          <p:nvPr/>
        </p:nvSpPr>
        <p:spPr>
          <a:xfrm>
            <a:off x="2187187" y="544646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333876" y="5495607"/>
            <a:ext cx="417953" cy="335227"/>
          </a:xfrm>
          <a:custGeom>
            <a:avLst/>
            <a:gdLst/>
            <a:ahLst/>
            <a:cxnLst/>
            <a:rect l="l" t="t" r="r" b="b"/>
            <a:pathLst>
              <a:path w="429895" h="344804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4" y="344424"/>
                </a:lnTo>
                <a:lnTo>
                  <a:pt x="264216" y="339883"/>
                </a:lnTo>
                <a:lnTo>
                  <a:pt x="309469" y="326944"/>
                </a:lnTo>
                <a:lnTo>
                  <a:pt x="349364" y="306635"/>
                </a:lnTo>
                <a:lnTo>
                  <a:pt x="382621" y="279980"/>
                </a:lnTo>
                <a:lnTo>
                  <a:pt x="407961" y="248007"/>
                </a:lnTo>
                <a:lnTo>
                  <a:pt x="424102" y="211742"/>
                </a:lnTo>
                <a:lnTo>
                  <a:pt x="429767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/>
          <p:nvPr/>
        </p:nvSpPr>
        <p:spPr>
          <a:xfrm>
            <a:off x="4445987" y="5572406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839248" y="5369665"/>
            <a:ext cx="418571" cy="335227"/>
          </a:xfrm>
          <a:custGeom>
            <a:avLst/>
            <a:gdLst/>
            <a:ahLst/>
            <a:cxnLst/>
            <a:rect l="l" t="t" r="r" b="b"/>
            <a:pathLst>
              <a:path w="430529" h="344804">
                <a:moveTo>
                  <a:pt x="214883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742"/>
                </a:lnTo>
                <a:lnTo>
                  <a:pt x="21806" y="248007"/>
                </a:lnTo>
                <a:lnTo>
                  <a:pt x="47146" y="279980"/>
                </a:lnTo>
                <a:lnTo>
                  <a:pt x="80403" y="306635"/>
                </a:lnTo>
                <a:lnTo>
                  <a:pt x="120298" y="326944"/>
                </a:lnTo>
                <a:lnTo>
                  <a:pt x="165551" y="339883"/>
                </a:lnTo>
                <a:lnTo>
                  <a:pt x="214883" y="344424"/>
                </a:lnTo>
                <a:lnTo>
                  <a:pt x="264258" y="339883"/>
                </a:lnTo>
                <a:lnTo>
                  <a:pt x="309620" y="326944"/>
                </a:lnTo>
                <a:lnTo>
                  <a:pt x="349664" y="306635"/>
                </a:lnTo>
                <a:lnTo>
                  <a:pt x="383083" y="279980"/>
                </a:lnTo>
                <a:lnTo>
                  <a:pt x="408571" y="248007"/>
                </a:lnTo>
                <a:lnTo>
                  <a:pt x="424822" y="211742"/>
                </a:lnTo>
                <a:lnTo>
                  <a:pt x="430529" y="172212"/>
                </a:lnTo>
                <a:lnTo>
                  <a:pt x="424822" y="132681"/>
                </a:lnTo>
                <a:lnTo>
                  <a:pt x="408571" y="96416"/>
                </a:lnTo>
                <a:lnTo>
                  <a:pt x="383083" y="64443"/>
                </a:lnTo>
                <a:lnTo>
                  <a:pt x="349664" y="37788"/>
                </a:lnTo>
                <a:lnTo>
                  <a:pt x="309620" y="17479"/>
                </a:lnTo>
                <a:lnTo>
                  <a:pt x="264258" y="4540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 txBox="1"/>
          <p:nvPr/>
        </p:nvSpPr>
        <p:spPr>
          <a:xfrm>
            <a:off x="5951361" y="5446464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406843" y="5746749"/>
            <a:ext cx="417953" cy="334610"/>
          </a:xfrm>
          <a:custGeom>
            <a:avLst/>
            <a:gdLst/>
            <a:ahLst/>
            <a:cxnLst/>
            <a:rect l="l" t="t" r="r" b="b"/>
            <a:pathLst>
              <a:path w="429894" h="344170">
                <a:moveTo>
                  <a:pt x="214884" y="0"/>
                </a:moveTo>
                <a:lnTo>
                  <a:pt x="165551" y="4540"/>
                </a:lnTo>
                <a:lnTo>
                  <a:pt x="120298" y="17479"/>
                </a:lnTo>
                <a:lnTo>
                  <a:pt x="80403" y="37788"/>
                </a:lnTo>
                <a:lnTo>
                  <a:pt x="47146" y="64443"/>
                </a:lnTo>
                <a:lnTo>
                  <a:pt x="21806" y="96416"/>
                </a:lnTo>
                <a:lnTo>
                  <a:pt x="5665" y="132681"/>
                </a:lnTo>
                <a:lnTo>
                  <a:pt x="0" y="172212"/>
                </a:lnTo>
                <a:lnTo>
                  <a:pt x="5665" y="211460"/>
                </a:lnTo>
                <a:lnTo>
                  <a:pt x="21806" y="247523"/>
                </a:lnTo>
                <a:lnTo>
                  <a:pt x="47146" y="279360"/>
                </a:lnTo>
                <a:lnTo>
                  <a:pt x="80403" y="305933"/>
                </a:lnTo>
                <a:lnTo>
                  <a:pt x="120298" y="326200"/>
                </a:lnTo>
                <a:lnTo>
                  <a:pt x="165551" y="339123"/>
                </a:lnTo>
                <a:lnTo>
                  <a:pt x="214884" y="343662"/>
                </a:lnTo>
                <a:lnTo>
                  <a:pt x="264216" y="339123"/>
                </a:lnTo>
                <a:lnTo>
                  <a:pt x="309469" y="326200"/>
                </a:lnTo>
                <a:lnTo>
                  <a:pt x="349364" y="305933"/>
                </a:lnTo>
                <a:lnTo>
                  <a:pt x="382621" y="279360"/>
                </a:lnTo>
                <a:lnTo>
                  <a:pt x="407961" y="247523"/>
                </a:lnTo>
                <a:lnTo>
                  <a:pt x="424102" y="211460"/>
                </a:lnTo>
                <a:lnTo>
                  <a:pt x="429768" y="172212"/>
                </a:lnTo>
                <a:lnTo>
                  <a:pt x="424102" y="132681"/>
                </a:lnTo>
                <a:lnTo>
                  <a:pt x="407961" y="96416"/>
                </a:lnTo>
                <a:lnTo>
                  <a:pt x="382621" y="64443"/>
                </a:lnTo>
                <a:lnTo>
                  <a:pt x="349364" y="37788"/>
                </a:lnTo>
                <a:lnTo>
                  <a:pt x="309469" y="17479"/>
                </a:lnTo>
                <a:lnTo>
                  <a:pt x="264216" y="4540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 txBox="1"/>
          <p:nvPr/>
        </p:nvSpPr>
        <p:spPr>
          <a:xfrm>
            <a:off x="1518214" y="582354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493646" y="5285951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5" h="172720">
                <a:moveTo>
                  <a:pt x="344424" y="0"/>
                </a:moveTo>
                <a:lnTo>
                  <a:pt x="0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1824672" y="5663035"/>
            <a:ext cx="251266" cy="167922"/>
          </a:xfrm>
          <a:custGeom>
            <a:avLst/>
            <a:gdLst/>
            <a:ahLst/>
            <a:cxnLst/>
            <a:rect l="l" t="t" r="r" b="b"/>
            <a:pathLst>
              <a:path w="258444" h="172720">
                <a:moveTo>
                  <a:pt x="258318" y="0"/>
                </a:moveTo>
                <a:lnTo>
                  <a:pt x="0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5505131" y="5285951"/>
            <a:ext cx="334610" cy="167922"/>
          </a:xfrm>
          <a:custGeom>
            <a:avLst/>
            <a:gdLst/>
            <a:ahLst/>
            <a:cxnLst/>
            <a:rect l="l" t="t" r="r" b="b"/>
            <a:pathLst>
              <a:path w="344170" h="172720">
                <a:moveTo>
                  <a:pt x="0" y="0"/>
                </a:moveTo>
                <a:lnTo>
                  <a:pt x="343662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 txBox="1"/>
          <p:nvPr/>
        </p:nvSpPr>
        <p:spPr>
          <a:xfrm>
            <a:off x="1589335" y="6202114"/>
            <a:ext cx="65255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17, 9, 14,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496859" y="6199399"/>
            <a:ext cx="338931" cy="69762"/>
          </a:xfrm>
          <a:custGeom>
            <a:avLst/>
            <a:gdLst/>
            <a:ahLst/>
            <a:cxnLst/>
            <a:rect l="l" t="t" r="r" b="b"/>
            <a:pathLst>
              <a:path w="348614" h="71754">
                <a:moveTo>
                  <a:pt x="276606" y="0"/>
                </a:moveTo>
                <a:lnTo>
                  <a:pt x="300989" y="35813"/>
                </a:lnTo>
                <a:lnTo>
                  <a:pt x="276606" y="71627"/>
                </a:lnTo>
                <a:lnTo>
                  <a:pt x="339089" y="40386"/>
                </a:lnTo>
                <a:lnTo>
                  <a:pt x="300989" y="40386"/>
                </a:lnTo>
                <a:lnTo>
                  <a:pt x="304038" y="39624"/>
                </a:lnTo>
                <a:lnTo>
                  <a:pt x="305562" y="35813"/>
                </a:lnTo>
                <a:lnTo>
                  <a:pt x="304038" y="32765"/>
                </a:lnTo>
                <a:lnTo>
                  <a:pt x="300989" y="32003"/>
                </a:lnTo>
                <a:lnTo>
                  <a:pt x="340613" y="32003"/>
                </a:lnTo>
                <a:lnTo>
                  <a:pt x="276606" y="0"/>
                </a:lnTo>
                <a:close/>
              </a:path>
              <a:path w="348614" h="71754">
                <a:moveTo>
                  <a:pt x="298395" y="32003"/>
                </a:moveTo>
                <a:lnTo>
                  <a:pt x="4572" y="32003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9624"/>
                </a:lnTo>
                <a:lnTo>
                  <a:pt x="4572" y="40386"/>
                </a:lnTo>
                <a:lnTo>
                  <a:pt x="297877" y="40386"/>
                </a:lnTo>
                <a:lnTo>
                  <a:pt x="300989" y="35813"/>
                </a:lnTo>
                <a:lnTo>
                  <a:pt x="298395" y="32003"/>
                </a:lnTo>
                <a:close/>
              </a:path>
              <a:path w="348614" h="71754">
                <a:moveTo>
                  <a:pt x="340613" y="32003"/>
                </a:moveTo>
                <a:lnTo>
                  <a:pt x="300989" y="32003"/>
                </a:lnTo>
                <a:lnTo>
                  <a:pt x="304038" y="32765"/>
                </a:lnTo>
                <a:lnTo>
                  <a:pt x="305562" y="35813"/>
                </a:lnTo>
                <a:lnTo>
                  <a:pt x="304038" y="39624"/>
                </a:lnTo>
                <a:lnTo>
                  <a:pt x="300989" y="40386"/>
                </a:lnTo>
                <a:lnTo>
                  <a:pt x="339089" y="40386"/>
                </a:lnTo>
                <a:lnTo>
                  <a:pt x="348234" y="35813"/>
                </a:lnTo>
                <a:lnTo>
                  <a:pt x="340613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3939010" y="5697855"/>
            <a:ext cx="423509" cy="69762"/>
          </a:xfrm>
          <a:custGeom>
            <a:avLst/>
            <a:gdLst/>
            <a:ahLst/>
            <a:cxnLst/>
            <a:rect l="l" t="t" r="r" b="b"/>
            <a:pathLst>
              <a:path w="435610" h="71754">
                <a:moveTo>
                  <a:pt x="363474" y="0"/>
                </a:moveTo>
                <a:lnTo>
                  <a:pt x="387096" y="35813"/>
                </a:lnTo>
                <a:lnTo>
                  <a:pt x="363474" y="71627"/>
                </a:lnTo>
                <a:lnTo>
                  <a:pt x="425957" y="40386"/>
                </a:lnTo>
                <a:lnTo>
                  <a:pt x="387096" y="40386"/>
                </a:lnTo>
                <a:lnTo>
                  <a:pt x="390144" y="38862"/>
                </a:lnTo>
                <a:lnTo>
                  <a:pt x="391668" y="35813"/>
                </a:lnTo>
                <a:lnTo>
                  <a:pt x="390144" y="32765"/>
                </a:lnTo>
                <a:lnTo>
                  <a:pt x="387096" y="31241"/>
                </a:lnTo>
                <a:lnTo>
                  <a:pt x="425957" y="31241"/>
                </a:lnTo>
                <a:lnTo>
                  <a:pt x="363474" y="0"/>
                </a:lnTo>
                <a:close/>
              </a:path>
              <a:path w="435610" h="71754">
                <a:moveTo>
                  <a:pt x="384080" y="31241"/>
                </a:moveTo>
                <a:lnTo>
                  <a:pt x="4572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2"/>
                </a:lnTo>
                <a:lnTo>
                  <a:pt x="4572" y="40386"/>
                </a:lnTo>
                <a:lnTo>
                  <a:pt x="384080" y="40386"/>
                </a:lnTo>
                <a:lnTo>
                  <a:pt x="387096" y="35813"/>
                </a:lnTo>
                <a:lnTo>
                  <a:pt x="384080" y="31241"/>
                </a:lnTo>
                <a:close/>
              </a:path>
              <a:path w="435610" h="71754">
                <a:moveTo>
                  <a:pt x="425957" y="31241"/>
                </a:moveTo>
                <a:lnTo>
                  <a:pt x="387096" y="31241"/>
                </a:lnTo>
                <a:lnTo>
                  <a:pt x="390144" y="32765"/>
                </a:lnTo>
                <a:lnTo>
                  <a:pt x="391668" y="35813"/>
                </a:lnTo>
                <a:lnTo>
                  <a:pt x="390144" y="38862"/>
                </a:lnTo>
                <a:lnTo>
                  <a:pt x="387096" y="40386"/>
                </a:lnTo>
                <a:lnTo>
                  <a:pt x="425957" y="40386"/>
                </a:lnTo>
                <a:lnTo>
                  <a:pt x="435101" y="35813"/>
                </a:lnTo>
                <a:lnTo>
                  <a:pt x="425957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 txBox="1"/>
          <p:nvPr/>
        </p:nvSpPr>
        <p:spPr>
          <a:xfrm>
            <a:off x="4154100" y="6106548"/>
            <a:ext cx="31176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9" dirty="0">
                <a:latin typeface="Times New Roman"/>
                <a:cs typeface="Times New Roman"/>
              </a:rPr>
              <a:t>n</a:t>
            </a:r>
            <a:r>
              <a:rPr sz="1069" b="1" dirty="0">
                <a:latin typeface="Times New Roman"/>
                <a:cs typeface="Times New Roman"/>
              </a:rPr>
              <a:t>o</a:t>
            </a:r>
            <a:r>
              <a:rPr sz="1069" b="1" spc="15" dirty="0">
                <a:latin typeface="Times New Roman"/>
                <a:cs typeface="Times New Roman"/>
              </a:rPr>
              <a:t>d</a:t>
            </a:r>
            <a:r>
              <a:rPr sz="1069" b="1" spc="10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764421" y="560500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Times New Roman"/>
                <a:cs typeface="Times New Roman"/>
              </a:rPr>
              <a:t>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751704" y="5328180"/>
            <a:ext cx="418571" cy="251266"/>
          </a:xfrm>
          <a:custGeom>
            <a:avLst/>
            <a:gdLst/>
            <a:ahLst/>
            <a:cxnLst/>
            <a:rect l="l" t="t" r="r" b="b"/>
            <a:pathLst>
              <a:path w="430529" h="258445">
                <a:moveTo>
                  <a:pt x="0" y="258317"/>
                </a:moveTo>
                <a:lnTo>
                  <a:pt x="43053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4835418" y="5983817"/>
            <a:ext cx="418571" cy="334610"/>
          </a:xfrm>
          <a:custGeom>
            <a:avLst/>
            <a:gdLst/>
            <a:ahLst/>
            <a:cxnLst/>
            <a:rect l="l" t="t" r="r" b="b"/>
            <a:pathLst>
              <a:path w="430529" h="344170">
                <a:moveTo>
                  <a:pt x="215646" y="0"/>
                </a:moveTo>
                <a:lnTo>
                  <a:pt x="166271" y="4540"/>
                </a:lnTo>
                <a:lnTo>
                  <a:pt x="120909" y="17479"/>
                </a:lnTo>
                <a:lnTo>
                  <a:pt x="80865" y="37788"/>
                </a:lnTo>
                <a:lnTo>
                  <a:pt x="47446" y="64443"/>
                </a:lnTo>
                <a:lnTo>
                  <a:pt x="21958" y="96416"/>
                </a:lnTo>
                <a:lnTo>
                  <a:pt x="5707" y="132681"/>
                </a:lnTo>
                <a:lnTo>
                  <a:pt x="0" y="172212"/>
                </a:lnTo>
                <a:lnTo>
                  <a:pt x="5707" y="211460"/>
                </a:lnTo>
                <a:lnTo>
                  <a:pt x="21958" y="247523"/>
                </a:lnTo>
                <a:lnTo>
                  <a:pt x="47446" y="279360"/>
                </a:lnTo>
                <a:lnTo>
                  <a:pt x="80865" y="305933"/>
                </a:lnTo>
                <a:lnTo>
                  <a:pt x="120909" y="326200"/>
                </a:lnTo>
                <a:lnTo>
                  <a:pt x="166271" y="339123"/>
                </a:lnTo>
                <a:lnTo>
                  <a:pt x="215646" y="343662"/>
                </a:lnTo>
                <a:lnTo>
                  <a:pt x="264738" y="339123"/>
                </a:lnTo>
                <a:lnTo>
                  <a:pt x="309898" y="326200"/>
                </a:lnTo>
                <a:lnTo>
                  <a:pt x="349806" y="305933"/>
                </a:lnTo>
                <a:lnTo>
                  <a:pt x="383143" y="279360"/>
                </a:lnTo>
                <a:lnTo>
                  <a:pt x="408589" y="247523"/>
                </a:lnTo>
                <a:lnTo>
                  <a:pt x="424824" y="211460"/>
                </a:lnTo>
                <a:lnTo>
                  <a:pt x="430529" y="172212"/>
                </a:lnTo>
                <a:lnTo>
                  <a:pt x="424824" y="132681"/>
                </a:lnTo>
                <a:lnTo>
                  <a:pt x="408589" y="96416"/>
                </a:lnTo>
                <a:lnTo>
                  <a:pt x="383143" y="64443"/>
                </a:lnTo>
                <a:lnTo>
                  <a:pt x="349806" y="37788"/>
                </a:lnTo>
                <a:lnTo>
                  <a:pt x="309898" y="17479"/>
                </a:lnTo>
                <a:lnTo>
                  <a:pt x="264738" y="4540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 txBox="1"/>
          <p:nvPr/>
        </p:nvSpPr>
        <p:spPr>
          <a:xfrm>
            <a:off x="4946791" y="6060616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668731" y="5816388"/>
            <a:ext cx="334610" cy="167922"/>
          </a:xfrm>
          <a:custGeom>
            <a:avLst/>
            <a:gdLst/>
            <a:ahLst/>
            <a:cxnLst/>
            <a:rect l="l" t="t" r="r" b="b"/>
            <a:pathLst>
              <a:path w="344170" h="172720">
                <a:moveTo>
                  <a:pt x="0" y="0"/>
                </a:moveTo>
                <a:lnTo>
                  <a:pt x="343662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 txBox="1"/>
          <p:nvPr/>
        </p:nvSpPr>
        <p:spPr>
          <a:xfrm>
            <a:off x="1352267" y="6353230"/>
            <a:ext cx="4852458" cy="1521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010" marR="800082" indent="2229857">
              <a:lnSpc>
                <a:spcPct val="154100"/>
              </a:lnSpc>
            </a:pPr>
            <a:r>
              <a:rPr sz="1069" b="1" spc="10" dirty="0">
                <a:latin typeface="Times New Roman"/>
                <a:cs typeface="Times New Roman"/>
              </a:rPr>
              <a:t>p-&gt;setRight( node </a:t>
            </a:r>
            <a:r>
              <a:rPr sz="1069" b="1" spc="5" dirty="0">
                <a:latin typeface="Times New Roman"/>
                <a:cs typeface="Times New Roman"/>
              </a:rPr>
              <a:t>)</a:t>
            </a:r>
            <a:r>
              <a:rPr sz="1069" b="1" spc="-73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;  </a:t>
            </a:r>
            <a:r>
              <a:rPr sz="1069" b="1" spc="10" dirty="0">
                <a:latin typeface="Times New Roman"/>
                <a:cs typeface="Times New Roman"/>
              </a:rPr>
              <a:t>Fig 12.14: </a:t>
            </a:r>
            <a:r>
              <a:rPr sz="1069" b="1" spc="19" dirty="0">
                <a:latin typeface="Times New Roman"/>
                <a:cs typeface="Times New Roman"/>
              </a:rPr>
              <a:t>A </a:t>
            </a:r>
            <a:r>
              <a:rPr sz="1069" b="1" spc="15" dirty="0">
                <a:latin typeface="Times New Roman"/>
                <a:cs typeface="Times New Roman"/>
              </a:rPr>
              <a:t>new </a:t>
            </a:r>
            <a:r>
              <a:rPr sz="1069" b="1" spc="10" dirty="0">
                <a:latin typeface="Times New Roman"/>
                <a:cs typeface="Times New Roman"/>
              </a:rPr>
              <a:t>node </a:t>
            </a:r>
            <a:r>
              <a:rPr sz="1069" b="1" spc="5" dirty="0">
                <a:latin typeface="Times New Roman"/>
                <a:cs typeface="Times New Roman"/>
              </a:rPr>
              <a:t>is inserted in </a:t>
            </a:r>
            <a:r>
              <a:rPr sz="1069" b="1" spc="10" dirty="0">
                <a:latin typeface="Times New Roman"/>
                <a:cs typeface="Times New Roman"/>
              </a:rPr>
              <a:t>the</a:t>
            </a:r>
            <a:r>
              <a:rPr sz="1069" b="1" spc="-73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recommended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execute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algorithm manually </a:t>
            </a:r>
            <a:r>
              <a:rPr sz="1069" spc="5" dirty="0">
                <a:latin typeface="Times New Roman"/>
                <a:cs typeface="Times New Roman"/>
              </a:rPr>
              <a:t>to insert </a:t>
            </a:r>
            <a:r>
              <a:rPr sz="1069" spc="10" dirty="0">
                <a:latin typeface="Times New Roman"/>
                <a:cs typeface="Times New Roman"/>
              </a:rPr>
              <a:t>the remaining numbers 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This will </a:t>
            </a:r>
            <a:r>
              <a:rPr sz="1069" spc="10" dirty="0">
                <a:latin typeface="Times New Roman"/>
                <a:cs typeface="Times New Roman"/>
              </a:rPr>
              <a:t>make the </a:t>
            </a:r>
            <a:r>
              <a:rPr sz="1069" spc="5" dirty="0">
                <a:latin typeface="Times New Roman"/>
                <a:cs typeface="Times New Roman"/>
              </a:rPr>
              <a:t>understanding </a:t>
            </a:r>
            <a:r>
              <a:rPr sz="1069" spc="10" dirty="0">
                <a:latin typeface="Times New Roman"/>
                <a:cs typeface="Times New Roman"/>
              </a:rPr>
              <a:t>more </a:t>
            </a:r>
            <a:r>
              <a:rPr sz="1069" spc="5" dirty="0">
                <a:latin typeface="Times New Roman"/>
                <a:cs typeface="Times New Roman"/>
              </a:rPr>
              <a:t>clear. This tree </a:t>
            </a: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going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rigorously in the future </a:t>
            </a:r>
            <a:r>
              <a:rPr sz="1069" spc="10" dirty="0">
                <a:latin typeface="Times New Roman"/>
                <a:cs typeface="Times New Roman"/>
              </a:rPr>
              <a:t>and complete understanding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make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complex </a:t>
            </a:r>
            <a:r>
              <a:rPr sz="1069" spc="5" dirty="0">
                <a:latin typeface="Times New Roman"/>
                <a:cs typeface="Times New Roman"/>
              </a:rPr>
              <a:t>future implementations easier to </a:t>
            </a:r>
            <a:r>
              <a:rPr sz="1069" spc="10" dirty="0">
                <a:latin typeface="Times New Roman"/>
                <a:cs typeface="Times New Roman"/>
              </a:rPr>
              <a:t>comprehend.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specific advantages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using binary tree over linked list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discussed in more detail in </a:t>
            </a:r>
            <a:r>
              <a:rPr sz="1069" spc="10" dirty="0">
                <a:latin typeface="Times New Roman"/>
                <a:cs typeface="Times New Roman"/>
              </a:rPr>
              <a:t>the next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lecture.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751705" y="4994063"/>
            <a:ext cx="335227" cy="167922"/>
          </a:xfrm>
          <a:custGeom>
            <a:avLst/>
            <a:gdLst/>
            <a:ahLst/>
            <a:cxnLst/>
            <a:rect l="l" t="t" r="r" b="b"/>
            <a:pathLst>
              <a:path w="344804" h="172720">
                <a:moveTo>
                  <a:pt x="0" y="0"/>
                </a:moveTo>
                <a:lnTo>
                  <a:pt x="344424" y="1722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581188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55077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13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486836"/>
            <a:ext cx="269046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4170" y="2486836"/>
            <a:ext cx="6692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Chapter. 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4916" y="2807604"/>
            <a:ext cx="44264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4.3,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4.6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267" y="3425966"/>
            <a:ext cx="76676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0764" y="3821077"/>
            <a:ext cx="88900" cy="1051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5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5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8582" y="3821077"/>
            <a:ext cx="1492779" cy="1026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Cost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Search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4500"/>
              </a:lnSpc>
            </a:pP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Tree (BST)  </a:t>
            </a:r>
            <a:r>
              <a:rPr sz="1069" spc="5" dirty="0">
                <a:latin typeface="Times New Roman"/>
                <a:cs typeface="Times New Roman"/>
              </a:rPr>
              <a:t>Traversing </a:t>
            </a:r>
            <a:r>
              <a:rPr sz="1069" spc="10" dirty="0">
                <a:latin typeface="Times New Roman"/>
                <a:cs typeface="Times New Roman"/>
              </a:rPr>
              <a:t>a Binary </a:t>
            </a:r>
            <a:r>
              <a:rPr sz="1069" spc="5" dirty="0">
                <a:latin typeface="Times New Roman"/>
                <a:cs typeface="Times New Roman"/>
              </a:rPr>
              <a:t>Tree 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code</a:t>
            </a:r>
            <a:endParaRPr sz="1069">
              <a:latin typeface="Times New Roman"/>
              <a:cs typeface="Times New Roman"/>
            </a:endParaRPr>
          </a:p>
          <a:p>
            <a:pPr marL="12347" marR="976642">
              <a:lnSpc>
                <a:spcPts val="1342"/>
              </a:lnSpc>
              <a:spcBef>
                <a:spcPts val="49"/>
              </a:spcBef>
            </a:pPr>
            <a:r>
              <a:rPr sz="1069" spc="15" dirty="0">
                <a:latin typeface="Times New Roman"/>
                <a:cs typeface="Times New Roman"/>
              </a:rPr>
              <a:t>Exa</a:t>
            </a:r>
            <a:r>
              <a:rPr sz="1069" spc="5" dirty="0">
                <a:latin typeface="Times New Roman"/>
                <a:cs typeface="Times New Roman"/>
              </a:rPr>
              <a:t>m</a:t>
            </a:r>
            <a:r>
              <a:rPr sz="1069" spc="10" dirty="0">
                <a:latin typeface="Times New Roman"/>
                <a:cs typeface="Times New Roman"/>
              </a:rPr>
              <a:t>ple  Exercise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2182" y="4995068"/>
            <a:ext cx="4853076" cy="4220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4"/>
              </a:lnSpc>
            </a:pP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previous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lecture,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had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written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demonstrated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code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5" dirty="0">
                <a:latin typeface="Times New Roman"/>
                <a:cs typeface="Times New Roman"/>
              </a:rPr>
              <a:t>routine for </a:t>
            </a:r>
            <a:r>
              <a:rPr sz="1069" spc="10" dirty="0">
                <a:latin typeface="Times New Roman"/>
                <a:cs typeface="Times New Roman"/>
              </a:rPr>
              <a:t>a tree through an example.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also saw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a new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inserted  into a binary tree.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to-be-inserted number </a:t>
            </a:r>
            <a:r>
              <a:rPr sz="1069" spc="5" dirty="0">
                <a:latin typeface="Times New Roman"/>
                <a:cs typeface="Times New Roman"/>
              </a:rPr>
              <a:t>(node)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already </a:t>
            </a:r>
            <a:r>
              <a:rPr sz="1069" spc="10" dirty="0">
                <a:latin typeface="Times New Roman"/>
                <a:cs typeface="Times New Roman"/>
              </a:rPr>
              <a:t>in the tree </a:t>
            </a:r>
            <a:r>
              <a:rPr sz="1069" spc="5" dirty="0">
                <a:latin typeface="Times New Roman"/>
                <a:cs typeface="Times New Roman"/>
              </a:rPr>
              <a:t>i.e. it  </a:t>
            </a:r>
            <a:r>
              <a:rPr sz="1069" spc="10" dirty="0">
                <a:latin typeface="Times New Roman"/>
                <a:cs typeface="Times New Roman"/>
              </a:rPr>
              <a:t>matches a number </a:t>
            </a:r>
            <a:r>
              <a:rPr sz="1069" spc="5" dirty="0">
                <a:latin typeface="Times New Roman"/>
                <a:cs typeface="Times New Roman"/>
              </a:rPr>
              <a:t>already present in the tree,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display </a:t>
            </a:r>
            <a:r>
              <a:rPr sz="1069" spc="10" dirty="0">
                <a:latin typeface="Times New Roman"/>
                <a:cs typeface="Times New Roman"/>
              </a:rPr>
              <a:t>a message </a:t>
            </a:r>
            <a:r>
              <a:rPr sz="1069" spc="5" dirty="0">
                <a:latin typeface="Times New Roman"/>
                <a:cs typeface="Times New Roman"/>
              </a:rPr>
              <a:t>that 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already in the tree.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last lecture, the </a:t>
            </a:r>
            <a:r>
              <a:rPr sz="1069" spc="10" dirty="0">
                <a:latin typeface="Times New Roman"/>
                <a:cs typeface="Times New Roman"/>
              </a:rPr>
              <a:t>advantages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 vis-à-  vis linked list data structure </a:t>
            </a:r>
            <a:r>
              <a:rPr sz="1069" spc="10" dirty="0">
                <a:latin typeface="Times New Roman"/>
                <a:cs typeface="Times New Roman"/>
              </a:rPr>
              <a:t>were </a:t>
            </a:r>
            <a:r>
              <a:rPr sz="1069" spc="5" dirty="0">
                <a:latin typeface="Times New Roman"/>
                <a:cs typeface="Times New Roman"/>
              </a:rPr>
              <a:t>also discussed.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linked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programmer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search the whole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find out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duplicate </a:t>
            </a:r>
            <a:r>
              <a:rPr sz="1069" spc="10" dirty="0">
                <a:latin typeface="Times New Roman"/>
                <a:cs typeface="Times New Roman"/>
              </a:rPr>
              <a:t>of a number to be </a:t>
            </a:r>
            <a:r>
              <a:rPr sz="1069" spc="5" dirty="0">
                <a:latin typeface="Times New Roman"/>
                <a:cs typeface="Times New Roman"/>
              </a:rPr>
              <a:t>inserted. It is very  tedious job as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stored items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linked list is very large.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in case </a:t>
            </a:r>
            <a:r>
              <a:rPr sz="1069" spc="10" dirty="0">
                <a:latin typeface="Times New Roman"/>
                <a:cs typeface="Times New Roman"/>
              </a:rPr>
              <a:t>of  tree data </a:t>
            </a:r>
            <a:r>
              <a:rPr sz="1069" spc="5" dirty="0">
                <a:latin typeface="Times New Roman"/>
                <a:cs typeface="Times New Roman"/>
              </a:rPr>
              <a:t>structure, </a:t>
            </a:r>
            <a:r>
              <a:rPr sz="1069" spc="10" dirty="0">
                <a:latin typeface="Times New Roman"/>
                <a:cs typeface="Times New Roman"/>
              </a:rPr>
              <a:t>we get a dynamic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in which any number </a:t>
            </a:r>
            <a:r>
              <a:rPr sz="1069" spc="5" dirty="0">
                <a:latin typeface="Times New Roman"/>
                <a:cs typeface="Times New Roman"/>
              </a:rPr>
              <a:t>of items </a:t>
            </a:r>
            <a:r>
              <a:rPr sz="1069" spc="10" dirty="0">
                <a:latin typeface="Times New Roman"/>
                <a:cs typeface="Times New Roman"/>
              </a:rPr>
              <a:t>as long 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is available,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stored.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tree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search  operation </a:t>
            </a:r>
            <a:r>
              <a:rPr sz="1069" spc="10" dirty="0">
                <a:latin typeface="Times New Roman"/>
                <a:cs typeface="Times New Roman"/>
              </a:rPr>
              <a:t>can be carried </a:t>
            </a:r>
            <a:r>
              <a:rPr sz="1069" spc="5" dirty="0">
                <a:latin typeface="Times New Roman"/>
                <a:cs typeface="Times New Roman"/>
              </a:rPr>
              <a:t>out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fast.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see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the use of binary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can  </a:t>
            </a:r>
            <a:r>
              <a:rPr sz="1069" spc="5" dirty="0">
                <a:latin typeface="Times New Roman"/>
                <a:cs typeface="Times New Roman"/>
              </a:rPr>
              <a:t>help in </a:t>
            </a:r>
            <a:r>
              <a:rPr sz="1069" spc="10" dirty="0">
                <a:latin typeface="Times New Roman"/>
                <a:cs typeface="Times New Roman"/>
              </a:rPr>
              <a:t>searching the </a:t>
            </a:r>
            <a:r>
              <a:rPr sz="1069" spc="5" dirty="0">
                <a:latin typeface="Times New Roman"/>
                <a:cs typeface="Times New Roman"/>
              </a:rPr>
              <a:t>duplicate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very fast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manner.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264" spc="5" dirty="0">
                <a:latin typeface="Arial"/>
                <a:cs typeface="Arial"/>
              </a:rPr>
              <a:t>Cost of</a:t>
            </a:r>
            <a:r>
              <a:rPr sz="1264" spc="-63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Search</a:t>
            </a:r>
            <a:endParaRPr sz="1264">
              <a:latin typeface="Arial"/>
              <a:cs typeface="Arial"/>
            </a:endParaRPr>
          </a:p>
          <a:p>
            <a:pPr marL="12347" marR="5556" algn="just">
              <a:lnSpc>
                <a:spcPct val="98300"/>
              </a:lnSpc>
              <a:spcBef>
                <a:spcPts val="267"/>
              </a:spcBef>
            </a:pPr>
            <a:r>
              <a:rPr sz="1069" spc="10" dirty="0">
                <a:latin typeface="Times New Roman"/>
                <a:cs typeface="Times New Roman"/>
              </a:rPr>
              <a:t>Consider </a:t>
            </a:r>
            <a:r>
              <a:rPr sz="1069" spc="5" dirty="0">
                <a:latin typeface="Times New Roman"/>
                <a:cs typeface="Times New Roman"/>
              </a:rPr>
              <a:t>the previous </a:t>
            </a:r>
            <a:r>
              <a:rPr sz="1069" spc="10" dirty="0">
                <a:latin typeface="Times New Roman"/>
                <a:cs typeface="Times New Roman"/>
              </a:rPr>
              <a:t>example where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the number 17 </a:t>
            </a:r>
            <a:r>
              <a:rPr sz="1069" spc="5" dirty="0">
                <a:latin typeface="Times New Roman"/>
                <a:cs typeface="Times New Roman"/>
              </a:rPr>
              <a:t>in the tree.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executed a </a:t>
            </a:r>
            <a:r>
              <a:rPr sz="1069" i="1" spc="5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loop in the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method and </a:t>
            </a:r>
            <a:r>
              <a:rPr sz="1069" spc="5" dirty="0">
                <a:latin typeface="Times New Roman"/>
                <a:cs typeface="Times New Roman"/>
              </a:rPr>
              <a:t>carried </a:t>
            </a:r>
            <a:r>
              <a:rPr sz="1069" spc="10" dirty="0">
                <a:latin typeface="Times New Roman"/>
                <a:cs typeface="Times New Roman"/>
              </a:rPr>
              <a:t>out a comparison in </a:t>
            </a:r>
            <a:r>
              <a:rPr sz="1069" i="1" spc="10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loop. 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comparison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true,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will reflect </a:t>
            </a:r>
            <a:r>
              <a:rPr sz="1069" spc="10" dirty="0">
                <a:latin typeface="Times New Roman"/>
                <a:cs typeface="Times New Roman"/>
              </a:rPr>
              <a:t>that in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case, the number in the node </a:t>
            </a:r>
            <a:r>
              <a:rPr sz="1069" spc="5" dirty="0">
                <a:latin typeface="Times New Roman"/>
                <a:cs typeface="Times New Roman"/>
              </a:rPr>
              <a:t>where  </a:t>
            </a:r>
            <a:r>
              <a:rPr sz="1069" spc="10" dirty="0">
                <a:latin typeface="Times New Roman"/>
                <a:cs typeface="Times New Roman"/>
              </a:rPr>
              <a:t>the pointer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pointing 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equal to </a:t>
            </a:r>
            <a:r>
              <a:rPr sz="1069" spc="10" dirty="0">
                <a:latin typeface="Times New Roman"/>
                <a:cs typeface="Times New Roman"/>
              </a:rPr>
              <a:t>17 and also </a:t>
            </a:r>
            <a:r>
              <a:rPr sz="1069" i="1" spc="10" dirty="0">
                <a:latin typeface="Times New Roman"/>
                <a:cs typeface="Times New Roman"/>
              </a:rPr>
              <a:t>q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10" dirty="0">
                <a:latin typeface="Times New Roman"/>
                <a:cs typeface="Times New Roman"/>
              </a:rPr>
              <a:t>Then we move </a:t>
            </a:r>
            <a:r>
              <a:rPr sz="1069" i="1" spc="10" dirty="0">
                <a:latin typeface="Times New Roman"/>
                <a:cs typeface="Times New Roman"/>
              </a:rPr>
              <a:t>p  </a:t>
            </a:r>
            <a:r>
              <a:rPr sz="1069" spc="5" dirty="0">
                <a:latin typeface="Times New Roman"/>
                <a:cs typeface="Times New Roman"/>
              </a:rPr>
              <a:t>actually </a:t>
            </a:r>
            <a:r>
              <a:rPr sz="1069" i="1" spc="10" dirty="0">
                <a:latin typeface="Times New Roman"/>
                <a:cs typeface="Times New Roman"/>
              </a:rPr>
              <a:t>q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or right side.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means that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condition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loop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true then </a:t>
            </a:r>
            <a:r>
              <a:rPr sz="1069" spc="15" dirty="0">
                <a:latin typeface="Times New Roman"/>
                <a:cs typeface="Times New Roman"/>
              </a:rPr>
              <a:t>we go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down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understand it easily that </a:t>
            </a:r>
            <a:r>
              <a:rPr sz="1069" dirty="0">
                <a:latin typeface="Times New Roman"/>
                <a:cs typeface="Times New Roman"/>
              </a:rPr>
              <a:t>if 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of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levels, the while loop will execute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times.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conclude  from </a:t>
            </a:r>
            <a:r>
              <a:rPr sz="1069" spc="5" dirty="0">
                <a:latin typeface="Times New Roman"/>
                <a:cs typeface="Times New Roman"/>
              </a:rPr>
              <a:t>it that in </a:t>
            </a:r>
            <a:r>
              <a:rPr sz="1069" spc="10" dirty="0">
                <a:latin typeface="Times New Roman"/>
                <a:cs typeface="Times New Roman"/>
              </a:rPr>
              <a:t>a given </a:t>
            </a:r>
            <a:r>
              <a:rPr sz="1069" spc="5" dirty="0">
                <a:latin typeface="Times New Roman"/>
                <a:cs typeface="Times New Roman"/>
              </a:rPr>
              <a:t>binary tree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depth </a:t>
            </a:r>
            <a:r>
              <a:rPr sz="1069" i="1" spc="5" dirty="0">
                <a:latin typeface="Times New Roman"/>
                <a:cs typeface="Times New Roman"/>
              </a:rPr>
              <a:t>d, </a:t>
            </a:r>
            <a:r>
              <a:rPr sz="1069" spc="10" dirty="0">
                <a:latin typeface="Times New Roman"/>
                <a:cs typeface="Times New Roman"/>
              </a:rPr>
              <a:t>the maximum number of </a:t>
            </a:r>
            <a:r>
              <a:rPr sz="1069" spc="5" dirty="0">
                <a:latin typeface="Times New Roman"/>
                <a:cs typeface="Times New Roman"/>
              </a:rPr>
              <a:t>executions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equal to </a:t>
            </a:r>
            <a:r>
              <a:rPr sz="1069" i="1" spc="5" dirty="0">
                <a:latin typeface="Times New Roman"/>
                <a:cs typeface="Times New Roman"/>
              </a:rPr>
              <a:t>d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after the </a:t>
            </a:r>
            <a:r>
              <a:rPr sz="1069" i="1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do the </a:t>
            </a:r>
            <a:r>
              <a:rPr sz="1069" spc="5" dirty="0">
                <a:latin typeface="Times New Roman"/>
                <a:cs typeface="Times New Roman"/>
              </a:rPr>
              <a:t>process  </a:t>
            </a:r>
            <a:r>
              <a:rPr sz="1069" spc="10" dirty="0">
                <a:latin typeface="Times New Roman"/>
                <a:cs typeface="Times New Roman"/>
              </a:rPr>
              <a:t>depending upon the </a:t>
            </a:r>
            <a:r>
              <a:rPr sz="1069" spc="5" dirty="0">
                <a:latin typeface="Times New Roman"/>
                <a:cs typeface="Times New Roman"/>
              </a:rPr>
              <a:t>result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loop. It </a:t>
            </a:r>
            <a:r>
              <a:rPr sz="1069" spc="10" dirty="0">
                <a:latin typeface="Times New Roman"/>
                <a:cs typeface="Times New Roman"/>
              </a:rPr>
              <a:t>will insert the new number </a:t>
            </a:r>
            <a:r>
              <a:rPr sz="1069" spc="5" dirty="0">
                <a:latin typeface="Times New Roman"/>
                <a:cs typeface="Times New Roman"/>
              </a:rPr>
              <a:t>or display </a:t>
            </a:r>
            <a:r>
              <a:rPr sz="1069" spc="10" dirty="0">
                <a:latin typeface="Times New Roman"/>
                <a:cs typeface="Times New Roman"/>
              </a:rPr>
              <a:t>a  message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number was </a:t>
            </a:r>
            <a:r>
              <a:rPr sz="1069" spc="5" dirty="0">
                <a:latin typeface="Times New Roman"/>
                <a:cs typeface="Times New Roman"/>
              </a:rPr>
              <a:t>already there 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903360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43" y="868857"/>
            <a:ext cx="4853076" cy="8535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796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another method </a:t>
            </a:r>
            <a:r>
              <a:rPr sz="1069" i="1" spc="10" dirty="0">
                <a:latin typeface="Times New Roman"/>
                <a:cs typeface="Times New Roman"/>
              </a:rPr>
              <a:t>find. </a:t>
            </a:r>
            <a:r>
              <a:rPr sz="1069" spc="10" dirty="0">
                <a:latin typeface="Times New Roman"/>
                <a:cs typeface="Times New Roman"/>
              </a:rPr>
              <a:t>This method </a:t>
            </a:r>
            <a:r>
              <a:rPr sz="1069" spc="5" dirty="0">
                <a:latin typeface="Times New Roman"/>
                <a:cs typeface="Times New Roman"/>
              </a:rPr>
              <a:t>does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Rather, it traverses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find if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given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already  </a:t>
            </a:r>
            <a:r>
              <a:rPr sz="1069" spc="5" dirty="0">
                <a:latin typeface="Times New Roman"/>
                <a:cs typeface="Times New Roman"/>
              </a:rPr>
              <a:t>present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or not.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which the </a:t>
            </a:r>
            <a:r>
              <a:rPr sz="1069" i="1" spc="10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method traverses was made in </a:t>
            </a:r>
            <a:r>
              <a:rPr sz="1069" spc="5" dirty="0">
                <a:latin typeface="Times New Roman"/>
                <a:cs typeface="Times New Roman"/>
              </a:rPr>
              <a:t>such 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order that all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5" dirty="0">
                <a:latin typeface="Times New Roman"/>
                <a:cs typeface="Times New Roman"/>
              </a:rPr>
              <a:t>less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are in the left sub-tree of  the root while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sub-tree of the </a:t>
            </a:r>
            <a:r>
              <a:rPr sz="1069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contains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the  number </a:t>
            </a:r>
            <a:r>
              <a:rPr sz="1069" spc="5" dirty="0">
                <a:latin typeface="Times New Roman"/>
                <a:cs typeface="Times New Roman"/>
              </a:rPr>
              <a:t>at the root.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takes </a:t>
            </a:r>
            <a:r>
              <a:rPr sz="1069" spc="10" dirty="0">
                <a:latin typeface="Times New Roman"/>
                <a:cs typeface="Times New Roman"/>
              </a:rPr>
              <a:t>a number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searches </a:t>
            </a:r>
            <a:r>
              <a:rPr sz="1069" spc="10" dirty="0">
                <a:latin typeface="Times New Roman"/>
                <a:cs typeface="Times New Roman"/>
              </a:rPr>
              <a:t>out </a:t>
            </a:r>
            <a:r>
              <a:rPr sz="1069" spc="5" dirty="0">
                <a:latin typeface="Times New Roman"/>
                <a:cs typeface="Times New Roman"/>
              </a:rPr>
              <a:t>its  duplicate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given 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will return </a:t>
            </a:r>
            <a:r>
              <a:rPr sz="1069" spc="10" dirty="0">
                <a:latin typeface="Times New Roman"/>
                <a:cs typeface="Times New Roman"/>
              </a:rPr>
              <a:t>true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is present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 </a:t>
            </a:r>
            <a:r>
              <a:rPr sz="1069" spc="10" dirty="0">
                <a:latin typeface="Times New Roman"/>
                <a:cs typeface="Times New Roman"/>
              </a:rPr>
              <a:t>Otherwise,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return false. This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method does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same process </a:t>
            </a:r>
            <a:r>
              <a:rPr sz="1069" spc="10" dirty="0">
                <a:latin typeface="Times New Roman"/>
                <a:cs typeface="Times New Roman"/>
              </a:rPr>
              <a:t>that a part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performs.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difference is </a:t>
            </a:r>
            <a:r>
              <a:rPr sz="1069" spc="10" dirty="0">
                <a:latin typeface="Times New Roman"/>
                <a:cs typeface="Times New Roman"/>
              </a:rPr>
              <a:t>that the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method checks for a  </a:t>
            </a:r>
            <a:r>
              <a:rPr sz="1069" spc="5" dirty="0">
                <a:latin typeface="Times New Roman"/>
                <a:cs typeface="Times New Roman"/>
              </a:rPr>
              <a:t>duplicate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before putting </a:t>
            </a:r>
            <a:r>
              <a:rPr sz="1069" spc="10" dirty="0">
                <a:latin typeface="Times New Roman"/>
                <a:cs typeface="Times New Roman"/>
              </a:rPr>
              <a:t>a 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whereas the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method only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finds </a:t>
            </a:r>
            <a:r>
              <a:rPr sz="1069" spc="10" dirty="0">
                <a:latin typeface="Times New Roman"/>
                <a:cs typeface="Times New Roman"/>
              </a:rPr>
              <a:t>a 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method, the </a:t>
            </a:r>
            <a:r>
              <a:rPr sz="1069" i="1" spc="10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is also </a:t>
            </a:r>
            <a:r>
              <a:rPr sz="1069" spc="10" dirty="0">
                <a:latin typeface="Times New Roman"/>
                <a:cs typeface="Times New Roman"/>
              </a:rPr>
              <a:t>executed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levels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a comparison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level  of the tree until either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found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i="1" spc="10" dirty="0">
                <a:latin typeface="Times New Roman"/>
                <a:cs typeface="Times New Roman"/>
              </a:rPr>
              <a:t>q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15" dirty="0">
                <a:latin typeface="Times New Roman"/>
                <a:cs typeface="Times New Roman"/>
              </a:rPr>
              <a:t>NULL. The </a:t>
            </a:r>
            <a:r>
              <a:rPr sz="1069" spc="10" dirty="0">
                <a:latin typeface="Times New Roman"/>
                <a:cs typeface="Times New Roman"/>
              </a:rPr>
              <a:t>loop terminates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case, the  number </a:t>
            </a:r>
            <a:r>
              <a:rPr sz="1069" spc="5" dirty="0">
                <a:latin typeface="Times New Roman"/>
                <a:cs typeface="Times New Roman"/>
              </a:rPr>
              <a:t>is found or it executes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maximum number, </a:t>
            </a:r>
            <a:r>
              <a:rPr sz="1069" spc="5" dirty="0">
                <a:latin typeface="Times New Roman"/>
                <a:cs typeface="Times New Roman"/>
              </a:rPr>
              <a:t>i.e. equal to </a:t>
            </a:r>
            <a:r>
              <a:rPr sz="1069" spc="10" dirty="0">
                <a:latin typeface="Times New Roman"/>
                <a:cs typeface="Times New Roman"/>
              </a:rPr>
              <a:t>the number of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levels of the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discussion on binary tree, we talked about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level and number </a:t>
            </a:r>
            <a:r>
              <a:rPr sz="1069" spc="5" dirty="0">
                <a:latin typeface="Times New Roman"/>
                <a:cs typeface="Times New Roman"/>
              </a:rPr>
              <a:t>of nodes of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binary tree. It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witnessed that if </a:t>
            </a:r>
            <a:r>
              <a:rPr sz="1069" spc="10" dirty="0">
                <a:latin typeface="Times New Roman"/>
                <a:cs typeface="Times New Roman"/>
              </a:rPr>
              <a:t>we have a complete binary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numbers of  nodes, the depth </a:t>
            </a:r>
            <a:r>
              <a:rPr sz="1069" i="1" spc="10" dirty="0">
                <a:latin typeface="Times New Roman"/>
                <a:cs typeface="Times New Roman"/>
              </a:rPr>
              <a:t>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tree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found by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equation: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R="407449" algn="ctr"/>
            <a:r>
              <a:rPr sz="1069" spc="10" dirty="0">
                <a:latin typeface="Times New Roman"/>
                <a:cs typeface="Times New Roman"/>
              </a:rPr>
              <a:t>d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094" spc="7" baseline="-11111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(n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1) –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Suppose we have a complete binary </a:t>
            </a:r>
            <a:r>
              <a:rPr sz="1069" spc="5" dirty="0">
                <a:latin typeface="Times New Roman"/>
                <a:cs typeface="Times New Roman"/>
              </a:rPr>
              <a:t>tree in </a:t>
            </a:r>
            <a:r>
              <a:rPr sz="1069" spc="10" dirty="0">
                <a:latin typeface="Times New Roman"/>
                <a:cs typeface="Times New Roman"/>
              </a:rPr>
              <a:t>which there are </a:t>
            </a:r>
            <a:r>
              <a:rPr sz="1069" spc="5" dirty="0">
                <a:latin typeface="Times New Roman"/>
                <a:cs typeface="Times New Roman"/>
              </a:rPr>
              <a:t>100,000 </a:t>
            </a:r>
            <a:r>
              <a:rPr sz="1069" spc="10" dirty="0">
                <a:latin typeface="Times New Roman"/>
                <a:cs typeface="Times New Roman"/>
              </a:rPr>
              <a:t>nodes,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5" dirty="0">
                <a:latin typeface="Times New Roman"/>
                <a:cs typeface="Times New Roman"/>
              </a:rPr>
              <a:t>depth </a:t>
            </a:r>
            <a:r>
              <a:rPr sz="1069" i="1" spc="10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will be </a:t>
            </a:r>
            <a:r>
              <a:rPr sz="1069" spc="5" dirty="0">
                <a:latin typeface="Times New Roman"/>
                <a:cs typeface="Times New Roman"/>
              </a:rPr>
              <a:t>calculated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fashion.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R="351270" algn="ctr"/>
            <a:r>
              <a:rPr sz="1069" spc="10" dirty="0">
                <a:latin typeface="Times New Roman"/>
                <a:cs typeface="Times New Roman"/>
              </a:rPr>
              <a:t>d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094" spc="7" baseline="-11111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(100000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1) </a:t>
            </a:r>
            <a:r>
              <a:rPr sz="1069" spc="10" dirty="0">
                <a:latin typeface="Times New Roman"/>
                <a:cs typeface="Times New Roman"/>
              </a:rPr>
              <a:t>– 1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094" spc="7" baseline="-11111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(100001) </a:t>
            </a:r>
            <a:r>
              <a:rPr sz="1069" spc="10" dirty="0">
                <a:latin typeface="Times New Roman"/>
                <a:cs typeface="Times New Roman"/>
              </a:rPr>
              <a:t>– 1=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statement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that if there are 100,000 unique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(nodes) stored in </a:t>
            </a:r>
            <a:r>
              <a:rPr sz="1069" spc="10" dirty="0">
                <a:latin typeface="Times New Roman"/>
                <a:cs typeface="Times New Roman"/>
              </a:rPr>
              <a:t>a  complete </a:t>
            </a:r>
            <a:r>
              <a:rPr sz="1069" spc="5" dirty="0">
                <a:latin typeface="Times New Roman"/>
                <a:cs typeface="Times New Roman"/>
              </a:rPr>
              <a:t>binary tree,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20 </a:t>
            </a:r>
            <a:r>
              <a:rPr sz="1069" spc="5" dirty="0">
                <a:latin typeface="Times New Roman"/>
                <a:cs typeface="Times New Roman"/>
              </a:rPr>
              <a:t>levels.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to find </a:t>
            </a:r>
            <a:r>
              <a:rPr sz="1069" spc="10" dirty="0">
                <a:latin typeface="Times New Roman"/>
                <a:cs typeface="Times New Roman"/>
              </a:rPr>
              <a:t>a number </a:t>
            </a:r>
            <a:r>
              <a:rPr sz="1069" i="1" spc="10" dirty="0">
                <a:latin typeface="Times New Roman"/>
                <a:cs typeface="Times New Roman"/>
              </a:rPr>
              <a:t>x  </a:t>
            </a:r>
            <a:r>
              <a:rPr sz="1069" spc="5" dirty="0">
                <a:latin typeface="Times New Roman"/>
                <a:cs typeface="Times New Roman"/>
              </a:rPr>
              <a:t>in this tree (in </a:t>
            </a:r>
            <a:r>
              <a:rPr sz="1069" spc="10" dirty="0">
                <a:latin typeface="Times New Roman"/>
                <a:cs typeface="Times New Roman"/>
              </a:rPr>
              <a:t>other words,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in the tree),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15" dirty="0">
                <a:latin typeface="Times New Roman"/>
                <a:cs typeface="Times New Roman"/>
              </a:rPr>
              <a:t>maximum  </a:t>
            </a:r>
            <a:r>
              <a:rPr sz="1069" spc="10" dirty="0">
                <a:latin typeface="Times New Roman"/>
                <a:cs typeface="Times New Roman"/>
              </a:rPr>
              <a:t>20 comparisons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one comparison </a:t>
            </a:r>
            <a:r>
              <a:rPr sz="1069" spc="5" dirty="0">
                <a:latin typeface="Times New Roman"/>
                <a:cs typeface="Times New Roman"/>
              </a:rPr>
              <a:t>at each level.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can understand the </a:t>
            </a:r>
            <a:r>
              <a:rPr sz="1069" spc="5" dirty="0">
                <a:latin typeface="Times New Roman"/>
                <a:cs typeface="Times New Roman"/>
              </a:rPr>
              <a:t>benefit  of </a:t>
            </a:r>
            <a:r>
              <a:rPr sz="1069" spc="10" dirty="0">
                <a:latin typeface="Times New Roman"/>
                <a:cs typeface="Times New Roman"/>
              </a:rPr>
              <a:t>tree as compared to the linked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have a linked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of 100,000 numbers,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then there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100,000 </a:t>
            </a:r>
            <a:r>
              <a:rPr sz="1069" spc="10" dirty="0">
                <a:latin typeface="Times New Roman"/>
                <a:cs typeface="Times New Roman"/>
              </a:rPr>
              <a:t>comparisons </a:t>
            </a:r>
            <a:r>
              <a:rPr sz="1069" spc="5" dirty="0">
                <a:latin typeface="Times New Roman"/>
                <a:cs typeface="Times New Roman"/>
              </a:rPr>
              <a:t>(supposing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there) to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a  number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in the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tree, the </a:t>
            </a:r>
            <a:r>
              <a:rPr sz="1069" spc="10" dirty="0">
                <a:latin typeface="Times New Roman"/>
                <a:cs typeface="Times New Roman"/>
              </a:rPr>
              <a:t>search </a:t>
            </a:r>
            <a:r>
              <a:rPr sz="1069" spc="5" dirty="0">
                <a:latin typeface="Times New Roman"/>
                <a:cs typeface="Times New Roman"/>
              </a:rPr>
              <a:t>is very fast as </a:t>
            </a:r>
            <a:r>
              <a:rPr sz="1069" spc="10" dirty="0">
                <a:latin typeface="Times New Roman"/>
                <a:cs typeface="Times New Roman"/>
              </a:rPr>
              <a:t>compared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linked list. If the tree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complete </a:t>
            </a:r>
            <a:r>
              <a:rPr sz="1069" spc="5" dirty="0">
                <a:latin typeface="Times New Roman"/>
                <a:cs typeface="Times New Roman"/>
              </a:rPr>
              <a:t>binary or near-to-complete, searching </a:t>
            </a:r>
            <a:r>
              <a:rPr sz="1069" spc="10" dirty="0">
                <a:latin typeface="Times New Roman"/>
                <a:cs typeface="Times New Roman"/>
              </a:rPr>
              <a:t>through </a:t>
            </a:r>
            <a:r>
              <a:rPr sz="1069" spc="5" dirty="0">
                <a:latin typeface="Times New Roman"/>
                <a:cs typeface="Times New Roman"/>
              </a:rPr>
              <a:t>100,000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will require  </a:t>
            </a:r>
            <a:r>
              <a:rPr sz="1069" spc="10" dirty="0">
                <a:latin typeface="Times New Roman"/>
                <a:cs typeface="Times New Roman"/>
              </a:rPr>
              <a:t>a maximum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20 comparisons </a:t>
            </a:r>
            <a:r>
              <a:rPr sz="1069" spc="5" dirty="0">
                <a:latin typeface="Times New Roman"/>
                <a:cs typeface="Times New Roman"/>
              </a:rPr>
              <a:t>or in general, </a:t>
            </a:r>
            <a:r>
              <a:rPr sz="1069" spc="10" dirty="0">
                <a:latin typeface="Times New Roman"/>
                <a:cs typeface="Times New Roman"/>
              </a:rPr>
              <a:t>approximately </a:t>
            </a:r>
            <a:r>
              <a:rPr sz="1069" i="1" spc="5" dirty="0">
                <a:latin typeface="Times New Roman"/>
                <a:cs typeface="Times New Roman"/>
              </a:rPr>
              <a:t>log</a:t>
            </a:r>
            <a:r>
              <a:rPr sz="1094" spc="7" baseline="-11111" dirty="0">
                <a:latin typeface="Times New Roman"/>
                <a:cs typeface="Times New Roman"/>
              </a:rPr>
              <a:t>2</a:t>
            </a:r>
            <a:r>
              <a:rPr sz="1069" i="1" spc="5" dirty="0">
                <a:latin typeface="Times New Roman"/>
                <a:cs typeface="Times New Roman"/>
              </a:rPr>
              <a:t>(n)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Whereas in a  </a:t>
            </a:r>
            <a:r>
              <a:rPr sz="1069" spc="5" dirty="0">
                <a:latin typeface="Times New Roman"/>
                <a:cs typeface="Times New Roman"/>
              </a:rPr>
              <a:t>linked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the comparisons </a:t>
            </a:r>
            <a:r>
              <a:rPr sz="1069" spc="5" dirty="0">
                <a:latin typeface="Times New Roman"/>
                <a:cs typeface="Times New Roman"/>
              </a:rPr>
              <a:t>required could </a:t>
            </a:r>
            <a:r>
              <a:rPr sz="1069" spc="10" dirty="0">
                <a:latin typeface="Times New Roman"/>
                <a:cs typeface="Times New Roman"/>
              </a:rPr>
              <a:t>be a maximum of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linked structure, is </a:t>
            </a:r>
            <a:r>
              <a:rPr sz="1069" spc="10" dirty="0">
                <a:latin typeface="Times New Roman"/>
                <a:cs typeface="Times New Roman"/>
              </a:rPr>
              <a:t>not a </a:t>
            </a:r>
            <a:r>
              <a:rPr sz="1069" spc="5" dirty="0">
                <a:latin typeface="Times New Roman"/>
                <a:cs typeface="Times New Roman"/>
              </a:rPr>
              <a:t>difficult data structure.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used it </a:t>
            </a:r>
            <a:r>
              <a:rPr sz="1069" spc="10" dirty="0">
                <a:latin typeface="Times New Roman"/>
                <a:cs typeface="Times New Roman"/>
              </a:rPr>
              <a:t>to  </a:t>
            </a:r>
            <a:r>
              <a:rPr sz="1069" spc="5" dirty="0">
                <a:latin typeface="Times New Roman"/>
                <a:cs typeface="Times New Roman"/>
              </a:rPr>
              <a:t>allocate </a:t>
            </a:r>
            <a:r>
              <a:rPr sz="1069" spc="10" dirty="0">
                <a:latin typeface="Times New Roman"/>
                <a:cs typeface="Times New Roman"/>
              </a:rPr>
              <a:t>memory, </a:t>
            </a:r>
            <a:r>
              <a:rPr sz="1069" spc="5" dirty="0">
                <a:latin typeface="Times New Roman"/>
                <a:cs typeface="Times New Roman"/>
              </a:rPr>
              <a:t>link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set pointers to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not much </a:t>
            </a:r>
            <a:r>
              <a:rPr sz="1069" spc="5" dirty="0">
                <a:latin typeface="Times New Roman"/>
                <a:cs typeface="Times New Roman"/>
              </a:rPr>
              <a:t>difficult </a:t>
            </a:r>
            <a:r>
              <a:rPr sz="1069" spc="10" dirty="0">
                <a:latin typeface="Times New Roman"/>
                <a:cs typeface="Times New Roman"/>
              </a:rPr>
              <a:t>process.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link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nodes in such </a:t>
            </a:r>
            <a:r>
              <a:rPr sz="1069" spc="10" dirty="0">
                <a:latin typeface="Times New Roman"/>
                <a:cs typeface="Times New Roman"/>
              </a:rPr>
              <a:t>a way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does </a:t>
            </a:r>
            <a:r>
              <a:rPr sz="1069" spc="10" dirty="0">
                <a:latin typeface="Times New Roman"/>
                <a:cs typeface="Times New Roman"/>
              </a:rPr>
              <a:t>not remain a </a:t>
            </a:r>
            <a:r>
              <a:rPr sz="1069" spc="5" dirty="0">
                <a:latin typeface="Times New Roman"/>
                <a:cs typeface="Times New Roman"/>
              </a:rPr>
              <a:t>linear structure. If instead of  100,000, </a:t>
            </a:r>
            <a:r>
              <a:rPr sz="1069" spc="10" dirty="0">
                <a:latin typeface="Times New Roman"/>
                <a:cs typeface="Times New Roman"/>
              </a:rPr>
              <a:t>we have 1 </a:t>
            </a:r>
            <a:r>
              <a:rPr sz="1069" spc="5" dirty="0">
                <a:latin typeface="Times New Roman"/>
                <a:cs typeface="Times New Roman"/>
              </a:rPr>
              <a:t>million or </a:t>
            </a:r>
            <a:r>
              <a:rPr sz="1069" spc="10" dirty="0">
                <a:latin typeface="Times New Roman"/>
                <a:cs typeface="Times New Roman"/>
              </a:rPr>
              <a:t>10 </a:t>
            </a:r>
            <a:r>
              <a:rPr sz="1069" spc="5" dirty="0">
                <a:latin typeface="Times New Roman"/>
                <a:cs typeface="Times New Roman"/>
              </a:rPr>
              <a:t>million or </a:t>
            </a:r>
            <a:r>
              <a:rPr sz="1069" spc="10" dirty="0">
                <a:latin typeface="Times New Roman"/>
                <a:cs typeface="Times New Roman"/>
              </a:rPr>
              <a:t>say, 1 </a:t>
            </a:r>
            <a:r>
              <a:rPr sz="1069" spc="5" dirty="0">
                <a:latin typeface="Times New Roman"/>
                <a:cs typeface="Times New Roman"/>
              </a:rPr>
              <a:t>billion </a:t>
            </a:r>
            <a:r>
              <a:rPr sz="1069" spc="10" dirty="0">
                <a:latin typeface="Times New Roman"/>
                <a:cs typeface="Times New Roman"/>
              </a:rPr>
              <a:t>numbers and want to build a  complete binary tree of these numbers, the depth (number of levels)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tree will be  </a:t>
            </a:r>
            <a:r>
              <a:rPr sz="1069" i="1" spc="5" dirty="0">
                <a:latin typeface="Times New Roman"/>
                <a:cs typeface="Times New Roman"/>
              </a:rPr>
              <a:t>log</a:t>
            </a:r>
            <a:r>
              <a:rPr sz="1094" i="1" spc="7" baseline="-11111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of these </a:t>
            </a:r>
            <a:r>
              <a:rPr sz="1069" spc="10" dirty="0">
                <a:latin typeface="Times New Roman"/>
                <a:cs typeface="Times New Roman"/>
              </a:rPr>
              <a:t>numbers. The </a:t>
            </a:r>
            <a:r>
              <a:rPr sz="1069" i="1" spc="5" dirty="0">
                <a:latin typeface="Times New Roman"/>
                <a:cs typeface="Times New Roman"/>
              </a:rPr>
              <a:t>log</a:t>
            </a:r>
            <a:r>
              <a:rPr sz="1094" i="1" spc="7" baseline="-11111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of these numbers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small number, </a:t>
            </a:r>
            <a:r>
              <a:rPr sz="1069" spc="5" dirty="0">
                <a:latin typeface="Times New Roman"/>
                <a:cs typeface="Times New Roman"/>
              </a:rPr>
              <a:t>suppose </a:t>
            </a:r>
            <a:r>
              <a:rPr sz="1069" spc="10" dirty="0">
                <a:latin typeface="Times New Roman"/>
                <a:cs typeface="Times New Roman"/>
              </a:rPr>
              <a:t>25,  30 </a:t>
            </a:r>
            <a:r>
              <a:rPr sz="1069" spc="5" dirty="0">
                <a:latin typeface="Times New Roman"/>
                <a:cs typeface="Times New Roman"/>
              </a:rPr>
              <a:t>or 40. Thus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level </a:t>
            </a:r>
            <a:r>
              <a:rPr sz="1069" spc="10" dirty="0">
                <a:latin typeface="Times New Roman"/>
                <a:cs typeface="Times New Roman"/>
              </a:rPr>
              <a:t>does not increase </a:t>
            </a:r>
            <a:r>
              <a:rPr sz="1069" spc="5" dirty="0">
                <a:latin typeface="Times New Roman"/>
                <a:cs typeface="Times New Roman"/>
              </a:rPr>
              <a:t>in such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ratio as </a:t>
            </a:r>
            <a:r>
              <a:rPr sz="1069" spc="10" dirty="0">
                <a:latin typeface="Times New Roman"/>
                <a:cs typeface="Times New Roman"/>
              </a:rPr>
              <a:t>the  number </a:t>
            </a:r>
            <a:r>
              <a:rPr sz="1069" spc="5" dirty="0">
                <a:latin typeface="Times New Roman"/>
                <a:cs typeface="Times New Roman"/>
              </a:rPr>
              <a:t>of nodes increase.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search </a:t>
            </a:r>
            <a:r>
              <a:rPr sz="1069" spc="10" dirty="0">
                <a:latin typeface="Times New Roman"/>
                <a:cs typeface="Times New Roman"/>
              </a:rPr>
              <a:t>a number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in a complete binary tree of 1  </a:t>
            </a:r>
            <a:r>
              <a:rPr sz="1069" spc="5" dirty="0">
                <a:latin typeface="Times New Roman"/>
                <a:cs typeface="Times New Roman"/>
              </a:rPr>
              <a:t>billion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only in 30-40 comparisons.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linked list of such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large </a:t>
            </a:r>
            <a:r>
              <a:rPr sz="1069" spc="10" dirty="0">
                <a:latin typeface="Times New Roman"/>
                <a:cs typeface="Times New Roman"/>
              </a:rPr>
              <a:t>number  grows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large,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search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such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case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also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get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consuming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423010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6725" y="8016663"/>
            <a:ext cx="348192" cy="349426"/>
          </a:xfrm>
          <a:custGeom>
            <a:avLst/>
            <a:gdLst/>
            <a:ahLst/>
            <a:cxnLst/>
            <a:rect l="l" t="t" r="r" b="b"/>
            <a:pathLst>
              <a:path w="358139" h="359409">
                <a:moveTo>
                  <a:pt x="179070" y="0"/>
                </a:moveTo>
                <a:lnTo>
                  <a:pt x="131409" y="6441"/>
                </a:lnTo>
                <a:lnTo>
                  <a:pt x="88617" y="24609"/>
                </a:lnTo>
                <a:lnTo>
                  <a:pt x="52387" y="52768"/>
                </a:lnTo>
                <a:lnTo>
                  <a:pt x="24412" y="89182"/>
                </a:lnTo>
                <a:lnTo>
                  <a:pt x="6385" y="132115"/>
                </a:lnTo>
                <a:lnTo>
                  <a:pt x="0" y="179831"/>
                </a:lnTo>
                <a:lnTo>
                  <a:pt x="6385" y="227492"/>
                </a:lnTo>
                <a:lnTo>
                  <a:pt x="24412" y="270284"/>
                </a:lnTo>
                <a:lnTo>
                  <a:pt x="52387" y="306514"/>
                </a:lnTo>
                <a:lnTo>
                  <a:pt x="88617" y="334489"/>
                </a:lnTo>
                <a:lnTo>
                  <a:pt x="131409" y="352516"/>
                </a:lnTo>
                <a:lnTo>
                  <a:pt x="179070" y="358901"/>
                </a:lnTo>
                <a:lnTo>
                  <a:pt x="226730" y="352516"/>
                </a:lnTo>
                <a:lnTo>
                  <a:pt x="269522" y="334489"/>
                </a:lnTo>
                <a:lnTo>
                  <a:pt x="305752" y="306514"/>
                </a:lnTo>
                <a:lnTo>
                  <a:pt x="333727" y="270284"/>
                </a:lnTo>
                <a:lnTo>
                  <a:pt x="351754" y="227492"/>
                </a:lnTo>
                <a:lnTo>
                  <a:pt x="358140" y="179831"/>
                </a:lnTo>
                <a:lnTo>
                  <a:pt x="351754" y="132115"/>
                </a:lnTo>
                <a:lnTo>
                  <a:pt x="333727" y="89182"/>
                </a:lnTo>
                <a:lnTo>
                  <a:pt x="305752" y="52768"/>
                </a:lnTo>
                <a:lnTo>
                  <a:pt x="269522" y="24609"/>
                </a:lnTo>
                <a:lnTo>
                  <a:pt x="226730" y="6441"/>
                </a:lnTo>
                <a:lnTo>
                  <a:pt x="17907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/>
          <p:nvPr/>
        </p:nvSpPr>
        <p:spPr>
          <a:xfrm>
            <a:off x="2670704" y="8644148"/>
            <a:ext cx="348192" cy="349426"/>
          </a:xfrm>
          <a:custGeom>
            <a:avLst/>
            <a:gdLst/>
            <a:ahLst/>
            <a:cxnLst/>
            <a:rect l="l" t="t" r="r" b="b"/>
            <a:pathLst>
              <a:path w="358139" h="359409">
                <a:moveTo>
                  <a:pt x="179069" y="0"/>
                </a:moveTo>
                <a:lnTo>
                  <a:pt x="131674" y="6438"/>
                </a:lnTo>
                <a:lnTo>
                  <a:pt x="88956" y="24581"/>
                </a:lnTo>
                <a:lnTo>
                  <a:pt x="52673" y="52673"/>
                </a:lnTo>
                <a:lnTo>
                  <a:pt x="24581" y="88956"/>
                </a:lnTo>
                <a:lnTo>
                  <a:pt x="6438" y="131674"/>
                </a:lnTo>
                <a:lnTo>
                  <a:pt x="0" y="179070"/>
                </a:lnTo>
                <a:lnTo>
                  <a:pt x="6438" y="226786"/>
                </a:lnTo>
                <a:lnTo>
                  <a:pt x="24581" y="269719"/>
                </a:lnTo>
                <a:lnTo>
                  <a:pt x="52673" y="306133"/>
                </a:lnTo>
                <a:lnTo>
                  <a:pt x="88956" y="334292"/>
                </a:lnTo>
                <a:lnTo>
                  <a:pt x="131674" y="352460"/>
                </a:lnTo>
                <a:lnTo>
                  <a:pt x="179069" y="358902"/>
                </a:lnTo>
                <a:lnTo>
                  <a:pt x="226730" y="352460"/>
                </a:lnTo>
                <a:lnTo>
                  <a:pt x="269522" y="334292"/>
                </a:lnTo>
                <a:lnTo>
                  <a:pt x="305752" y="306133"/>
                </a:lnTo>
                <a:lnTo>
                  <a:pt x="333727" y="269719"/>
                </a:lnTo>
                <a:lnTo>
                  <a:pt x="351754" y="226786"/>
                </a:lnTo>
                <a:lnTo>
                  <a:pt x="358139" y="179070"/>
                </a:lnTo>
                <a:lnTo>
                  <a:pt x="351754" y="131674"/>
                </a:lnTo>
                <a:lnTo>
                  <a:pt x="333727" y="88956"/>
                </a:lnTo>
                <a:lnTo>
                  <a:pt x="305752" y="52673"/>
                </a:lnTo>
                <a:lnTo>
                  <a:pt x="269522" y="24581"/>
                </a:lnTo>
                <a:lnTo>
                  <a:pt x="226730" y="6438"/>
                </a:lnTo>
                <a:lnTo>
                  <a:pt x="1790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4133849" y="8644148"/>
            <a:ext cx="346957" cy="349426"/>
          </a:xfrm>
          <a:custGeom>
            <a:avLst/>
            <a:gdLst/>
            <a:ahLst/>
            <a:cxnLst/>
            <a:rect l="l" t="t" r="r" b="b"/>
            <a:pathLst>
              <a:path w="356870" h="359409">
                <a:moveTo>
                  <a:pt x="178307" y="0"/>
                </a:moveTo>
                <a:lnTo>
                  <a:pt x="130704" y="6438"/>
                </a:lnTo>
                <a:lnTo>
                  <a:pt x="88053" y="24581"/>
                </a:lnTo>
                <a:lnTo>
                  <a:pt x="52006" y="52673"/>
                </a:lnTo>
                <a:lnTo>
                  <a:pt x="24214" y="88956"/>
                </a:lnTo>
                <a:lnTo>
                  <a:pt x="6328" y="131674"/>
                </a:lnTo>
                <a:lnTo>
                  <a:pt x="0" y="179070"/>
                </a:lnTo>
                <a:lnTo>
                  <a:pt x="6328" y="226786"/>
                </a:lnTo>
                <a:lnTo>
                  <a:pt x="24214" y="269719"/>
                </a:lnTo>
                <a:lnTo>
                  <a:pt x="52006" y="306133"/>
                </a:lnTo>
                <a:lnTo>
                  <a:pt x="88053" y="334292"/>
                </a:lnTo>
                <a:lnTo>
                  <a:pt x="130704" y="352460"/>
                </a:lnTo>
                <a:lnTo>
                  <a:pt x="178307" y="358902"/>
                </a:lnTo>
                <a:lnTo>
                  <a:pt x="225647" y="352460"/>
                </a:lnTo>
                <a:lnTo>
                  <a:pt x="268224" y="334292"/>
                </a:lnTo>
                <a:lnTo>
                  <a:pt x="304323" y="306133"/>
                </a:lnTo>
                <a:lnTo>
                  <a:pt x="332232" y="269719"/>
                </a:lnTo>
                <a:lnTo>
                  <a:pt x="350234" y="226786"/>
                </a:lnTo>
                <a:lnTo>
                  <a:pt x="356615" y="179070"/>
                </a:lnTo>
                <a:lnTo>
                  <a:pt x="350234" y="131674"/>
                </a:lnTo>
                <a:lnTo>
                  <a:pt x="332231" y="88956"/>
                </a:lnTo>
                <a:lnTo>
                  <a:pt x="304323" y="52673"/>
                </a:lnTo>
                <a:lnTo>
                  <a:pt x="268223" y="24581"/>
                </a:lnTo>
                <a:lnTo>
                  <a:pt x="225647" y="6438"/>
                </a:lnTo>
                <a:lnTo>
                  <a:pt x="1783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949258" y="8227060"/>
            <a:ext cx="487715" cy="487098"/>
          </a:xfrm>
          <a:custGeom>
            <a:avLst/>
            <a:gdLst/>
            <a:ahLst/>
            <a:cxnLst/>
            <a:rect l="l" t="t" r="r" b="b"/>
            <a:pathLst>
              <a:path w="501650" h="501015">
                <a:moveTo>
                  <a:pt x="501395" y="0"/>
                </a:moveTo>
                <a:lnTo>
                  <a:pt x="0" y="50063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3784917" y="8227060"/>
            <a:ext cx="418571" cy="487098"/>
          </a:xfrm>
          <a:custGeom>
            <a:avLst/>
            <a:gdLst/>
            <a:ahLst/>
            <a:cxnLst/>
            <a:rect l="l" t="t" r="r" b="b"/>
            <a:pathLst>
              <a:path w="430529" h="501015">
                <a:moveTo>
                  <a:pt x="0" y="0"/>
                </a:moveTo>
                <a:lnTo>
                  <a:pt x="430529" y="50063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267" y="868857"/>
            <a:ext cx="4853693" cy="7465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process.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usage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space does not </a:t>
            </a:r>
            <a:r>
              <a:rPr sz="1069" spc="10" dirty="0">
                <a:latin typeface="Times New Roman"/>
                <a:cs typeface="Times New Roman"/>
              </a:rPr>
              <a:t>cause any </a:t>
            </a:r>
            <a:r>
              <a:rPr sz="1069" spc="5" dirty="0">
                <a:latin typeface="Times New Roman"/>
                <a:cs typeface="Times New Roman"/>
              </a:rPr>
              <a:t>effect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linked list </a:t>
            </a:r>
            <a:r>
              <a:rPr sz="1069" spc="10" dirty="0">
                <a:latin typeface="Times New Roman"/>
                <a:cs typeface="Times New Roman"/>
              </a:rPr>
              <a:t>and  tree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structures.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memory dynamically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both </a:t>
            </a:r>
            <a:r>
              <a:rPr sz="1069" spc="5" dirty="0">
                <a:latin typeface="Times New Roman"/>
                <a:cs typeface="Times New Roman"/>
              </a:rPr>
              <a:t>structures. </a:t>
            </a: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major factor. Suppose one comparison takes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micro </a:t>
            </a:r>
            <a:r>
              <a:rPr sz="1069" spc="10" dirty="0">
                <a:latin typeface="Times New Roman"/>
                <a:cs typeface="Times New Roman"/>
              </a:rPr>
              <a:t>second, then </a:t>
            </a:r>
            <a:r>
              <a:rPr sz="1069" spc="15" dirty="0">
                <a:latin typeface="Times New Roman"/>
                <a:cs typeface="Times New Roman"/>
              </a:rPr>
              <a:t>one  </a:t>
            </a:r>
            <a:r>
              <a:rPr sz="1069" spc="5" dirty="0">
                <a:latin typeface="Times New Roman"/>
                <a:cs typeface="Times New Roman"/>
              </a:rPr>
              <a:t>billion </a:t>
            </a:r>
            <a:r>
              <a:rPr sz="1069" spc="10" dirty="0">
                <a:latin typeface="Times New Roman"/>
                <a:cs typeface="Times New Roman"/>
              </a:rPr>
              <a:t>seconds are required to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a number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a linked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(we are </a:t>
            </a:r>
            <a:r>
              <a:rPr sz="1069" spc="5" dirty="0">
                <a:latin typeface="Times New Roman"/>
                <a:cs typeface="Times New Roman"/>
              </a:rPr>
              <a:t>supposing </a:t>
            </a:r>
            <a:r>
              <a:rPr sz="1069" spc="10" dirty="0">
                <a:latin typeface="Times New Roman"/>
                <a:cs typeface="Times New Roman"/>
              </a:rPr>
              <a:t>the  worst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traversing of the </a:t>
            </a:r>
            <a:r>
              <a:rPr sz="1069" spc="10" dirty="0">
                <a:latin typeface="Times New Roman"/>
                <a:cs typeface="Times New Roman"/>
              </a:rPr>
              <a:t>whole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needed). This time will 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 hours.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other hand, 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building a complete </a:t>
            </a:r>
            <a:r>
              <a:rPr sz="1069" spc="5" dirty="0">
                <a:latin typeface="Times New Roman"/>
                <a:cs typeface="Times New Roman"/>
              </a:rPr>
              <a:t>binary tree of these </a:t>
            </a:r>
            <a:r>
              <a:rPr sz="1069" spc="10" dirty="0">
                <a:latin typeface="Times New Roman"/>
                <a:cs typeface="Times New Roman"/>
              </a:rPr>
              <a:t>one  </a:t>
            </a:r>
            <a:r>
              <a:rPr sz="1069" spc="5" dirty="0">
                <a:latin typeface="Times New Roman"/>
                <a:cs typeface="Times New Roman"/>
              </a:rPr>
              <a:t>billion </a:t>
            </a:r>
            <a:r>
              <a:rPr sz="1069" spc="10" dirty="0">
                <a:latin typeface="Times New Roman"/>
                <a:cs typeface="Times New Roman"/>
              </a:rPr>
              <a:t>numbers,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30-40 comparisons </a:t>
            </a:r>
            <a:r>
              <a:rPr sz="1069" spc="5" dirty="0">
                <a:latin typeface="Times New Roman"/>
                <a:cs typeface="Times New Roman"/>
              </a:rPr>
              <a:t>(as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levels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30-40), </a:t>
            </a:r>
            <a:r>
              <a:rPr sz="1069" spc="10" dirty="0">
                <a:latin typeface="Times New Roman"/>
                <a:cs typeface="Times New Roman"/>
              </a:rPr>
              <a:t>taking </a:t>
            </a:r>
            <a:r>
              <a:rPr sz="1069" spc="5" dirty="0">
                <a:latin typeface="Times New Roman"/>
                <a:cs typeface="Times New Roman"/>
              </a:rPr>
              <a:t>only 30-40 </a:t>
            </a:r>
            <a:r>
              <a:rPr sz="1069" spc="10" dirty="0">
                <a:latin typeface="Times New Roman"/>
                <a:cs typeface="Times New Roman"/>
              </a:rPr>
              <a:t>microseconds.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clearly 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difference </a:t>
            </a:r>
            <a:r>
              <a:rPr sz="1069" spc="10" dirty="0">
                <a:latin typeface="Times New Roman"/>
                <a:cs typeface="Times New Roman"/>
              </a:rPr>
              <a:t>between  hours and </a:t>
            </a:r>
            <a:r>
              <a:rPr sz="1069" spc="5" dirty="0">
                <a:latin typeface="Times New Roman"/>
                <a:cs typeface="Times New Roman"/>
              </a:rPr>
              <a:t>microseconds.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it is better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prefer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process of building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data to storing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linked list to </a:t>
            </a:r>
            <a:r>
              <a:rPr sz="1069" spc="10" dirty="0">
                <a:latin typeface="Times New Roman"/>
                <a:cs typeface="Times New Roman"/>
              </a:rPr>
              <a:t>make the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process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faster.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264" dirty="0">
                <a:latin typeface="Arial"/>
                <a:cs typeface="Arial"/>
              </a:rPr>
              <a:t>Binary </a:t>
            </a:r>
            <a:r>
              <a:rPr sz="1264" spc="5" dirty="0">
                <a:latin typeface="Arial"/>
                <a:cs typeface="Arial"/>
              </a:rPr>
              <a:t>Search</a:t>
            </a:r>
            <a:r>
              <a:rPr sz="1264" spc="-53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 marL="12347" marR="5556" algn="just">
              <a:lnSpc>
                <a:spcPct val="98400"/>
              </a:lnSpc>
              <a:spcBef>
                <a:spcPts val="262"/>
              </a:spcBef>
            </a:pP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discussing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search procedure, the tree for search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built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specific  order. </a:t>
            </a:r>
            <a:r>
              <a:rPr sz="1069" spc="10" dirty="0">
                <a:latin typeface="Times New Roman"/>
                <a:cs typeface="Times New Roman"/>
              </a:rPr>
              <a:t>The order was such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addition of </a:t>
            </a:r>
            <a:r>
              <a:rPr sz="1069" spc="10" dirty="0">
                <a:latin typeface="Times New Roman"/>
                <a:cs typeface="Times New Roman"/>
              </a:rPr>
              <a:t>a 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we compare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 a </a:t>
            </a:r>
            <a:r>
              <a:rPr sz="1069" spc="5" dirty="0">
                <a:latin typeface="Times New Roman"/>
                <a:cs typeface="Times New Roman"/>
              </a:rPr>
              <a:t>node. If it is </a:t>
            </a:r>
            <a:r>
              <a:rPr sz="1069" spc="10" dirty="0">
                <a:latin typeface="Times New Roman"/>
                <a:cs typeface="Times New Roman"/>
              </a:rPr>
              <a:t>less than </a:t>
            </a:r>
            <a:r>
              <a:rPr sz="1069" spc="5" dirty="0">
                <a:latin typeface="Times New Roman"/>
                <a:cs typeface="Times New Roman"/>
              </a:rPr>
              <a:t>this,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added to the </a:t>
            </a:r>
            <a:r>
              <a:rPr sz="1069" spc="5" dirty="0">
                <a:latin typeface="Times New Roman"/>
                <a:cs typeface="Times New Roman"/>
              </a:rPr>
              <a:t>left sub-tree of </a:t>
            </a:r>
            <a:r>
              <a:rPr sz="1069" spc="10" dirty="0">
                <a:latin typeface="Times New Roman"/>
                <a:cs typeface="Times New Roman"/>
              </a:rPr>
              <a:t>the node.  Otherwise,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added on the </a:t>
            </a:r>
            <a:r>
              <a:rPr sz="1069" spc="5" dirty="0">
                <a:latin typeface="Times New Roman"/>
                <a:cs typeface="Times New Roman"/>
              </a:rPr>
              <a:t>right sub-tree. </a:t>
            </a:r>
            <a:r>
              <a:rPr sz="1069" spc="10" dirty="0">
                <a:latin typeface="Times New Roman"/>
                <a:cs typeface="Times New Roman"/>
              </a:rPr>
              <a:t>This way, </a:t>
            </a:r>
            <a:r>
              <a:rPr sz="1069" spc="5" dirty="0">
                <a:latin typeface="Times New Roman"/>
                <a:cs typeface="Times New Roman"/>
              </a:rPr>
              <a:t>the tree built </a:t>
            </a:r>
            <a:r>
              <a:rPr sz="1069" spc="10" dirty="0">
                <a:latin typeface="Times New Roman"/>
                <a:cs typeface="Times New Roman"/>
              </a:rPr>
              <a:t>by us </a:t>
            </a:r>
            <a:r>
              <a:rPr sz="1069" spc="5" dirty="0">
                <a:latin typeface="Times New Roman"/>
                <a:cs typeface="Times New Roman"/>
              </a:rPr>
              <a:t>has 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less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the root in the left sub-tree </a:t>
            </a:r>
            <a:r>
              <a:rPr sz="1069" spc="10" dirty="0">
                <a:latin typeface="Times New Roman"/>
                <a:cs typeface="Times New Roman"/>
              </a:rPr>
              <a:t>and the numbers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sub-tree.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such </a:t>
            </a:r>
            <a:r>
              <a:rPr sz="1069" spc="10" dirty="0">
                <a:latin typeface="Times New Roman"/>
                <a:cs typeface="Times New Roman"/>
              </a:rPr>
              <a:t>a property that items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left </a:t>
            </a:r>
            <a:r>
              <a:rPr sz="1069" spc="5" dirty="0">
                <a:latin typeface="Times New Roman"/>
                <a:cs typeface="Times New Roman"/>
              </a:rPr>
              <a:t>sub-tree </a:t>
            </a:r>
            <a:r>
              <a:rPr sz="1069" spc="10" dirty="0">
                <a:latin typeface="Times New Roman"/>
                <a:cs typeface="Times New Roman"/>
              </a:rPr>
              <a:t>are  </a:t>
            </a:r>
            <a:r>
              <a:rPr sz="1069" spc="5" dirty="0">
                <a:latin typeface="Times New Roman"/>
                <a:cs typeface="Times New Roman"/>
              </a:rPr>
              <a:t>smaller 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items in </a:t>
            </a:r>
            <a:r>
              <a:rPr sz="1069" spc="10" dirty="0">
                <a:latin typeface="Times New Roman"/>
                <a:cs typeface="Times New Roman"/>
              </a:rPr>
              <a:t>the right </a:t>
            </a:r>
            <a:r>
              <a:rPr sz="1069" spc="5" dirty="0">
                <a:latin typeface="Times New Roman"/>
                <a:cs typeface="Times New Roman"/>
              </a:rPr>
              <a:t>sub-tree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larger 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is called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i="1" spc="10" dirty="0">
                <a:latin typeface="Times New Roman"/>
                <a:cs typeface="Times New Roman"/>
              </a:rPr>
              <a:t>binary </a:t>
            </a:r>
            <a:r>
              <a:rPr sz="1069" i="1" spc="5" dirty="0">
                <a:latin typeface="Times New Roman"/>
                <a:cs typeface="Times New Roman"/>
              </a:rPr>
              <a:t>search </a:t>
            </a:r>
            <a:r>
              <a:rPr sz="1069" i="1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(BST).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searching and sorting operations are very </a:t>
            </a:r>
            <a:r>
              <a:rPr sz="1069" spc="10" dirty="0">
                <a:latin typeface="Times New Roman"/>
                <a:cs typeface="Times New Roman"/>
              </a:rPr>
              <a:t>common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computer </a:t>
            </a:r>
            <a:r>
              <a:rPr sz="1069" spc="5" dirty="0">
                <a:latin typeface="Times New Roman"/>
                <a:cs typeface="Times New Roman"/>
              </a:rPr>
              <a:t>science.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discussing </a:t>
            </a:r>
            <a:r>
              <a:rPr sz="1069" spc="15" dirty="0">
                <a:latin typeface="Times New Roman"/>
                <a:cs typeface="Times New Roman"/>
              </a:rPr>
              <a:t>them many </a:t>
            </a:r>
            <a:r>
              <a:rPr sz="1069" spc="5" dirty="0">
                <a:latin typeface="Times New Roman"/>
                <a:cs typeface="Times New Roman"/>
              </a:rPr>
              <a:t>times </a:t>
            </a:r>
            <a:r>
              <a:rPr sz="1069" spc="10" dirty="0">
                <a:latin typeface="Times New Roman"/>
                <a:cs typeface="Times New Roman"/>
              </a:rPr>
              <a:t>during this course. In </a:t>
            </a:r>
            <a:r>
              <a:rPr sz="1069" spc="5" dirty="0">
                <a:latin typeface="Times New Roman"/>
                <a:cs typeface="Times New Roman"/>
              </a:rPr>
              <a:t>most  of </a:t>
            </a:r>
            <a:r>
              <a:rPr sz="1069" spc="10" dirty="0">
                <a:latin typeface="Times New Roman"/>
                <a:cs typeface="Times New Roman"/>
              </a:rPr>
              <a:t>the cases, we </a:t>
            </a:r>
            <a:r>
              <a:rPr sz="1069" spc="5" dirty="0">
                <a:latin typeface="Times New Roman"/>
                <a:cs typeface="Times New Roman"/>
              </a:rPr>
              <a:t>sort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before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search operation.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building process </a:t>
            </a:r>
            <a:r>
              <a:rPr sz="1069" spc="10" dirty="0">
                <a:latin typeface="Times New Roman"/>
                <a:cs typeface="Times New Roman"/>
              </a:rPr>
              <a:t>of a  </a:t>
            </a:r>
            <a:r>
              <a:rPr sz="1069" spc="5" dirty="0">
                <a:latin typeface="Times New Roman"/>
                <a:cs typeface="Times New Roman"/>
              </a:rPr>
              <a:t>binary search tree is actually </a:t>
            </a:r>
            <a:r>
              <a:rPr sz="1069" spc="10" dirty="0">
                <a:latin typeface="Times New Roman"/>
                <a:cs typeface="Times New Roman"/>
              </a:rPr>
              <a:t>a process </a:t>
            </a:r>
            <a:r>
              <a:rPr sz="1069" spc="5" dirty="0">
                <a:latin typeface="Times New Roman"/>
                <a:cs typeface="Times New Roman"/>
              </a:rPr>
              <a:t>of storing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sorted form. </a:t>
            </a:r>
            <a:r>
              <a:rPr sz="1069" spc="15" dirty="0">
                <a:latin typeface="Times New Roman"/>
                <a:cs typeface="Times New Roman"/>
              </a:rPr>
              <a:t>The BST 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variations, </a:t>
            </a:r>
            <a:r>
              <a:rPr sz="1069" spc="10" dirty="0">
                <a:latin typeface="Times New Roman"/>
                <a:cs typeface="Times New Roman"/>
              </a:rPr>
              <a:t>which will be </a:t>
            </a:r>
            <a:r>
              <a:rPr sz="1069" spc="5" dirty="0">
                <a:latin typeface="Times New Roman"/>
                <a:cs typeface="Times New Roman"/>
              </a:rPr>
              <a:t>discussed later.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BST </a:t>
            </a:r>
            <a:r>
              <a:rPr sz="1069" spc="5" dirty="0">
                <a:latin typeface="Times New Roman"/>
                <a:cs typeface="Times New Roman"/>
              </a:rPr>
              <a:t>and its variations play an  </a:t>
            </a:r>
            <a:r>
              <a:rPr sz="1069" spc="10" dirty="0">
                <a:latin typeface="Times New Roman"/>
                <a:cs typeface="Times New Roman"/>
              </a:rPr>
              <a:t>important role in searching algorithms. As 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BST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 an </a:t>
            </a:r>
            <a:r>
              <a:rPr sz="1069" spc="5" dirty="0">
                <a:latin typeface="Times New Roman"/>
                <a:cs typeface="Times New Roman"/>
              </a:rPr>
              <a:t>order, it may also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termed </a:t>
            </a:r>
            <a:r>
              <a:rPr sz="1069" spc="5" dirty="0">
                <a:latin typeface="Times New Roman"/>
                <a:cs typeface="Times New Roman"/>
              </a:rPr>
              <a:t>as ordered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264" spc="5" dirty="0">
                <a:latin typeface="Arial"/>
                <a:cs typeface="Arial"/>
              </a:rPr>
              <a:t>Traversing a Binary</a:t>
            </a:r>
            <a:r>
              <a:rPr sz="1264" spc="-49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 marL="12347" marR="6173" algn="just">
              <a:lnSpc>
                <a:spcPct val="98400"/>
              </a:lnSpc>
              <a:spcBef>
                <a:spcPts val="262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discuss the </a:t>
            </a:r>
            <a:r>
              <a:rPr sz="1069" spc="15" dirty="0">
                <a:latin typeface="Times New Roman"/>
                <a:cs typeface="Times New Roman"/>
              </a:rPr>
              <a:t>ways </a:t>
            </a:r>
            <a:r>
              <a:rPr sz="1069" spc="5" dirty="0">
                <a:latin typeface="Times New Roman"/>
                <a:cs typeface="Times New Roman"/>
              </a:rPr>
              <a:t>to print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5" dirty="0">
                <a:latin typeface="Times New Roman"/>
                <a:cs typeface="Times New Roman"/>
              </a:rPr>
              <a:t>present in </a:t>
            </a:r>
            <a:r>
              <a:rPr sz="1069" spc="10" dirty="0">
                <a:latin typeface="Times New Roman"/>
                <a:cs typeface="Times New Roman"/>
              </a:rPr>
              <a:t>a BST. In a </a:t>
            </a:r>
            <a:r>
              <a:rPr sz="1069" spc="5" dirty="0">
                <a:latin typeface="Times New Roman"/>
                <a:cs typeface="Times New Roman"/>
              </a:rPr>
              <a:t>linked list,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printing of stored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easy.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fact that </a:t>
            </a:r>
            <a:r>
              <a:rPr sz="1069" spc="10" dirty="0">
                <a:latin typeface="Times New Roman"/>
                <a:cs typeface="Times New Roman"/>
              </a:rPr>
              <a:t>we know </a:t>
            </a:r>
            <a:r>
              <a:rPr sz="1069" spc="5" dirty="0">
                <a:latin typeface="Times New Roman"/>
                <a:cs typeface="Times New Roman"/>
              </a:rPr>
              <a:t>wherefrom, </a:t>
            </a:r>
            <a:r>
              <a:rPr sz="1069" spc="10" dirty="0">
                <a:latin typeface="Times New Roman"/>
                <a:cs typeface="Times New Roman"/>
              </a:rPr>
              <a:t>a  programmer needs </a:t>
            </a:r>
            <a:r>
              <a:rPr sz="1069" spc="5" dirty="0">
                <a:latin typeface="Times New Roman"/>
                <a:cs typeface="Times New Roman"/>
              </a:rPr>
              <a:t>to start </a:t>
            </a:r>
            <a:r>
              <a:rPr sz="1069" spc="10" dirty="0">
                <a:latin typeface="Times New Roman"/>
                <a:cs typeface="Times New Roman"/>
              </a:rPr>
              <a:t>and where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element </a:t>
            </a:r>
            <a:r>
              <a:rPr sz="1069" spc="5" dirty="0">
                <a:latin typeface="Times New Roman"/>
                <a:cs typeface="Times New Roman"/>
              </a:rPr>
              <a:t>is. </a:t>
            </a:r>
            <a:r>
              <a:rPr sz="1069" spc="10" dirty="0">
                <a:latin typeface="Times New Roman"/>
                <a:cs typeface="Times New Roman"/>
              </a:rPr>
              <a:t>Equally </a:t>
            </a:r>
            <a:r>
              <a:rPr sz="1069" spc="5" dirty="0">
                <a:latin typeface="Times New Roman"/>
                <a:cs typeface="Times New Roman"/>
              </a:rPr>
              <a:t>is true </a:t>
            </a:r>
            <a:r>
              <a:rPr sz="1069" spc="10" dirty="0">
                <a:latin typeface="Times New Roman"/>
                <a:cs typeface="Times New Roman"/>
              </a:rPr>
              <a:t>about  </a:t>
            </a:r>
            <a:r>
              <a:rPr sz="1069" spc="5" dirty="0">
                <a:latin typeface="Times New Roman"/>
                <a:cs typeface="Times New Roman"/>
              </a:rPr>
              <a:t>printing of </a:t>
            </a:r>
            <a:r>
              <a:rPr sz="1069" spc="10" dirty="0">
                <a:latin typeface="Times New Roman"/>
                <a:cs typeface="Times New Roman"/>
              </a:rPr>
              <a:t>the elements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execute a </a:t>
            </a:r>
            <a:r>
              <a:rPr sz="1069" i="1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starting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first 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(i.e. index 0)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the last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how we </a:t>
            </a:r>
            <a:r>
              <a:rPr sz="1069" spc="5" dirty="0">
                <a:latin typeface="Times New Roman"/>
                <a:cs typeface="Times New Roman"/>
              </a:rPr>
              <a:t>can  traverse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print (display) </a:t>
            </a:r>
            <a:r>
              <a:rPr sz="1069" spc="10" dirty="0">
                <a:latin typeface="Times New Roman"/>
                <a:cs typeface="Times New Roman"/>
              </a:rPr>
              <a:t>the numbers (or </a:t>
            </a:r>
            <a:r>
              <a:rPr sz="1069" spc="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items) 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explain this process with 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of the following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we  </a:t>
            </a:r>
            <a:r>
              <a:rPr sz="1069" spc="5" dirty="0">
                <a:latin typeface="Times New Roman"/>
                <a:cs typeface="Times New Roman"/>
              </a:rPr>
              <a:t>traverse </a:t>
            </a:r>
            <a:r>
              <a:rPr sz="1069" spc="10" dirty="0">
                <a:latin typeface="Times New Roman"/>
                <a:cs typeface="Times New Roman"/>
              </a:rPr>
              <a:t>a binary </a:t>
            </a:r>
            <a:r>
              <a:rPr sz="1069" spc="5" dirty="0">
                <a:latin typeface="Times New Roman"/>
                <a:cs typeface="Times New Roman"/>
              </a:rPr>
              <a:t>search tree.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5" dirty="0">
                <a:latin typeface="Times New Roman"/>
                <a:cs typeface="Times New Roman"/>
              </a:rPr>
              <a:t>there are three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three </a:t>
            </a:r>
            <a:r>
              <a:rPr sz="1069" spc="10" dirty="0">
                <a:latin typeface="Times New Roman"/>
                <a:cs typeface="Times New Roman"/>
              </a:rPr>
              <a:t>numbers  </a:t>
            </a:r>
            <a:r>
              <a:rPr sz="1069" spc="5" dirty="0">
                <a:latin typeface="Times New Roman"/>
                <a:cs typeface="Times New Roman"/>
              </a:rPr>
              <a:t>stored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as shown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R="369791" algn="ctr">
              <a:spcBef>
                <a:spcPts val="869"/>
              </a:spcBef>
            </a:pP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6893" y="8680943"/>
            <a:ext cx="1967530" cy="55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440271" algn="l"/>
              </a:tabLst>
            </a:pPr>
            <a:r>
              <a:rPr sz="1069" spc="10" dirty="0">
                <a:latin typeface="Times New Roman"/>
                <a:cs typeface="Times New Roman"/>
              </a:rPr>
              <a:t>4	</a:t>
            </a: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458">
              <a:latin typeface="Times New Roman"/>
              <a:cs typeface="Times New Roman"/>
            </a:endParaRPr>
          </a:p>
          <a:p>
            <a:pPr marL="46301"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13.1: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three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binary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513485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2458" cy="4543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778"/>
              </a:spcBef>
            </a:pP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that 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has the number </a:t>
            </a:r>
            <a:r>
              <a:rPr sz="1069" spc="5" dirty="0">
                <a:latin typeface="Times New Roman"/>
                <a:cs typeface="Times New Roman"/>
              </a:rPr>
              <a:t>14.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sub-tree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i.e.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4.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Similarly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sub-tree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consists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single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15.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apply the </a:t>
            </a:r>
            <a:r>
              <a:rPr sz="1069" spc="10" dirty="0">
                <a:latin typeface="Times New Roman"/>
                <a:cs typeface="Times New Roman"/>
              </a:rPr>
              <a:t>permutations combinations on these </a:t>
            </a:r>
            <a:r>
              <a:rPr sz="1069" spc="5" dirty="0">
                <a:latin typeface="Times New Roman"/>
                <a:cs typeface="Times New Roman"/>
              </a:rPr>
              <a:t>three </a:t>
            </a:r>
            <a:r>
              <a:rPr sz="1069" spc="10" dirty="0">
                <a:latin typeface="Times New Roman"/>
                <a:cs typeface="Times New Roman"/>
              </a:rPr>
              <a:t>nodes to </a:t>
            </a:r>
            <a:r>
              <a:rPr sz="1069" spc="5" dirty="0">
                <a:latin typeface="Times New Roman"/>
                <a:cs typeface="Times New Roman"/>
              </a:rPr>
              <a:t>print </a:t>
            </a:r>
            <a:r>
              <a:rPr sz="1069" spc="10" dirty="0">
                <a:latin typeface="Times New Roman"/>
                <a:cs typeface="Times New Roman"/>
              </a:rPr>
              <a:t>them,  </a:t>
            </a:r>
            <a:r>
              <a:rPr sz="1069" spc="5" dirty="0">
                <a:latin typeface="Times New Roman"/>
                <a:cs typeface="Times New Roman"/>
              </a:rPr>
              <a:t>there may </a:t>
            </a:r>
            <a:r>
              <a:rPr sz="1069" spc="10" dirty="0">
                <a:latin typeface="Times New Roman"/>
                <a:cs typeface="Times New Roman"/>
              </a:rPr>
              <a:t>be the following </a:t>
            </a:r>
            <a:r>
              <a:rPr sz="1069" spc="5" dirty="0">
                <a:latin typeface="Times New Roman"/>
                <a:cs typeface="Times New Roman"/>
              </a:rPr>
              <a:t>six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possibilities.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764893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1: (4, 14,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15)</a:t>
            </a:r>
            <a:endParaRPr sz="1069">
              <a:latin typeface="Times New Roman"/>
              <a:cs typeface="Times New Roman"/>
            </a:endParaRPr>
          </a:p>
          <a:p>
            <a:pPr marL="764893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2: (14, 4,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15)</a:t>
            </a:r>
            <a:endParaRPr sz="1069">
              <a:latin typeface="Times New Roman"/>
              <a:cs typeface="Times New Roman"/>
            </a:endParaRPr>
          </a:p>
          <a:p>
            <a:pPr marL="764893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3: (15, 4,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14)</a:t>
            </a:r>
            <a:endParaRPr sz="1069">
              <a:latin typeface="Times New Roman"/>
              <a:cs typeface="Times New Roman"/>
            </a:endParaRPr>
          </a:p>
          <a:p>
            <a:pPr marL="743903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4: (4, 15,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14)</a:t>
            </a:r>
            <a:endParaRPr sz="1069">
              <a:latin typeface="Times New Roman"/>
              <a:cs typeface="Times New Roman"/>
            </a:endParaRPr>
          </a:p>
          <a:p>
            <a:pPr marL="743903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5: (14, 15,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4)</a:t>
            </a:r>
            <a:endParaRPr sz="1069">
              <a:latin typeface="Times New Roman"/>
              <a:cs typeface="Times New Roman"/>
            </a:endParaRPr>
          </a:p>
          <a:p>
            <a:pPr marL="743903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6: (15, 14,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six </a:t>
            </a:r>
            <a:r>
              <a:rPr sz="1069" spc="10" dirty="0">
                <a:latin typeface="Times New Roman"/>
                <a:cs typeface="Times New Roman"/>
              </a:rPr>
              <a:t>combinations </a:t>
            </a:r>
            <a:r>
              <a:rPr sz="1069" spc="5" dirty="0">
                <a:latin typeface="Times New Roman"/>
                <a:cs typeface="Times New Roman"/>
              </a:rPr>
              <a:t>of printing the nodes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tree.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first  </a:t>
            </a:r>
            <a:r>
              <a:rPr sz="1069" spc="10" dirty="0">
                <a:latin typeface="Times New Roman"/>
                <a:cs typeface="Times New Roman"/>
              </a:rPr>
              <a:t>combination, the </a:t>
            </a:r>
            <a:r>
              <a:rPr sz="1069" spc="5" dirty="0">
                <a:latin typeface="Times New Roman"/>
                <a:cs typeface="Times New Roman"/>
              </a:rPr>
              <a:t>order of printing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nodes is 4-14-15. 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left subtree-  root-right subtree. In the second </a:t>
            </a:r>
            <a:r>
              <a:rPr sz="1069" spc="10" dirty="0">
                <a:latin typeface="Times New Roman"/>
                <a:cs typeface="Times New Roman"/>
              </a:rPr>
              <a:t>combination </a:t>
            </a:r>
            <a:r>
              <a:rPr sz="1069" spc="5" dirty="0">
                <a:latin typeface="Times New Roman"/>
                <a:cs typeface="Times New Roman"/>
              </a:rPr>
              <a:t>the order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root-left subtree-right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subtree. In the third </a:t>
            </a:r>
            <a:r>
              <a:rPr sz="1069" spc="10" dirty="0">
                <a:latin typeface="Times New Roman"/>
                <a:cs typeface="Times New Roman"/>
              </a:rPr>
              <a:t>combination, </a:t>
            </a:r>
            <a:r>
              <a:rPr sz="1069" spc="5" dirty="0">
                <a:latin typeface="Times New Roman"/>
                <a:cs typeface="Times New Roman"/>
              </a:rPr>
              <a:t>the order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printing the nodes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subtree-root-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 subtree.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fourth </a:t>
            </a:r>
            <a:r>
              <a:rPr sz="1069" spc="10" dirty="0">
                <a:latin typeface="Times New Roman"/>
                <a:cs typeface="Times New Roman"/>
              </a:rPr>
              <a:t>combination </a:t>
            </a:r>
            <a:r>
              <a:rPr sz="1069" spc="5" dirty="0">
                <a:latin typeface="Times New Roman"/>
                <a:cs typeface="Times New Roman"/>
              </a:rPr>
              <a:t>has left </a:t>
            </a:r>
            <a:r>
              <a:rPr sz="1069" spc="10" dirty="0">
                <a:latin typeface="Times New Roman"/>
                <a:cs typeface="Times New Roman"/>
              </a:rPr>
              <a:t>subtree-right </a:t>
            </a:r>
            <a:r>
              <a:rPr sz="1069" spc="5" dirty="0">
                <a:latin typeface="Times New Roman"/>
                <a:cs typeface="Times New Roman"/>
              </a:rPr>
              <a:t>subtree-root.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fifth  combination </a:t>
            </a:r>
            <a:r>
              <a:rPr sz="1069" spc="5" dirty="0">
                <a:latin typeface="Times New Roman"/>
                <a:cs typeface="Times New Roman"/>
              </a:rPr>
              <a:t>has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order </a:t>
            </a:r>
            <a:r>
              <a:rPr sz="1069" spc="5" dirty="0">
                <a:latin typeface="Times New Roman"/>
                <a:cs typeface="Times New Roman"/>
              </a:rPr>
              <a:t>root-rigth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subtree-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Finally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sixth  </a:t>
            </a:r>
            <a:r>
              <a:rPr sz="1069" spc="10" dirty="0">
                <a:latin typeface="Times New Roman"/>
                <a:cs typeface="Times New Roman"/>
              </a:rPr>
              <a:t>combination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the order </a:t>
            </a:r>
            <a:r>
              <a:rPr sz="1069" spc="5" dirty="0">
                <a:latin typeface="Times New Roman"/>
                <a:cs typeface="Times New Roman"/>
              </a:rPr>
              <a:t>of printing </a:t>
            </a:r>
            <a:r>
              <a:rPr sz="1069" spc="10" dirty="0">
                <a:latin typeface="Times New Roman"/>
                <a:cs typeface="Times New Roman"/>
              </a:rPr>
              <a:t>the nodes right subtree-root-left subtree. These  </a:t>
            </a:r>
            <a:r>
              <a:rPr sz="1069" spc="5" dirty="0">
                <a:latin typeface="Times New Roman"/>
                <a:cs typeface="Times New Roman"/>
              </a:rPr>
              <a:t>six possibilities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three nodes only.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have a tree </a:t>
            </a:r>
            <a:r>
              <a:rPr sz="1069" spc="5" dirty="0">
                <a:latin typeface="Times New Roman"/>
                <a:cs typeface="Times New Roman"/>
              </a:rPr>
              <a:t>having </a:t>
            </a:r>
            <a:r>
              <a:rPr sz="1069" spc="10" dirty="0">
                <a:latin typeface="Times New Roman"/>
                <a:cs typeface="Times New Roman"/>
              </a:rPr>
              <a:t>a large number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nodes, then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5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increase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permutations </a:t>
            </a:r>
            <a:r>
              <a:rPr sz="1069" spc="5" dirty="0">
                <a:latin typeface="Times New Roman"/>
                <a:cs typeface="Times New Roman"/>
              </a:rPr>
              <a:t>for printing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general </a:t>
            </a:r>
            <a:r>
              <a:rPr sz="1069" spc="10" dirty="0">
                <a:latin typeface="Times New Roman"/>
                <a:cs typeface="Times New Roman"/>
              </a:rPr>
              <a:t>procedure </a:t>
            </a:r>
            <a:r>
              <a:rPr sz="1069" spc="5" dirty="0">
                <a:latin typeface="Times New Roman"/>
                <a:cs typeface="Times New Roman"/>
              </a:rPr>
              <a:t>of traversing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by definition that 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tree consists of three sets i.e. root, left subtree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following figure depicts </a:t>
            </a:r>
            <a:r>
              <a:rPr sz="1069" spc="10" dirty="0">
                <a:latin typeface="Times New Roman"/>
                <a:cs typeface="Times New Roman"/>
              </a:rPr>
              <a:t>a general </a:t>
            </a:r>
            <a:r>
              <a:rPr sz="1069" spc="5" dirty="0">
                <a:latin typeface="Times New Roman"/>
                <a:cs typeface="Times New Roman"/>
              </a:rPr>
              <a:t>binary tree.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279" y="7671077"/>
            <a:ext cx="4851224" cy="129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8184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13.2: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generic binary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this figure,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label the root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r>
              <a:rPr sz="1069" spc="10" dirty="0">
                <a:latin typeface="Times New Roman"/>
                <a:cs typeface="Times New Roman"/>
              </a:rPr>
              <a:t>. The </a:t>
            </a:r>
            <a:r>
              <a:rPr sz="1069" spc="5" dirty="0">
                <a:latin typeface="Times New Roman"/>
                <a:cs typeface="Times New Roman"/>
              </a:rPr>
              <a:t>left subtree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is in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triangle labeled as </a:t>
            </a:r>
            <a:r>
              <a:rPr sz="1069" i="1" spc="10" dirty="0">
                <a:latin typeface="Times New Roman"/>
                <a:cs typeface="Times New Roman"/>
              </a:rPr>
              <a:t>L</a:t>
            </a:r>
            <a:r>
              <a:rPr sz="1069" spc="10" dirty="0">
                <a:latin typeface="Times New Roman"/>
                <a:cs typeface="Times New Roman"/>
              </a:rPr>
              <a:t>. This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subtree may consist of any number of nodes. Similarly  </a:t>
            </a:r>
            <a:r>
              <a:rPr sz="1069" spc="5" dirty="0">
                <a:latin typeface="Times New Roman"/>
                <a:cs typeface="Times New Roman"/>
              </a:rPr>
              <a:t>the right </a:t>
            </a:r>
            <a:r>
              <a:rPr sz="1069" spc="10" dirty="0">
                <a:latin typeface="Times New Roman"/>
                <a:cs typeface="Times New Roman"/>
              </a:rPr>
              <a:t>subtree </a:t>
            </a:r>
            <a:r>
              <a:rPr sz="1069" spc="5" dirty="0">
                <a:latin typeface="Times New Roman"/>
                <a:cs typeface="Times New Roman"/>
              </a:rPr>
              <a:t>is enclosed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triangle </a:t>
            </a:r>
            <a:r>
              <a:rPr sz="1069" spc="10" dirty="0">
                <a:latin typeface="Times New Roman"/>
                <a:cs typeface="Times New Roman"/>
              </a:rPr>
              <a:t>having the label </a:t>
            </a:r>
            <a:r>
              <a:rPr sz="1069" i="1" spc="10" dirty="0">
                <a:latin typeface="Times New Roman"/>
                <a:cs typeface="Times New Roman"/>
              </a:rPr>
              <a:t>R</a:t>
            </a:r>
            <a:r>
              <a:rPr sz="1069" spc="10" dirty="0">
                <a:latin typeface="Times New Roman"/>
                <a:cs typeface="Times New Roman"/>
              </a:rPr>
              <a:t>. This </a:t>
            </a:r>
            <a:r>
              <a:rPr sz="1069" spc="5" dirty="0">
                <a:latin typeface="Times New Roman"/>
                <a:cs typeface="Times New Roman"/>
              </a:rPr>
              <a:t>triangle of right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 may contain any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nodes.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six permutations, which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made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three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previously.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generalize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permutations,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15" dirty="0">
                <a:latin typeface="Times New Roman"/>
                <a:cs typeface="Times New Roman"/>
              </a:rPr>
              <a:t>L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5" dirty="0">
                <a:latin typeface="Times New Roman"/>
                <a:cs typeface="Times New Roman"/>
              </a:rPr>
              <a:t>R </a:t>
            </a:r>
            <a:r>
              <a:rPr sz="1069" spc="5" dirty="0">
                <a:latin typeface="Times New Roman"/>
                <a:cs typeface="Times New Roman"/>
              </a:rPr>
              <a:t>as abbreviations for root, left subtree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respectively.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317" y="5470419"/>
            <a:ext cx="558094" cy="557477"/>
          </a:xfrm>
          <a:custGeom>
            <a:avLst/>
            <a:gdLst/>
            <a:ahLst/>
            <a:cxnLst/>
            <a:rect l="l" t="t" r="r" b="b"/>
            <a:pathLst>
              <a:path w="574039" h="573404">
                <a:moveTo>
                  <a:pt x="287274" y="0"/>
                </a:moveTo>
                <a:lnTo>
                  <a:pt x="240715" y="3742"/>
                </a:lnTo>
                <a:lnTo>
                  <a:pt x="196535" y="14581"/>
                </a:lnTo>
                <a:lnTo>
                  <a:pt x="155326" y="31930"/>
                </a:lnTo>
                <a:lnTo>
                  <a:pt x="117683" y="55205"/>
                </a:lnTo>
                <a:lnTo>
                  <a:pt x="84201" y="83820"/>
                </a:lnTo>
                <a:lnTo>
                  <a:pt x="55473" y="117189"/>
                </a:lnTo>
                <a:lnTo>
                  <a:pt x="32095" y="154728"/>
                </a:lnTo>
                <a:lnTo>
                  <a:pt x="14660" y="195852"/>
                </a:lnTo>
                <a:lnTo>
                  <a:pt x="3764" y="239975"/>
                </a:lnTo>
                <a:lnTo>
                  <a:pt x="0" y="286512"/>
                </a:lnTo>
                <a:lnTo>
                  <a:pt x="3764" y="333048"/>
                </a:lnTo>
                <a:lnTo>
                  <a:pt x="14660" y="377171"/>
                </a:lnTo>
                <a:lnTo>
                  <a:pt x="32095" y="418295"/>
                </a:lnTo>
                <a:lnTo>
                  <a:pt x="55473" y="455834"/>
                </a:lnTo>
                <a:lnTo>
                  <a:pt x="84200" y="489204"/>
                </a:lnTo>
                <a:lnTo>
                  <a:pt x="117683" y="517818"/>
                </a:lnTo>
                <a:lnTo>
                  <a:pt x="155326" y="541093"/>
                </a:lnTo>
                <a:lnTo>
                  <a:pt x="196535" y="558442"/>
                </a:lnTo>
                <a:lnTo>
                  <a:pt x="240715" y="569281"/>
                </a:lnTo>
                <a:lnTo>
                  <a:pt x="287274" y="573024"/>
                </a:lnTo>
                <a:lnTo>
                  <a:pt x="333625" y="569281"/>
                </a:lnTo>
                <a:lnTo>
                  <a:pt x="377641" y="558442"/>
                </a:lnTo>
                <a:lnTo>
                  <a:pt x="418721" y="541093"/>
                </a:lnTo>
                <a:lnTo>
                  <a:pt x="456267" y="517818"/>
                </a:lnTo>
                <a:lnTo>
                  <a:pt x="489680" y="489203"/>
                </a:lnTo>
                <a:lnTo>
                  <a:pt x="518361" y="455834"/>
                </a:lnTo>
                <a:lnTo>
                  <a:pt x="541711" y="418295"/>
                </a:lnTo>
                <a:lnTo>
                  <a:pt x="559131" y="377171"/>
                </a:lnTo>
                <a:lnTo>
                  <a:pt x="570022" y="333048"/>
                </a:lnTo>
                <a:lnTo>
                  <a:pt x="573786" y="286512"/>
                </a:lnTo>
                <a:lnTo>
                  <a:pt x="570022" y="239975"/>
                </a:lnTo>
                <a:lnTo>
                  <a:pt x="559131" y="195852"/>
                </a:lnTo>
                <a:lnTo>
                  <a:pt x="541711" y="154728"/>
                </a:lnTo>
                <a:lnTo>
                  <a:pt x="518361" y="117189"/>
                </a:lnTo>
                <a:lnTo>
                  <a:pt x="489680" y="83819"/>
                </a:lnTo>
                <a:lnTo>
                  <a:pt x="456267" y="55205"/>
                </a:lnTo>
                <a:lnTo>
                  <a:pt x="418721" y="31930"/>
                </a:lnTo>
                <a:lnTo>
                  <a:pt x="377641" y="14581"/>
                </a:lnTo>
                <a:lnTo>
                  <a:pt x="333625" y="3742"/>
                </a:lnTo>
                <a:lnTo>
                  <a:pt x="2872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3605144" y="5575369"/>
            <a:ext cx="29633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4725" y="6585373"/>
            <a:ext cx="976048" cy="766763"/>
          </a:xfrm>
          <a:custGeom>
            <a:avLst/>
            <a:gdLst/>
            <a:ahLst/>
            <a:cxnLst/>
            <a:rect l="l" t="t" r="r" b="b"/>
            <a:pathLst>
              <a:path w="1003935" h="788670">
                <a:moveTo>
                  <a:pt x="502157" y="0"/>
                </a:moveTo>
                <a:lnTo>
                  <a:pt x="0" y="788669"/>
                </a:lnTo>
                <a:lnTo>
                  <a:pt x="1003553" y="788669"/>
                </a:lnTo>
                <a:lnTo>
                  <a:pt x="50215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2525007" y="6857740"/>
            <a:ext cx="36547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04331">
              <a:lnSpc>
                <a:spcPts val="1264"/>
              </a:lnSpc>
            </a:pPr>
            <a:r>
              <a:rPr sz="1069" dirty="0">
                <a:latin typeface="Times New Roman"/>
                <a:cs typeface="Times New Roman"/>
              </a:rPr>
              <a:t>left  </a:t>
            </a:r>
            <a:r>
              <a:rPr sz="1069" spc="5" dirty="0">
                <a:latin typeface="Times New Roman"/>
                <a:cs typeface="Times New Roman"/>
              </a:rPr>
              <a:t>subtre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35355" y="6585373"/>
            <a:ext cx="975431" cy="766763"/>
          </a:xfrm>
          <a:custGeom>
            <a:avLst/>
            <a:gdLst/>
            <a:ahLst/>
            <a:cxnLst/>
            <a:rect l="l" t="t" r="r" b="b"/>
            <a:pathLst>
              <a:path w="1003300" h="788670">
                <a:moveTo>
                  <a:pt x="501396" y="0"/>
                </a:moveTo>
                <a:lnTo>
                  <a:pt x="0" y="788669"/>
                </a:lnTo>
                <a:lnTo>
                  <a:pt x="1002791" y="788669"/>
                </a:lnTo>
                <a:lnTo>
                  <a:pt x="5013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4615639" y="6857740"/>
            <a:ext cx="42783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69143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right  </a:t>
            </a:r>
            <a:r>
              <a:rPr sz="1069" spc="10" dirty="0">
                <a:latin typeface="Times New Roman"/>
                <a:cs typeface="Times New Roman"/>
              </a:rPr>
              <a:t>subtree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32192" y="5771939"/>
            <a:ext cx="697618" cy="836524"/>
          </a:xfrm>
          <a:custGeom>
            <a:avLst/>
            <a:gdLst/>
            <a:ahLst/>
            <a:cxnLst/>
            <a:rect l="l" t="t" r="r" b="b"/>
            <a:pathLst>
              <a:path w="717550" h="860425">
                <a:moveTo>
                  <a:pt x="717042" y="0"/>
                </a:moveTo>
                <a:lnTo>
                  <a:pt x="0" y="86029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987166" y="5749713"/>
            <a:ext cx="836524" cy="835907"/>
          </a:xfrm>
          <a:custGeom>
            <a:avLst/>
            <a:gdLst/>
            <a:ahLst/>
            <a:cxnLst/>
            <a:rect l="l" t="t" r="r" b="b"/>
            <a:pathLst>
              <a:path w="860425" h="859789">
                <a:moveTo>
                  <a:pt x="0" y="0"/>
                </a:moveTo>
                <a:lnTo>
                  <a:pt x="860298" y="85953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3222130" y="5505732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85730" y="6620674"/>
            <a:ext cx="1098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4369" y="6620674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085805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6685"/>
            <a:ext cx="4852458" cy="3630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6796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1: (L, </a:t>
            </a:r>
            <a:r>
              <a:rPr sz="1069" spc="10" dirty="0">
                <a:latin typeface="Times New Roman"/>
                <a:cs typeface="Times New Roman"/>
              </a:rPr>
              <a:t>N,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R)</a:t>
            </a:r>
            <a:endParaRPr sz="1069">
              <a:latin typeface="Times New Roman"/>
              <a:cs typeface="Times New Roman"/>
            </a:endParaRPr>
          </a:p>
          <a:p>
            <a:pPr marL="126679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2: (N, </a:t>
            </a:r>
            <a:r>
              <a:rPr sz="1069" spc="10" dirty="0">
                <a:latin typeface="Times New Roman"/>
                <a:cs typeface="Times New Roman"/>
              </a:rPr>
              <a:t>L,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R)</a:t>
            </a:r>
            <a:endParaRPr sz="1069">
              <a:latin typeface="Times New Roman"/>
              <a:cs typeface="Times New Roman"/>
            </a:endParaRPr>
          </a:p>
          <a:p>
            <a:pPr marL="126679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3: (R, </a:t>
            </a:r>
            <a:r>
              <a:rPr sz="1069" spc="10" dirty="0">
                <a:latin typeface="Times New Roman"/>
                <a:cs typeface="Times New Roman"/>
              </a:rPr>
              <a:t>L,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N)</a:t>
            </a:r>
            <a:endParaRPr sz="1069">
              <a:latin typeface="Times New Roman"/>
              <a:cs typeface="Times New Roman"/>
            </a:endParaRPr>
          </a:p>
          <a:p>
            <a:pPr marL="126679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4: (L, </a:t>
            </a:r>
            <a:r>
              <a:rPr sz="1069" spc="10" dirty="0">
                <a:latin typeface="Times New Roman"/>
                <a:cs typeface="Times New Roman"/>
              </a:rPr>
              <a:t>R,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N)</a:t>
            </a:r>
            <a:endParaRPr sz="1069">
              <a:latin typeface="Times New Roman"/>
              <a:cs typeface="Times New Roman"/>
            </a:endParaRPr>
          </a:p>
          <a:p>
            <a:pPr marL="126679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5: (N, </a:t>
            </a:r>
            <a:r>
              <a:rPr sz="1069" spc="10" dirty="0">
                <a:latin typeface="Times New Roman"/>
                <a:cs typeface="Times New Roman"/>
              </a:rPr>
              <a:t>R,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L)</a:t>
            </a:r>
            <a:endParaRPr sz="1069">
              <a:latin typeface="Times New Roman"/>
              <a:cs typeface="Times New Roman"/>
            </a:endParaRPr>
          </a:p>
          <a:p>
            <a:pPr marL="1266796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6: (R, </a:t>
            </a:r>
            <a:r>
              <a:rPr sz="1069" spc="10" dirty="0">
                <a:latin typeface="Times New Roman"/>
                <a:cs typeface="Times New Roman"/>
              </a:rPr>
              <a:t>N,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these permutations, the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 </a:t>
            </a:r>
            <a:r>
              <a:rPr sz="1069" spc="10" dirty="0">
                <a:latin typeface="Times New Roman"/>
                <a:cs typeface="Times New Roman"/>
              </a:rPr>
              <a:t>are not </a:t>
            </a: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0" dirty="0">
                <a:latin typeface="Times New Roman"/>
                <a:cs typeface="Times New Roman"/>
              </a:rPr>
              <a:t>nodes.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may  </a:t>
            </a:r>
            <a:r>
              <a:rPr sz="1069" spc="5" dirty="0">
                <a:latin typeface="Times New Roman"/>
                <a:cs typeface="Times New Roman"/>
              </a:rPr>
              <a:t>consist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several </a:t>
            </a:r>
            <a:r>
              <a:rPr sz="1069" spc="10" dirty="0">
                <a:latin typeface="Times New Roman"/>
                <a:cs typeface="Times New Roman"/>
              </a:rPr>
              <a:t>nodes. Thus where 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i="1" spc="15" dirty="0">
                <a:latin typeface="Times New Roman"/>
                <a:cs typeface="Times New Roman"/>
              </a:rPr>
              <a:t>L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permutations, 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traversing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subtree. Similarly </a:t>
            </a:r>
            <a:r>
              <a:rPr sz="1069" i="1" spc="15" dirty="0">
                <a:latin typeface="Times New Roman"/>
                <a:cs typeface="Times New Roman"/>
              </a:rPr>
              <a:t>R </a:t>
            </a:r>
            <a:r>
              <a:rPr sz="1069" spc="5" dirty="0">
                <a:latin typeface="Times New Roman"/>
                <a:cs typeface="Times New Roman"/>
              </a:rPr>
              <a:t>means traversing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subtree. In the previous tree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three </a:t>
            </a:r>
            <a:r>
              <a:rPr sz="1069" spc="10" dirty="0">
                <a:latin typeface="Times New Roman"/>
                <a:cs typeface="Times New Roman"/>
              </a:rPr>
              <a:t>nodes, these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right </a:t>
            </a:r>
            <a:r>
              <a:rPr sz="1069" spc="5" dirty="0">
                <a:latin typeface="Times New Roman"/>
                <a:cs typeface="Times New Roman"/>
              </a:rPr>
              <a:t>subtrees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of single </a:t>
            </a:r>
            <a:r>
              <a:rPr sz="1069" spc="10" dirty="0">
                <a:latin typeface="Times New Roman"/>
                <a:cs typeface="Times New Roman"/>
              </a:rPr>
              <a:t>nodes. However, they </a:t>
            </a:r>
            <a:r>
              <a:rPr sz="1069" spc="5" dirty="0">
                <a:latin typeface="Times New Roman"/>
                <a:cs typeface="Times New Roman"/>
              </a:rPr>
              <a:t>can  consist of any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nodes.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select the following three permutations </a:t>
            </a:r>
            <a:r>
              <a:rPr sz="1069" spc="10" dirty="0">
                <a:latin typeface="Times New Roman"/>
                <a:cs typeface="Times New Roman"/>
              </a:rPr>
              <a:t>from the  above </a:t>
            </a:r>
            <a:r>
              <a:rPr sz="1069" spc="5" dirty="0">
                <a:latin typeface="Times New Roman"/>
                <a:cs typeface="Times New Roman"/>
              </a:rPr>
              <a:t>six.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these three is </a:t>
            </a:r>
            <a:r>
              <a:rPr sz="1069" spc="10" dirty="0">
                <a:latin typeface="Times New Roman"/>
                <a:cs typeface="Times New Roman"/>
              </a:rPr>
              <a:t>(N, L, </a:t>
            </a:r>
            <a:r>
              <a:rPr sz="1069" spc="5" dirty="0">
                <a:latin typeface="Times New Roman"/>
                <a:cs typeface="Times New Roman"/>
              </a:rPr>
              <a:t>R), also called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preorder traversal.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second </a:t>
            </a:r>
            <a:r>
              <a:rPr sz="1069" spc="10" dirty="0">
                <a:latin typeface="Times New Roman"/>
                <a:cs typeface="Times New Roman"/>
              </a:rPr>
              <a:t>permutation </a:t>
            </a:r>
            <a:r>
              <a:rPr sz="1069" spc="5" dirty="0">
                <a:latin typeface="Times New Roman"/>
                <a:cs typeface="Times New Roman"/>
              </a:rPr>
              <a:t>is (L, </a:t>
            </a:r>
            <a:r>
              <a:rPr sz="1069" spc="15" dirty="0">
                <a:latin typeface="Times New Roman"/>
                <a:cs typeface="Times New Roman"/>
              </a:rPr>
              <a:t>N, </a:t>
            </a:r>
            <a:r>
              <a:rPr sz="1069" spc="10" dirty="0">
                <a:latin typeface="Times New Roman"/>
                <a:cs typeface="Times New Roman"/>
              </a:rPr>
              <a:t>R) 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called inorder traversal. </a:t>
            </a:r>
            <a:r>
              <a:rPr sz="1069" spc="5" dirty="0">
                <a:latin typeface="Times New Roman"/>
                <a:cs typeface="Times New Roman"/>
              </a:rPr>
              <a:t>Finally the third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permutation, also </a:t>
            </a:r>
            <a:r>
              <a:rPr sz="1069" spc="10" dirty="0">
                <a:latin typeface="Times New Roman"/>
                <a:cs typeface="Times New Roman"/>
              </a:rPr>
              <a:t>termed </a:t>
            </a:r>
            <a:r>
              <a:rPr sz="1069" spc="5" dirty="0">
                <a:latin typeface="Times New Roman"/>
                <a:cs typeface="Times New Roman"/>
              </a:rPr>
              <a:t>as postorder traversal is (L, </a:t>
            </a:r>
            <a:r>
              <a:rPr sz="1069" spc="10" dirty="0">
                <a:latin typeface="Times New Roman"/>
                <a:cs typeface="Times New Roman"/>
              </a:rPr>
              <a:t>R, N).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will </a:t>
            </a:r>
            <a:r>
              <a:rPr sz="1069" spc="5" dirty="0">
                <a:latin typeface="Times New Roman"/>
                <a:cs typeface="Times New Roman"/>
              </a:rPr>
              <a:t>discuss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these preorder, inorder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postorder traversal in detail besides having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look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working.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also 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order in </a:t>
            </a:r>
            <a:r>
              <a:rPr sz="1069" spc="10" dirty="0">
                <a:latin typeface="Times New Roman"/>
                <a:cs typeface="Times New Roman"/>
              </a:rPr>
              <a:t>which the numbers </a:t>
            </a:r>
            <a:r>
              <a:rPr sz="1069" spc="5" dirty="0">
                <a:latin typeface="Times New Roman"/>
                <a:cs typeface="Times New Roman"/>
              </a:rPr>
              <a:t>in the tree are displayed by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these traversing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C++</a:t>
            </a:r>
            <a:r>
              <a:rPr sz="1264" b="1" spc="-83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code</a:t>
            </a:r>
            <a:endParaRPr sz="1264">
              <a:latin typeface="Arial"/>
              <a:cs typeface="Arial"/>
            </a:endParaRPr>
          </a:p>
          <a:p>
            <a:pPr marL="12347" algn="just">
              <a:spcBef>
                <a:spcPts val="238"/>
              </a:spcBef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write the C++ code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i="1" spc="5" dirty="0">
                <a:latin typeface="Times New Roman"/>
                <a:cs typeface="Times New Roman"/>
              </a:rPr>
              <a:t>preorder</a:t>
            </a:r>
            <a:r>
              <a:rPr sz="1069" i="1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2448" y="5024067"/>
            <a:ext cx="3931355" cy="1632695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4322" rIns="0" bIns="0" rtlCol="0">
            <a:spAutoFit/>
          </a:bodyPr>
          <a:lstStyle/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void preorder(TreeNode&lt;int&gt;* </a:t>
            </a:r>
            <a:r>
              <a:rPr sz="1069" spc="10" dirty="0">
                <a:latin typeface="Times New Roman"/>
                <a:cs typeface="Times New Roman"/>
              </a:rPr>
              <a:t>treeNode)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treeNode != </a:t>
            </a:r>
            <a:r>
              <a:rPr sz="1069" spc="19" dirty="0">
                <a:latin typeface="Times New Roman"/>
                <a:cs typeface="Times New Roman"/>
              </a:rPr>
              <a:t>NULL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338306" marR="1473607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*(treeNode-&gt;getInfo())&lt;&lt;" </a:t>
            </a:r>
            <a:r>
              <a:rPr sz="1069" spc="5" dirty="0">
                <a:latin typeface="Times New Roman"/>
                <a:cs typeface="Times New Roman"/>
              </a:rPr>
              <a:t>";  </a:t>
            </a:r>
            <a:r>
              <a:rPr sz="1069" spc="10" dirty="0">
                <a:latin typeface="Times New Roman"/>
                <a:cs typeface="Times New Roman"/>
              </a:rPr>
              <a:t>preorder(treeNode-&gt;getLeft());  preorder(treeNode-&gt;getRight());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43" y="6951483"/>
            <a:ext cx="4852458" cy="2417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arguments,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TreeNode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from any node and  </a:t>
            </a:r>
            <a:r>
              <a:rPr sz="1069" spc="5" dirty="0">
                <a:latin typeface="Times New Roman"/>
                <a:cs typeface="Times New Roman"/>
              </a:rPr>
              <a:t>the pointer of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provided as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i="1" spc="5" dirty="0">
                <a:latin typeface="Times New Roman"/>
                <a:cs typeface="Times New Roman"/>
              </a:rPr>
              <a:t>preorder </a:t>
            </a:r>
            <a:r>
              <a:rPr sz="1069" spc="10" dirty="0">
                <a:latin typeface="Times New Roman"/>
                <a:cs typeface="Times New Roman"/>
              </a:rPr>
              <a:t>method. In </a:t>
            </a:r>
            <a:r>
              <a:rPr sz="1069" spc="5" dirty="0">
                <a:latin typeface="Times New Roman"/>
                <a:cs typeface="Times New Roman"/>
              </a:rPr>
              <a:t>this  </a:t>
            </a:r>
            <a:r>
              <a:rPr sz="1069" spc="10" dirty="0">
                <a:latin typeface="Times New Roman"/>
                <a:cs typeface="Times New Roman"/>
              </a:rPr>
              <a:t>method, </a:t>
            </a:r>
            <a:r>
              <a:rPr sz="1069" spc="5" dirty="0">
                <a:latin typeface="Times New Roman"/>
                <a:cs typeface="Times New Roman"/>
              </a:rPr>
              <a:t>first of all </a:t>
            </a:r>
            <a:r>
              <a:rPr sz="1069" spc="10" dirty="0">
                <a:latin typeface="Times New Roman"/>
                <a:cs typeface="Times New Roman"/>
              </a:rPr>
              <a:t>we check whether </a:t>
            </a:r>
            <a:r>
              <a:rPr sz="1069" spc="5" dirty="0">
                <a:latin typeface="Times New Roman"/>
                <a:cs typeface="Times New Roman"/>
              </a:rPr>
              <a:t>the pointer provided is </a:t>
            </a:r>
            <a:r>
              <a:rPr sz="1069" i="1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or not. If it is  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i="1" spc="15" dirty="0">
                <a:latin typeface="Times New Roman"/>
                <a:cs typeface="Times New Roman"/>
              </a:rPr>
              <a:t>NULL,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print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information stored in that </a:t>
            </a:r>
            <a:r>
              <a:rPr sz="1069" spc="10" dirty="0">
                <a:latin typeface="Times New Roman"/>
                <a:cs typeface="Times New Roman"/>
              </a:rPr>
              <a:t>node 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i="1" spc="5" dirty="0">
                <a:latin typeface="Times New Roman"/>
                <a:cs typeface="Times New Roman"/>
              </a:rPr>
              <a:t>getInfo()  </a:t>
            </a:r>
            <a:r>
              <a:rPr sz="1069" spc="10" dirty="0">
                <a:latin typeface="Times New Roman"/>
                <a:cs typeface="Times New Roman"/>
              </a:rPr>
              <a:t>method. </a:t>
            </a:r>
            <a:r>
              <a:rPr sz="1069" spc="1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we call the </a:t>
            </a:r>
            <a:r>
              <a:rPr sz="1069" i="1" spc="10" dirty="0">
                <a:latin typeface="Times New Roman"/>
                <a:cs typeface="Times New Roman"/>
              </a:rPr>
              <a:t>getLeft() </a:t>
            </a:r>
            <a:r>
              <a:rPr sz="1069" spc="10" dirty="0">
                <a:latin typeface="Times New Roman"/>
                <a:cs typeface="Times New Roman"/>
              </a:rPr>
              <a:t>method that returns a pointer of left node, </a:t>
            </a:r>
            <a:r>
              <a:rPr sz="1069" spc="5" dirty="0">
                <a:latin typeface="Times New Roman"/>
                <a:cs typeface="Times New Roman"/>
              </a:rPr>
              <a:t>which  </a:t>
            </a:r>
            <a:r>
              <a:rPr sz="1069" spc="10" dirty="0">
                <a:latin typeface="Times New Roman"/>
                <a:cs typeface="Times New Roman"/>
              </a:rPr>
              <a:t>may be a </a:t>
            </a:r>
            <a:r>
              <a:rPr sz="1069" spc="5" dirty="0">
                <a:latin typeface="Times New Roman"/>
                <a:cs typeface="Times New Roman"/>
              </a:rPr>
              <a:t>complete subtree.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help of this method,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of that  subtree.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preorder </a:t>
            </a:r>
            <a:r>
              <a:rPr sz="1069" spc="10" dirty="0">
                <a:latin typeface="Times New Roman"/>
                <a:cs typeface="Times New Roman"/>
              </a:rPr>
              <a:t>method again passing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pointer. </a:t>
            </a:r>
            <a:r>
              <a:rPr sz="1069" spc="15" dirty="0">
                <a:latin typeface="Times New Roman"/>
                <a:cs typeface="Times New Roman"/>
              </a:rPr>
              <a:t>When we </a:t>
            </a:r>
            <a:r>
              <a:rPr sz="1069" spc="10" dirty="0">
                <a:latin typeface="Times New Roman"/>
                <a:cs typeface="Times New Roman"/>
              </a:rPr>
              <a:t>return  from </a:t>
            </a:r>
            <a:r>
              <a:rPr sz="1069" spc="5" dirty="0">
                <a:latin typeface="Times New Roman"/>
                <a:cs typeface="Times New Roman"/>
              </a:rPr>
              <a:t>that, the </a:t>
            </a:r>
            <a:r>
              <a:rPr sz="1069" i="1" spc="5" dirty="0">
                <a:latin typeface="Times New Roman"/>
                <a:cs typeface="Times New Roman"/>
              </a:rPr>
              <a:t>preorder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 called for the right node.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happening </a:t>
            </a:r>
            <a:r>
              <a:rPr sz="1069" spc="5" dirty="0">
                <a:latin typeface="Times New Roman"/>
                <a:cs typeface="Times New Roman"/>
              </a:rPr>
              <a:t>in this method.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calling the </a:t>
            </a:r>
            <a:r>
              <a:rPr sz="1069" i="1" spc="5" dirty="0">
                <a:latin typeface="Times New Roman"/>
                <a:cs typeface="Times New Roman"/>
              </a:rPr>
              <a:t>preorder </a:t>
            </a:r>
            <a:r>
              <a:rPr sz="1069" spc="5" dirty="0">
                <a:latin typeface="Times New Roman"/>
                <a:cs typeface="Times New Roman"/>
              </a:rPr>
              <a:t>method within the </a:t>
            </a:r>
            <a:r>
              <a:rPr sz="1069" i="1" spc="5" dirty="0">
                <a:latin typeface="Times New Roman"/>
                <a:cs typeface="Times New Roman"/>
              </a:rPr>
              <a:t>preorder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method.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actually a recursive </a:t>
            </a:r>
            <a:r>
              <a:rPr sz="1069" spc="5" dirty="0">
                <a:latin typeface="Times New Roman"/>
                <a:cs typeface="Times New Roman"/>
              </a:rPr>
              <a:t>call. </a:t>
            </a:r>
            <a:r>
              <a:rPr sz="1069" spc="10" dirty="0">
                <a:latin typeface="Times New Roman"/>
                <a:cs typeface="Times New Roman"/>
              </a:rPr>
              <a:t>Recursion </a:t>
            </a:r>
            <a:r>
              <a:rPr sz="1069" spc="5" dirty="0">
                <a:latin typeface="Times New Roman"/>
                <a:cs typeface="Times New Roman"/>
              </a:rPr>
              <a:t>is supported </a:t>
            </a:r>
            <a:r>
              <a:rPr sz="1069" spc="10" dirty="0">
                <a:latin typeface="Times New Roman"/>
                <a:cs typeface="Times New Roman"/>
              </a:rPr>
              <a:t>in C++ and other  </a:t>
            </a:r>
            <a:r>
              <a:rPr sz="1069" spc="5" dirty="0">
                <a:latin typeface="Times New Roman"/>
                <a:cs typeface="Times New Roman"/>
              </a:rPr>
              <a:t>languages. Recursion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call itself.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know why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doing </a:t>
            </a:r>
            <a:r>
              <a:rPr sz="1069" spc="5" dirty="0">
                <a:latin typeface="Times New Roman"/>
                <a:cs typeface="Times New Roman"/>
              </a:rPr>
              <a:t>this recursive call.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some more examples </a:t>
            </a:r>
            <a:r>
              <a:rPr sz="1069" spc="5" dirty="0">
                <a:latin typeface="Times New Roman"/>
                <a:cs typeface="Times New Roman"/>
              </a:rPr>
              <a:t>in this regard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understand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benefits of recursive calls. </a:t>
            </a:r>
            <a:r>
              <a:rPr sz="1069" spc="10" dirty="0">
                <a:latin typeface="Times New Roman"/>
                <a:cs typeface="Times New Roman"/>
              </a:rPr>
              <a:t>For the time </a:t>
            </a:r>
            <a:r>
              <a:rPr sz="1069" spc="5" dirty="0">
                <a:latin typeface="Times New Roman"/>
                <a:cs typeface="Times New Roman"/>
              </a:rPr>
              <a:t>being, </a:t>
            </a:r>
            <a:r>
              <a:rPr sz="1069" spc="10" dirty="0">
                <a:latin typeface="Times New Roman"/>
                <a:cs typeface="Times New Roman"/>
              </a:rPr>
              <a:t>just think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provided with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with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root pointer.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preorder,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print </a:t>
            </a:r>
            <a:r>
              <a:rPr sz="1069" spc="10" dirty="0">
                <a:latin typeface="Times New Roman"/>
                <a:cs typeface="Times New Roman"/>
              </a:rPr>
              <a:t>the value of  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root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node.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Don’t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think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you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preorder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method.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Rather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keep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mind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055755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693" cy="446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preorder function. Suppose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print </a:t>
            </a:r>
            <a:r>
              <a:rPr sz="1069" spc="5" dirty="0">
                <a:latin typeface="Times New Roman"/>
                <a:cs typeface="Times New Roman"/>
              </a:rPr>
              <a:t>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in the  </a:t>
            </a:r>
            <a:r>
              <a:rPr sz="1069" spc="5" dirty="0">
                <a:latin typeface="Times New Roman"/>
                <a:cs typeface="Times New Roman"/>
              </a:rPr>
              <a:t>preorder </a:t>
            </a:r>
            <a:r>
              <a:rPr sz="1069" spc="10" dirty="0">
                <a:latin typeface="Times New Roman"/>
                <a:cs typeface="Times New Roman"/>
              </a:rPr>
              <a:t>way. For </a:t>
            </a:r>
            <a:r>
              <a:rPr sz="1069" spc="5" dirty="0">
                <a:latin typeface="Times New Roman"/>
                <a:cs typeface="Times New Roman"/>
              </a:rPr>
              <a:t>this purpose,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preorder function. </a:t>
            </a:r>
            <a:r>
              <a:rPr sz="1069" spc="10" dirty="0">
                <a:latin typeface="Times New Roman"/>
                <a:cs typeface="Times New Roman"/>
              </a:rPr>
              <a:t>When we come  </a:t>
            </a:r>
            <a:r>
              <a:rPr sz="1069" spc="5" dirty="0">
                <a:latin typeface="Times New Roman"/>
                <a:cs typeface="Times New Roman"/>
              </a:rPr>
              <a:t>back, the right subtree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printed. In the right subtree,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again call </a:t>
            </a:r>
            <a:r>
              <a:rPr sz="1069" spc="10" dirty="0">
                <a:latin typeface="Times New Roman"/>
                <a:cs typeface="Times New Roman"/>
              </a:rPr>
              <a:t>the  preorder function that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print the information. Then call the preorder function for  </a:t>
            </a:r>
            <a:r>
              <a:rPr sz="1069" spc="5" dirty="0">
                <a:latin typeface="Times New Roman"/>
                <a:cs typeface="Times New Roman"/>
              </a:rPr>
              <a:t>the left subtree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after that its right subtree. It </a:t>
            </a:r>
            <a:r>
              <a:rPr sz="1069" spc="10" dirty="0">
                <a:latin typeface="Times New Roman"/>
                <a:cs typeface="Times New Roman"/>
              </a:rPr>
              <a:t>will be </a:t>
            </a:r>
            <a:r>
              <a:rPr sz="1069" spc="5" dirty="0">
                <a:latin typeface="Times New Roman"/>
                <a:cs typeface="Times New Roman"/>
              </a:rPr>
              <a:t>difficult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try to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this  incursion in the mind. Write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and execute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You must be knowing </a:t>
            </a:r>
            <a:r>
              <a:rPr sz="1069" spc="5" dirty="0">
                <a:latin typeface="Times New Roman"/>
                <a:cs typeface="Times New Roman"/>
              </a:rPr>
              <a:t>that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definition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binary tree is recursive.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subtrees. 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is left subtree? It is also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 shown you how </a:t>
            </a:r>
            <a:r>
              <a:rPr sz="1069" spc="5" dirty="0">
                <a:latin typeface="Times New Roman"/>
                <a:cs typeface="Times New Roman"/>
              </a:rPr>
              <a:t>the left subtree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 </a:t>
            </a:r>
            <a:r>
              <a:rPr sz="1069" spc="10" dirty="0">
                <a:latin typeface="Times New Roman"/>
                <a:cs typeface="Times New Roman"/>
              </a:rPr>
              <a:t>are combined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become a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definition of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is itself recursive.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already seen the recursive functions.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seen the </a:t>
            </a:r>
            <a:r>
              <a:rPr sz="1069" spc="5" dirty="0">
                <a:latin typeface="Times New Roman"/>
                <a:cs typeface="Times New Roman"/>
              </a:rPr>
              <a:t>factorial </a:t>
            </a:r>
            <a:r>
              <a:rPr sz="1069" spc="10" dirty="0">
                <a:latin typeface="Times New Roman"/>
                <a:cs typeface="Times New Roman"/>
              </a:rPr>
              <a:t>example. What </a:t>
            </a:r>
            <a:r>
              <a:rPr sz="1069" spc="5" dirty="0">
                <a:latin typeface="Times New Roman"/>
                <a:cs typeface="Times New Roman"/>
              </a:rPr>
              <a:t>is factorial of </a:t>
            </a:r>
            <a:r>
              <a:rPr sz="1069" spc="10" dirty="0">
                <a:latin typeface="Times New Roman"/>
                <a:cs typeface="Times New Roman"/>
              </a:rPr>
              <a:t>N?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multiplied </a:t>
            </a:r>
            <a:r>
              <a:rPr sz="1069" spc="10" dirty="0">
                <a:latin typeface="Times New Roman"/>
                <a:cs typeface="Times New Roman"/>
              </a:rPr>
              <a:t>by N-1  </a:t>
            </a:r>
            <a:r>
              <a:rPr sz="1069" spc="5" dirty="0">
                <a:latin typeface="Times New Roman"/>
                <a:cs typeface="Times New Roman"/>
              </a:rPr>
              <a:t>factorial.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N-1 </a:t>
            </a:r>
            <a:r>
              <a:rPr sz="1069" spc="5" dirty="0">
                <a:latin typeface="Times New Roman"/>
                <a:cs typeface="Times New Roman"/>
              </a:rPr>
              <a:t>factorial? </a:t>
            </a:r>
            <a:r>
              <a:rPr sz="1069" spc="10" dirty="0">
                <a:latin typeface="Times New Roman"/>
                <a:cs typeface="Times New Roman"/>
              </a:rPr>
              <a:t>N-1 </a:t>
            </a:r>
            <a:r>
              <a:rPr sz="1069" spc="5" dirty="0">
                <a:latin typeface="Times New Roman"/>
                <a:cs typeface="Times New Roman"/>
              </a:rPr>
              <a:t>factorial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N-1 </a:t>
            </a:r>
            <a:r>
              <a:rPr sz="1069" spc="5" dirty="0">
                <a:latin typeface="Times New Roman"/>
                <a:cs typeface="Times New Roman"/>
              </a:rPr>
              <a:t>multiplied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N-2 </a:t>
            </a:r>
            <a:r>
              <a:rPr sz="1069" spc="5" dirty="0">
                <a:latin typeface="Times New Roman"/>
                <a:cs typeface="Times New Roman"/>
              </a:rPr>
              <a:t>factorial.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recursive definition. </a:t>
            </a:r>
            <a:r>
              <a:rPr sz="1069" spc="10" dirty="0">
                <a:latin typeface="Times New Roman"/>
                <a:cs typeface="Times New Roman"/>
              </a:rPr>
              <a:t>For having an </a:t>
            </a:r>
            <a:r>
              <a:rPr sz="1069" spc="5" dirty="0">
                <a:latin typeface="Times New Roman"/>
                <a:cs typeface="Times New Roman"/>
              </a:rPr>
              <a:t>answer, it is </a:t>
            </a:r>
            <a:r>
              <a:rPr sz="1069" spc="10" dirty="0">
                <a:latin typeface="Times New Roman"/>
                <a:cs typeface="Times New Roman"/>
              </a:rPr>
              <a:t>good to calculate the </a:t>
            </a:r>
            <a:r>
              <a:rPr sz="1069" spc="5" dirty="0">
                <a:latin typeface="Times New Roman"/>
                <a:cs typeface="Times New Roman"/>
              </a:rPr>
              <a:t>factorial </a:t>
            </a:r>
            <a:r>
              <a:rPr sz="1069" spc="10" dirty="0">
                <a:latin typeface="Times New Roman"/>
                <a:cs typeface="Times New Roman"/>
              </a:rPr>
              <a:t>of  one </a:t>
            </a:r>
            <a:r>
              <a:rPr sz="1069" spc="5" dirty="0">
                <a:latin typeface="Times New Roman"/>
                <a:cs typeface="Times New Roman"/>
              </a:rPr>
              <a:t>less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till </a:t>
            </a:r>
            <a:r>
              <a:rPr sz="1069" spc="10" dirty="0">
                <a:latin typeface="Times New Roman"/>
                <a:cs typeface="Times New Roman"/>
              </a:rPr>
              <a:t>the time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reach </a:t>
            </a:r>
            <a:r>
              <a:rPr sz="1069" spc="10" dirty="0">
                <a:latin typeface="Times New Roman"/>
                <a:cs typeface="Times New Roman"/>
              </a:rPr>
              <a:t>at the number </a:t>
            </a:r>
            <a:r>
              <a:rPr sz="1069" spc="5" dirty="0">
                <a:latin typeface="Times New Roman"/>
                <a:cs typeface="Times New Roman"/>
              </a:rPr>
              <a:t>2.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see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recursions  </a:t>
            </a:r>
            <a:r>
              <a:rPr sz="1069" spc="10" dirty="0">
                <a:latin typeface="Times New Roman"/>
                <a:cs typeface="Times New Roman"/>
              </a:rPr>
              <a:t>or recursive relations here and </a:t>
            </a:r>
            <a:r>
              <a:rPr sz="1069" spc="5" dirty="0">
                <a:latin typeface="Times New Roman"/>
                <a:cs typeface="Times New Roman"/>
              </a:rPr>
              <a:t>also in </a:t>
            </a:r>
            <a:r>
              <a:rPr sz="1069" spc="10" dirty="0">
                <a:latin typeface="Times New Roman"/>
                <a:cs typeface="Times New Roman"/>
              </a:rPr>
              <a:t>mathematic courses.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course of </a:t>
            </a:r>
            <a:r>
              <a:rPr sz="1069" spc="5" dirty="0">
                <a:latin typeface="Times New Roman"/>
                <a:cs typeface="Times New Roman"/>
              </a:rPr>
              <a:t>discrete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mathematics, recursion method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used. 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talking about the recursive calls.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see an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to understand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this recursive call </a:t>
            </a:r>
            <a:r>
              <a:rPr sz="1069" spc="10" dirty="0">
                <a:latin typeface="Times New Roman"/>
                <a:cs typeface="Times New Roman"/>
              </a:rPr>
              <a:t>works and how can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traverse the tree </a:t>
            </a:r>
            <a:r>
              <a:rPr sz="1069" spc="10" dirty="0">
                <a:latin typeface="Times New Roman"/>
                <a:cs typeface="Times New Roman"/>
              </a:rPr>
              <a:t>using the </a:t>
            </a:r>
            <a:r>
              <a:rPr sz="1069" spc="5" dirty="0">
                <a:latin typeface="Times New Roman"/>
                <a:cs typeface="Times New Roman"/>
              </a:rPr>
              <a:t>recursion.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of the benefits of recursion that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prints  </a:t>
            </a:r>
            <a:r>
              <a:rPr sz="1069" spc="10" dirty="0">
                <a:latin typeface="Times New Roman"/>
                <a:cs typeface="Times New Roman"/>
              </a:rPr>
              <a:t>out the information of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nodes without caring for the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tree. If the </a:t>
            </a:r>
            <a:r>
              <a:rPr sz="1069" spc="10" dirty="0">
                <a:latin typeface="Times New Roman"/>
                <a:cs typeface="Times New Roman"/>
              </a:rPr>
              <a:t>tree 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one lakh </a:t>
            </a:r>
            <a:r>
              <a:rPr sz="1069" spc="5" dirty="0">
                <a:latin typeface="Times New Roman"/>
                <a:cs typeface="Times New Roman"/>
              </a:rPr>
              <a:t>nodes,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simple </a:t>
            </a:r>
            <a:r>
              <a:rPr sz="1069" spc="10" dirty="0">
                <a:latin typeface="Times New Roman"/>
                <a:cs typeface="Times New Roman"/>
              </a:rPr>
              <a:t>four </a:t>
            </a:r>
            <a:r>
              <a:rPr sz="1069" spc="5" dirty="0">
                <a:latin typeface="Times New Roman"/>
                <a:cs typeface="Times New Roman"/>
              </a:rPr>
              <a:t>lines </a:t>
            </a:r>
            <a:r>
              <a:rPr sz="1069" spc="10" dirty="0">
                <a:latin typeface="Times New Roman"/>
                <a:cs typeface="Times New Roman"/>
              </a:rPr>
              <a:t>routine </a:t>
            </a:r>
            <a:r>
              <a:rPr sz="1069" spc="5" dirty="0">
                <a:latin typeface="Times New Roman"/>
                <a:cs typeface="Times New Roman"/>
              </a:rPr>
              <a:t>will print all </a:t>
            </a:r>
            <a:r>
              <a:rPr sz="1069" spc="10" dirty="0">
                <a:latin typeface="Times New Roman"/>
                <a:cs typeface="Times New Roman"/>
              </a:rPr>
              <a:t>the nodes. When  compared with </a:t>
            </a:r>
            <a:r>
              <a:rPr sz="1069" spc="5" dirty="0">
                <a:latin typeface="Times New Roman"/>
                <a:cs typeface="Times New Roman"/>
              </a:rPr>
              <a:t>the array printing,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simple loop there. In the link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5" dirty="0">
                <a:latin typeface="Times New Roman"/>
                <a:cs typeface="Times New Roman"/>
              </a:rPr>
              <a:t>also,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a small loop that executes </a:t>
            </a:r>
            <a:r>
              <a:rPr sz="1069" dirty="0">
                <a:latin typeface="Times New Roman"/>
                <a:cs typeface="Times New Roman"/>
              </a:rPr>
              <a:t>till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next pointer as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10" dirty="0">
                <a:latin typeface="Times New Roman"/>
                <a:cs typeface="Times New Roman"/>
              </a:rPr>
              <a:t>For tree,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recursive calls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print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inorder</a:t>
            </a:r>
            <a:r>
              <a:rPr sz="1069" i="1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function.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8401" y="5463751"/>
            <a:ext cx="3499820" cy="164904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4322" rIns="0" bIns="0" rtlCol="0">
            <a:spAutoFit/>
          </a:bodyPr>
          <a:lstStyle/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void inorder(TreeNode&lt;int&gt;*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treeNode)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treeNode != </a:t>
            </a:r>
            <a:r>
              <a:rPr sz="1069" spc="15" dirty="0">
                <a:latin typeface="Times New Roman"/>
                <a:cs typeface="Times New Roman"/>
              </a:rPr>
              <a:t>NULL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33830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inorder(treeNode-&gt;getLeft());</a:t>
            </a:r>
            <a:endParaRPr sz="1069">
              <a:latin typeface="Times New Roman"/>
              <a:cs typeface="Times New Roman"/>
            </a:endParaRPr>
          </a:p>
          <a:p>
            <a:pPr marL="338306" marR="1042082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cout &lt;&lt; *(treeNode-&gt;getInfo())&lt;&lt;" </a:t>
            </a:r>
            <a:r>
              <a:rPr sz="1069" spc="5" dirty="0">
                <a:latin typeface="Times New Roman"/>
                <a:cs typeface="Times New Roman"/>
              </a:rPr>
              <a:t>";  </a:t>
            </a:r>
            <a:r>
              <a:rPr sz="1069" spc="10" dirty="0">
                <a:latin typeface="Times New Roman"/>
                <a:cs typeface="Times New Roman"/>
              </a:rPr>
              <a:t>inorder(treeNode-&gt;getRight());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7392279"/>
            <a:ext cx="4851841" cy="147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The argument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as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preorder i.e.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TreeNode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If this </a:t>
            </a:r>
            <a:r>
              <a:rPr sz="1069" spc="10" dirty="0">
                <a:latin typeface="Times New Roman"/>
                <a:cs typeface="Times New Roman"/>
              </a:rPr>
              <a:t>node  </a:t>
            </a:r>
            <a:r>
              <a:rPr sz="1069" spc="5" dirty="0">
                <a:latin typeface="Times New Roman"/>
                <a:cs typeface="Times New Roman"/>
              </a:rPr>
              <a:t>is not </a:t>
            </a:r>
            <a:r>
              <a:rPr sz="1069" spc="10" dirty="0">
                <a:latin typeface="Times New Roman"/>
                <a:cs typeface="Times New Roman"/>
              </a:rPr>
              <a:t>NULL,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i="1" spc="5" dirty="0">
                <a:latin typeface="Times New Roman"/>
                <a:cs typeface="Times New Roman"/>
              </a:rPr>
              <a:t>getLeft()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get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and call the </a:t>
            </a:r>
            <a:r>
              <a:rPr sz="1069" i="1" spc="10" dirty="0">
                <a:latin typeface="Times New Roman"/>
                <a:cs typeface="Times New Roman"/>
              </a:rPr>
              <a:t>inorder </a:t>
            </a:r>
            <a:r>
              <a:rPr sz="1069" spc="10" dirty="0">
                <a:latin typeface="Times New Roman"/>
                <a:cs typeface="Times New Roman"/>
              </a:rPr>
              <a:t>function.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did not </a:t>
            </a:r>
            <a:r>
              <a:rPr sz="1069" spc="10" dirty="0">
                <a:latin typeface="Times New Roman"/>
                <a:cs typeface="Times New Roman"/>
              </a:rPr>
              <a:t>print the node </a:t>
            </a:r>
            <a:r>
              <a:rPr sz="1069" spc="5" dirty="0">
                <a:latin typeface="Times New Roman"/>
                <a:cs typeface="Times New Roman"/>
              </a:rPr>
              <a:t>first here.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</a:t>
            </a:r>
            <a:r>
              <a:rPr sz="1069" spc="10" dirty="0">
                <a:latin typeface="Times New Roman"/>
                <a:cs typeface="Times New Roman"/>
              </a:rPr>
              <a:t>method,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no 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print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root tree first of all.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left tree.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completely traversing </a:t>
            </a:r>
            <a:r>
              <a:rPr sz="1069" spc="10" dirty="0">
                <a:latin typeface="Times New Roman"/>
                <a:cs typeface="Times New Roman"/>
              </a:rPr>
              <a:t>the  complete </a:t>
            </a:r>
            <a:r>
              <a:rPr sz="1069" spc="5" dirty="0">
                <a:latin typeface="Times New Roman"/>
                <a:cs typeface="Times New Roman"/>
              </a:rPr>
              <a:t>left tree,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print 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end,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traverse </a:t>
            </a:r>
            <a:r>
              <a:rPr sz="1069" spc="10" dirty="0">
                <a:latin typeface="Times New Roman"/>
                <a:cs typeface="Times New Roman"/>
              </a:rPr>
              <a:t>the right 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recursion.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Hopefully, you have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fair </a:t>
            </a:r>
            <a:r>
              <a:rPr sz="1069" spc="10" dirty="0">
                <a:latin typeface="Times New Roman"/>
                <a:cs typeface="Times New Roman"/>
              </a:rPr>
              <a:t>knowledge about the postorder mechanism </a:t>
            </a:r>
            <a:r>
              <a:rPr sz="1069" spc="5" dirty="0">
                <a:latin typeface="Times New Roman"/>
                <a:cs typeface="Times New Roman"/>
              </a:rPr>
              <a:t>too. </a:t>
            </a:r>
            <a:r>
              <a:rPr sz="1069" spc="10" dirty="0">
                <a:latin typeface="Times New Roman"/>
                <a:cs typeface="Times New Roman"/>
              </a:rPr>
              <a:t>Here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code of </a:t>
            </a:r>
            <a:r>
              <a:rPr sz="1069" spc="5" dirty="0">
                <a:latin typeface="Times New Roman"/>
                <a:cs typeface="Times New Roman"/>
              </a:rPr>
              <a:t>the postorder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577528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3979" y="1616974"/>
            <a:ext cx="3147307" cy="1645519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4322" rIns="0" bIns="0" rtlCol="0">
            <a:spAutoFit/>
          </a:bodyPr>
          <a:lstStyle/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void postorder(TreeNode&lt;int&gt;*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treeNode)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treeNode </a:t>
            </a:r>
            <a:r>
              <a:rPr sz="1069" spc="15" dirty="0">
                <a:latin typeface="Times New Roman"/>
                <a:cs typeface="Times New Roman"/>
              </a:rPr>
              <a:t>!= NULL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338306" marR="687725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postorder(treeNode-&gt;getLeft());  postorder(treeNode-&gt;getRight());  </a:t>
            </a:r>
            <a:r>
              <a:rPr sz="1069" spc="5" dirty="0">
                <a:latin typeface="Times New Roman"/>
                <a:cs typeface="Times New Roman"/>
              </a:rPr>
              <a:t>cout </a:t>
            </a:r>
            <a:r>
              <a:rPr sz="1069" spc="10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*(treeNode-&gt;getInfo())&lt;&lt;"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";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3549920"/>
            <a:ext cx="4851841" cy="821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the postorder, the </a:t>
            </a:r>
            <a:r>
              <a:rPr sz="1069" spc="10" dirty="0">
                <a:latin typeface="Times New Roman"/>
                <a:cs typeface="Times New Roman"/>
              </a:rPr>
              <a:t>input argument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to the </a:t>
            </a:r>
            <a:r>
              <a:rPr sz="1069" i="1" spc="10" dirty="0">
                <a:latin typeface="Times New Roman"/>
                <a:cs typeface="Times New Roman"/>
              </a:rPr>
              <a:t>TreeNode</a:t>
            </a:r>
            <a:r>
              <a:rPr sz="1069" spc="10" dirty="0">
                <a:latin typeface="Times New Roman"/>
                <a:cs typeface="Times New Roman"/>
              </a:rPr>
              <a:t>. If the 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NULL,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traverse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first. </a:t>
            </a:r>
            <a:r>
              <a:rPr sz="1069" spc="5" dirty="0">
                <a:latin typeface="Times New Roman"/>
                <a:cs typeface="Times New Roman"/>
              </a:rPr>
              <a:t>After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traverse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tree and </a:t>
            </a:r>
            <a:r>
              <a:rPr sz="1069" spc="5" dirty="0">
                <a:latin typeface="Times New Roman"/>
                <a:cs typeface="Times New Roman"/>
              </a:rPr>
              <a:t>print  the </a:t>
            </a:r>
            <a:r>
              <a:rPr sz="1069" spc="10" dirty="0">
                <a:latin typeface="Times New Roman"/>
                <a:cs typeface="Times New Roman"/>
              </a:rPr>
              <a:t>node value from where we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of these above </a:t>
            </a:r>
            <a:r>
              <a:rPr sz="1069" spc="5" dirty="0">
                <a:latin typeface="Times New Roman"/>
                <a:cs typeface="Times New Roman"/>
              </a:rPr>
              <a:t>routines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so we </a:t>
            </a:r>
            <a:r>
              <a:rPr sz="1069" spc="5" dirty="0">
                <a:latin typeface="Times New Roman"/>
                <a:cs typeface="Times New Roman"/>
              </a:rPr>
              <a:t>will call </a:t>
            </a:r>
            <a:r>
              <a:rPr sz="1069" spc="10" dirty="0">
                <a:latin typeface="Times New Roman"/>
                <a:cs typeface="Times New Roman"/>
              </a:rPr>
              <a:t>them</a:t>
            </a:r>
            <a:r>
              <a:rPr sz="1069" spc="5" dirty="0">
                <a:latin typeface="Times New Roman"/>
                <a:cs typeface="Times New Roman"/>
              </a:rPr>
              <a:t> as: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3979" y="4513632"/>
            <a:ext cx="3147307" cy="149885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4939" rIns="0" bIns="0" rtlCol="0">
            <a:spAutoFit/>
          </a:bodyPr>
          <a:lstStyle/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59882" marR="1978597">
              <a:lnSpc>
                <a:spcPts val="1264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"inorder: ";  </a:t>
            </a:r>
            <a:r>
              <a:rPr sz="1069" spc="10" dirty="0">
                <a:latin typeface="Times New Roman"/>
                <a:cs typeface="Times New Roman"/>
              </a:rPr>
              <a:t>preorder(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root);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59882" marR="197859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"inorder: ";  </a:t>
            </a:r>
            <a:r>
              <a:rPr sz="1069" spc="10" dirty="0">
                <a:latin typeface="Times New Roman"/>
                <a:cs typeface="Times New Roman"/>
              </a:rPr>
              <a:t>inorder( root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59882" marR="185450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"postorder: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";  postorder( root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6281770"/>
            <a:ext cx="4851841" cy="1175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Here the </a:t>
            </a:r>
            <a:r>
              <a:rPr sz="1069" spc="5" dirty="0">
                <a:latin typeface="Times New Roman"/>
                <a:cs typeface="Times New Roman"/>
              </a:rPr>
              <a:t>root represents </a:t>
            </a:r>
            <a:r>
              <a:rPr sz="1069" spc="10" dirty="0">
                <a:latin typeface="Times New Roman"/>
                <a:cs typeface="Times New Roman"/>
              </a:rPr>
              <a:t>the root 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the tree </a:t>
            </a:r>
            <a:r>
              <a:rPr sz="1069" spc="10" dirty="0">
                <a:latin typeface="Times New Roman"/>
                <a:cs typeface="Times New Roman"/>
              </a:rPr>
              <a:t>does not </a:t>
            </a:r>
            <a:r>
              <a:rPr sz="1069" spc="5" dirty="0">
                <a:latin typeface="Times New Roman"/>
                <a:cs typeface="Times New Roman"/>
              </a:rPr>
              <a:t>matter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complete </a:t>
            </a:r>
            <a:r>
              <a:rPr sz="1069" spc="5" dirty="0">
                <a:latin typeface="Times New Roman"/>
                <a:cs typeface="Times New Roman"/>
              </a:rPr>
              <a:t>tree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printed in </a:t>
            </a:r>
            <a:r>
              <a:rPr sz="1069" i="1" spc="5" dirty="0">
                <a:latin typeface="Times New Roman"/>
                <a:cs typeface="Times New Roman"/>
              </a:rPr>
              <a:t>preorder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inorder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postorder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Let’s discuss  an example to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working of these routines.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264" b="1" spc="5" dirty="0">
                <a:latin typeface="Arial"/>
                <a:cs typeface="Arial"/>
              </a:rPr>
              <a:t>Example</a:t>
            </a:r>
            <a:endParaRPr sz="1264">
              <a:latin typeface="Arial"/>
              <a:cs typeface="Arial"/>
            </a:endParaRPr>
          </a:p>
          <a:p>
            <a:pPr marL="12347" algn="just">
              <a:spcBef>
                <a:spcPts val="238"/>
              </a:spcBef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look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921463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6798" y="3723274"/>
            <a:ext cx="54327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Fig</a:t>
            </a:r>
            <a:r>
              <a:rPr sz="1069" b="1" spc="-63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13.3: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9489" y="3723274"/>
            <a:ext cx="24947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Preorder:  </a:t>
            </a:r>
            <a:r>
              <a:rPr sz="1069" spc="10" dirty="0">
                <a:latin typeface="Times New Roman"/>
                <a:cs typeface="Times New Roman"/>
              </a:rPr>
              <a:t>14  4  3  9  7  5  15  18  16  17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80435" y="1294341"/>
            <a:ext cx="332758" cy="322263"/>
          </a:xfrm>
          <a:custGeom>
            <a:avLst/>
            <a:gdLst/>
            <a:ahLst/>
            <a:cxnLst/>
            <a:rect l="l" t="t" r="r" b="b"/>
            <a:pathLst>
              <a:path w="342264" h="331469">
                <a:moveTo>
                  <a:pt x="170687" y="0"/>
                </a:moveTo>
                <a:lnTo>
                  <a:pt x="125236" y="5898"/>
                </a:lnTo>
                <a:lnTo>
                  <a:pt x="84440" y="22549"/>
                </a:lnTo>
                <a:lnTo>
                  <a:pt x="49910" y="48387"/>
                </a:lnTo>
                <a:lnTo>
                  <a:pt x="23255" y="81844"/>
                </a:lnTo>
                <a:lnTo>
                  <a:pt x="6081" y="121355"/>
                </a:lnTo>
                <a:lnTo>
                  <a:pt x="0" y="165354"/>
                </a:lnTo>
                <a:lnTo>
                  <a:pt x="6081" y="209408"/>
                </a:lnTo>
                <a:lnTo>
                  <a:pt x="23255" y="249061"/>
                </a:lnTo>
                <a:lnTo>
                  <a:pt x="49911" y="282701"/>
                </a:lnTo>
                <a:lnTo>
                  <a:pt x="84440" y="308722"/>
                </a:lnTo>
                <a:lnTo>
                  <a:pt x="125236" y="325515"/>
                </a:lnTo>
                <a:lnTo>
                  <a:pt x="170687" y="331470"/>
                </a:lnTo>
                <a:lnTo>
                  <a:pt x="216196" y="325515"/>
                </a:lnTo>
                <a:lnTo>
                  <a:pt x="257132" y="308722"/>
                </a:lnTo>
                <a:lnTo>
                  <a:pt x="291846" y="282702"/>
                </a:lnTo>
                <a:lnTo>
                  <a:pt x="318685" y="249061"/>
                </a:lnTo>
                <a:lnTo>
                  <a:pt x="335999" y="209408"/>
                </a:lnTo>
                <a:lnTo>
                  <a:pt x="342138" y="165354"/>
                </a:lnTo>
                <a:lnTo>
                  <a:pt x="335999" y="121355"/>
                </a:lnTo>
                <a:lnTo>
                  <a:pt x="318685" y="81844"/>
                </a:lnTo>
                <a:lnTo>
                  <a:pt x="291845" y="48387"/>
                </a:lnTo>
                <a:lnTo>
                  <a:pt x="257132" y="22549"/>
                </a:lnTo>
                <a:lnTo>
                  <a:pt x="216196" y="5898"/>
                </a:lnTo>
                <a:lnTo>
                  <a:pt x="17068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3565136" y="1352620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15417" y="1800330"/>
            <a:ext cx="332758" cy="322263"/>
          </a:xfrm>
          <a:custGeom>
            <a:avLst/>
            <a:gdLst/>
            <a:ahLst/>
            <a:cxnLst/>
            <a:rect l="l" t="t" r="r" b="b"/>
            <a:pathLst>
              <a:path w="342264" h="331469">
                <a:moveTo>
                  <a:pt x="171450" y="0"/>
                </a:moveTo>
                <a:lnTo>
                  <a:pt x="125677" y="5954"/>
                </a:lnTo>
                <a:lnTo>
                  <a:pt x="84666" y="22747"/>
                </a:lnTo>
                <a:lnTo>
                  <a:pt x="50006" y="48767"/>
                </a:lnTo>
                <a:lnTo>
                  <a:pt x="23283" y="82408"/>
                </a:lnTo>
                <a:lnTo>
                  <a:pt x="6085" y="122061"/>
                </a:lnTo>
                <a:lnTo>
                  <a:pt x="0" y="166116"/>
                </a:lnTo>
                <a:lnTo>
                  <a:pt x="6085" y="209849"/>
                </a:lnTo>
                <a:lnTo>
                  <a:pt x="23283" y="249286"/>
                </a:lnTo>
                <a:lnTo>
                  <a:pt x="50006" y="282797"/>
                </a:lnTo>
                <a:lnTo>
                  <a:pt x="84666" y="308751"/>
                </a:lnTo>
                <a:lnTo>
                  <a:pt x="125677" y="325518"/>
                </a:lnTo>
                <a:lnTo>
                  <a:pt x="171450" y="331470"/>
                </a:lnTo>
                <a:lnTo>
                  <a:pt x="216901" y="325518"/>
                </a:lnTo>
                <a:lnTo>
                  <a:pt x="257697" y="308751"/>
                </a:lnTo>
                <a:lnTo>
                  <a:pt x="292227" y="282797"/>
                </a:lnTo>
                <a:lnTo>
                  <a:pt x="318882" y="249286"/>
                </a:lnTo>
                <a:lnTo>
                  <a:pt x="336056" y="209849"/>
                </a:lnTo>
                <a:lnTo>
                  <a:pt x="342138" y="166116"/>
                </a:lnTo>
                <a:lnTo>
                  <a:pt x="336056" y="122061"/>
                </a:lnTo>
                <a:lnTo>
                  <a:pt x="318882" y="82408"/>
                </a:lnTo>
                <a:lnTo>
                  <a:pt x="292226" y="48767"/>
                </a:lnTo>
                <a:lnTo>
                  <a:pt x="257697" y="22747"/>
                </a:lnTo>
                <a:lnTo>
                  <a:pt x="216901" y="5954"/>
                </a:lnTo>
                <a:lnTo>
                  <a:pt x="17145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4900859" y="1859349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02697" y="1524000"/>
            <a:ext cx="1045810" cy="368565"/>
          </a:xfrm>
          <a:custGeom>
            <a:avLst/>
            <a:gdLst/>
            <a:ahLst/>
            <a:cxnLst/>
            <a:rect l="l" t="t" r="r" b="b"/>
            <a:pathLst>
              <a:path w="1075689" h="379094">
                <a:moveTo>
                  <a:pt x="0" y="0"/>
                </a:moveTo>
                <a:lnTo>
                  <a:pt x="1075181" y="3787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145453" y="1800330"/>
            <a:ext cx="332758" cy="322263"/>
          </a:xfrm>
          <a:custGeom>
            <a:avLst/>
            <a:gdLst/>
            <a:ahLst/>
            <a:cxnLst/>
            <a:rect l="l" t="t" r="r" b="b"/>
            <a:pathLst>
              <a:path w="342264" h="331469">
                <a:moveTo>
                  <a:pt x="170687" y="0"/>
                </a:moveTo>
                <a:lnTo>
                  <a:pt x="125236" y="5954"/>
                </a:lnTo>
                <a:lnTo>
                  <a:pt x="84440" y="22747"/>
                </a:lnTo>
                <a:lnTo>
                  <a:pt x="49911" y="48767"/>
                </a:lnTo>
                <a:lnTo>
                  <a:pt x="23255" y="82408"/>
                </a:lnTo>
                <a:lnTo>
                  <a:pt x="6081" y="122061"/>
                </a:lnTo>
                <a:lnTo>
                  <a:pt x="0" y="166116"/>
                </a:lnTo>
                <a:lnTo>
                  <a:pt x="6081" y="209849"/>
                </a:lnTo>
                <a:lnTo>
                  <a:pt x="23255" y="249286"/>
                </a:lnTo>
                <a:lnTo>
                  <a:pt x="49911" y="282797"/>
                </a:lnTo>
                <a:lnTo>
                  <a:pt x="84440" y="308751"/>
                </a:lnTo>
                <a:lnTo>
                  <a:pt x="125236" y="325518"/>
                </a:lnTo>
                <a:lnTo>
                  <a:pt x="170687" y="331470"/>
                </a:lnTo>
                <a:lnTo>
                  <a:pt x="216460" y="325518"/>
                </a:lnTo>
                <a:lnTo>
                  <a:pt x="257471" y="308751"/>
                </a:lnTo>
                <a:lnTo>
                  <a:pt x="292131" y="282797"/>
                </a:lnTo>
                <a:lnTo>
                  <a:pt x="318854" y="249286"/>
                </a:lnTo>
                <a:lnTo>
                  <a:pt x="336052" y="209849"/>
                </a:lnTo>
                <a:lnTo>
                  <a:pt x="342138" y="166116"/>
                </a:lnTo>
                <a:lnTo>
                  <a:pt x="336052" y="122061"/>
                </a:lnTo>
                <a:lnTo>
                  <a:pt x="318854" y="82408"/>
                </a:lnTo>
                <a:lnTo>
                  <a:pt x="292131" y="48767"/>
                </a:lnTo>
                <a:lnTo>
                  <a:pt x="257471" y="22747"/>
                </a:lnTo>
                <a:lnTo>
                  <a:pt x="216460" y="5954"/>
                </a:lnTo>
                <a:lnTo>
                  <a:pt x="17068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265716" y="185934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67716" y="1524000"/>
            <a:ext cx="1044575" cy="368565"/>
          </a:xfrm>
          <a:custGeom>
            <a:avLst/>
            <a:gdLst/>
            <a:ahLst/>
            <a:cxnLst/>
            <a:rect l="l" t="t" r="r" b="b"/>
            <a:pathLst>
              <a:path w="1074420" h="379094">
                <a:moveTo>
                  <a:pt x="1074419" y="0"/>
                </a:moveTo>
                <a:lnTo>
                  <a:pt x="0" y="3787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881841" y="2352250"/>
            <a:ext cx="332758" cy="322263"/>
          </a:xfrm>
          <a:custGeom>
            <a:avLst/>
            <a:gdLst/>
            <a:ahLst/>
            <a:cxnLst/>
            <a:rect l="l" t="t" r="r" b="b"/>
            <a:pathLst>
              <a:path w="342264" h="331469">
                <a:moveTo>
                  <a:pt x="171450" y="0"/>
                </a:moveTo>
                <a:lnTo>
                  <a:pt x="125941" y="5898"/>
                </a:lnTo>
                <a:lnTo>
                  <a:pt x="85005" y="22549"/>
                </a:lnTo>
                <a:lnTo>
                  <a:pt x="50292" y="48387"/>
                </a:lnTo>
                <a:lnTo>
                  <a:pt x="23452" y="81844"/>
                </a:lnTo>
                <a:lnTo>
                  <a:pt x="6138" y="121355"/>
                </a:lnTo>
                <a:lnTo>
                  <a:pt x="0" y="165353"/>
                </a:lnTo>
                <a:lnTo>
                  <a:pt x="6138" y="209408"/>
                </a:lnTo>
                <a:lnTo>
                  <a:pt x="23452" y="249061"/>
                </a:lnTo>
                <a:lnTo>
                  <a:pt x="50292" y="282702"/>
                </a:lnTo>
                <a:lnTo>
                  <a:pt x="85005" y="308722"/>
                </a:lnTo>
                <a:lnTo>
                  <a:pt x="125941" y="325515"/>
                </a:lnTo>
                <a:lnTo>
                  <a:pt x="171450" y="331470"/>
                </a:lnTo>
                <a:lnTo>
                  <a:pt x="216901" y="325515"/>
                </a:lnTo>
                <a:lnTo>
                  <a:pt x="257697" y="308722"/>
                </a:lnTo>
                <a:lnTo>
                  <a:pt x="292227" y="282702"/>
                </a:lnTo>
                <a:lnTo>
                  <a:pt x="318882" y="249061"/>
                </a:lnTo>
                <a:lnTo>
                  <a:pt x="336056" y="209408"/>
                </a:lnTo>
                <a:lnTo>
                  <a:pt x="342137" y="165353"/>
                </a:lnTo>
                <a:lnTo>
                  <a:pt x="336056" y="121355"/>
                </a:lnTo>
                <a:lnTo>
                  <a:pt x="318882" y="81844"/>
                </a:lnTo>
                <a:lnTo>
                  <a:pt x="292226" y="48387"/>
                </a:lnTo>
                <a:lnTo>
                  <a:pt x="257697" y="22549"/>
                </a:lnTo>
                <a:lnTo>
                  <a:pt x="216901" y="5898"/>
                </a:lnTo>
                <a:lnTo>
                  <a:pt x="17145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3002103" y="241275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21783" y="2075921"/>
            <a:ext cx="522288" cy="323497"/>
          </a:xfrm>
          <a:custGeom>
            <a:avLst/>
            <a:gdLst/>
            <a:ahLst/>
            <a:cxnLst/>
            <a:rect l="l" t="t" r="r" b="b"/>
            <a:pathLst>
              <a:path w="537210" h="332739">
                <a:moveTo>
                  <a:pt x="0" y="0"/>
                </a:moveTo>
                <a:lnTo>
                  <a:pt x="537210" y="33223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421043" y="2767119"/>
            <a:ext cx="333375" cy="321645"/>
          </a:xfrm>
          <a:custGeom>
            <a:avLst/>
            <a:gdLst/>
            <a:ahLst/>
            <a:cxnLst/>
            <a:rect l="l" t="t" r="r" b="b"/>
            <a:pathLst>
              <a:path w="342900" h="330835">
                <a:moveTo>
                  <a:pt x="171450" y="0"/>
                </a:moveTo>
                <a:lnTo>
                  <a:pt x="125941" y="5898"/>
                </a:lnTo>
                <a:lnTo>
                  <a:pt x="85005" y="22549"/>
                </a:lnTo>
                <a:lnTo>
                  <a:pt x="50292" y="48387"/>
                </a:lnTo>
                <a:lnTo>
                  <a:pt x="23452" y="81844"/>
                </a:lnTo>
                <a:lnTo>
                  <a:pt x="6138" y="121355"/>
                </a:lnTo>
                <a:lnTo>
                  <a:pt x="0" y="165353"/>
                </a:lnTo>
                <a:lnTo>
                  <a:pt x="6138" y="209352"/>
                </a:lnTo>
                <a:lnTo>
                  <a:pt x="23452" y="248863"/>
                </a:lnTo>
                <a:lnTo>
                  <a:pt x="50291" y="282320"/>
                </a:lnTo>
                <a:lnTo>
                  <a:pt x="85005" y="308158"/>
                </a:lnTo>
                <a:lnTo>
                  <a:pt x="125941" y="324809"/>
                </a:lnTo>
                <a:lnTo>
                  <a:pt x="171450" y="330707"/>
                </a:lnTo>
                <a:lnTo>
                  <a:pt x="216958" y="324809"/>
                </a:lnTo>
                <a:lnTo>
                  <a:pt x="257894" y="308158"/>
                </a:lnTo>
                <a:lnTo>
                  <a:pt x="292607" y="282320"/>
                </a:lnTo>
                <a:lnTo>
                  <a:pt x="319447" y="248863"/>
                </a:lnTo>
                <a:lnTo>
                  <a:pt x="336761" y="209352"/>
                </a:lnTo>
                <a:lnTo>
                  <a:pt x="342900" y="165353"/>
                </a:lnTo>
                <a:lnTo>
                  <a:pt x="336761" y="121355"/>
                </a:lnTo>
                <a:lnTo>
                  <a:pt x="319447" y="81844"/>
                </a:lnTo>
                <a:lnTo>
                  <a:pt x="292607" y="48387"/>
                </a:lnTo>
                <a:lnTo>
                  <a:pt x="257894" y="22549"/>
                </a:lnTo>
                <a:lnTo>
                  <a:pt x="216958" y="5898"/>
                </a:lnTo>
                <a:lnTo>
                  <a:pt x="17145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2542047" y="2825396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97374" y="2628582"/>
            <a:ext cx="238301" cy="183974"/>
          </a:xfrm>
          <a:custGeom>
            <a:avLst/>
            <a:gdLst/>
            <a:ahLst/>
            <a:cxnLst/>
            <a:rect l="l" t="t" r="r" b="b"/>
            <a:pathLst>
              <a:path w="245110" h="189230">
                <a:moveTo>
                  <a:pt x="244601" y="0"/>
                </a:moveTo>
                <a:lnTo>
                  <a:pt x="0" y="1889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5551805" y="2352250"/>
            <a:ext cx="332758" cy="322263"/>
          </a:xfrm>
          <a:custGeom>
            <a:avLst/>
            <a:gdLst/>
            <a:ahLst/>
            <a:cxnLst/>
            <a:rect l="l" t="t" r="r" b="b"/>
            <a:pathLst>
              <a:path w="342264" h="331469">
                <a:moveTo>
                  <a:pt x="171450" y="0"/>
                </a:moveTo>
                <a:lnTo>
                  <a:pt x="125941" y="5898"/>
                </a:lnTo>
                <a:lnTo>
                  <a:pt x="85005" y="22549"/>
                </a:lnTo>
                <a:lnTo>
                  <a:pt x="50291" y="48387"/>
                </a:lnTo>
                <a:lnTo>
                  <a:pt x="23452" y="81844"/>
                </a:lnTo>
                <a:lnTo>
                  <a:pt x="6138" y="121355"/>
                </a:lnTo>
                <a:lnTo>
                  <a:pt x="0" y="165353"/>
                </a:lnTo>
                <a:lnTo>
                  <a:pt x="6138" y="209408"/>
                </a:lnTo>
                <a:lnTo>
                  <a:pt x="23452" y="249061"/>
                </a:lnTo>
                <a:lnTo>
                  <a:pt x="50292" y="282702"/>
                </a:lnTo>
                <a:lnTo>
                  <a:pt x="85005" y="308722"/>
                </a:lnTo>
                <a:lnTo>
                  <a:pt x="125941" y="325515"/>
                </a:lnTo>
                <a:lnTo>
                  <a:pt x="171450" y="331470"/>
                </a:lnTo>
                <a:lnTo>
                  <a:pt x="216901" y="325515"/>
                </a:lnTo>
                <a:lnTo>
                  <a:pt x="257697" y="308722"/>
                </a:lnTo>
                <a:lnTo>
                  <a:pt x="292227" y="282702"/>
                </a:lnTo>
                <a:lnTo>
                  <a:pt x="318882" y="249061"/>
                </a:lnTo>
                <a:lnTo>
                  <a:pt x="336056" y="209408"/>
                </a:lnTo>
                <a:lnTo>
                  <a:pt x="342138" y="165353"/>
                </a:lnTo>
                <a:lnTo>
                  <a:pt x="336056" y="121355"/>
                </a:lnTo>
                <a:lnTo>
                  <a:pt x="318882" y="81844"/>
                </a:lnTo>
                <a:lnTo>
                  <a:pt x="292226" y="48387"/>
                </a:lnTo>
                <a:lnTo>
                  <a:pt x="257697" y="22549"/>
                </a:lnTo>
                <a:lnTo>
                  <a:pt x="216901" y="5898"/>
                </a:lnTo>
                <a:lnTo>
                  <a:pt x="17145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5637988" y="2412753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91007" y="2075921"/>
            <a:ext cx="523522" cy="323497"/>
          </a:xfrm>
          <a:custGeom>
            <a:avLst/>
            <a:gdLst/>
            <a:ahLst/>
            <a:cxnLst/>
            <a:rect l="l" t="t" r="r" b="b"/>
            <a:pathLst>
              <a:path w="538479" h="332739">
                <a:moveTo>
                  <a:pt x="0" y="0"/>
                </a:moveTo>
                <a:lnTo>
                  <a:pt x="537972" y="33223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409065" y="2352250"/>
            <a:ext cx="332758" cy="322263"/>
          </a:xfrm>
          <a:custGeom>
            <a:avLst/>
            <a:gdLst/>
            <a:ahLst/>
            <a:cxnLst/>
            <a:rect l="l" t="t" r="r" b="b"/>
            <a:pathLst>
              <a:path w="342264" h="331469">
                <a:moveTo>
                  <a:pt x="170687" y="0"/>
                </a:moveTo>
                <a:lnTo>
                  <a:pt x="125236" y="5898"/>
                </a:lnTo>
                <a:lnTo>
                  <a:pt x="84440" y="22549"/>
                </a:lnTo>
                <a:lnTo>
                  <a:pt x="49911" y="48387"/>
                </a:lnTo>
                <a:lnTo>
                  <a:pt x="23255" y="81844"/>
                </a:lnTo>
                <a:lnTo>
                  <a:pt x="6081" y="121355"/>
                </a:lnTo>
                <a:lnTo>
                  <a:pt x="0" y="165353"/>
                </a:lnTo>
                <a:lnTo>
                  <a:pt x="6081" y="209408"/>
                </a:lnTo>
                <a:lnTo>
                  <a:pt x="23255" y="249061"/>
                </a:lnTo>
                <a:lnTo>
                  <a:pt x="49911" y="282702"/>
                </a:lnTo>
                <a:lnTo>
                  <a:pt x="84440" y="308722"/>
                </a:lnTo>
                <a:lnTo>
                  <a:pt x="125236" y="325515"/>
                </a:lnTo>
                <a:lnTo>
                  <a:pt x="170687" y="331470"/>
                </a:lnTo>
                <a:lnTo>
                  <a:pt x="216196" y="325515"/>
                </a:lnTo>
                <a:lnTo>
                  <a:pt x="257132" y="308722"/>
                </a:lnTo>
                <a:lnTo>
                  <a:pt x="291845" y="282702"/>
                </a:lnTo>
                <a:lnTo>
                  <a:pt x="318685" y="249061"/>
                </a:lnTo>
                <a:lnTo>
                  <a:pt x="335999" y="209408"/>
                </a:lnTo>
                <a:lnTo>
                  <a:pt x="342138" y="165353"/>
                </a:lnTo>
                <a:lnTo>
                  <a:pt x="335999" y="121355"/>
                </a:lnTo>
                <a:lnTo>
                  <a:pt x="318685" y="81844"/>
                </a:lnTo>
                <a:lnTo>
                  <a:pt x="291845" y="48387"/>
                </a:lnTo>
                <a:lnTo>
                  <a:pt x="257132" y="22549"/>
                </a:lnTo>
                <a:lnTo>
                  <a:pt x="216196" y="5898"/>
                </a:lnTo>
                <a:lnTo>
                  <a:pt x="17068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1529328" y="241275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85396" y="2075921"/>
            <a:ext cx="522288" cy="323497"/>
          </a:xfrm>
          <a:custGeom>
            <a:avLst/>
            <a:gdLst/>
            <a:ahLst/>
            <a:cxnLst/>
            <a:rect l="l" t="t" r="r" b="b"/>
            <a:pathLst>
              <a:path w="537210" h="332739">
                <a:moveTo>
                  <a:pt x="537210" y="0"/>
                </a:moveTo>
                <a:lnTo>
                  <a:pt x="0" y="33223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915054" y="3227175"/>
            <a:ext cx="333375" cy="321645"/>
          </a:xfrm>
          <a:custGeom>
            <a:avLst/>
            <a:gdLst/>
            <a:ahLst/>
            <a:cxnLst/>
            <a:rect l="l" t="t" r="r" b="b"/>
            <a:pathLst>
              <a:path w="342900" h="330835">
                <a:moveTo>
                  <a:pt x="171450" y="0"/>
                </a:moveTo>
                <a:lnTo>
                  <a:pt x="125941" y="5898"/>
                </a:lnTo>
                <a:lnTo>
                  <a:pt x="85005" y="22549"/>
                </a:lnTo>
                <a:lnTo>
                  <a:pt x="50292" y="48387"/>
                </a:lnTo>
                <a:lnTo>
                  <a:pt x="23452" y="81844"/>
                </a:lnTo>
                <a:lnTo>
                  <a:pt x="6138" y="121355"/>
                </a:lnTo>
                <a:lnTo>
                  <a:pt x="0" y="165353"/>
                </a:lnTo>
                <a:lnTo>
                  <a:pt x="6138" y="209352"/>
                </a:lnTo>
                <a:lnTo>
                  <a:pt x="23452" y="248863"/>
                </a:lnTo>
                <a:lnTo>
                  <a:pt x="50292" y="282320"/>
                </a:lnTo>
                <a:lnTo>
                  <a:pt x="85005" y="308158"/>
                </a:lnTo>
                <a:lnTo>
                  <a:pt x="125941" y="324809"/>
                </a:lnTo>
                <a:lnTo>
                  <a:pt x="171450" y="330707"/>
                </a:lnTo>
                <a:lnTo>
                  <a:pt x="216958" y="324809"/>
                </a:lnTo>
                <a:lnTo>
                  <a:pt x="257894" y="308158"/>
                </a:lnTo>
                <a:lnTo>
                  <a:pt x="292607" y="282320"/>
                </a:lnTo>
                <a:lnTo>
                  <a:pt x="319447" y="248863"/>
                </a:lnTo>
                <a:lnTo>
                  <a:pt x="336761" y="209352"/>
                </a:lnTo>
                <a:lnTo>
                  <a:pt x="342900" y="165353"/>
                </a:lnTo>
                <a:lnTo>
                  <a:pt x="336761" y="121355"/>
                </a:lnTo>
                <a:lnTo>
                  <a:pt x="319447" y="81844"/>
                </a:lnTo>
                <a:lnTo>
                  <a:pt x="292607" y="48387"/>
                </a:lnTo>
                <a:lnTo>
                  <a:pt x="257894" y="22549"/>
                </a:lnTo>
                <a:lnTo>
                  <a:pt x="216958" y="5898"/>
                </a:lnTo>
                <a:lnTo>
                  <a:pt x="17145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2035316" y="328545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91384" y="3042707"/>
            <a:ext cx="285221" cy="230893"/>
          </a:xfrm>
          <a:custGeom>
            <a:avLst/>
            <a:gdLst/>
            <a:ahLst/>
            <a:cxnLst/>
            <a:rect l="l" t="t" r="r" b="b"/>
            <a:pathLst>
              <a:path w="293369" h="237489">
                <a:moveTo>
                  <a:pt x="0" y="236981"/>
                </a:moveTo>
                <a:lnTo>
                  <a:pt x="29337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091007" y="2767119"/>
            <a:ext cx="333375" cy="321645"/>
          </a:xfrm>
          <a:custGeom>
            <a:avLst/>
            <a:gdLst/>
            <a:ahLst/>
            <a:cxnLst/>
            <a:rect l="l" t="t" r="r" b="b"/>
            <a:pathLst>
              <a:path w="342900" h="330835">
                <a:moveTo>
                  <a:pt x="171450" y="0"/>
                </a:moveTo>
                <a:lnTo>
                  <a:pt x="125941" y="5898"/>
                </a:lnTo>
                <a:lnTo>
                  <a:pt x="85005" y="22549"/>
                </a:lnTo>
                <a:lnTo>
                  <a:pt x="50291" y="48387"/>
                </a:lnTo>
                <a:lnTo>
                  <a:pt x="23452" y="81844"/>
                </a:lnTo>
                <a:lnTo>
                  <a:pt x="6138" y="121355"/>
                </a:lnTo>
                <a:lnTo>
                  <a:pt x="0" y="165353"/>
                </a:lnTo>
                <a:lnTo>
                  <a:pt x="6138" y="209352"/>
                </a:lnTo>
                <a:lnTo>
                  <a:pt x="23452" y="248863"/>
                </a:lnTo>
                <a:lnTo>
                  <a:pt x="50292" y="282320"/>
                </a:lnTo>
                <a:lnTo>
                  <a:pt x="85005" y="308158"/>
                </a:lnTo>
                <a:lnTo>
                  <a:pt x="125941" y="324809"/>
                </a:lnTo>
                <a:lnTo>
                  <a:pt x="171450" y="330707"/>
                </a:lnTo>
                <a:lnTo>
                  <a:pt x="216958" y="324809"/>
                </a:lnTo>
                <a:lnTo>
                  <a:pt x="257894" y="308158"/>
                </a:lnTo>
                <a:lnTo>
                  <a:pt x="292608" y="282320"/>
                </a:lnTo>
                <a:lnTo>
                  <a:pt x="319447" y="248863"/>
                </a:lnTo>
                <a:lnTo>
                  <a:pt x="336761" y="209352"/>
                </a:lnTo>
                <a:lnTo>
                  <a:pt x="342900" y="165353"/>
                </a:lnTo>
                <a:lnTo>
                  <a:pt x="336761" y="121355"/>
                </a:lnTo>
                <a:lnTo>
                  <a:pt x="319447" y="81844"/>
                </a:lnTo>
                <a:lnTo>
                  <a:pt x="292607" y="48387"/>
                </a:lnTo>
                <a:lnTo>
                  <a:pt x="257894" y="22549"/>
                </a:lnTo>
                <a:lnTo>
                  <a:pt x="216958" y="5898"/>
                </a:lnTo>
                <a:lnTo>
                  <a:pt x="17145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5177189" y="2825396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67338" y="2628582"/>
            <a:ext cx="238301" cy="183974"/>
          </a:xfrm>
          <a:custGeom>
            <a:avLst/>
            <a:gdLst/>
            <a:ahLst/>
            <a:cxnLst/>
            <a:rect l="l" t="t" r="r" b="b"/>
            <a:pathLst>
              <a:path w="245110" h="189230">
                <a:moveTo>
                  <a:pt x="244601" y="0"/>
                </a:moveTo>
                <a:lnTo>
                  <a:pt x="0" y="1889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6011862" y="2767119"/>
            <a:ext cx="332758" cy="321645"/>
          </a:xfrm>
          <a:custGeom>
            <a:avLst/>
            <a:gdLst/>
            <a:ahLst/>
            <a:cxnLst/>
            <a:rect l="l" t="t" r="r" b="b"/>
            <a:pathLst>
              <a:path w="342265" h="330835">
                <a:moveTo>
                  <a:pt x="171450" y="0"/>
                </a:moveTo>
                <a:lnTo>
                  <a:pt x="125941" y="5898"/>
                </a:lnTo>
                <a:lnTo>
                  <a:pt x="85005" y="22549"/>
                </a:lnTo>
                <a:lnTo>
                  <a:pt x="50291" y="48387"/>
                </a:lnTo>
                <a:lnTo>
                  <a:pt x="23452" y="81844"/>
                </a:lnTo>
                <a:lnTo>
                  <a:pt x="6138" y="121355"/>
                </a:lnTo>
                <a:lnTo>
                  <a:pt x="0" y="165353"/>
                </a:lnTo>
                <a:lnTo>
                  <a:pt x="6138" y="209352"/>
                </a:lnTo>
                <a:lnTo>
                  <a:pt x="23452" y="248863"/>
                </a:lnTo>
                <a:lnTo>
                  <a:pt x="50292" y="282320"/>
                </a:lnTo>
                <a:lnTo>
                  <a:pt x="85005" y="308158"/>
                </a:lnTo>
                <a:lnTo>
                  <a:pt x="125941" y="324809"/>
                </a:lnTo>
                <a:lnTo>
                  <a:pt x="171450" y="330707"/>
                </a:lnTo>
                <a:lnTo>
                  <a:pt x="216901" y="324809"/>
                </a:lnTo>
                <a:lnTo>
                  <a:pt x="257697" y="308158"/>
                </a:lnTo>
                <a:lnTo>
                  <a:pt x="292227" y="282320"/>
                </a:lnTo>
                <a:lnTo>
                  <a:pt x="318882" y="248863"/>
                </a:lnTo>
                <a:lnTo>
                  <a:pt x="336056" y="209352"/>
                </a:lnTo>
                <a:lnTo>
                  <a:pt x="342138" y="165353"/>
                </a:lnTo>
                <a:lnTo>
                  <a:pt x="336056" y="121355"/>
                </a:lnTo>
                <a:lnTo>
                  <a:pt x="318882" y="81844"/>
                </a:lnTo>
                <a:lnTo>
                  <a:pt x="292226" y="48387"/>
                </a:lnTo>
                <a:lnTo>
                  <a:pt x="257697" y="22549"/>
                </a:lnTo>
                <a:lnTo>
                  <a:pt x="216901" y="5898"/>
                </a:lnTo>
                <a:lnTo>
                  <a:pt x="17145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6097305" y="2825396"/>
            <a:ext cx="16545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827394" y="2628582"/>
            <a:ext cx="238301" cy="183974"/>
          </a:xfrm>
          <a:custGeom>
            <a:avLst/>
            <a:gdLst/>
            <a:ahLst/>
            <a:cxnLst/>
            <a:rect l="l" t="t" r="r" b="b"/>
            <a:pathLst>
              <a:path w="245110" h="189230">
                <a:moveTo>
                  <a:pt x="0" y="0"/>
                </a:moveTo>
                <a:lnTo>
                  <a:pt x="244602" y="1889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598478" y="3227175"/>
            <a:ext cx="332140" cy="321645"/>
          </a:xfrm>
          <a:custGeom>
            <a:avLst/>
            <a:gdLst/>
            <a:ahLst/>
            <a:cxnLst/>
            <a:rect l="l" t="t" r="r" b="b"/>
            <a:pathLst>
              <a:path w="341629" h="330835">
                <a:moveTo>
                  <a:pt x="170687" y="0"/>
                </a:moveTo>
                <a:lnTo>
                  <a:pt x="125236" y="5898"/>
                </a:lnTo>
                <a:lnTo>
                  <a:pt x="84440" y="22549"/>
                </a:lnTo>
                <a:lnTo>
                  <a:pt x="49910" y="48387"/>
                </a:lnTo>
                <a:lnTo>
                  <a:pt x="23255" y="81844"/>
                </a:lnTo>
                <a:lnTo>
                  <a:pt x="6081" y="121355"/>
                </a:lnTo>
                <a:lnTo>
                  <a:pt x="0" y="165353"/>
                </a:lnTo>
                <a:lnTo>
                  <a:pt x="6081" y="209352"/>
                </a:lnTo>
                <a:lnTo>
                  <a:pt x="23255" y="248863"/>
                </a:lnTo>
                <a:lnTo>
                  <a:pt x="49911" y="282320"/>
                </a:lnTo>
                <a:lnTo>
                  <a:pt x="84440" y="308158"/>
                </a:lnTo>
                <a:lnTo>
                  <a:pt x="125236" y="324809"/>
                </a:lnTo>
                <a:lnTo>
                  <a:pt x="170687" y="330707"/>
                </a:lnTo>
                <a:lnTo>
                  <a:pt x="216139" y="324809"/>
                </a:lnTo>
                <a:lnTo>
                  <a:pt x="256935" y="308158"/>
                </a:lnTo>
                <a:lnTo>
                  <a:pt x="291465" y="282320"/>
                </a:lnTo>
                <a:lnTo>
                  <a:pt x="318120" y="248863"/>
                </a:lnTo>
                <a:lnTo>
                  <a:pt x="335294" y="209352"/>
                </a:lnTo>
                <a:lnTo>
                  <a:pt x="341375" y="165353"/>
                </a:lnTo>
                <a:lnTo>
                  <a:pt x="335294" y="121355"/>
                </a:lnTo>
                <a:lnTo>
                  <a:pt x="318120" y="81844"/>
                </a:lnTo>
                <a:lnTo>
                  <a:pt x="291464" y="48387"/>
                </a:lnTo>
                <a:lnTo>
                  <a:pt x="256935" y="22549"/>
                </a:lnTo>
                <a:lnTo>
                  <a:pt x="216139" y="5898"/>
                </a:lnTo>
                <a:lnTo>
                  <a:pt x="17068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5683919" y="3285454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69561" y="3046412"/>
            <a:ext cx="284603" cy="230893"/>
          </a:xfrm>
          <a:custGeom>
            <a:avLst/>
            <a:gdLst/>
            <a:ahLst/>
            <a:cxnLst/>
            <a:rect l="l" t="t" r="r" b="b"/>
            <a:pathLst>
              <a:path w="292735" h="237489">
                <a:moveTo>
                  <a:pt x="292608" y="236981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1352267" y="4178519"/>
            <a:ext cx="4852458" cy="3760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been using previously.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traverse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tree. In </a:t>
            </a:r>
            <a:r>
              <a:rPr sz="1069" spc="10" dirty="0">
                <a:latin typeface="Times New Roman"/>
                <a:cs typeface="Times New Roman"/>
              </a:rPr>
              <a:t>the bottom </a:t>
            </a:r>
            <a:r>
              <a:rPr sz="1069" spc="5" dirty="0">
                <a:latin typeface="Times New Roman"/>
                <a:cs typeface="Times New Roman"/>
              </a:rPr>
              <a:t>of the figure, </a:t>
            </a:r>
            <a:r>
              <a:rPr sz="1069" spc="10" dirty="0">
                <a:latin typeface="Times New Roman"/>
                <a:cs typeface="Times New Roman"/>
              </a:rPr>
              <a:t>the numbers are printed with the help of preorder  method. These numbers </a:t>
            </a:r>
            <a:r>
              <a:rPr sz="1069" spc="5" dirty="0">
                <a:latin typeface="Times New Roman"/>
                <a:cs typeface="Times New Roman"/>
              </a:rPr>
              <a:t>are as </a:t>
            </a:r>
            <a:r>
              <a:rPr sz="1069" spc="10" dirty="0">
                <a:latin typeface="Times New Roman"/>
                <a:cs typeface="Times New Roman"/>
              </a:rPr>
              <a:t>14 4 3 9 7 5 15 18 16 17 </a:t>
            </a:r>
            <a:r>
              <a:rPr sz="1069" spc="5" dirty="0">
                <a:latin typeface="Times New Roman"/>
                <a:cs typeface="Times New Roman"/>
              </a:rPr>
              <a:t>20.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take these  numbers and </a:t>
            </a:r>
            <a:r>
              <a:rPr sz="1069" spc="5" dirty="0">
                <a:latin typeface="Times New Roman"/>
                <a:cs typeface="Times New Roman"/>
              </a:rPr>
              <a:t>traverse </a:t>
            </a:r>
            <a:r>
              <a:rPr sz="1069" spc="10" dirty="0">
                <a:latin typeface="Times New Roman"/>
                <a:cs typeface="Times New Roman"/>
              </a:rPr>
              <a:t>the tree.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preorder method,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print the root, followed by  traversing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left </a:t>
            </a:r>
            <a:r>
              <a:rPr sz="1069" spc="10" dirty="0">
                <a:latin typeface="Times New Roman"/>
                <a:cs typeface="Times New Roman"/>
              </a:rPr>
              <a:t>subtree and the </a:t>
            </a:r>
            <a:r>
              <a:rPr sz="1069" spc="5" dirty="0">
                <a:latin typeface="Times New Roman"/>
                <a:cs typeface="Times New Roman"/>
              </a:rPr>
              <a:t>right subtree respectively.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of the 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14,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printed first of </a:t>
            </a:r>
            <a:r>
              <a:rPr sz="1069" dirty="0">
                <a:latin typeface="Times New Roman"/>
                <a:cs typeface="Times New Roman"/>
              </a:rPr>
              <a:t>all. </a:t>
            </a:r>
            <a:r>
              <a:rPr sz="1069" spc="5" dirty="0">
                <a:latin typeface="Times New Roman"/>
                <a:cs typeface="Times New Roman"/>
              </a:rPr>
              <a:t>After printing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the root  node, </a:t>
            </a:r>
            <a:r>
              <a:rPr sz="1069" spc="10" dirty="0">
                <a:latin typeface="Times New Roman"/>
                <a:cs typeface="Times New Roman"/>
              </a:rPr>
              <a:t>we call the preorder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left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4. Forget </a:t>
            </a:r>
            <a:r>
              <a:rPr sz="1069" spc="10" dirty="0">
                <a:latin typeface="Times New Roman"/>
                <a:cs typeface="Times New Roman"/>
              </a:rPr>
              <a:t>the node 14 as </a:t>
            </a:r>
            <a:r>
              <a:rPr sz="1069" spc="5" dirty="0">
                <a:latin typeface="Times New Roman"/>
                <a:cs typeface="Times New Roman"/>
              </a:rPr>
              <a:t>the root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4 now. 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4 </a:t>
            </a:r>
            <a:r>
              <a:rPr sz="1069" spc="5" dirty="0">
                <a:latin typeface="Times New Roman"/>
                <a:cs typeface="Times New Roman"/>
              </a:rPr>
              <a:t>is printed </a:t>
            </a:r>
            <a:r>
              <a:rPr sz="1069" spc="10" dirty="0">
                <a:latin typeface="Times New Roman"/>
                <a:cs typeface="Times New Roman"/>
              </a:rPr>
              <a:t>and 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preorder again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sub</a:t>
            </a:r>
            <a:r>
              <a:rPr sz="1069" spc="28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i.e.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value 3.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3.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print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before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going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left.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side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NULL.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Preorder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called if condition is false. In this case,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action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taken.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preorder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is finished.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right subtree of this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also 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NULL,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need of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action.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left subtree of the </a:t>
            </a:r>
            <a:r>
              <a:rPr sz="1069" spc="10" dirty="0">
                <a:latin typeface="Times New Roman"/>
                <a:cs typeface="Times New Roman"/>
              </a:rPr>
              <a:t>node with value 4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complete.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preorder </a:t>
            </a:r>
            <a:r>
              <a:rPr sz="1069" spc="10" dirty="0">
                <a:latin typeface="Times New Roman"/>
                <a:cs typeface="Times New Roman"/>
              </a:rPr>
              <a:t>will be called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4.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call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preorder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4.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Here,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node with value 9 </a:t>
            </a:r>
            <a:r>
              <a:rPr sz="1069" spc="5" dirty="0">
                <a:latin typeface="Times New Roman"/>
                <a:cs typeface="Times New Roman"/>
              </a:rPr>
              <a:t>that is printed.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call its left subtree </a:t>
            </a:r>
            <a:r>
              <a:rPr sz="1069" spc="10" dirty="0">
                <a:latin typeface="Times New Roman"/>
                <a:cs typeface="Times New Roman"/>
              </a:rPr>
              <a:t>where the  node value </a:t>
            </a:r>
            <a:r>
              <a:rPr sz="1069" spc="5" dirty="0">
                <a:latin typeface="Times New Roman"/>
                <a:cs typeface="Times New Roman"/>
              </a:rPr>
              <a:t>is 7. It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followed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left subtree i.e. </a:t>
            </a:r>
            <a:r>
              <a:rPr sz="1069" spc="10" dirty="0">
                <a:latin typeface="Times New Roman"/>
                <a:cs typeface="Times New Roman"/>
              </a:rPr>
              <a:t>node 5 which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printed.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the preorder method, </a:t>
            </a:r>
            <a:r>
              <a:rPr sz="1069" spc="10" dirty="0">
                <a:latin typeface="Times New Roman"/>
                <a:cs typeface="Times New Roman"/>
              </a:rPr>
              <a:t>we take the </a:t>
            </a:r>
            <a:r>
              <a:rPr sz="1069" spc="5" dirty="0">
                <a:latin typeface="Times New Roman"/>
                <a:cs typeface="Times New Roman"/>
              </a:rPr>
              <a:t>root i.e. </a:t>
            </a:r>
            <a:r>
              <a:rPr sz="1069" spc="10" dirty="0">
                <a:latin typeface="Times New Roman"/>
                <a:cs typeface="Times New Roman"/>
              </a:rPr>
              <a:t>14 </a:t>
            </a:r>
            <a:r>
              <a:rPr sz="1069" spc="5" dirty="0">
                <a:latin typeface="Times New Roman"/>
                <a:cs typeface="Times New Roman"/>
              </a:rPr>
              <a:t>in this case. Its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is printed,  followed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its left subtree </a:t>
            </a:r>
            <a:r>
              <a:rPr sz="1069" spc="10" dirty="0">
                <a:latin typeface="Times New Roman"/>
                <a:cs typeface="Times New Roman"/>
              </a:rPr>
              <a:t>and so on. </a:t>
            </a:r>
            <a:r>
              <a:rPr sz="1069" spc="5" dirty="0">
                <a:latin typeface="Times New Roman"/>
                <a:cs typeface="Times New Roman"/>
              </a:rPr>
              <a:t>This activity takes </a:t>
            </a:r>
            <a:r>
              <a:rPr sz="1069" spc="10" dirty="0">
                <a:latin typeface="Times New Roman"/>
                <a:cs typeface="Times New Roman"/>
              </a:rPr>
              <a:t>us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extreme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node.  </a:t>
            </a:r>
            <a:r>
              <a:rPr sz="1069" spc="10" dirty="0">
                <a:latin typeface="Times New Roman"/>
                <a:cs typeface="Times New Roman"/>
              </a:rPr>
              <a:t>Then we </a:t>
            </a:r>
            <a:r>
              <a:rPr sz="1069" spc="15" dirty="0">
                <a:latin typeface="Times New Roman"/>
                <a:cs typeface="Times New Roman"/>
              </a:rPr>
              <a:t>back </a:t>
            </a:r>
            <a:r>
              <a:rPr sz="1069" spc="5" dirty="0">
                <a:latin typeface="Times New Roman"/>
                <a:cs typeface="Times New Roman"/>
              </a:rPr>
              <a:t>track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print </a:t>
            </a:r>
            <a:r>
              <a:rPr sz="1069" spc="10" dirty="0">
                <a:latin typeface="Times New Roman"/>
                <a:cs typeface="Times New Roman"/>
              </a:rPr>
              <a:t>the right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Let’s try to </a:t>
            </a:r>
            <a:r>
              <a:rPr sz="1069" spc="5" dirty="0">
                <a:latin typeface="Times New Roman"/>
                <a:cs typeface="Times New Roman"/>
              </a:rPr>
              <a:t>understand </a:t>
            </a:r>
            <a:r>
              <a:rPr sz="1069" spc="10" dirty="0">
                <a:latin typeface="Times New Roman"/>
                <a:cs typeface="Times New Roman"/>
              </a:rPr>
              <a:t>the inorder method from 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statement.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360331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2742" y="3852179"/>
            <a:ext cx="54327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Fig</a:t>
            </a:r>
            <a:r>
              <a:rPr sz="1069" b="1" spc="-83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13.4: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5446" y="3852179"/>
            <a:ext cx="47475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Inorder: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8785" y="3852179"/>
            <a:ext cx="190826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3  4  5  7  9  14  15  16  17  18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26379" y="1423245"/>
            <a:ext cx="322263" cy="322263"/>
          </a:xfrm>
          <a:custGeom>
            <a:avLst/>
            <a:gdLst/>
            <a:ahLst/>
            <a:cxnLst/>
            <a:rect l="l" t="t" r="r" b="b"/>
            <a:pathLst>
              <a:path w="331470" h="331469">
                <a:moveTo>
                  <a:pt x="166115" y="0"/>
                </a:moveTo>
                <a:lnTo>
                  <a:pt x="121796" y="5898"/>
                </a:lnTo>
                <a:lnTo>
                  <a:pt x="82070" y="22549"/>
                </a:lnTo>
                <a:lnTo>
                  <a:pt x="48482" y="48387"/>
                </a:lnTo>
                <a:lnTo>
                  <a:pt x="22577" y="81844"/>
                </a:lnTo>
                <a:lnTo>
                  <a:pt x="5901" y="121355"/>
                </a:lnTo>
                <a:lnTo>
                  <a:pt x="0" y="165353"/>
                </a:lnTo>
                <a:lnTo>
                  <a:pt x="5901" y="209673"/>
                </a:lnTo>
                <a:lnTo>
                  <a:pt x="22577" y="249399"/>
                </a:lnTo>
                <a:lnTo>
                  <a:pt x="48482" y="282987"/>
                </a:lnTo>
                <a:lnTo>
                  <a:pt x="82070" y="308892"/>
                </a:lnTo>
                <a:lnTo>
                  <a:pt x="121796" y="325568"/>
                </a:lnTo>
                <a:lnTo>
                  <a:pt x="166115" y="331470"/>
                </a:lnTo>
                <a:lnTo>
                  <a:pt x="210114" y="325568"/>
                </a:lnTo>
                <a:lnTo>
                  <a:pt x="249625" y="308892"/>
                </a:lnTo>
                <a:lnTo>
                  <a:pt x="283083" y="282987"/>
                </a:lnTo>
                <a:lnTo>
                  <a:pt x="308920" y="249399"/>
                </a:lnTo>
                <a:lnTo>
                  <a:pt x="325571" y="209673"/>
                </a:lnTo>
                <a:lnTo>
                  <a:pt x="331470" y="165353"/>
                </a:lnTo>
                <a:lnTo>
                  <a:pt x="325571" y="121355"/>
                </a:lnTo>
                <a:lnTo>
                  <a:pt x="308920" y="81844"/>
                </a:lnTo>
                <a:lnTo>
                  <a:pt x="283083" y="48387"/>
                </a:lnTo>
                <a:lnTo>
                  <a:pt x="249625" y="22549"/>
                </a:lnTo>
                <a:lnTo>
                  <a:pt x="210114" y="5898"/>
                </a:lnTo>
                <a:lnTo>
                  <a:pt x="1661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3705895" y="1481525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61361" y="1929236"/>
            <a:ext cx="323497" cy="322263"/>
          </a:xfrm>
          <a:custGeom>
            <a:avLst/>
            <a:gdLst/>
            <a:ahLst/>
            <a:cxnLst/>
            <a:rect l="l" t="t" r="r" b="b"/>
            <a:pathLst>
              <a:path w="332739" h="331469">
                <a:moveTo>
                  <a:pt x="166115" y="0"/>
                </a:moveTo>
                <a:lnTo>
                  <a:pt x="122061" y="5954"/>
                </a:lnTo>
                <a:lnTo>
                  <a:pt x="82408" y="22747"/>
                </a:lnTo>
                <a:lnTo>
                  <a:pt x="48767" y="48767"/>
                </a:lnTo>
                <a:lnTo>
                  <a:pt x="22747" y="82408"/>
                </a:lnTo>
                <a:lnTo>
                  <a:pt x="5954" y="122061"/>
                </a:lnTo>
                <a:lnTo>
                  <a:pt x="0" y="166115"/>
                </a:lnTo>
                <a:lnTo>
                  <a:pt x="5954" y="210114"/>
                </a:lnTo>
                <a:lnTo>
                  <a:pt x="22747" y="249625"/>
                </a:lnTo>
                <a:lnTo>
                  <a:pt x="48767" y="283082"/>
                </a:lnTo>
                <a:lnTo>
                  <a:pt x="82408" y="308920"/>
                </a:lnTo>
                <a:lnTo>
                  <a:pt x="122061" y="325571"/>
                </a:lnTo>
                <a:lnTo>
                  <a:pt x="166115" y="331470"/>
                </a:lnTo>
                <a:lnTo>
                  <a:pt x="210170" y="325571"/>
                </a:lnTo>
                <a:lnTo>
                  <a:pt x="249823" y="308920"/>
                </a:lnTo>
                <a:lnTo>
                  <a:pt x="283463" y="283082"/>
                </a:lnTo>
                <a:lnTo>
                  <a:pt x="309484" y="249625"/>
                </a:lnTo>
                <a:lnTo>
                  <a:pt x="326277" y="210114"/>
                </a:lnTo>
                <a:lnTo>
                  <a:pt x="332232" y="166115"/>
                </a:lnTo>
                <a:lnTo>
                  <a:pt x="326277" y="122061"/>
                </a:lnTo>
                <a:lnTo>
                  <a:pt x="309484" y="82408"/>
                </a:lnTo>
                <a:lnTo>
                  <a:pt x="283463" y="48768"/>
                </a:lnTo>
                <a:lnTo>
                  <a:pt x="249823" y="22747"/>
                </a:lnTo>
                <a:lnTo>
                  <a:pt x="210170" y="5954"/>
                </a:lnTo>
                <a:lnTo>
                  <a:pt x="1661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5040136" y="1988995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48641" y="1652904"/>
            <a:ext cx="1013090" cy="368565"/>
          </a:xfrm>
          <a:custGeom>
            <a:avLst/>
            <a:gdLst/>
            <a:ahLst/>
            <a:cxnLst/>
            <a:rect l="l" t="t" r="r" b="b"/>
            <a:pathLst>
              <a:path w="1042035" h="379094">
                <a:moveTo>
                  <a:pt x="0" y="0"/>
                </a:moveTo>
                <a:lnTo>
                  <a:pt x="1041653" y="3787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291398" y="1929236"/>
            <a:ext cx="323497" cy="322263"/>
          </a:xfrm>
          <a:custGeom>
            <a:avLst/>
            <a:gdLst/>
            <a:ahLst/>
            <a:cxnLst/>
            <a:rect l="l" t="t" r="r" b="b"/>
            <a:pathLst>
              <a:path w="332739" h="331469">
                <a:moveTo>
                  <a:pt x="166115" y="0"/>
                </a:moveTo>
                <a:lnTo>
                  <a:pt x="122061" y="5954"/>
                </a:lnTo>
                <a:lnTo>
                  <a:pt x="82408" y="22747"/>
                </a:lnTo>
                <a:lnTo>
                  <a:pt x="48768" y="48767"/>
                </a:lnTo>
                <a:lnTo>
                  <a:pt x="22747" y="82408"/>
                </a:lnTo>
                <a:lnTo>
                  <a:pt x="5954" y="122061"/>
                </a:lnTo>
                <a:lnTo>
                  <a:pt x="0" y="166115"/>
                </a:lnTo>
                <a:lnTo>
                  <a:pt x="5954" y="210114"/>
                </a:lnTo>
                <a:lnTo>
                  <a:pt x="22747" y="249625"/>
                </a:lnTo>
                <a:lnTo>
                  <a:pt x="48768" y="283082"/>
                </a:lnTo>
                <a:lnTo>
                  <a:pt x="82408" y="308920"/>
                </a:lnTo>
                <a:lnTo>
                  <a:pt x="122061" y="325571"/>
                </a:lnTo>
                <a:lnTo>
                  <a:pt x="166115" y="331470"/>
                </a:lnTo>
                <a:lnTo>
                  <a:pt x="210170" y="325571"/>
                </a:lnTo>
                <a:lnTo>
                  <a:pt x="249823" y="308920"/>
                </a:lnTo>
                <a:lnTo>
                  <a:pt x="283464" y="283082"/>
                </a:lnTo>
                <a:lnTo>
                  <a:pt x="309484" y="249625"/>
                </a:lnTo>
                <a:lnTo>
                  <a:pt x="326277" y="210114"/>
                </a:lnTo>
                <a:lnTo>
                  <a:pt x="332231" y="166115"/>
                </a:lnTo>
                <a:lnTo>
                  <a:pt x="326277" y="122061"/>
                </a:lnTo>
                <a:lnTo>
                  <a:pt x="309484" y="82408"/>
                </a:lnTo>
                <a:lnTo>
                  <a:pt x="283463" y="48768"/>
                </a:lnTo>
                <a:lnTo>
                  <a:pt x="249823" y="22747"/>
                </a:lnTo>
                <a:lnTo>
                  <a:pt x="210170" y="5954"/>
                </a:lnTo>
                <a:lnTo>
                  <a:pt x="1661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2405732" y="198899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14401" y="1652904"/>
            <a:ext cx="1012472" cy="368565"/>
          </a:xfrm>
          <a:custGeom>
            <a:avLst/>
            <a:gdLst/>
            <a:ahLst/>
            <a:cxnLst/>
            <a:rect l="l" t="t" r="r" b="b"/>
            <a:pathLst>
              <a:path w="1041400" h="379094">
                <a:moveTo>
                  <a:pt x="1040891" y="0"/>
                </a:moveTo>
                <a:lnTo>
                  <a:pt x="0" y="37871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028525" y="2481155"/>
            <a:ext cx="322263" cy="322263"/>
          </a:xfrm>
          <a:custGeom>
            <a:avLst/>
            <a:gdLst/>
            <a:ahLst/>
            <a:cxnLst/>
            <a:rect l="l" t="t" r="r" b="b"/>
            <a:pathLst>
              <a:path w="331470" h="331469">
                <a:moveTo>
                  <a:pt x="165354" y="0"/>
                </a:moveTo>
                <a:lnTo>
                  <a:pt x="121355" y="5898"/>
                </a:lnTo>
                <a:lnTo>
                  <a:pt x="81844" y="22549"/>
                </a:lnTo>
                <a:lnTo>
                  <a:pt x="48387" y="48387"/>
                </a:lnTo>
                <a:lnTo>
                  <a:pt x="22549" y="81844"/>
                </a:lnTo>
                <a:lnTo>
                  <a:pt x="5898" y="121355"/>
                </a:lnTo>
                <a:lnTo>
                  <a:pt x="0" y="165354"/>
                </a:lnTo>
                <a:lnTo>
                  <a:pt x="5898" y="209408"/>
                </a:lnTo>
                <a:lnTo>
                  <a:pt x="22549" y="249061"/>
                </a:lnTo>
                <a:lnTo>
                  <a:pt x="48386" y="282701"/>
                </a:lnTo>
                <a:lnTo>
                  <a:pt x="81844" y="308722"/>
                </a:lnTo>
                <a:lnTo>
                  <a:pt x="121355" y="325515"/>
                </a:lnTo>
                <a:lnTo>
                  <a:pt x="165354" y="331470"/>
                </a:lnTo>
                <a:lnTo>
                  <a:pt x="209408" y="325515"/>
                </a:lnTo>
                <a:lnTo>
                  <a:pt x="249061" y="308722"/>
                </a:lnTo>
                <a:lnTo>
                  <a:pt x="282702" y="282702"/>
                </a:lnTo>
                <a:lnTo>
                  <a:pt x="308722" y="249061"/>
                </a:lnTo>
                <a:lnTo>
                  <a:pt x="325515" y="209408"/>
                </a:lnTo>
                <a:lnTo>
                  <a:pt x="331469" y="165354"/>
                </a:lnTo>
                <a:lnTo>
                  <a:pt x="325515" y="121355"/>
                </a:lnTo>
                <a:lnTo>
                  <a:pt x="308722" y="81844"/>
                </a:lnTo>
                <a:lnTo>
                  <a:pt x="282702" y="48387"/>
                </a:lnTo>
                <a:lnTo>
                  <a:pt x="249061" y="22549"/>
                </a:lnTo>
                <a:lnTo>
                  <a:pt x="209408" y="5898"/>
                </a:lnTo>
                <a:lnTo>
                  <a:pt x="16535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3142121" y="254165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68470" y="2204825"/>
            <a:ext cx="505619" cy="323497"/>
          </a:xfrm>
          <a:custGeom>
            <a:avLst/>
            <a:gdLst/>
            <a:ahLst/>
            <a:cxnLst/>
            <a:rect l="l" t="t" r="r" b="b"/>
            <a:pathLst>
              <a:path w="520064" h="332739">
                <a:moveTo>
                  <a:pt x="0" y="0"/>
                </a:moveTo>
                <a:lnTo>
                  <a:pt x="519683" y="33223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567728" y="2896024"/>
            <a:ext cx="322263" cy="321645"/>
          </a:xfrm>
          <a:custGeom>
            <a:avLst/>
            <a:gdLst/>
            <a:ahLst/>
            <a:cxnLst/>
            <a:rect l="l" t="t" r="r" b="b"/>
            <a:pathLst>
              <a:path w="331469" h="330835">
                <a:moveTo>
                  <a:pt x="165353" y="0"/>
                </a:moveTo>
                <a:lnTo>
                  <a:pt x="121355" y="5898"/>
                </a:lnTo>
                <a:lnTo>
                  <a:pt x="81844" y="22549"/>
                </a:lnTo>
                <a:lnTo>
                  <a:pt x="48386" y="48387"/>
                </a:lnTo>
                <a:lnTo>
                  <a:pt x="22549" y="81844"/>
                </a:lnTo>
                <a:lnTo>
                  <a:pt x="5898" y="121355"/>
                </a:lnTo>
                <a:lnTo>
                  <a:pt x="0" y="165353"/>
                </a:lnTo>
                <a:lnTo>
                  <a:pt x="5898" y="209352"/>
                </a:lnTo>
                <a:lnTo>
                  <a:pt x="22549" y="248863"/>
                </a:lnTo>
                <a:lnTo>
                  <a:pt x="48386" y="282320"/>
                </a:lnTo>
                <a:lnTo>
                  <a:pt x="81844" y="308158"/>
                </a:lnTo>
                <a:lnTo>
                  <a:pt x="121355" y="324809"/>
                </a:lnTo>
                <a:lnTo>
                  <a:pt x="165353" y="330707"/>
                </a:lnTo>
                <a:lnTo>
                  <a:pt x="209673" y="324809"/>
                </a:lnTo>
                <a:lnTo>
                  <a:pt x="249399" y="308158"/>
                </a:lnTo>
                <a:lnTo>
                  <a:pt x="282987" y="282320"/>
                </a:lnTo>
                <a:lnTo>
                  <a:pt x="308892" y="248863"/>
                </a:lnTo>
                <a:lnTo>
                  <a:pt x="325568" y="209352"/>
                </a:lnTo>
                <a:lnTo>
                  <a:pt x="331469" y="165353"/>
                </a:lnTo>
                <a:lnTo>
                  <a:pt x="325568" y="121355"/>
                </a:lnTo>
                <a:lnTo>
                  <a:pt x="308892" y="81844"/>
                </a:lnTo>
                <a:lnTo>
                  <a:pt x="282987" y="48387"/>
                </a:lnTo>
                <a:lnTo>
                  <a:pt x="249399" y="22549"/>
                </a:lnTo>
                <a:lnTo>
                  <a:pt x="209673" y="5898"/>
                </a:lnTo>
                <a:lnTo>
                  <a:pt x="16535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2681323" y="295430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44058" y="2757487"/>
            <a:ext cx="229658" cy="183974"/>
          </a:xfrm>
          <a:custGeom>
            <a:avLst/>
            <a:gdLst/>
            <a:ahLst/>
            <a:cxnLst/>
            <a:rect l="l" t="t" r="r" b="b"/>
            <a:pathLst>
              <a:path w="236219" h="189230">
                <a:moveTo>
                  <a:pt x="236219" y="0"/>
                </a:moveTo>
                <a:lnTo>
                  <a:pt x="0" y="1889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698489" y="2481155"/>
            <a:ext cx="322263" cy="322263"/>
          </a:xfrm>
          <a:custGeom>
            <a:avLst/>
            <a:gdLst/>
            <a:ahLst/>
            <a:cxnLst/>
            <a:rect l="l" t="t" r="r" b="b"/>
            <a:pathLst>
              <a:path w="331470" h="331469">
                <a:moveTo>
                  <a:pt x="165354" y="0"/>
                </a:moveTo>
                <a:lnTo>
                  <a:pt x="121355" y="5898"/>
                </a:lnTo>
                <a:lnTo>
                  <a:pt x="81844" y="22549"/>
                </a:lnTo>
                <a:lnTo>
                  <a:pt x="48387" y="48387"/>
                </a:lnTo>
                <a:lnTo>
                  <a:pt x="22549" y="81844"/>
                </a:lnTo>
                <a:lnTo>
                  <a:pt x="5898" y="121355"/>
                </a:lnTo>
                <a:lnTo>
                  <a:pt x="0" y="165354"/>
                </a:lnTo>
                <a:lnTo>
                  <a:pt x="5898" y="209408"/>
                </a:lnTo>
                <a:lnTo>
                  <a:pt x="22549" y="249061"/>
                </a:lnTo>
                <a:lnTo>
                  <a:pt x="48387" y="282701"/>
                </a:lnTo>
                <a:lnTo>
                  <a:pt x="81844" y="308722"/>
                </a:lnTo>
                <a:lnTo>
                  <a:pt x="121355" y="325515"/>
                </a:lnTo>
                <a:lnTo>
                  <a:pt x="165354" y="331470"/>
                </a:lnTo>
                <a:lnTo>
                  <a:pt x="209408" y="325515"/>
                </a:lnTo>
                <a:lnTo>
                  <a:pt x="249061" y="308722"/>
                </a:lnTo>
                <a:lnTo>
                  <a:pt x="282702" y="282702"/>
                </a:lnTo>
                <a:lnTo>
                  <a:pt x="308722" y="249061"/>
                </a:lnTo>
                <a:lnTo>
                  <a:pt x="325515" y="209408"/>
                </a:lnTo>
                <a:lnTo>
                  <a:pt x="331470" y="165354"/>
                </a:lnTo>
                <a:lnTo>
                  <a:pt x="325515" y="121355"/>
                </a:lnTo>
                <a:lnTo>
                  <a:pt x="308722" y="81844"/>
                </a:lnTo>
                <a:lnTo>
                  <a:pt x="282702" y="48387"/>
                </a:lnTo>
                <a:lnTo>
                  <a:pt x="249061" y="22549"/>
                </a:lnTo>
                <a:lnTo>
                  <a:pt x="209408" y="5898"/>
                </a:lnTo>
                <a:lnTo>
                  <a:pt x="16535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5777264" y="2541658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37691" y="2204825"/>
            <a:ext cx="506853" cy="323497"/>
          </a:xfrm>
          <a:custGeom>
            <a:avLst/>
            <a:gdLst/>
            <a:ahLst/>
            <a:cxnLst/>
            <a:rect l="l" t="t" r="r" b="b"/>
            <a:pathLst>
              <a:path w="521335" h="332739">
                <a:moveTo>
                  <a:pt x="0" y="0"/>
                </a:moveTo>
                <a:lnTo>
                  <a:pt x="521208" y="33223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555009" y="2481155"/>
            <a:ext cx="322263" cy="322263"/>
          </a:xfrm>
          <a:custGeom>
            <a:avLst/>
            <a:gdLst/>
            <a:ahLst/>
            <a:cxnLst/>
            <a:rect l="l" t="t" r="r" b="b"/>
            <a:pathLst>
              <a:path w="331469" h="331469">
                <a:moveTo>
                  <a:pt x="166116" y="0"/>
                </a:moveTo>
                <a:lnTo>
                  <a:pt x="122061" y="5898"/>
                </a:lnTo>
                <a:lnTo>
                  <a:pt x="82408" y="22549"/>
                </a:lnTo>
                <a:lnTo>
                  <a:pt x="48767" y="48387"/>
                </a:lnTo>
                <a:lnTo>
                  <a:pt x="22747" y="81844"/>
                </a:lnTo>
                <a:lnTo>
                  <a:pt x="5954" y="121355"/>
                </a:lnTo>
                <a:lnTo>
                  <a:pt x="0" y="165354"/>
                </a:lnTo>
                <a:lnTo>
                  <a:pt x="5954" y="209408"/>
                </a:lnTo>
                <a:lnTo>
                  <a:pt x="22747" y="249061"/>
                </a:lnTo>
                <a:lnTo>
                  <a:pt x="48768" y="282701"/>
                </a:lnTo>
                <a:lnTo>
                  <a:pt x="82408" y="308722"/>
                </a:lnTo>
                <a:lnTo>
                  <a:pt x="122061" y="325515"/>
                </a:lnTo>
                <a:lnTo>
                  <a:pt x="166116" y="331470"/>
                </a:lnTo>
                <a:lnTo>
                  <a:pt x="210114" y="325515"/>
                </a:lnTo>
                <a:lnTo>
                  <a:pt x="249625" y="308722"/>
                </a:lnTo>
                <a:lnTo>
                  <a:pt x="283083" y="282702"/>
                </a:lnTo>
                <a:lnTo>
                  <a:pt x="308920" y="249061"/>
                </a:lnTo>
                <a:lnTo>
                  <a:pt x="325571" y="209408"/>
                </a:lnTo>
                <a:lnTo>
                  <a:pt x="331469" y="165354"/>
                </a:lnTo>
                <a:lnTo>
                  <a:pt x="325571" y="121355"/>
                </a:lnTo>
                <a:lnTo>
                  <a:pt x="308920" y="81844"/>
                </a:lnTo>
                <a:lnTo>
                  <a:pt x="283083" y="48387"/>
                </a:lnTo>
                <a:lnTo>
                  <a:pt x="249625" y="22549"/>
                </a:lnTo>
                <a:lnTo>
                  <a:pt x="210114" y="5898"/>
                </a:lnTo>
                <a:lnTo>
                  <a:pt x="16611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1669344" y="254165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32081" y="2204825"/>
            <a:ext cx="505619" cy="323497"/>
          </a:xfrm>
          <a:custGeom>
            <a:avLst/>
            <a:gdLst/>
            <a:ahLst/>
            <a:cxnLst/>
            <a:rect l="l" t="t" r="r" b="b"/>
            <a:pathLst>
              <a:path w="520064" h="332739">
                <a:moveTo>
                  <a:pt x="519684" y="0"/>
                </a:moveTo>
                <a:lnTo>
                  <a:pt x="0" y="33223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061738" y="3356080"/>
            <a:ext cx="322263" cy="321645"/>
          </a:xfrm>
          <a:custGeom>
            <a:avLst/>
            <a:gdLst/>
            <a:ahLst/>
            <a:cxnLst/>
            <a:rect l="l" t="t" r="r" b="b"/>
            <a:pathLst>
              <a:path w="331469" h="330835">
                <a:moveTo>
                  <a:pt x="166116" y="0"/>
                </a:moveTo>
                <a:lnTo>
                  <a:pt x="121796" y="5898"/>
                </a:lnTo>
                <a:lnTo>
                  <a:pt x="82070" y="22549"/>
                </a:lnTo>
                <a:lnTo>
                  <a:pt x="48482" y="48387"/>
                </a:lnTo>
                <a:lnTo>
                  <a:pt x="22577" y="81844"/>
                </a:lnTo>
                <a:lnTo>
                  <a:pt x="5901" y="121355"/>
                </a:lnTo>
                <a:lnTo>
                  <a:pt x="0" y="165353"/>
                </a:lnTo>
                <a:lnTo>
                  <a:pt x="5901" y="209352"/>
                </a:lnTo>
                <a:lnTo>
                  <a:pt x="22577" y="248863"/>
                </a:lnTo>
                <a:lnTo>
                  <a:pt x="48482" y="282321"/>
                </a:lnTo>
                <a:lnTo>
                  <a:pt x="82070" y="308158"/>
                </a:lnTo>
                <a:lnTo>
                  <a:pt x="121796" y="324809"/>
                </a:lnTo>
                <a:lnTo>
                  <a:pt x="166116" y="330708"/>
                </a:lnTo>
                <a:lnTo>
                  <a:pt x="210114" y="324809"/>
                </a:lnTo>
                <a:lnTo>
                  <a:pt x="249625" y="308158"/>
                </a:lnTo>
                <a:lnTo>
                  <a:pt x="283083" y="282321"/>
                </a:lnTo>
                <a:lnTo>
                  <a:pt x="308920" y="248863"/>
                </a:lnTo>
                <a:lnTo>
                  <a:pt x="325571" y="209352"/>
                </a:lnTo>
                <a:lnTo>
                  <a:pt x="331470" y="165353"/>
                </a:lnTo>
                <a:lnTo>
                  <a:pt x="325571" y="121355"/>
                </a:lnTo>
                <a:lnTo>
                  <a:pt x="308920" y="81844"/>
                </a:lnTo>
                <a:lnTo>
                  <a:pt x="283083" y="48387"/>
                </a:lnTo>
                <a:lnTo>
                  <a:pt x="249625" y="22549"/>
                </a:lnTo>
                <a:lnTo>
                  <a:pt x="210114" y="5898"/>
                </a:lnTo>
                <a:lnTo>
                  <a:pt x="16611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2175333" y="3414360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37330" y="3171612"/>
            <a:ext cx="277195" cy="230893"/>
          </a:xfrm>
          <a:custGeom>
            <a:avLst/>
            <a:gdLst/>
            <a:ahLst/>
            <a:cxnLst/>
            <a:rect l="l" t="t" r="r" b="b"/>
            <a:pathLst>
              <a:path w="285114" h="237489">
                <a:moveTo>
                  <a:pt x="0" y="236981"/>
                </a:moveTo>
                <a:lnTo>
                  <a:pt x="28498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5237691" y="2896024"/>
            <a:ext cx="322263" cy="321645"/>
          </a:xfrm>
          <a:custGeom>
            <a:avLst/>
            <a:gdLst/>
            <a:ahLst/>
            <a:cxnLst/>
            <a:rect l="l" t="t" r="r" b="b"/>
            <a:pathLst>
              <a:path w="331470" h="330835">
                <a:moveTo>
                  <a:pt x="165354" y="0"/>
                </a:moveTo>
                <a:lnTo>
                  <a:pt x="121355" y="5898"/>
                </a:lnTo>
                <a:lnTo>
                  <a:pt x="81844" y="22549"/>
                </a:lnTo>
                <a:lnTo>
                  <a:pt x="48387" y="48387"/>
                </a:lnTo>
                <a:lnTo>
                  <a:pt x="22549" y="81844"/>
                </a:lnTo>
                <a:lnTo>
                  <a:pt x="5898" y="121355"/>
                </a:lnTo>
                <a:lnTo>
                  <a:pt x="0" y="165353"/>
                </a:lnTo>
                <a:lnTo>
                  <a:pt x="5898" y="209352"/>
                </a:lnTo>
                <a:lnTo>
                  <a:pt x="22549" y="248863"/>
                </a:lnTo>
                <a:lnTo>
                  <a:pt x="48387" y="282320"/>
                </a:lnTo>
                <a:lnTo>
                  <a:pt x="81844" y="308158"/>
                </a:lnTo>
                <a:lnTo>
                  <a:pt x="121355" y="324809"/>
                </a:lnTo>
                <a:lnTo>
                  <a:pt x="165354" y="330707"/>
                </a:lnTo>
                <a:lnTo>
                  <a:pt x="209673" y="324809"/>
                </a:lnTo>
                <a:lnTo>
                  <a:pt x="249399" y="308158"/>
                </a:lnTo>
                <a:lnTo>
                  <a:pt x="282987" y="282320"/>
                </a:lnTo>
                <a:lnTo>
                  <a:pt x="308892" y="248863"/>
                </a:lnTo>
                <a:lnTo>
                  <a:pt x="325568" y="209352"/>
                </a:lnTo>
                <a:lnTo>
                  <a:pt x="331470" y="165353"/>
                </a:lnTo>
                <a:lnTo>
                  <a:pt x="325568" y="121355"/>
                </a:lnTo>
                <a:lnTo>
                  <a:pt x="308892" y="81844"/>
                </a:lnTo>
                <a:lnTo>
                  <a:pt x="282987" y="48387"/>
                </a:lnTo>
                <a:lnTo>
                  <a:pt x="249399" y="22549"/>
                </a:lnTo>
                <a:lnTo>
                  <a:pt x="209673" y="5898"/>
                </a:lnTo>
                <a:lnTo>
                  <a:pt x="16535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5317208" y="2954301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14022" y="2757487"/>
            <a:ext cx="230893" cy="183974"/>
          </a:xfrm>
          <a:custGeom>
            <a:avLst/>
            <a:gdLst/>
            <a:ahLst/>
            <a:cxnLst/>
            <a:rect l="l" t="t" r="r" b="b"/>
            <a:pathLst>
              <a:path w="237489" h="189230">
                <a:moveTo>
                  <a:pt x="236982" y="0"/>
                </a:moveTo>
                <a:lnTo>
                  <a:pt x="0" y="1889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6158546" y="2896024"/>
            <a:ext cx="322263" cy="321645"/>
          </a:xfrm>
          <a:custGeom>
            <a:avLst/>
            <a:gdLst/>
            <a:ahLst/>
            <a:cxnLst/>
            <a:rect l="l" t="t" r="r" b="b"/>
            <a:pathLst>
              <a:path w="331470" h="330835">
                <a:moveTo>
                  <a:pt x="165354" y="0"/>
                </a:moveTo>
                <a:lnTo>
                  <a:pt x="121355" y="5898"/>
                </a:lnTo>
                <a:lnTo>
                  <a:pt x="81844" y="22549"/>
                </a:lnTo>
                <a:lnTo>
                  <a:pt x="48387" y="48387"/>
                </a:lnTo>
                <a:lnTo>
                  <a:pt x="22549" y="81844"/>
                </a:lnTo>
                <a:lnTo>
                  <a:pt x="5898" y="121355"/>
                </a:lnTo>
                <a:lnTo>
                  <a:pt x="0" y="165353"/>
                </a:lnTo>
                <a:lnTo>
                  <a:pt x="5898" y="209352"/>
                </a:lnTo>
                <a:lnTo>
                  <a:pt x="22549" y="248863"/>
                </a:lnTo>
                <a:lnTo>
                  <a:pt x="48387" y="282320"/>
                </a:lnTo>
                <a:lnTo>
                  <a:pt x="81844" y="308158"/>
                </a:lnTo>
                <a:lnTo>
                  <a:pt x="121355" y="324809"/>
                </a:lnTo>
                <a:lnTo>
                  <a:pt x="165354" y="330707"/>
                </a:lnTo>
                <a:lnTo>
                  <a:pt x="209408" y="324809"/>
                </a:lnTo>
                <a:lnTo>
                  <a:pt x="249061" y="308158"/>
                </a:lnTo>
                <a:lnTo>
                  <a:pt x="282701" y="282320"/>
                </a:lnTo>
                <a:lnTo>
                  <a:pt x="308722" y="248863"/>
                </a:lnTo>
                <a:lnTo>
                  <a:pt x="325515" y="209352"/>
                </a:lnTo>
                <a:lnTo>
                  <a:pt x="331470" y="165353"/>
                </a:lnTo>
                <a:lnTo>
                  <a:pt x="325515" y="121355"/>
                </a:lnTo>
                <a:lnTo>
                  <a:pt x="308722" y="81844"/>
                </a:lnTo>
                <a:lnTo>
                  <a:pt x="282702" y="48387"/>
                </a:lnTo>
                <a:lnTo>
                  <a:pt x="249061" y="22549"/>
                </a:lnTo>
                <a:lnTo>
                  <a:pt x="209408" y="5898"/>
                </a:lnTo>
                <a:lnTo>
                  <a:pt x="16535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6238064" y="2954301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974079" y="2757487"/>
            <a:ext cx="229658" cy="183974"/>
          </a:xfrm>
          <a:custGeom>
            <a:avLst/>
            <a:gdLst/>
            <a:ahLst/>
            <a:cxnLst/>
            <a:rect l="l" t="t" r="r" b="b"/>
            <a:pathLst>
              <a:path w="236220" h="189230">
                <a:moveTo>
                  <a:pt x="0" y="0"/>
                </a:moveTo>
                <a:lnTo>
                  <a:pt x="236220" y="1889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5744420" y="3356080"/>
            <a:ext cx="322263" cy="321645"/>
          </a:xfrm>
          <a:custGeom>
            <a:avLst/>
            <a:gdLst/>
            <a:ahLst/>
            <a:cxnLst/>
            <a:rect l="l" t="t" r="r" b="b"/>
            <a:pathLst>
              <a:path w="331470" h="330835">
                <a:moveTo>
                  <a:pt x="165353" y="0"/>
                </a:moveTo>
                <a:lnTo>
                  <a:pt x="121620" y="5898"/>
                </a:lnTo>
                <a:lnTo>
                  <a:pt x="82183" y="22549"/>
                </a:lnTo>
                <a:lnTo>
                  <a:pt x="48672" y="48387"/>
                </a:lnTo>
                <a:lnTo>
                  <a:pt x="22718" y="81844"/>
                </a:lnTo>
                <a:lnTo>
                  <a:pt x="5951" y="121355"/>
                </a:lnTo>
                <a:lnTo>
                  <a:pt x="0" y="165353"/>
                </a:lnTo>
                <a:lnTo>
                  <a:pt x="5951" y="209352"/>
                </a:lnTo>
                <a:lnTo>
                  <a:pt x="22718" y="248863"/>
                </a:lnTo>
                <a:lnTo>
                  <a:pt x="48672" y="282321"/>
                </a:lnTo>
                <a:lnTo>
                  <a:pt x="82183" y="308158"/>
                </a:lnTo>
                <a:lnTo>
                  <a:pt x="121620" y="324809"/>
                </a:lnTo>
                <a:lnTo>
                  <a:pt x="165353" y="330708"/>
                </a:lnTo>
                <a:lnTo>
                  <a:pt x="209408" y="324809"/>
                </a:lnTo>
                <a:lnTo>
                  <a:pt x="249061" y="308158"/>
                </a:lnTo>
                <a:lnTo>
                  <a:pt x="282701" y="282321"/>
                </a:lnTo>
                <a:lnTo>
                  <a:pt x="308722" y="248863"/>
                </a:lnTo>
                <a:lnTo>
                  <a:pt x="325515" y="209352"/>
                </a:lnTo>
                <a:lnTo>
                  <a:pt x="331469" y="165353"/>
                </a:lnTo>
                <a:lnTo>
                  <a:pt x="325515" y="121355"/>
                </a:lnTo>
                <a:lnTo>
                  <a:pt x="308722" y="81844"/>
                </a:lnTo>
                <a:lnTo>
                  <a:pt x="282701" y="48387"/>
                </a:lnTo>
                <a:lnTo>
                  <a:pt x="249061" y="22549"/>
                </a:lnTo>
                <a:lnTo>
                  <a:pt x="209408" y="5898"/>
                </a:lnTo>
                <a:lnTo>
                  <a:pt x="16535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5823937" y="3414360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514022" y="3171612"/>
            <a:ext cx="275960" cy="230893"/>
          </a:xfrm>
          <a:custGeom>
            <a:avLst/>
            <a:gdLst/>
            <a:ahLst/>
            <a:cxnLst/>
            <a:rect l="l" t="t" r="r" b="b"/>
            <a:pathLst>
              <a:path w="283845" h="237489">
                <a:moveTo>
                  <a:pt x="283463" y="236981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1352255" y="4400932"/>
            <a:ext cx="4852458" cy="5046450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5556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inorder </a:t>
            </a:r>
            <a:r>
              <a:rPr sz="1069" spc="5" dirty="0">
                <a:latin typeface="Times New Roman"/>
                <a:cs typeface="Times New Roman"/>
              </a:rPr>
              <a:t>function,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printed as </a:t>
            </a:r>
            <a:r>
              <a:rPr sz="1069" spc="10" dirty="0">
                <a:latin typeface="Times New Roman"/>
                <a:cs typeface="Times New Roman"/>
              </a:rPr>
              <a:t>3 4 5 7 9 14 15 </a:t>
            </a:r>
            <a:r>
              <a:rPr sz="1069" spc="15" dirty="0">
                <a:latin typeface="Times New Roman"/>
                <a:cs typeface="Times New Roman"/>
              </a:rPr>
              <a:t>16  </a:t>
            </a:r>
            <a:r>
              <a:rPr sz="1069" spc="10" dirty="0">
                <a:latin typeface="Times New Roman"/>
                <a:cs typeface="Times New Roman"/>
              </a:rPr>
              <a:t>17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18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20.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You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might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noted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these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numbers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sorted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order.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When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build </a:t>
            </a:r>
            <a:r>
              <a:rPr sz="1069" spc="10" dirty="0">
                <a:latin typeface="Times New Roman"/>
                <a:cs typeface="Times New Roman"/>
              </a:rPr>
              <a:t>the tree,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was no need </a:t>
            </a:r>
            <a:r>
              <a:rPr sz="1069" spc="5" dirty="0">
                <a:latin typeface="Times New Roman"/>
                <a:cs typeface="Times New Roman"/>
              </a:rPr>
              <a:t>of sorting </a:t>
            </a:r>
            <a:r>
              <a:rPr sz="1069" spc="10" dirty="0">
                <a:latin typeface="Times New Roman"/>
                <a:cs typeface="Times New Roman"/>
              </a:rPr>
              <a:t>the numbers. But </a:t>
            </a:r>
            <a:r>
              <a:rPr sz="1069" spc="5" dirty="0">
                <a:latin typeface="Times New Roman"/>
                <a:cs typeface="Times New Roman"/>
              </a:rPr>
              <a:t>here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the sorted  </a:t>
            </a:r>
            <a:r>
              <a:rPr sz="1069" spc="10" dirty="0">
                <a:latin typeface="Times New Roman"/>
                <a:cs typeface="Times New Roman"/>
              </a:rPr>
              <a:t>numbers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inorder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method.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While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inserting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node,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compare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existing </a:t>
            </a:r>
            <a:r>
              <a:rPr sz="1069" spc="10" dirty="0">
                <a:latin typeface="Times New Roman"/>
                <a:cs typeface="Times New Roman"/>
              </a:rPr>
              <a:t>ones and </a:t>
            </a:r>
            <a:r>
              <a:rPr sz="1069" spc="5" dirty="0">
                <a:latin typeface="Times New Roman"/>
                <a:cs typeface="Times New Roman"/>
              </a:rPr>
              <a:t>place </a:t>
            </a:r>
            <a:r>
              <a:rPr sz="1069" spc="10" dirty="0">
                <a:latin typeface="Times New Roman"/>
                <a:cs typeface="Times New Roman"/>
              </a:rPr>
              <a:t>the new node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left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right side.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during the process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running </a:t>
            </a:r>
            <a:r>
              <a:rPr sz="1069" spc="10" dirty="0">
                <a:latin typeface="Times New Roman"/>
                <a:cs typeface="Times New Roman"/>
              </a:rPr>
              <a:t>the inorder on the binary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programmer gets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5" dirty="0">
                <a:latin typeface="Times New Roman"/>
                <a:cs typeface="Times New Roman"/>
              </a:rPr>
              <a:t>sorted.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Therefore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sorting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mechanism.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given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some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number,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difficult to </a:t>
            </a:r>
            <a:r>
              <a:rPr sz="1069" spc="10" dirty="0">
                <a:latin typeface="Times New Roman"/>
                <a:cs typeface="Times New Roman"/>
              </a:rPr>
              <a:t>get </a:t>
            </a:r>
            <a:r>
              <a:rPr sz="1069" spc="15" dirty="0">
                <a:latin typeface="Times New Roman"/>
                <a:cs typeface="Times New Roman"/>
              </a:rPr>
              <a:t>them </a:t>
            </a:r>
            <a:r>
              <a:rPr sz="1069" spc="5" dirty="0">
                <a:latin typeface="Times New Roman"/>
                <a:cs typeface="Times New Roman"/>
              </a:rPr>
              <a:t>sorted.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new </a:t>
            </a:r>
            <a:r>
              <a:rPr sz="1069" spc="5" dirty="0">
                <a:latin typeface="Times New Roman"/>
                <a:cs typeface="Times New Roman"/>
              </a:rPr>
              <a:t>sorting </a:t>
            </a:r>
            <a:r>
              <a:rPr sz="1069" spc="10" dirty="0">
                <a:latin typeface="Times New Roman"/>
                <a:cs typeface="Times New Roman"/>
              </a:rPr>
              <a:t>algorithm for </a:t>
            </a:r>
            <a:r>
              <a:rPr sz="1069" spc="15" dirty="0">
                <a:latin typeface="Times New Roman"/>
                <a:cs typeface="Times New Roman"/>
              </a:rPr>
              <a:t>you.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very simple.  </a:t>
            </a:r>
            <a:r>
              <a:rPr sz="1069" spc="5" dirty="0">
                <a:latin typeface="Times New Roman"/>
                <a:cs typeface="Times New Roman"/>
              </a:rPr>
              <a:t>Just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15" dirty="0">
                <a:latin typeface="Times New Roman"/>
                <a:cs typeface="Times New Roman"/>
              </a:rPr>
              <a:t>BST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numbers and run </a:t>
            </a:r>
            <a:r>
              <a:rPr sz="1069" spc="5" dirty="0">
                <a:latin typeface="Times New Roman"/>
                <a:cs typeface="Times New Roman"/>
              </a:rPr>
              <a:t>the inorder traversal. </a:t>
            </a:r>
            <a:r>
              <a:rPr sz="1069" spc="10" dirty="0">
                <a:latin typeface="Times New Roman"/>
                <a:cs typeface="Times New Roman"/>
              </a:rPr>
              <a:t>The numbers  </a:t>
            </a:r>
            <a:r>
              <a:rPr sz="1069" spc="5" dirty="0">
                <a:latin typeface="Times New Roman"/>
                <a:cs typeface="Times New Roman"/>
              </a:rPr>
              <a:t>obtained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inorder traversal are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the inorder method,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print 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first. </a:t>
            </a:r>
            <a:r>
              <a:rPr sz="1069" spc="15" dirty="0">
                <a:latin typeface="Times New Roman"/>
                <a:cs typeface="Times New Roman"/>
              </a:rPr>
              <a:t>We go </a:t>
            </a:r>
            <a:r>
              <a:rPr sz="1069" spc="5" dirty="0">
                <a:latin typeface="Times New Roman"/>
                <a:cs typeface="Times New Roman"/>
              </a:rPr>
              <a:t>to traverse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5" dirty="0">
                <a:latin typeface="Times New Roman"/>
                <a:cs typeface="Times New Roman"/>
              </a:rPr>
              <a:t>left subtree. </a:t>
            </a:r>
            <a:r>
              <a:rPr sz="1069" spc="10" dirty="0">
                <a:latin typeface="Times New Roman"/>
                <a:cs typeface="Times New Roman"/>
              </a:rPr>
              <a:t>When we come back from the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print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this  node.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Afterwards,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go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subtree.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consider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above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figure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b="1" spc="5" dirty="0">
                <a:latin typeface="Times New Roman"/>
                <a:cs typeface="Times New Roman"/>
              </a:rPr>
              <a:t>13.4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If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14,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not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printed.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Then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go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subtree.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is itself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The number 4 </a:t>
            </a:r>
            <a:r>
              <a:rPr sz="1069" spc="5" dirty="0">
                <a:latin typeface="Times New Roman"/>
                <a:cs typeface="Times New Roman"/>
              </a:rPr>
              <a:t>is its root.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being at the  node </a:t>
            </a:r>
            <a:r>
              <a:rPr sz="1069" spc="5" dirty="0">
                <a:latin typeface="Times New Roman"/>
                <a:cs typeface="Times New Roman"/>
              </a:rPr>
              <a:t>4,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again look if there is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0" dirty="0">
                <a:latin typeface="Times New Roman"/>
                <a:cs typeface="Times New Roman"/>
              </a:rPr>
              <a:t>this node. </a:t>
            </a:r>
            <a:r>
              <a:rPr sz="1069" spc="5" dirty="0">
                <a:latin typeface="Times New Roman"/>
                <a:cs typeface="Times New Roman"/>
              </a:rPr>
              <a:t>If it has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left subtree,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not print </a:t>
            </a:r>
            <a:r>
              <a:rPr sz="1069" spc="10" dirty="0">
                <a:latin typeface="Times New Roman"/>
                <a:cs typeface="Times New Roman"/>
              </a:rPr>
              <a:t>4 and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inorder method on </a:t>
            </a:r>
            <a:r>
              <a:rPr sz="1069" spc="5" dirty="0">
                <a:latin typeface="Times New Roman"/>
                <a:cs typeface="Times New Roman"/>
              </a:rPr>
              <a:t>its left subtree.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left  subtree of </a:t>
            </a:r>
            <a:r>
              <a:rPr sz="1069" spc="10" dirty="0">
                <a:latin typeface="Times New Roman"/>
                <a:cs typeface="Times New Roman"/>
              </a:rPr>
              <a:t>4 that </a:t>
            </a:r>
            <a:r>
              <a:rPr sz="1069" spc="5" dirty="0">
                <a:latin typeface="Times New Roman"/>
                <a:cs typeface="Times New Roman"/>
              </a:rPr>
              <a:t>consists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i.e. 3,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go to that node.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inorder of </a:t>
            </a:r>
            <a:r>
              <a:rPr sz="1069" spc="10" dirty="0">
                <a:latin typeface="Times New Roman"/>
                <a:cs typeface="Times New Roman"/>
              </a:rPr>
              <a:t>node 3 </a:t>
            </a:r>
            <a:r>
              <a:rPr sz="1069" spc="5" dirty="0">
                <a:latin typeface="Times New Roman"/>
                <a:cs typeface="Times New Roman"/>
              </a:rPr>
              <a:t>to see if 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subtree </a:t>
            </a:r>
            <a:r>
              <a:rPr sz="1069" spc="5" dirty="0">
                <a:latin typeface="Times New Roman"/>
                <a:cs typeface="Times New Roman"/>
              </a:rPr>
              <a:t>of 3,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if  </a:t>
            </a:r>
            <a:r>
              <a:rPr sz="1069" spc="5" dirty="0">
                <a:latin typeface="Times New Roman"/>
                <a:cs typeface="Times New Roman"/>
              </a:rPr>
              <a:t>statement that checks if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not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false.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the recursive  calls will </a:t>
            </a:r>
            <a:r>
              <a:rPr sz="1069" spc="15" dirty="0">
                <a:latin typeface="Times New Roman"/>
                <a:cs typeface="Times New Roman"/>
              </a:rPr>
              <a:t>not be </a:t>
            </a:r>
            <a:r>
              <a:rPr sz="1069" spc="5" dirty="0">
                <a:latin typeface="Times New Roman"/>
                <a:cs typeface="Times New Roman"/>
              </a:rPr>
              <a:t>executed.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come back from the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print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3.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first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that is printed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traversal is 3.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printing 3,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its right subtree 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NULL.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we come back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3.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have  </a:t>
            </a:r>
            <a:r>
              <a:rPr sz="1069" spc="5" dirty="0">
                <a:latin typeface="Times New Roman"/>
                <a:cs typeface="Times New Roman"/>
              </a:rPr>
              <a:t>traversed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 of </a:t>
            </a:r>
            <a:r>
              <a:rPr sz="1069" spc="10" dirty="0">
                <a:latin typeface="Times New Roman"/>
                <a:cs typeface="Times New Roman"/>
              </a:rPr>
              <a:t>3 which </a:t>
            </a:r>
            <a:r>
              <a:rPr sz="1069" dirty="0">
                <a:latin typeface="Times New Roman"/>
                <a:cs typeface="Times New Roman"/>
              </a:rPr>
              <a:t>itself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left subtree of 4, </a:t>
            </a:r>
            <a:r>
              <a:rPr sz="1069" spc="10" dirty="0">
                <a:latin typeface="Times New Roman"/>
                <a:cs typeface="Times New Roman"/>
              </a:rPr>
              <a:t>thus we  have </a:t>
            </a:r>
            <a:r>
              <a:rPr sz="1069" spc="5" dirty="0">
                <a:latin typeface="Times New Roman"/>
                <a:cs typeface="Times New Roman"/>
              </a:rPr>
              <a:t>traversed the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of 4.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print the value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the right  subtree of 4.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9. Before printing </a:t>
            </a:r>
            <a:r>
              <a:rPr sz="1069" spc="10" dirty="0">
                <a:latin typeface="Times New Roman"/>
                <a:cs typeface="Times New Roman"/>
              </a:rPr>
              <a:t>9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its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that </a:t>
            </a:r>
            <a:r>
              <a:rPr sz="1069" spc="10" dirty="0">
                <a:latin typeface="Times New Roman"/>
                <a:cs typeface="Times New Roman"/>
              </a:rPr>
              <a:t>leads  us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node 7.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subtree with </a:t>
            </a:r>
            <a:r>
              <a:rPr sz="1069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7,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not print 7.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go to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left  subtree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node 5.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look for the left subtree of </a:t>
            </a:r>
            <a:r>
              <a:rPr sz="1069" spc="10" dirty="0">
                <a:latin typeface="Times New Roman"/>
                <a:cs typeface="Times New Roman"/>
              </a:rPr>
              <a:t>5 which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NULL. </a:t>
            </a:r>
            <a:r>
              <a:rPr sz="1069" spc="15" dirty="0">
                <a:latin typeface="Times New Roman"/>
                <a:cs typeface="Times New Roman"/>
              </a:rPr>
              <a:t>Now we  </a:t>
            </a:r>
            <a:r>
              <a:rPr sz="1069" spc="5" dirty="0">
                <a:latin typeface="Times New Roman"/>
                <a:cs typeface="Times New Roman"/>
              </a:rPr>
              <a:t>print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5. </a:t>
            </a:r>
            <a:r>
              <a:rPr sz="1069" spc="10" dirty="0">
                <a:latin typeface="Times New Roman"/>
                <a:cs typeface="Times New Roman"/>
              </a:rPr>
              <a:t>Thus, we have so </a:t>
            </a:r>
            <a:r>
              <a:rPr sz="1069" spc="5" dirty="0">
                <a:latin typeface="Times New Roman"/>
                <a:cs typeface="Times New Roman"/>
              </a:rPr>
              <a:t>far printed the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3, </a:t>
            </a:r>
            <a:r>
              <a:rPr sz="1069" spc="10" dirty="0">
                <a:latin typeface="Times New Roman"/>
                <a:cs typeface="Times New Roman"/>
              </a:rPr>
              <a:t>4 and </a:t>
            </a:r>
            <a:r>
              <a:rPr sz="1069" spc="5" dirty="0">
                <a:latin typeface="Times New Roman"/>
                <a:cs typeface="Times New Roman"/>
              </a:rPr>
              <a:t>5.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come  back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7. After traversing </a:t>
            </a:r>
            <a:r>
              <a:rPr sz="1069" spc="5" dirty="0">
                <a:latin typeface="Times New Roman"/>
                <a:cs typeface="Times New Roman"/>
              </a:rPr>
              <a:t>its left </a:t>
            </a:r>
            <a:r>
              <a:rPr sz="1069" spc="10" dirty="0">
                <a:latin typeface="Times New Roman"/>
                <a:cs typeface="Times New Roman"/>
              </a:rPr>
              <a:t>subtree,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print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7.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subtree 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7285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868856"/>
            <a:ext cx="4853076" cy="7594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respect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time of occurrence of </a:t>
            </a:r>
            <a:r>
              <a:rPr sz="1069" spc="10" dirty="0">
                <a:latin typeface="Times New Roman"/>
                <a:cs typeface="Times New Roman"/>
              </a:rPr>
              <a:t>an event </a:t>
            </a:r>
            <a:r>
              <a:rPr sz="1069" spc="5" dirty="0">
                <a:latin typeface="Times New Roman"/>
                <a:cs typeface="Times New Roman"/>
              </a:rPr>
              <a:t>(arrival or departure).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remove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(event) </a:t>
            </a:r>
            <a:r>
              <a:rPr sz="1069" spc="10" dirty="0">
                <a:latin typeface="Times New Roman"/>
                <a:cs typeface="Times New Roman"/>
              </a:rPr>
              <a:t>whose </a:t>
            </a:r>
            <a:r>
              <a:rPr sz="1069" spc="5" dirty="0">
                <a:latin typeface="Times New Roman"/>
                <a:cs typeface="Times New Roman"/>
              </a:rPr>
              <a:t>time of occurrence is before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5" dirty="0">
                <a:latin typeface="Times New Roman"/>
                <a:cs typeface="Times New Roman"/>
              </a:rPr>
              <a:t>events. This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understood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example of the </a:t>
            </a:r>
            <a:r>
              <a:rPr sz="1069" spc="5" dirty="0">
                <a:latin typeface="Times New Roman"/>
                <a:cs typeface="Times New Roman"/>
              </a:rPr>
              <a:t>traffic </a:t>
            </a:r>
            <a:r>
              <a:rPr sz="1069" spc="10" dirty="0">
                <a:latin typeface="Times New Roman"/>
                <a:cs typeface="Times New Roman"/>
              </a:rPr>
              <a:t>over a </a:t>
            </a:r>
            <a:r>
              <a:rPr sz="1069" spc="5" dirty="0">
                <a:latin typeface="Times New Roman"/>
                <a:cs typeface="Times New Roman"/>
              </a:rPr>
              <a:t>bridge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crossing.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give  </a:t>
            </a:r>
            <a:r>
              <a:rPr sz="1069" spc="5" dirty="0">
                <a:latin typeface="Times New Roman"/>
                <a:cs typeface="Times New Roman"/>
              </a:rPr>
              <a:t>higher priority </a:t>
            </a:r>
            <a:r>
              <a:rPr sz="1069" spc="10" dirty="0">
                <a:latin typeface="Times New Roman"/>
                <a:cs typeface="Times New Roman"/>
              </a:rPr>
              <a:t>to an ambulance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compared to a </a:t>
            </a:r>
            <a:r>
              <a:rPr sz="1069" spc="5" dirty="0">
                <a:latin typeface="Times New Roman"/>
                <a:cs typeface="Times New Roman"/>
              </a:rPr>
              <a:t>bus.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cars </a:t>
            </a:r>
            <a:r>
              <a:rPr sz="1069" spc="10" dirty="0">
                <a:latin typeface="Times New Roman"/>
                <a:cs typeface="Times New Roman"/>
              </a:rPr>
              <a:t>will have the lower  </a:t>
            </a:r>
            <a:r>
              <a:rPr sz="1069" spc="5" dirty="0">
                <a:latin typeface="Times New Roman"/>
                <a:cs typeface="Times New Roman"/>
              </a:rPr>
              <a:t>priority. </a:t>
            </a:r>
            <a:r>
              <a:rPr sz="1069" spc="10" dirty="0">
                <a:latin typeface="Times New Roman"/>
                <a:cs typeface="Times New Roman"/>
              </a:rPr>
              <a:t>Thus when a vehicle has </a:t>
            </a:r>
            <a:r>
              <a:rPr sz="1069" spc="15" dirty="0">
                <a:latin typeface="Times New Roman"/>
                <a:cs typeface="Times New Roman"/>
              </a:rPr>
              <a:t>gone </a:t>
            </a:r>
            <a:r>
              <a:rPr sz="1069" spc="5" dirty="0">
                <a:latin typeface="Times New Roman"/>
                <a:cs typeface="Times New Roman"/>
              </a:rPr>
              <a:t>across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after it </a:t>
            </a:r>
            <a:r>
              <a:rPr sz="1069" spc="10" dirty="0">
                <a:latin typeface="Times New Roman"/>
                <a:cs typeface="Times New Roman"/>
              </a:rPr>
              <a:t>we will see </a:t>
            </a:r>
            <a:r>
              <a:rPr sz="1069" spc="5" dirty="0">
                <a:latin typeface="Times New Roman"/>
                <a:cs typeface="Times New Roman"/>
              </a:rPr>
              <a:t>if there is any  </a:t>
            </a:r>
            <a:r>
              <a:rPr sz="1069" spc="10" dirty="0">
                <a:latin typeface="Times New Roman"/>
                <a:cs typeface="Times New Roman"/>
              </a:rPr>
              <a:t>ambulance in the queue.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there, we will remove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from the queue and </a:t>
            </a:r>
            <a:r>
              <a:rPr sz="1069" spc="5" dirty="0">
                <a:latin typeface="Times New Roman"/>
                <a:cs typeface="Times New Roman"/>
              </a:rPr>
              <a:t>let </a:t>
            </a:r>
            <a:r>
              <a:rPr sz="1069" spc="15" dirty="0">
                <a:latin typeface="Times New Roman"/>
                <a:cs typeface="Times New Roman"/>
              </a:rPr>
              <a:t>go  </a:t>
            </a:r>
            <a:r>
              <a:rPr sz="1069" spc="5" dirty="0">
                <a:latin typeface="Times New Roman"/>
                <a:cs typeface="Times New Roman"/>
              </a:rPr>
              <a:t>across the bridge. Afterwards, </a:t>
            </a:r>
            <a:r>
              <a:rPr sz="1069" spc="10" dirty="0">
                <a:latin typeface="Times New Roman"/>
                <a:cs typeface="Times New Roman"/>
              </a:rPr>
              <a:t>we will allow a bus to go and then the </a:t>
            </a:r>
            <a:r>
              <a:rPr sz="1069" spc="5" dirty="0">
                <a:latin typeface="Times New Roman"/>
                <a:cs typeface="Times New Roman"/>
              </a:rPr>
              <a:t>cars. In </a:t>
            </a:r>
            <a:r>
              <a:rPr sz="1069" spc="10" dirty="0">
                <a:latin typeface="Times New Roman"/>
                <a:cs typeface="Times New Roman"/>
              </a:rPr>
              <a:t>our  </a:t>
            </a:r>
            <a:r>
              <a:rPr sz="1069" spc="5" dirty="0">
                <a:latin typeface="Times New Roman"/>
                <a:cs typeface="Times New Roman"/>
              </a:rPr>
              <a:t>simulation </a:t>
            </a:r>
            <a:r>
              <a:rPr sz="1069" spc="10" dirty="0">
                <a:latin typeface="Times New Roman"/>
                <a:cs typeface="Times New Roman"/>
              </a:rPr>
              <a:t>example,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put a number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time of occurrence, with the object when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it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queue.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after each insertion,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sort </a:t>
            </a:r>
            <a:r>
              <a:rPr sz="1069" spc="10" dirty="0">
                <a:latin typeface="Times New Roman"/>
                <a:cs typeface="Times New Roman"/>
              </a:rPr>
              <a:t>the queue with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numbers in  </a:t>
            </a:r>
            <a:r>
              <a:rPr sz="1069" spc="5" dirty="0">
                <a:latin typeface="Times New Roman"/>
                <a:cs typeface="Times New Roman"/>
              </a:rPr>
              <a:t>ascending </a:t>
            </a:r>
            <a:r>
              <a:rPr sz="1069" spc="10" dirty="0">
                <a:latin typeface="Times New Roman"/>
                <a:cs typeface="Times New Roman"/>
              </a:rPr>
              <a:t>order. Thus </a:t>
            </a:r>
            <a:r>
              <a:rPr sz="1069" spc="5" dirty="0">
                <a:latin typeface="Times New Roman"/>
                <a:cs typeface="Times New Roman"/>
              </a:rPr>
              <a:t>the objects </a:t>
            </a:r>
            <a:r>
              <a:rPr sz="1069" spc="10" dirty="0">
                <a:latin typeface="Times New Roman"/>
                <a:cs typeface="Times New Roman"/>
              </a:rPr>
              <a:t>in the nodes </a:t>
            </a:r>
            <a:r>
              <a:rPr sz="1069" spc="5" dirty="0">
                <a:latin typeface="Times New Roman"/>
                <a:cs typeface="Times New Roman"/>
              </a:rPr>
              <a:t>array get </a:t>
            </a:r>
            <a:r>
              <a:rPr sz="1069" spc="10" dirty="0">
                <a:latin typeface="Times New Roman"/>
                <a:cs typeface="Times New Roman"/>
              </a:rPr>
              <a:t>into an </a:t>
            </a:r>
            <a:r>
              <a:rPr sz="1069" spc="5" dirty="0">
                <a:latin typeface="Times New Roman"/>
                <a:cs typeface="Times New Roman"/>
              </a:rPr>
              <a:t>order with respect to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time of </a:t>
            </a:r>
            <a:r>
              <a:rPr sz="1069" spc="10" dirty="0">
                <a:latin typeface="Times New Roman"/>
                <a:cs typeface="Times New Roman"/>
              </a:rPr>
              <a:t>their occurrence. After </a:t>
            </a:r>
            <a:r>
              <a:rPr sz="1069" spc="5" dirty="0">
                <a:latin typeface="Times New Roman"/>
                <a:cs typeface="Times New Roman"/>
              </a:rPr>
              <a:t>sorting,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element in the </a:t>
            </a:r>
            <a:r>
              <a:rPr sz="1069" spc="5" dirty="0">
                <a:latin typeface="Times New Roman"/>
                <a:cs typeface="Times New Roman"/>
              </a:rPr>
              <a:t>array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event,  going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occurring </a:t>
            </a:r>
            <a:r>
              <a:rPr sz="1069" spc="10" dirty="0">
                <a:latin typeface="Times New Roman"/>
                <a:cs typeface="Times New Roman"/>
              </a:rPr>
              <a:t>earliest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future.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after sorting the queue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1 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shows the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operation has been </a:t>
            </a:r>
            <a:r>
              <a:rPr sz="1069" spc="5" dirty="0">
                <a:latin typeface="Times New Roman"/>
                <a:cs typeface="Times New Roman"/>
              </a:rPr>
              <a:t>successful. If the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is full,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display </a:t>
            </a:r>
            <a:r>
              <a:rPr sz="1069" spc="10" dirty="0">
                <a:latin typeface="Times New Roman"/>
                <a:cs typeface="Times New Roman"/>
              </a:rPr>
              <a:t>a  message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show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queue </a:t>
            </a:r>
            <a:r>
              <a:rPr sz="1069" spc="5" dirty="0">
                <a:latin typeface="Times New Roman"/>
                <a:cs typeface="Times New Roman"/>
              </a:rPr>
              <a:t>is full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return 0, indicating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operation  had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failed.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Then there comes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length() </a:t>
            </a:r>
            <a:r>
              <a:rPr sz="1069" spc="5" dirty="0">
                <a:latin typeface="Times New Roman"/>
                <a:cs typeface="Times New Roman"/>
              </a:rPr>
              <a:t>method, having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single statement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i.e.</a:t>
            </a:r>
            <a:endParaRPr sz="1069">
              <a:latin typeface="Times New Roman"/>
              <a:cs typeface="Times New Roman"/>
            </a:endParaRPr>
          </a:p>
          <a:p>
            <a:pPr marL="12347" algn="ctr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return size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queue, reflecting 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elements in </a:t>
            </a:r>
            <a:r>
              <a:rPr sz="1069" spc="10" dirty="0">
                <a:latin typeface="Times New Roman"/>
                <a:cs typeface="Times New Roman"/>
              </a:rPr>
              <a:t>the  queue. </a:t>
            </a:r>
            <a:r>
              <a:rPr sz="1069" spc="5" dirty="0">
                <a:latin typeface="Times New Roman"/>
                <a:cs typeface="Times New Roman"/>
              </a:rPr>
              <a:t>It is not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the array used internally to store the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queue.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the implementation of the priority </a:t>
            </a:r>
            <a:r>
              <a:rPr sz="1069" spc="10" dirty="0">
                <a:latin typeface="Times New Roman"/>
                <a:cs typeface="Times New Roman"/>
              </a:rPr>
              <a:t>queue by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use  the </a:t>
            </a:r>
            <a:r>
              <a:rPr sz="1069" spc="5" dirty="0">
                <a:latin typeface="Times New Roman"/>
                <a:cs typeface="Times New Roman"/>
              </a:rPr>
              <a:t>priority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some other </a:t>
            </a:r>
            <a:r>
              <a:rPr sz="1069" spc="5" dirty="0">
                <a:latin typeface="Times New Roman"/>
                <a:cs typeface="Times New Roman"/>
              </a:rPr>
              <a:t>algorithms later. </a:t>
            </a:r>
            <a:r>
              <a:rPr sz="1069" spc="10" dirty="0">
                <a:latin typeface="Times New Roman"/>
                <a:cs typeface="Times New Roman"/>
              </a:rPr>
              <a:t>Now, we </a:t>
            </a:r>
            <a:r>
              <a:rPr sz="1069" spc="5" dirty="0">
                <a:latin typeface="Times New Roman"/>
                <a:cs typeface="Times New Roman"/>
              </a:rPr>
              <a:t>will see another  implementation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priority queue </a:t>
            </a:r>
            <a:r>
              <a:rPr sz="1069" spc="10" dirty="0">
                <a:latin typeface="Times New Roman"/>
                <a:cs typeface="Times New Roman"/>
              </a:rPr>
              <a:t>using some thing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array,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much </a:t>
            </a:r>
            <a:r>
              <a:rPr sz="1069" spc="5" dirty="0">
                <a:latin typeface="Times New Roman"/>
                <a:cs typeface="Times New Roman"/>
              </a:rPr>
              <a:t>better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array. This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more </a:t>
            </a:r>
            <a:r>
              <a:rPr sz="1069" spc="5" dirty="0">
                <a:latin typeface="Times New Roman"/>
                <a:cs typeface="Times New Roman"/>
              </a:rPr>
              <a:t>efficient. Its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methods will be </a:t>
            </a:r>
            <a:r>
              <a:rPr sz="1069" spc="5" dirty="0">
                <a:latin typeface="Times New Roman"/>
                <a:cs typeface="Times New Roman"/>
              </a:rPr>
              <a:t>faster </a:t>
            </a:r>
            <a:r>
              <a:rPr sz="1069" spc="10" dirty="0">
                <a:latin typeface="Times New Roman"/>
                <a:cs typeface="Times New Roman"/>
              </a:rPr>
              <a:t>than the ones in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technique. Here 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simulation,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were making </a:t>
            </a:r>
            <a:r>
              <a:rPr sz="1069" spc="5" dirty="0">
                <a:latin typeface="Times New Roman"/>
                <a:cs typeface="Times New Roman"/>
              </a:rPr>
              <a:t>only five </a:t>
            </a:r>
            <a:r>
              <a:rPr sz="1069" spc="10" dirty="0">
                <a:latin typeface="Times New Roman"/>
                <a:cs typeface="Times New Roman"/>
              </a:rPr>
              <a:t>queues </a:t>
            </a:r>
            <a:r>
              <a:rPr sz="1069" spc="5" dirty="0">
                <a:latin typeface="Times New Roman"/>
                <a:cs typeface="Times New Roman"/>
              </a:rPr>
              <a:t>for the </a:t>
            </a:r>
            <a:r>
              <a:rPr sz="1069" spc="10" dirty="0">
                <a:latin typeface="Times New Roman"/>
                <a:cs typeface="Times New Roman"/>
              </a:rPr>
              <a:t>events. Suppose,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these go </a:t>
            </a:r>
            <a:r>
              <a:rPr sz="1069" spc="5" dirty="0">
                <a:latin typeface="Times New Roman"/>
                <a:cs typeface="Times New Roman"/>
              </a:rPr>
              <a:t>to hundreds </a:t>
            </a:r>
            <a:r>
              <a:rPr sz="1069" spc="10" dirty="0">
                <a:latin typeface="Times New Roman"/>
                <a:cs typeface="Times New Roman"/>
              </a:rPr>
              <a:t>or  thousands, a lot of time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spent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queue. Similarly,  when an element </a:t>
            </a:r>
            <a:r>
              <a:rPr sz="1069" spc="5" dirty="0">
                <a:latin typeface="Times New Roman"/>
                <a:cs typeface="Times New Roman"/>
              </a:rPr>
              <a:t>is added, after </a:t>
            </a:r>
            <a:r>
              <a:rPr sz="1069" spc="10" dirty="0">
                <a:latin typeface="Times New Roman"/>
                <a:cs typeface="Times New Roman"/>
              </a:rPr>
              <a:t>adding </a:t>
            </a:r>
            <a:r>
              <a:rPr sz="1069" spc="5" dirty="0">
                <a:latin typeface="Times New Roman"/>
                <a:cs typeface="Times New Roman"/>
              </a:rPr>
              <a:t>the element, to sort </a:t>
            </a:r>
            <a:r>
              <a:rPr sz="1069" spc="10" dirty="0">
                <a:latin typeface="Times New Roman"/>
                <a:cs typeface="Times New Roman"/>
              </a:rPr>
              <a:t>the whole </a:t>
            </a:r>
            <a:r>
              <a:rPr sz="1069" spc="5" dirty="0">
                <a:latin typeface="Times New Roman"/>
                <a:cs typeface="Times New Roman"/>
              </a:rPr>
              <a:t>array will </a:t>
            </a:r>
            <a:r>
              <a:rPr sz="1069" spc="10" dirty="0">
                <a:latin typeface="Times New Roman"/>
                <a:cs typeface="Times New Roman"/>
              </a:rPr>
              <a:t>be a  time consuming </a:t>
            </a:r>
            <a:r>
              <a:rPr sz="1069" spc="5" dirty="0">
                <a:latin typeface="Times New Roman"/>
                <a:cs typeface="Times New Roman"/>
              </a:rPr>
              <a:t>process. </a:t>
            </a:r>
            <a:r>
              <a:rPr sz="1069" spc="10" dirty="0">
                <a:latin typeface="Times New Roman"/>
                <a:cs typeface="Times New Roman"/>
              </a:rPr>
              <a:t>Thus the </a:t>
            </a:r>
            <a:r>
              <a:rPr sz="1069" spc="5" dirty="0">
                <a:latin typeface="Times New Roman"/>
                <a:cs typeface="Times New Roman"/>
              </a:rPr>
              <a:t>application, with </a:t>
            </a:r>
            <a:r>
              <a:rPr sz="1069" spc="10" dirty="0">
                <a:latin typeface="Times New Roman"/>
                <a:cs typeface="Times New Roman"/>
              </a:rPr>
              <a:t>the use of the priority queue, </a:t>
            </a:r>
            <a:r>
              <a:rPr sz="1069" spc="5" dirty="0">
                <a:latin typeface="Times New Roman"/>
                <a:cs typeface="Times New Roman"/>
              </a:rPr>
              <a:t>will  not </a:t>
            </a:r>
            <a:r>
              <a:rPr sz="1069" spc="10" dirty="0">
                <a:latin typeface="Times New Roman"/>
                <a:cs typeface="Times New Roman"/>
              </a:rPr>
              <a:t>be more </a:t>
            </a:r>
            <a:r>
              <a:rPr sz="1069" spc="5" dirty="0">
                <a:latin typeface="Times New Roman"/>
                <a:cs typeface="Times New Roman"/>
              </a:rPr>
              <a:t>efficient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respect to the time.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talk about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data structure called tree. This is </a:t>
            </a:r>
            <a:r>
              <a:rPr sz="1069" spc="10" dirty="0">
                <a:latin typeface="Times New Roman"/>
                <a:cs typeface="Times New Roman"/>
              </a:rPr>
              <a:t>an important </a:t>
            </a:r>
            <a:r>
              <a:rPr sz="1069" spc="5" dirty="0">
                <a:latin typeface="Times New Roman"/>
                <a:cs typeface="Times New Roman"/>
              </a:rPr>
              <a:t>data structure.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 data structure is used in </a:t>
            </a:r>
            <a:r>
              <a:rPr sz="1069" spc="10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algorithms.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it in most of </a:t>
            </a:r>
            <a:r>
              <a:rPr sz="1069" spc="10" dirty="0">
                <a:latin typeface="Times New Roman"/>
                <a:cs typeface="Times New Roman"/>
              </a:rPr>
              <a:t>our  assignments. The </a:t>
            </a:r>
            <a:r>
              <a:rPr sz="1069" spc="5" dirty="0">
                <a:latin typeface="Times New Roman"/>
                <a:cs typeface="Times New Roman"/>
              </a:rPr>
              <a:t>data structures that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discussed in previous lectures are linear  </a:t>
            </a:r>
            <a:r>
              <a:rPr sz="1069" spc="10" dirty="0">
                <a:latin typeface="Times New Roman"/>
                <a:cs typeface="Times New Roman"/>
              </a:rPr>
              <a:t>data structures.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linked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and stack are </a:t>
            </a:r>
            <a:r>
              <a:rPr sz="1069" spc="5" dirty="0">
                <a:latin typeface="Times New Roman"/>
                <a:cs typeface="Times New Roman"/>
              </a:rPr>
              <a:t>linear </a:t>
            </a:r>
            <a:r>
              <a:rPr sz="1069" spc="10" dirty="0">
                <a:latin typeface="Times New Roman"/>
                <a:cs typeface="Times New Roman"/>
              </a:rPr>
              <a:t>data structures. In these structures,  </a:t>
            </a:r>
            <a:r>
              <a:rPr sz="1069" spc="5" dirty="0">
                <a:latin typeface="Times New Roman"/>
                <a:cs typeface="Times New Roman"/>
              </a:rPr>
              <a:t>the elements are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and from a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linear order. 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a </a:t>
            </a:r>
            <a:r>
              <a:rPr sz="1069" spc="5" dirty="0">
                <a:latin typeface="Times New Roman"/>
                <a:cs typeface="Times New Roman"/>
              </a:rPr>
              <a:t>linear data structure 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line is </a:t>
            </a:r>
            <a:r>
              <a:rPr sz="1069" spc="10" dirty="0">
                <a:latin typeface="Times New Roman"/>
                <a:cs typeface="Times New Roman"/>
              </a:rPr>
              <a:t>developed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There are a number of  </a:t>
            </a:r>
            <a:r>
              <a:rPr sz="1069" spc="5" dirty="0">
                <a:latin typeface="Times New Roman"/>
                <a:cs typeface="Times New Roman"/>
              </a:rPr>
              <a:t>applications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linear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are not </a:t>
            </a:r>
            <a:r>
              <a:rPr sz="1069" spc="5" dirty="0">
                <a:latin typeface="Times New Roman"/>
                <a:cs typeface="Times New Roman"/>
              </a:rPr>
              <a:t>appropriate. In </a:t>
            </a:r>
            <a:r>
              <a:rPr sz="1069" spc="10" dirty="0">
                <a:latin typeface="Times New Roman"/>
                <a:cs typeface="Times New Roman"/>
              </a:rPr>
              <a:t>such </a:t>
            </a:r>
            <a:r>
              <a:rPr sz="1069" spc="5" dirty="0">
                <a:latin typeface="Times New Roman"/>
                <a:cs typeface="Times New Roman"/>
              </a:rPr>
              <a:t>cases, there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non-linear data structure.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examples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show </a:t>
            </a:r>
            <a:r>
              <a:rPr sz="1069" spc="15" dirty="0">
                <a:latin typeface="Times New Roman"/>
                <a:cs typeface="Times New Roman"/>
              </a:rPr>
              <a:t>us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why </a:t>
            </a:r>
            <a:r>
              <a:rPr sz="1069" spc="5" dirty="0">
                <a:latin typeface="Times New Roman"/>
                <a:cs typeface="Times New Roman"/>
              </a:rPr>
              <a:t>non-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linear </a:t>
            </a:r>
            <a:r>
              <a:rPr sz="1069" spc="5" dirty="0">
                <a:latin typeface="Times New Roman"/>
                <a:cs typeface="Times New Roman"/>
              </a:rPr>
              <a:t>data structures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important.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non-linear data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at the following figure. This figure (11.1) is </a:t>
            </a:r>
            <a:r>
              <a:rPr sz="1069" spc="10" dirty="0">
                <a:latin typeface="Times New Roman"/>
                <a:cs typeface="Times New Roman"/>
              </a:rPr>
              <a:t>showing a genealogy </a:t>
            </a:r>
            <a:r>
              <a:rPr sz="1069" spc="5" dirty="0">
                <a:latin typeface="Times New Roman"/>
                <a:cs typeface="Times New Roman"/>
              </a:rPr>
              <a:t>tree of </a:t>
            </a:r>
            <a:r>
              <a:rPr sz="1069" spc="10" dirty="0">
                <a:latin typeface="Times New Roman"/>
                <a:cs typeface="Times New Roman"/>
              </a:rPr>
              <a:t>a  family.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690380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8083" y="7265828"/>
            <a:ext cx="1252008" cy="0"/>
          </a:xfrm>
          <a:custGeom>
            <a:avLst/>
            <a:gdLst/>
            <a:ahLst/>
            <a:cxnLst/>
            <a:rect l="l" t="t" r="r" b="b"/>
            <a:pathLst>
              <a:path w="1287780">
                <a:moveTo>
                  <a:pt x="0" y="0"/>
                </a:moveTo>
                <a:lnTo>
                  <a:pt x="1287602" y="0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/>
          <p:nvPr/>
        </p:nvSpPr>
        <p:spPr>
          <a:xfrm>
            <a:off x="1762443" y="7266199"/>
            <a:ext cx="1243365" cy="0"/>
          </a:xfrm>
          <a:custGeom>
            <a:avLst/>
            <a:gdLst/>
            <a:ahLst/>
            <a:cxnLst/>
            <a:rect l="l" t="t" r="r" b="b"/>
            <a:pathLst>
              <a:path w="1278889">
                <a:moveTo>
                  <a:pt x="0" y="0"/>
                </a:moveTo>
                <a:lnTo>
                  <a:pt x="127863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5076930" y="7266199"/>
            <a:ext cx="1243365" cy="0"/>
          </a:xfrm>
          <a:custGeom>
            <a:avLst/>
            <a:gdLst/>
            <a:ahLst/>
            <a:cxnLst/>
            <a:rect l="l" t="t" r="r" b="b"/>
            <a:pathLst>
              <a:path w="1278889">
                <a:moveTo>
                  <a:pt x="0" y="0"/>
                </a:moveTo>
                <a:lnTo>
                  <a:pt x="127863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3276792" y="7265828"/>
            <a:ext cx="1252626" cy="0"/>
          </a:xfrm>
          <a:custGeom>
            <a:avLst/>
            <a:gdLst/>
            <a:ahLst/>
            <a:cxnLst/>
            <a:rect l="l" t="t" r="r" b="b"/>
            <a:pathLst>
              <a:path w="1288414">
                <a:moveTo>
                  <a:pt x="0" y="0"/>
                </a:moveTo>
                <a:lnTo>
                  <a:pt x="1288364" y="0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352267" y="868857"/>
            <a:ext cx="4853076" cy="6635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NULL. Thus </a:t>
            </a:r>
            <a:r>
              <a:rPr sz="1069" spc="5" dirty="0">
                <a:latin typeface="Times New Roman"/>
                <a:cs typeface="Times New Roman"/>
              </a:rPr>
              <a:t>finally,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traversed the </a:t>
            </a:r>
            <a:r>
              <a:rPr sz="1069" spc="10" dirty="0">
                <a:latin typeface="Times New Roman"/>
                <a:cs typeface="Times New Roman"/>
              </a:rPr>
              <a:t>whole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whose root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7.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 of 9.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come back to 9 and </a:t>
            </a:r>
            <a:r>
              <a:rPr sz="1069" spc="5" dirty="0">
                <a:latin typeface="Times New Roman"/>
                <a:cs typeface="Times New Roman"/>
              </a:rPr>
              <a:t>print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(as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left subtree has </a:t>
            </a:r>
            <a:r>
              <a:rPr sz="1069" spc="10" dirty="0">
                <a:latin typeface="Times New Roman"/>
                <a:cs typeface="Times New Roman"/>
              </a:rPr>
              <a:t>been  traversed).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9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no need </a:t>
            </a:r>
            <a:r>
              <a:rPr sz="1069" spc="5" dirty="0">
                <a:latin typeface="Times New Roman"/>
                <a:cs typeface="Times New Roman"/>
              </a:rPr>
              <a:t>to traverse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Thus the  whole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having 9 </a:t>
            </a:r>
            <a:r>
              <a:rPr sz="1069" spc="5" dirty="0">
                <a:latin typeface="Times New Roman"/>
                <a:cs typeface="Times New Roman"/>
              </a:rPr>
              <a:t>as its </a:t>
            </a:r>
            <a:r>
              <a:rPr sz="1069" spc="10" dirty="0">
                <a:latin typeface="Times New Roman"/>
                <a:cs typeface="Times New Roman"/>
              </a:rPr>
              <a:t>root has been traversed. So we come </a:t>
            </a:r>
            <a:r>
              <a:rPr sz="1069" spc="5" dirty="0">
                <a:latin typeface="Times New Roman"/>
                <a:cs typeface="Times New Roman"/>
              </a:rPr>
              <a:t>back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root 4,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the tree with root 9. Resultantly, the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 have been </a:t>
            </a:r>
            <a:r>
              <a:rPr sz="1069" spc="5" dirty="0">
                <a:latin typeface="Times New Roman"/>
                <a:cs typeface="Times New Roman"/>
              </a:rPr>
              <a:t>traversed </a:t>
            </a:r>
            <a:r>
              <a:rPr sz="1069" spc="10" dirty="0">
                <a:latin typeface="Times New Roman"/>
                <a:cs typeface="Times New Roman"/>
              </a:rPr>
              <a:t>now. Thus we have </a:t>
            </a:r>
            <a:r>
              <a:rPr sz="1069" spc="5" dirty="0">
                <a:latin typeface="Times New Roman"/>
                <a:cs typeface="Times New Roman"/>
              </a:rPr>
              <a:t>printed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5" dirty="0">
                <a:latin typeface="Times New Roman"/>
                <a:cs typeface="Times New Roman"/>
              </a:rPr>
              <a:t>3, 4, 5, </a:t>
            </a:r>
            <a:r>
              <a:rPr sz="1069" spc="10" dirty="0">
                <a:latin typeface="Times New Roman"/>
                <a:cs typeface="Times New Roman"/>
              </a:rPr>
              <a:t>7 and 9. Now  from here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4) </a:t>
            </a:r>
            <a:r>
              <a:rPr sz="1069" spc="10" dirty="0">
                <a:latin typeface="Times New Roman"/>
                <a:cs typeface="Times New Roman"/>
              </a:rPr>
              <a:t>we go to the node 14 whose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has been </a:t>
            </a:r>
            <a:r>
              <a:rPr sz="1069" spc="5" dirty="0">
                <a:latin typeface="Times New Roman"/>
                <a:cs typeface="Times New Roman"/>
              </a:rPr>
              <a:t>traversed. 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print </a:t>
            </a:r>
            <a:r>
              <a:rPr sz="1069" spc="10" dirty="0">
                <a:latin typeface="Times New Roman"/>
                <a:cs typeface="Times New Roman"/>
              </a:rPr>
              <a:t>14 and go </a:t>
            </a:r>
            <a:r>
              <a:rPr sz="1069" spc="5" dirty="0">
                <a:latin typeface="Times New Roman"/>
                <a:cs typeface="Times New Roman"/>
              </a:rPr>
              <a:t>to its right subtree.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14 </a:t>
            </a:r>
            <a:r>
              <a:rPr sz="1069" spc="5" dirty="0">
                <a:latin typeface="Times New Roman"/>
                <a:cs typeface="Times New Roman"/>
              </a:rPr>
              <a:t>has 15 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root. 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here,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repeat </a:t>
            </a:r>
            <a:r>
              <a:rPr sz="1069" spc="10" dirty="0">
                <a:latin typeface="Times New Roman"/>
                <a:cs typeface="Times New Roman"/>
              </a:rPr>
              <a:t>the same process </a:t>
            </a:r>
            <a:r>
              <a:rPr sz="1069" spc="5" dirty="0">
                <a:latin typeface="Times New Roman"/>
                <a:cs typeface="Times New Roman"/>
              </a:rPr>
              <a:t>earlier carried </a:t>
            </a:r>
            <a:r>
              <a:rPr sz="1069" spc="10" dirty="0">
                <a:latin typeface="Times New Roman"/>
                <a:cs typeface="Times New Roman"/>
              </a:rPr>
              <a:t>out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9"/>
              </a:spcBef>
            </a:pPr>
            <a:r>
              <a:rPr sz="1069" spc="5" dirty="0">
                <a:latin typeface="Times New Roman"/>
                <a:cs typeface="Times New Roman"/>
              </a:rPr>
              <a:t>14.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result of this process, the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15, 16, </a:t>
            </a:r>
            <a:r>
              <a:rPr sz="1069" spc="10" dirty="0">
                <a:latin typeface="Times New Roman"/>
                <a:cs typeface="Times New Roman"/>
              </a:rPr>
              <a:t>17, 18 and 20 </a:t>
            </a:r>
            <a:r>
              <a:rPr sz="1069" spc="5" dirty="0">
                <a:latin typeface="Times New Roman"/>
                <a:cs typeface="Times New Roman"/>
              </a:rPr>
              <a:t>are printed.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5" dirty="0">
                <a:latin typeface="Times New Roman"/>
                <a:cs typeface="Times New Roman"/>
              </a:rPr>
              <a:t>stored in the tree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sorted order.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5" dirty="0">
                <a:latin typeface="Times New Roman"/>
                <a:cs typeface="Times New Roman"/>
              </a:rPr>
              <a:t>printed as  3, </a:t>
            </a:r>
            <a:r>
              <a:rPr sz="1069" spc="10" dirty="0">
                <a:latin typeface="Times New Roman"/>
                <a:cs typeface="Times New Roman"/>
              </a:rPr>
              <a:t>4, </a:t>
            </a:r>
            <a:r>
              <a:rPr sz="1069" spc="5" dirty="0">
                <a:latin typeface="Times New Roman"/>
                <a:cs typeface="Times New Roman"/>
              </a:rPr>
              <a:t>5, 7, 9, 14, </a:t>
            </a:r>
            <a:r>
              <a:rPr sz="1069" spc="10" dirty="0">
                <a:latin typeface="Times New Roman"/>
                <a:cs typeface="Times New Roman"/>
              </a:rPr>
              <a:t>15, </a:t>
            </a:r>
            <a:r>
              <a:rPr sz="1069" spc="5" dirty="0">
                <a:latin typeface="Times New Roman"/>
                <a:cs typeface="Times New Roman"/>
              </a:rPr>
              <a:t>16, 17, 18, </a:t>
            </a:r>
            <a:r>
              <a:rPr sz="1069" spc="10" dirty="0">
                <a:latin typeface="Times New Roman"/>
                <a:cs typeface="Times New Roman"/>
              </a:rPr>
              <a:t>20. This </a:t>
            </a:r>
            <a:r>
              <a:rPr sz="1069" spc="5" dirty="0">
                <a:latin typeface="Times New Roman"/>
                <a:cs typeface="Times New Roman"/>
              </a:rPr>
              <a:t>sorted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5" dirty="0">
                <a:latin typeface="Times New Roman"/>
                <a:cs typeface="Times New Roman"/>
              </a:rPr>
              <a:t>is only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inorder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traversal.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we apply the </a:t>
            </a:r>
            <a:r>
              <a:rPr sz="1069" spc="5" dirty="0">
                <a:latin typeface="Times New Roman"/>
                <a:cs typeface="Times New Roman"/>
              </a:rPr>
              <a:t>post order </a:t>
            </a:r>
            <a:r>
              <a:rPr sz="1069" spc="10" dirty="0">
                <a:latin typeface="Times New Roman"/>
                <a:cs typeface="Times New Roman"/>
              </a:rPr>
              <a:t>traversal on the </a:t>
            </a:r>
            <a:r>
              <a:rPr sz="1069" spc="5" dirty="0">
                <a:latin typeface="Times New Roman"/>
                <a:cs typeface="Times New Roman"/>
              </a:rPr>
              <a:t>same tree,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are not  </a:t>
            </a:r>
            <a:r>
              <a:rPr sz="1069" spc="5" dirty="0">
                <a:latin typeface="Times New Roman"/>
                <a:cs typeface="Times New Roman"/>
              </a:rPr>
              <a:t>in sorted order.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5" dirty="0">
                <a:latin typeface="Times New Roman"/>
                <a:cs typeface="Times New Roman"/>
              </a:rPr>
              <a:t>got through postorder traversal are in the following  </a:t>
            </a:r>
            <a:r>
              <a:rPr sz="1069" spc="10" dirty="0">
                <a:latin typeface="Times New Roman"/>
                <a:cs typeface="Times New Roman"/>
              </a:rPr>
              <a:t>order: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/>
            <a:r>
              <a:rPr sz="1069" spc="10" dirty="0">
                <a:latin typeface="Times New Roman"/>
                <a:cs typeface="Times New Roman"/>
              </a:rPr>
              <a:t>3  5  7  9  4  17  16  20  18  15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these are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sorted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order.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every </a:t>
            </a:r>
            <a:r>
              <a:rPr sz="1069" spc="5" dirty="0">
                <a:latin typeface="Times New Roman"/>
                <a:cs typeface="Times New Roman"/>
              </a:rPr>
              <a:t>function has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signature.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return type,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spc="5" dirty="0">
                <a:latin typeface="Times New Roman"/>
                <a:cs typeface="Times New Roman"/>
              </a:rPr>
              <a:t>name </a:t>
            </a:r>
            <a:r>
              <a:rPr sz="1069" spc="15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parameter </a:t>
            </a:r>
            <a:r>
              <a:rPr sz="1069" spc="5" dirty="0">
                <a:latin typeface="Times New Roman"/>
                <a:cs typeface="Times New Roman"/>
              </a:rPr>
              <a:t>list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signature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function.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comes the body </a:t>
            </a:r>
            <a:r>
              <a:rPr sz="1069" spc="5" dirty="0">
                <a:latin typeface="Times New Roman"/>
                <a:cs typeface="Times New Roman"/>
              </a:rPr>
              <a:t>of the  function.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body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function, there </a:t>
            </a:r>
            <a:r>
              <a:rPr sz="1069" spc="10" dirty="0">
                <a:latin typeface="Times New Roman"/>
                <a:cs typeface="Times New Roman"/>
              </a:rPr>
              <a:t>may be local </a:t>
            </a:r>
            <a:r>
              <a:rPr sz="1069" spc="5" dirty="0">
                <a:latin typeface="Times New Roman"/>
                <a:cs typeface="Times New Roman"/>
              </a:rPr>
              <a:t>variables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calls </a:t>
            </a:r>
            <a:r>
              <a:rPr sz="1069" spc="10" dirty="0">
                <a:latin typeface="Times New Roman"/>
                <a:cs typeface="Times New Roman"/>
              </a:rPr>
              <a:t>to some  </a:t>
            </a:r>
            <a:r>
              <a:rPr sz="1069" spc="5" dirty="0">
                <a:latin typeface="Times New Roman"/>
                <a:cs typeface="Times New Roman"/>
              </a:rPr>
              <a:t>other functions.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statement in </a:t>
            </a:r>
            <a:r>
              <a:rPr sz="1069" spc="10" dirty="0">
                <a:latin typeface="Times New Roman"/>
                <a:cs typeface="Times New Roman"/>
              </a:rPr>
              <a:t>the body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function is calling the </a:t>
            </a:r>
            <a:r>
              <a:rPr sz="1069" spc="10" dirty="0">
                <a:latin typeface="Times New Roman"/>
                <a:cs typeface="Times New Roman"/>
              </a:rPr>
              <a:t>same  </a:t>
            </a:r>
            <a:r>
              <a:rPr sz="1069" spc="5" dirty="0">
                <a:latin typeface="Times New Roman"/>
                <a:cs typeface="Times New Roman"/>
              </a:rPr>
              <a:t>function 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it exists,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termed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recursive call. </a:t>
            </a:r>
            <a:r>
              <a:rPr sz="1069" spc="10" dirty="0">
                <a:latin typeface="Times New Roman"/>
                <a:cs typeface="Times New Roman"/>
              </a:rPr>
              <a:t>For example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statement in function </a:t>
            </a:r>
            <a:r>
              <a:rPr sz="1069" i="1" spc="15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is calling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10" dirty="0">
                <a:latin typeface="Times New Roman"/>
                <a:cs typeface="Times New Roman"/>
              </a:rPr>
              <a:t>A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recursive call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process  is called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recursion.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recursion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carried out.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calls </a:t>
            </a:r>
            <a:r>
              <a:rPr sz="1069" spc="10" dirty="0">
                <a:latin typeface="Times New Roman"/>
                <a:cs typeface="Times New Roman"/>
              </a:rPr>
              <a:t>are  implemented through </a:t>
            </a:r>
            <a:r>
              <a:rPr sz="1069" spc="5" dirty="0">
                <a:latin typeface="Times New Roman"/>
                <a:cs typeface="Times New Roman"/>
              </a:rPr>
              <a:t>stacks </a:t>
            </a:r>
            <a:r>
              <a:rPr sz="1069" spc="10" dirty="0">
                <a:latin typeface="Times New Roman"/>
                <a:cs typeface="Times New Roman"/>
              </a:rPr>
              <a:t>at run time. 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what happens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recursive call.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recursive call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means calling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function itself makes no  </a:t>
            </a:r>
            <a:r>
              <a:rPr sz="1069" spc="10" dirty="0">
                <a:latin typeface="Times New Roman"/>
                <a:cs typeface="Times New Roman"/>
              </a:rPr>
              <a:t>difference as </a:t>
            </a:r>
            <a:r>
              <a:rPr sz="1069" spc="5" dirty="0">
                <a:latin typeface="Times New Roman"/>
                <a:cs typeface="Times New Roman"/>
              </a:rPr>
              <a:t>far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call stack </a:t>
            </a:r>
            <a:r>
              <a:rPr sz="1069" spc="5" dirty="0">
                <a:latin typeface="Times New Roman"/>
                <a:cs typeface="Times New Roman"/>
              </a:rPr>
              <a:t>is concerned.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same as a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15" dirty="0">
                <a:latin typeface="Times New Roman"/>
                <a:cs typeface="Times New Roman"/>
              </a:rPr>
              <a:t>F </a:t>
            </a:r>
            <a:r>
              <a:rPr sz="1069" spc="5" dirty="0">
                <a:latin typeface="Times New Roman"/>
                <a:cs typeface="Times New Roman"/>
              </a:rPr>
              <a:t>calls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10" dirty="0">
                <a:latin typeface="Times New Roman"/>
                <a:cs typeface="Times New Roman"/>
              </a:rPr>
              <a:t>G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only with the difference that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15" dirty="0">
                <a:latin typeface="Times New Roman"/>
                <a:cs typeface="Times New Roman"/>
              </a:rPr>
              <a:t>F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0" dirty="0">
                <a:latin typeface="Times New Roman"/>
                <a:cs typeface="Times New Roman"/>
              </a:rPr>
              <a:t>to function </a:t>
            </a:r>
            <a:r>
              <a:rPr sz="1069" i="1" spc="15" dirty="0">
                <a:latin typeface="Times New Roman"/>
                <a:cs typeface="Times New Roman"/>
              </a:rPr>
              <a:t>F  </a:t>
            </a:r>
            <a:r>
              <a:rPr sz="1069" spc="5" dirty="0">
                <a:latin typeface="Times New Roman"/>
                <a:cs typeface="Times New Roman"/>
              </a:rPr>
              <a:t>instead of </a:t>
            </a:r>
            <a:r>
              <a:rPr sz="1069" i="1" spc="15" dirty="0">
                <a:latin typeface="Times New Roman"/>
                <a:cs typeface="Times New Roman"/>
              </a:rPr>
              <a:t>G</a:t>
            </a:r>
            <a:r>
              <a:rPr sz="1069" spc="15" dirty="0">
                <a:latin typeface="Times New Roman"/>
                <a:cs typeface="Times New Roman"/>
              </a:rPr>
              <a:t>. The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shows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layout when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15" dirty="0">
                <a:latin typeface="Times New Roman"/>
                <a:cs typeface="Times New Roman"/>
              </a:rPr>
              <a:t>F </a:t>
            </a:r>
            <a:r>
              <a:rPr sz="1069" spc="5" dirty="0">
                <a:latin typeface="Times New Roman"/>
                <a:cs typeface="Times New Roman"/>
              </a:rPr>
              <a:t>calls  function </a:t>
            </a:r>
            <a:r>
              <a:rPr sz="1069" i="1" spc="15" dirty="0">
                <a:latin typeface="Times New Roman"/>
                <a:cs typeface="Times New Roman"/>
              </a:rPr>
              <a:t>F</a:t>
            </a:r>
            <a:r>
              <a:rPr sz="1069" i="1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recursively.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312">
              <a:latin typeface="Times New Roman"/>
              <a:cs typeface="Times New Roman"/>
            </a:endParaRPr>
          </a:p>
          <a:p>
            <a:pPr marL="499434">
              <a:tabLst>
                <a:tab pos="1899577" algn="l"/>
                <a:tab pos="3933118" algn="l"/>
              </a:tabLst>
            </a:pP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point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0" dirty="0">
                <a:latin typeface="Times New Roman"/>
                <a:cs typeface="Times New Roman"/>
              </a:rPr>
              <a:t> call	During execution of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F	</a:t>
            </a:r>
            <a:r>
              <a:rPr sz="1069" spc="10" dirty="0">
                <a:latin typeface="Times New Roman"/>
                <a:cs typeface="Times New Roman"/>
              </a:rPr>
              <a:t>After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call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7047" y="7230640"/>
            <a:ext cx="188295" cy="69762"/>
          </a:xfrm>
          <a:custGeom>
            <a:avLst/>
            <a:gdLst/>
            <a:ahLst/>
            <a:cxnLst/>
            <a:rect l="l" t="t" r="r" b="b"/>
            <a:pathLst>
              <a:path w="193675" h="71754">
                <a:moveTo>
                  <a:pt x="121919" y="0"/>
                </a:moveTo>
                <a:lnTo>
                  <a:pt x="121919" y="71627"/>
                </a:lnTo>
                <a:lnTo>
                  <a:pt x="184404" y="40385"/>
                </a:lnTo>
                <a:lnTo>
                  <a:pt x="134111" y="40385"/>
                </a:lnTo>
                <a:lnTo>
                  <a:pt x="137159" y="38861"/>
                </a:lnTo>
                <a:lnTo>
                  <a:pt x="138683" y="35813"/>
                </a:lnTo>
                <a:lnTo>
                  <a:pt x="137159" y="32765"/>
                </a:lnTo>
                <a:lnTo>
                  <a:pt x="134111" y="31241"/>
                </a:lnTo>
                <a:lnTo>
                  <a:pt x="184403" y="31241"/>
                </a:lnTo>
                <a:lnTo>
                  <a:pt x="121919" y="0"/>
                </a:lnTo>
                <a:close/>
              </a:path>
              <a:path w="193675" h="71754">
                <a:moveTo>
                  <a:pt x="121919" y="31241"/>
                </a:moveTo>
                <a:lnTo>
                  <a:pt x="4571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1"/>
                </a:lnTo>
                <a:lnTo>
                  <a:pt x="4571" y="40385"/>
                </a:lnTo>
                <a:lnTo>
                  <a:pt x="121919" y="40385"/>
                </a:lnTo>
                <a:lnTo>
                  <a:pt x="121919" y="31241"/>
                </a:lnTo>
                <a:close/>
              </a:path>
              <a:path w="193675" h="71754">
                <a:moveTo>
                  <a:pt x="184403" y="31241"/>
                </a:moveTo>
                <a:lnTo>
                  <a:pt x="134111" y="31241"/>
                </a:lnTo>
                <a:lnTo>
                  <a:pt x="137159" y="32765"/>
                </a:lnTo>
                <a:lnTo>
                  <a:pt x="138683" y="35813"/>
                </a:lnTo>
                <a:lnTo>
                  <a:pt x="137159" y="38861"/>
                </a:lnTo>
                <a:lnTo>
                  <a:pt x="134111" y="40385"/>
                </a:lnTo>
                <a:lnTo>
                  <a:pt x="184404" y="40385"/>
                </a:lnTo>
                <a:lnTo>
                  <a:pt x="193547" y="35813"/>
                </a:lnTo>
                <a:lnTo>
                  <a:pt x="184403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547600" y="7230640"/>
            <a:ext cx="188295" cy="69762"/>
          </a:xfrm>
          <a:custGeom>
            <a:avLst/>
            <a:gdLst/>
            <a:ahLst/>
            <a:cxnLst/>
            <a:rect l="l" t="t" r="r" b="b"/>
            <a:pathLst>
              <a:path w="193675" h="71754">
                <a:moveTo>
                  <a:pt x="121919" y="0"/>
                </a:moveTo>
                <a:lnTo>
                  <a:pt x="121919" y="71627"/>
                </a:lnTo>
                <a:lnTo>
                  <a:pt x="184404" y="40385"/>
                </a:lnTo>
                <a:lnTo>
                  <a:pt x="134112" y="40385"/>
                </a:lnTo>
                <a:lnTo>
                  <a:pt x="137159" y="38861"/>
                </a:lnTo>
                <a:lnTo>
                  <a:pt x="138683" y="35813"/>
                </a:lnTo>
                <a:lnTo>
                  <a:pt x="137159" y="32765"/>
                </a:lnTo>
                <a:lnTo>
                  <a:pt x="134112" y="31241"/>
                </a:lnTo>
                <a:lnTo>
                  <a:pt x="184403" y="31241"/>
                </a:lnTo>
                <a:lnTo>
                  <a:pt x="121919" y="0"/>
                </a:lnTo>
                <a:close/>
              </a:path>
              <a:path w="193675" h="71754">
                <a:moveTo>
                  <a:pt x="121919" y="31241"/>
                </a:moveTo>
                <a:lnTo>
                  <a:pt x="4571" y="31241"/>
                </a:lnTo>
                <a:lnTo>
                  <a:pt x="1523" y="32765"/>
                </a:lnTo>
                <a:lnTo>
                  <a:pt x="0" y="35813"/>
                </a:lnTo>
                <a:lnTo>
                  <a:pt x="1523" y="38861"/>
                </a:lnTo>
                <a:lnTo>
                  <a:pt x="4571" y="40385"/>
                </a:lnTo>
                <a:lnTo>
                  <a:pt x="121919" y="40385"/>
                </a:lnTo>
                <a:lnTo>
                  <a:pt x="121919" y="31241"/>
                </a:lnTo>
                <a:close/>
              </a:path>
              <a:path w="193675" h="71754">
                <a:moveTo>
                  <a:pt x="184403" y="31241"/>
                </a:moveTo>
                <a:lnTo>
                  <a:pt x="134112" y="31241"/>
                </a:lnTo>
                <a:lnTo>
                  <a:pt x="137159" y="32765"/>
                </a:lnTo>
                <a:lnTo>
                  <a:pt x="138683" y="35813"/>
                </a:lnTo>
                <a:lnTo>
                  <a:pt x="137159" y="38861"/>
                </a:lnTo>
                <a:lnTo>
                  <a:pt x="134112" y="40385"/>
                </a:lnTo>
                <a:lnTo>
                  <a:pt x="184404" y="40385"/>
                </a:lnTo>
                <a:lnTo>
                  <a:pt x="193548" y="35813"/>
                </a:lnTo>
                <a:lnTo>
                  <a:pt x="184403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888759" y="7231380"/>
            <a:ext cx="188913" cy="69762"/>
          </a:xfrm>
          <a:custGeom>
            <a:avLst/>
            <a:gdLst/>
            <a:ahLst/>
            <a:cxnLst/>
            <a:rect l="l" t="t" r="r" b="b"/>
            <a:pathLst>
              <a:path w="194310" h="71754">
                <a:moveTo>
                  <a:pt x="121920" y="0"/>
                </a:moveTo>
                <a:lnTo>
                  <a:pt x="121920" y="71628"/>
                </a:lnTo>
                <a:lnTo>
                  <a:pt x="185068" y="40386"/>
                </a:lnTo>
                <a:lnTo>
                  <a:pt x="134112" y="40386"/>
                </a:lnTo>
                <a:lnTo>
                  <a:pt x="137160" y="38862"/>
                </a:lnTo>
                <a:lnTo>
                  <a:pt x="138684" y="35814"/>
                </a:lnTo>
                <a:lnTo>
                  <a:pt x="137160" y="32766"/>
                </a:lnTo>
                <a:lnTo>
                  <a:pt x="134112" y="31242"/>
                </a:lnTo>
                <a:lnTo>
                  <a:pt x="185068" y="31242"/>
                </a:lnTo>
                <a:lnTo>
                  <a:pt x="121920" y="0"/>
                </a:lnTo>
                <a:close/>
              </a:path>
              <a:path w="194310" h="71754">
                <a:moveTo>
                  <a:pt x="121920" y="31242"/>
                </a:moveTo>
                <a:lnTo>
                  <a:pt x="4572" y="31242"/>
                </a:lnTo>
                <a:lnTo>
                  <a:pt x="1524" y="32766"/>
                </a:lnTo>
                <a:lnTo>
                  <a:pt x="0" y="35814"/>
                </a:lnTo>
                <a:lnTo>
                  <a:pt x="1524" y="38862"/>
                </a:lnTo>
                <a:lnTo>
                  <a:pt x="4572" y="40386"/>
                </a:lnTo>
                <a:lnTo>
                  <a:pt x="121920" y="40386"/>
                </a:lnTo>
                <a:lnTo>
                  <a:pt x="121920" y="31242"/>
                </a:lnTo>
                <a:close/>
              </a:path>
              <a:path w="194310" h="71754">
                <a:moveTo>
                  <a:pt x="185068" y="31242"/>
                </a:moveTo>
                <a:lnTo>
                  <a:pt x="134112" y="31242"/>
                </a:lnTo>
                <a:lnTo>
                  <a:pt x="137160" y="32766"/>
                </a:lnTo>
                <a:lnTo>
                  <a:pt x="138684" y="35814"/>
                </a:lnTo>
                <a:lnTo>
                  <a:pt x="137160" y="38862"/>
                </a:lnTo>
                <a:lnTo>
                  <a:pt x="134112" y="40386"/>
                </a:lnTo>
                <a:lnTo>
                  <a:pt x="185068" y="40386"/>
                </a:lnTo>
                <a:lnTo>
                  <a:pt x="194310" y="35814"/>
                </a:lnTo>
                <a:lnTo>
                  <a:pt x="185068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299671" y="7266199"/>
            <a:ext cx="1243365" cy="0"/>
          </a:xfrm>
          <a:custGeom>
            <a:avLst/>
            <a:gdLst/>
            <a:ahLst/>
            <a:cxnLst/>
            <a:rect l="l" t="t" r="r" b="b"/>
            <a:pathLst>
              <a:path w="1278889">
                <a:moveTo>
                  <a:pt x="0" y="0"/>
                </a:moveTo>
                <a:lnTo>
                  <a:pt x="127863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387746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81916" y="3582775"/>
            <a:ext cx="322263" cy="323497"/>
          </a:xfrm>
          <a:custGeom>
            <a:avLst/>
            <a:gdLst/>
            <a:ahLst/>
            <a:cxnLst/>
            <a:rect l="l" t="t" r="r" b="b"/>
            <a:pathLst>
              <a:path w="331470" h="332739">
                <a:moveTo>
                  <a:pt x="165353" y="0"/>
                </a:moveTo>
                <a:lnTo>
                  <a:pt x="121355" y="5954"/>
                </a:lnTo>
                <a:lnTo>
                  <a:pt x="81844" y="22747"/>
                </a:lnTo>
                <a:lnTo>
                  <a:pt x="48387" y="48767"/>
                </a:lnTo>
                <a:lnTo>
                  <a:pt x="22549" y="82408"/>
                </a:lnTo>
                <a:lnTo>
                  <a:pt x="5898" y="122061"/>
                </a:lnTo>
                <a:lnTo>
                  <a:pt x="0" y="166116"/>
                </a:lnTo>
                <a:lnTo>
                  <a:pt x="5898" y="210170"/>
                </a:lnTo>
                <a:lnTo>
                  <a:pt x="22549" y="249823"/>
                </a:lnTo>
                <a:lnTo>
                  <a:pt x="48387" y="283463"/>
                </a:lnTo>
                <a:lnTo>
                  <a:pt x="81844" y="309484"/>
                </a:lnTo>
                <a:lnTo>
                  <a:pt x="121355" y="326277"/>
                </a:lnTo>
                <a:lnTo>
                  <a:pt x="165353" y="332231"/>
                </a:lnTo>
                <a:lnTo>
                  <a:pt x="209673" y="326277"/>
                </a:lnTo>
                <a:lnTo>
                  <a:pt x="249399" y="309484"/>
                </a:lnTo>
                <a:lnTo>
                  <a:pt x="282987" y="283464"/>
                </a:lnTo>
                <a:lnTo>
                  <a:pt x="308892" y="249823"/>
                </a:lnTo>
                <a:lnTo>
                  <a:pt x="325568" y="210170"/>
                </a:lnTo>
                <a:lnTo>
                  <a:pt x="331470" y="166116"/>
                </a:lnTo>
                <a:lnTo>
                  <a:pt x="325568" y="122061"/>
                </a:lnTo>
                <a:lnTo>
                  <a:pt x="308892" y="82408"/>
                </a:lnTo>
                <a:lnTo>
                  <a:pt x="282987" y="48767"/>
                </a:lnTo>
                <a:lnTo>
                  <a:pt x="249399" y="22747"/>
                </a:lnTo>
                <a:lnTo>
                  <a:pt x="209673" y="5954"/>
                </a:lnTo>
                <a:lnTo>
                  <a:pt x="16535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267" y="1447434"/>
            <a:ext cx="4853076" cy="2369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69" b="1" spc="10" dirty="0">
                <a:latin typeface="Times New Roman"/>
                <a:cs typeface="Times New Roman"/>
              </a:rPr>
              <a:t>Fig</a:t>
            </a:r>
            <a:r>
              <a:rPr sz="1069" b="1" spc="-83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13.5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i="1" spc="15" dirty="0">
                <a:latin typeface="Times New Roman"/>
                <a:cs typeface="Times New Roman"/>
              </a:rPr>
              <a:t>F </a:t>
            </a:r>
            <a:r>
              <a:rPr sz="1069" spc="5" dirty="0">
                <a:latin typeface="Times New Roman"/>
                <a:cs typeface="Times New Roman"/>
              </a:rPr>
              <a:t>is called first time, the parameters, local variables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its return address are  put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stack, as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function has called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i="1" spc="15" dirty="0">
                <a:latin typeface="Times New Roman"/>
                <a:cs typeface="Times New Roman"/>
              </a:rPr>
              <a:t>F </a:t>
            </a:r>
            <a:r>
              <a:rPr sz="1069" spc="5" dirty="0">
                <a:latin typeface="Times New Roman"/>
                <a:cs typeface="Times New Roman"/>
              </a:rPr>
              <a:t>calls </a:t>
            </a:r>
            <a:r>
              <a:rPr sz="1069" i="1" spc="10" dirty="0">
                <a:latin typeface="Times New Roman"/>
                <a:cs typeface="Times New Roman"/>
              </a:rPr>
              <a:t>F,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will  increase the </a:t>
            </a:r>
            <a:r>
              <a:rPr sz="1069" spc="5" dirty="0">
                <a:latin typeface="Times New Roman"/>
                <a:cs typeface="Times New Roman"/>
              </a:rPr>
              <a:t>parameters, local variables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return address of </a:t>
            </a:r>
            <a:r>
              <a:rPr sz="1069" i="1" spc="15" dirty="0">
                <a:latin typeface="Times New Roman"/>
                <a:cs typeface="Times New Roman"/>
              </a:rPr>
              <a:t>F </a:t>
            </a:r>
            <a:r>
              <a:rPr sz="1069" spc="10" dirty="0">
                <a:latin typeface="Times New Roman"/>
                <a:cs typeface="Times New Roman"/>
              </a:rPr>
              <a:t>comes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stack  </a:t>
            </a:r>
            <a:r>
              <a:rPr sz="1069" spc="5" dirty="0">
                <a:latin typeface="Times New Roman"/>
                <a:cs typeface="Times New Roman"/>
              </a:rPr>
              <a:t>again. It is </a:t>
            </a:r>
            <a:r>
              <a:rPr sz="1069" spc="10" dirty="0">
                <a:latin typeface="Times New Roman"/>
                <a:cs typeface="Times New Roman"/>
              </a:rPr>
              <a:t>the second </a:t>
            </a:r>
            <a:r>
              <a:rPr sz="1069" spc="5" dirty="0">
                <a:latin typeface="Times New Roman"/>
                <a:cs typeface="Times New Roman"/>
              </a:rPr>
              <a:t>call to </a:t>
            </a:r>
            <a:r>
              <a:rPr sz="1069" i="1" spc="10" dirty="0">
                <a:latin typeface="Times New Roman"/>
                <a:cs typeface="Times New Roman"/>
              </a:rPr>
              <a:t>F</a:t>
            </a:r>
            <a:r>
              <a:rPr sz="1069" spc="10" dirty="0">
                <a:latin typeface="Times New Roman"/>
                <a:cs typeface="Times New Roman"/>
              </a:rPr>
              <a:t>. After coming back from </a:t>
            </a:r>
            <a:r>
              <a:rPr sz="1069" spc="5" dirty="0">
                <a:latin typeface="Times New Roman"/>
                <a:cs typeface="Times New Roman"/>
              </a:rPr>
              <a:t>this second call, </a:t>
            </a:r>
            <a:r>
              <a:rPr sz="1069" spc="15" dirty="0">
                <a:latin typeface="Times New Roman"/>
                <a:cs typeface="Times New Roman"/>
              </a:rPr>
              <a:t>we 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state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first call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F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stack becomes </a:t>
            </a:r>
            <a:r>
              <a:rPr sz="1069" spc="5" dirty="0">
                <a:latin typeface="Times New Roman"/>
                <a:cs typeface="Times New Roman"/>
              </a:rPr>
              <a:t>as it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at first call. In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spc="5" dirty="0">
                <a:latin typeface="Times New Roman"/>
                <a:cs typeface="Times New Roman"/>
              </a:rPr>
              <a:t>functionality of recursive calls </a:t>
            </a:r>
            <a:r>
              <a:rPr sz="1069" spc="10" dirty="0">
                <a:latin typeface="Times New Roman"/>
                <a:cs typeface="Times New Roman"/>
              </a:rPr>
              <a:t>by an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Exercise</a:t>
            </a:r>
            <a:endParaRPr sz="1264">
              <a:latin typeface="Arial"/>
              <a:cs typeface="Arial"/>
            </a:endParaRPr>
          </a:p>
          <a:p>
            <a:pPr marL="12347" algn="just">
              <a:spcBef>
                <a:spcPts val="238"/>
              </a:spcBef>
            </a:pPr>
            <a:r>
              <a:rPr sz="1069" spc="5" dirty="0">
                <a:latin typeface="Times New Roman"/>
                <a:cs typeface="Times New Roman"/>
              </a:rPr>
              <a:t>Please find 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preorder, inorder </a:t>
            </a:r>
            <a:r>
              <a:rPr sz="1069" spc="10" dirty="0">
                <a:latin typeface="Times New Roman"/>
                <a:cs typeface="Times New Roman"/>
              </a:rPr>
              <a:t>and postorder </a:t>
            </a:r>
            <a:r>
              <a:rPr sz="1069" spc="5" dirty="0">
                <a:latin typeface="Times New Roman"/>
                <a:cs typeface="Times New Roman"/>
              </a:rPr>
              <a:t>traversal of </a:t>
            </a:r>
            <a:r>
              <a:rPr sz="1069" spc="10" dirty="0">
                <a:latin typeface="Times New Roman"/>
                <a:cs typeface="Times New Roman"/>
              </a:rPr>
              <a:t>the tree </a:t>
            </a:r>
            <a:r>
              <a:rPr sz="1069" spc="5" dirty="0">
                <a:latin typeface="Times New Roman"/>
                <a:cs typeface="Times New Roman"/>
              </a:rPr>
              <a:t>given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 marR="262372" algn="ctr"/>
            <a:r>
              <a:rPr sz="1069" spc="5" dirty="0">
                <a:latin typeface="Times New Roman"/>
                <a:cs typeface="Times New Roman"/>
              </a:rPr>
              <a:t>40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16897" y="4089505"/>
            <a:ext cx="322263" cy="321645"/>
          </a:xfrm>
          <a:custGeom>
            <a:avLst/>
            <a:gdLst/>
            <a:ahLst/>
            <a:cxnLst/>
            <a:rect l="l" t="t" r="r" b="b"/>
            <a:pathLst>
              <a:path w="331470" h="330835">
                <a:moveTo>
                  <a:pt x="166115" y="0"/>
                </a:moveTo>
                <a:lnTo>
                  <a:pt x="122061" y="5898"/>
                </a:lnTo>
                <a:lnTo>
                  <a:pt x="82408" y="22549"/>
                </a:lnTo>
                <a:lnTo>
                  <a:pt x="48767" y="48387"/>
                </a:lnTo>
                <a:lnTo>
                  <a:pt x="22747" y="81844"/>
                </a:lnTo>
                <a:lnTo>
                  <a:pt x="5954" y="121355"/>
                </a:lnTo>
                <a:lnTo>
                  <a:pt x="0" y="165353"/>
                </a:lnTo>
                <a:lnTo>
                  <a:pt x="5954" y="209352"/>
                </a:lnTo>
                <a:lnTo>
                  <a:pt x="22747" y="248863"/>
                </a:lnTo>
                <a:lnTo>
                  <a:pt x="48767" y="282321"/>
                </a:lnTo>
                <a:lnTo>
                  <a:pt x="82408" y="308158"/>
                </a:lnTo>
                <a:lnTo>
                  <a:pt x="122061" y="324809"/>
                </a:lnTo>
                <a:lnTo>
                  <a:pt x="166115" y="330708"/>
                </a:lnTo>
                <a:lnTo>
                  <a:pt x="210114" y="324809"/>
                </a:lnTo>
                <a:lnTo>
                  <a:pt x="249625" y="308158"/>
                </a:lnTo>
                <a:lnTo>
                  <a:pt x="283083" y="282321"/>
                </a:lnTo>
                <a:lnTo>
                  <a:pt x="308920" y="248863"/>
                </a:lnTo>
                <a:lnTo>
                  <a:pt x="325571" y="209352"/>
                </a:lnTo>
                <a:lnTo>
                  <a:pt x="331470" y="165353"/>
                </a:lnTo>
                <a:lnTo>
                  <a:pt x="325571" y="121355"/>
                </a:lnTo>
                <a:lnTo>
                  <a:pt x="308920" y="81844"/>
                </a:lnTo>
                <a:lnTo>
                  <a:pt x="283083" y="48387"/>
                </a:lnTo>
                <a:lnTo>
                  <a:pt x="249625" y="22549"/>
                </a:lnTo>
                <a:lnTo>
                  <a:pt x="210114" y="5898"/>
                </a:lnTo>
                <a:lnTo>
                  <a:pt x="1661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4895674" y="4148524"/>
            <a:ext cx="16545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50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04179" y="3813174"/>
            <a:ext cx="1013090" cy="368565"/>
          </a:xfrm>
          <a:custGeom>
            <a:avLst/>
            <a:gdLst/>
            <a:ahLst/>
            <a:cxnLst/>
            <a:rect l="l" t="t" r="r" b="b"/>
            <a:pathLst>
              <a:path w="1042035" h="379095">
                <a:moveTo>
                  <a:pt x="0" y="0"/>
                </a:moveTo>
                <a:lnTo>
                  <a:pt x="1041653" y="3787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146935" y="4089505"/>
            <a:ext cx="322263" cy="321645"/>
          </a:xfrm>
          <a:custGeom>
            <a:avLst/>
            <a:gdLst/>
            <a:ahLst/>
            <a:cxnLst/>
            <a:rect l="l" t="t" r="r" b="b"/>
            <a:pathLst>
              <a:path w="331469" h="330835">
                <a:moveTo>
                  <a:pt x="166116" y="0"/>
                </a:moveTo>
                <a:lnTo>
                  <a:pt x="122061" y="5898"/>
                </a:lnTo>
                <a:lnTo>
                  <a:pt x="82408" y="22549"/>
                </a:lnTo>
                <a:lnTo>
                  <a:pt x="48767" y="48387"/>
                </a:lnTo>
                <a:lnTo>
                  <a:pt x="22747" y="81844"/>
                </a:lnTo>
                <a:lnTo>
                  <a:pt x="5954" y="121355"/>
                </a:lnTo>
                <a:lnTo>
                  <a:pt x="0" y="165353"/>
                </a:lnTo>
                <a:lnTo>
                  <a:pt x="5954" y="209352"/>
                </a:lnTo>
                <a:lnTo>
                  <a:pt x="22747" y="248863"/>
                </a:lnTo>
                <a:lnTo>
                  <a:pt x="48768" y="282321"/>
                </a:lnTo>
                <a:lnTo>
                  <a:pt x="82408" y="308158"/>
                </a:lnTo>
                <a:lnTo>
                  <a:pt x="122061" y="324809"/>
                </a:lnTo>
                <a:lnTo>
                  <a:pt x="166116" y="330708"/>
                </a:lnTo>
                <a:lnTo>
                  <a:pt x="210114" y="324809"/>
                </a:lnTo>
                <a:lnTo>
                  <a:pt x="249625" y="308158"/>
                </a:lnTo>
                <a:lnTo>
                  <a:pt x="283083" y="282321"/>
                </a:lnTo>
                <a:lnTo>
                  <a:pt x="308920" y="248863"/>
                </a:lnTo>
                <a:lnTo>
                  <a:pt x="325571" y="209352"/>
                </a:lnTo>
                <a:lnTo>
                  <a:pt x="331469" y="165353"/>
                </a:lnTo>
                <a:lnTo>
                  <a:pt x="325571" y="121355"/>
                </a:lnTo>
                <a:lnTo>
                  <a:pt x="308920" y="81844"/>
                </a:lnTo>
                <a:lnTo>
                  <a:pt x="283083" y="48387"/>
                </a:lnTo>
                <a:lnTo>
                  <a:pt x="249625" y="22549"/>
                </a:lnTo>
                <a:lnTo>
                  <a:pt x="210114" y="5898"/>
                </a:lnTo>
                <a:lnTo>
                  <a:pt x="16611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2226451" y="4148524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69197" y="3813174"/>
            <a:ext cx="1013090" cy="368565"/>
          </a:xfrm>
          <a:custGeom>
            <a:avLst/>
            <a:gdLst/>
            <a:ahLst/>
            <a:cxnLst/>
            <a:rect l="l" t="t" r="r" b="b"/>
            <a:pathLst>
              <a:path w="1042035" h="379095">
                <a:moveTo>
                  <a:pt x="1041654" y="0"/>
                </a:moveTo>
                <a:lnTo>
                  <a:pt x="0" y="3787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883323" y="4641427"/>
            <a:ext cx="322263" cy="321645"/>
          </a:xfrm>
          <a:custGeom>
            <a:avLst/>
            <a:gdLst/>
            <a:ahLst/>
            <a:cxnLst/>
            <a:rect l="l" t="t" r="r" b="b"/>
            <a:pathLst>
              <a:path w="331470" h="330835">
                <a:moveTo>
                  <a:pt x="166115" y="0"/>
                </a:moveTo>
                <a:lnTo>
                  <a:pt x="122061" y="5898"/>
                </a:lnTo>
                <a:lnTo>
                  <a:pt x="82408" y="22549"/>
                </a:lnTo>
                <a:lnTo>
                  <a:pt x="48768" y="48387"/>
                </a:lnTo>
                <a:lnTo>
                  <a:pt x="22747" y="81844"/>
                </a:lnTo>
                <a:lnTo>
                  <a:pt x="5954" y="121355"/>
                </a:lnTo>
                <a:lnTo>
                  <a:pt x="0" y="165353"/>
                </a:lnTo>
                <a:lnTo>
                  <a:pt x="5954" y="209352"/>
                </a:lnTo>
                <a:lnTo>
                  <a:pt x="22747" y="248863"/>
                </a:lnTo>
                <a:lnTo>
                  <a:pt x="48768" y="282321"/>
                </a:lnTo>
                <a:lnTo>
                  <a:pt x="82408" y="308158"/>
                </a:lnTo>
                <a:lnTo>
                  <a:pt x="122061" y="324809"/>
                </a:lnTo>
                <a:lnTo>
                  <a:pt x="166115" y="330708"/>
                </a:lnTo>
                <a:lnTo>
                  <a:pt x="210114" y="324809"/>
                </a:lnTo>
                <a:lnTo>
                  <a:pt x="249625" y="308158"/>
                </a:lnTo>
                <a:lnTo>
                  <a:pt x="283083" y="282321"/>
                </a:lnTo>
                <a:lnTo>
                  <a:pt x="308920" y="248863"/>
                </a:lnTo>
                <a:lnTo>
                  <a:pt x="325571" y="209352"/>
                </a:lnTo>
                <a:lnTo>
                  <a:pt x="331469" y="165353"/>
                </a:lnTo>
                <a:lnTo>
                  <a:pt x="325571" y="121355"/>
                </a:lnTo>
                <a:lnTo>
                  <a:pt x="308920" y="81844"/>
                </a:lnTo>
                <a:lnTo>
                  <a:pt x="283082" y="48387"/>
                </a:lnTo>
                <a:lnTo>
                  <a:pt x="249625" y="22549"/>
                </a:lnTo>
                <a:lnTo>
                  <a:pt x="210114" y="5898"/>
                </a:lnTo>
                <a:lnTo>
                  <a:pt x="1661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2963580" y="4701187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23265" y="4365096"/>
            <a:ext cx="506236" cy="323497"/>
          </a:xfrm>
          <a:custGeom>
            <a:avLst/>
            <a:gdLst/>
            <a:ahLst/>
            <a:cxnLst/>
            <a:rect l="l" t="t" r="r" b="b"/>
            <a:pathLst>
              <a:path w="520700" h="332739">
                <a:moveTo>
                  <a:pt x="0" y="0"/>
                </a:moveTo>
                <a:lnTo>
                  <a:pt x="520446" y="33223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610696" y="5151120"/>
            <a:ext cx="322263" cy="322263"/>
          </a:xfrm>
          <a:custGeom>
            <a:avLst/>
            <a:gdLst/>
            <a:ahLst/>
            <a:cxnLst/>
            <a:rect l="l" t="t" r="r" b="b"/>
            <a:pathLst>
              <a:path w="331469" h="331470">
                <a:moveTo>
                  <a:pt x="165354" y="0"/>
                </a:moveTo>
                <a:lnTo>
                  <a:pt x="121355" y="5898"/>
                </a:lnTo>
                <a:lnTo>
                  <a:pt x="81844" y="22549"/>
                </a:lnTo>
                <a:lnTo>
                  <a:pt x="48387" y="48387"/>
                </a:lnTo>
                <a:lnTo>
                  <a:pt x="22549" y="81844"/>
                </a:lnTo>
                <a:lnTo>
                  <a:pt x="5898" y="121355"/>
                </a:lnTo>
                <a:lnTo>
                  <a:pt x="0" y="165353"/>
                </a:lnTo>
                <a:lnTo>
                  <a:pt x="5898" y="209408"/>
                </a:lnTo>
                <a:lnTo>
                  <a:pt x="22549" y="249061"/>
                </a:lnTo>
                <a:lnTo>
                  <a:pt x="48386" y="282701"/>
                </a:lnTo>
                <a:lnTo>
                  <a:pt x="81844" y="308722"/>
                </a:lnTo>
                <a:lnTo>
                  <a:pt x="121355" y="325515"/>
                </a:lnTo>
                <a:lnTo>
                  <a:pt x="165354" y="331469"/>
                </a:lnTo>
                <a:lnTo>
                  <a:pt x="209673" y="325515"/>
                </a:lnTo>
                <a:lnTo>
                  <a:pt x="249399" y="308722"/>
                </a:lnTo>
                <a:lnTo>
                  <a:pt x="282987" y="282701"/>
                </a:lnTo>
                <a:lnTo>
                  <a:pt x="308892" y="249061"/>
                </a:lnTo>
                <a:lnTo>
                  <a:pt x="325568" y="209408"/>
                </a:lnTo>
                <a:lnTo>
                  <a:pt x="331469" y="165353"/>
                </a:lnTo>
                <a:lnTo>
                  <a:pt x="325568" y="121355"/>
                </a:lnTo>
                <a:lnTo>
                  <a:pt x="308892" y="81844"/>
                </a:lnTo>
                <a:lnTo>
                  <a:pt x="282987" y="48387"/>
                </a:lnTo>
                <a:lnTo>
                  <a:pt x="249399" y="22549"/>
                </a:lnTo>
                <a:lnTo>
                  <a:pt x="209673" y="5898"/>
                </a:lnTo>
                <a:lnTo>
                  <a:pt x="16535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643540" y="5241254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28502" y="4942205"/>
            <a:ext cx="104951" cy="209285"/>
          </a:xfrm>
          <a:custGeom>
            <a:avLst/>
            <a:gdLst/>
            <a:ahLst/>
            <a:cxnLst/>
            <a:rect l="l" t="t" r="r" b="b"/>
            <a:pathLst>
              <a:path w="107950" h="215264">
                <a:moveTo>
                  <a:pt x="107441" y="0"/>
                </a:moveTo>
                <a:lnTo>
                  <a:pt x="0" y="21488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5553286" y="4641427"/>
            <a:ext cx="322263" cy="321645"/>
          </a:xfrm>
          <a:custGeom>
            <a:avLst/>
            <a:gdLst/>
            <a:ahLst/>
            <a:cxnLst/>
            <a:rect l="l" t="t" r="r" b="b"/>
            <a:pathLst>
              <a:path w="331470" h="330835">
                <a:moveTo>
                  <a:pt x="166115" y="0"/>
                </a:moveTo>
                <a:lnTo>
                  <a:pt x="122061" y="5898"/>
                </a:lnTo>
                <a:lnTo>
                  <a:pt x="82408" y="22549"/>
                </a:lnTo>
                <a:lnTo>
                  <a:pt x="48767" y="48387"/>
                </a:lnTo>
                <a:lnTo>
                  <a:pt x="22747" y="81844"/>
                </a:lnTo>
                <a:lnTo>
                  <a:pt x="5954" y="121355"/>
                </a:lnTo>
                <a:lnTo>
                  <a:pt x="0" y="165353"/>
                </a:lnTo>
                <a:lnTo>
                  <a:pt x="5954" y="209352"/>
                </a:lnTo>
                <a:lnTo>
                  <a:pt x="22747" y="248863"/>
                </a:lnTo>
                <a:lnTo>
                  <a:pt x="48767" y="282321"/>
                </a:lnTo>
                <a:lnTo>
                  <a:pt x="82408" y="308158"/>
                </a:lnTo>
                <a:lnTo>
                  <a:pt x="122061" y="324809"/>
                </a:lnTo>
                <a:lnTo>
                  <a:pt x="166115" y="330708"/>
                </a:lnTo>
                <a:lnTo>
                  <a:pt x="210114" y="324809"/>
                </a:lnTo>
                <a:lnTo>
                  <a:pt x="249625" y="308158"/>
                </a:lnTo>
                <a:lnTo>
                  <a:pt x="283083" y="282321"/>
                </a:lnTo>
                <a:lnTo>
                  <a:pt x="308920" y="248863"/>
                </a:lnTo>
                <a:lnTo>
                  <a:pt x="325571" y="209352"/>
                </a:lnTo>
                <a:lnTo>
                  <a:pt x="331470" y="165353"/>
                </a:lnTo>
                <a:lnTo>
                  <a:pt x="325571" y="121355"/>
                </a:lnTo>
                <a:lnTo>
                  <a:pt x="308920" y="81844"/>
                </a:lnTo>
                <a:lnTo>
                  <a:pt x="283083" y="48387"/>
                </a:lnTo>
                <a:lnTo>
                  <a:pt x="249625" y="22549"/>
                </a:lnTo>
                <a:lnTo>
                  <a:pt x="210114" y="5898"/>
                </a:lnTo>
                <a:lnTo>
                  <a:pt x="1661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5632803" y="4701187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80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93229" y="4365096"/>
            <a:ext cx="506236" cy="323497"/>
          </a:xfrm>
          <a:custGeom>
            <a:avLst/>
            <a:gdLst/>
            <a:ahLst/>
            <a:cxnLst/>
            <a:rect l="l" t="t" r="r" b="b"/>
            <a:pathLst>
              <a:path w="520700" h="332739">
                <a:moveTo>
                  <a:pt x="0" y="0"/>
                </a:moveTo>
                <a:lnTo>
                  <a:pt x="520446" y="33223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410545" y="4641427"/>
            <a:ext cx="322263" cy="321645"/>
          </a:xfrm>
          <a:custGeom>
            <a:avLst/>
            <a:gdLst/>
            <a:ahLst/>
            <a:cxnLst/>
            <a:rect l="l" t="t" r="r" b="b"/>
            <a:pathLst>
              <a:path w="331469" h="330835">
                <a:moveTo>
                  <a:pt x="166115" y="0"/>
                </a:moveTo>
                <a:lnTo>
                  <a:pt x="122061" y="5898"/>
                </a:lnTo>
                <a:lnTo>
                  <a:pt x="82408" y="22549"/>
                </a:lnTo>
                <a:lnTo>
                  <a:pt x="48768" y="48387"/>
                </a:lnTo>
                <a:lnTo>
                  <a:pt x="22747" y="81844"/>
                </a:lnTo>
                <a:lnTo>
                  <a:pt x="5954" y="121355"/>
                </a:lnTo>
                <a:lnTo>
                  <a:pt x="0" y="165353"/>
                </a:lnTo>
                <a:lnTo>
                  <a:pt x="5954" y="209352"/>
                </a:lnTo>
                <a:lnTo>
                  <a:pt x="22747" y="248863"/>
                </a:lnTo>
                <a:lnTo>
                  <a:pt x="48768" y="282321"/>
                </a:lnTo>
                <a:lnTo>
                  <a:pt x="82408" y="308158"/>
                </a:lnTo>
                <a:lnTo>
                  <a:pt x="122061" y="324809"/>
                </a:lnTo>
                <a:lnTo>
                  <a:pt x="166115" y="330708"/>
                </a:lnTo>
                <a:lnTo>
                  <a:pt x="210114" y="324809"/>
                </a:lnTo>
                <a:lnTo>
                  <a:pt x="249625" y="308158"/>
                </a:lnTo>
                <a:lnTo>
                  <a:pt x="283083" y="282321"/>
                </a:lnTo>
                <a:lnTo>
                  <a:pt x="308920" y="248863"/>
                </a:lnTo>
                <a:lnTo>
                  <a:pt x="325571" y="209352"/>
                </a:lnTo>
                <a:lnTo>
                  <a:pt x="331470" y="165353"/>
                </a:lnTo>
                <a:lnTo>
                  <a:pt x="325571" y="121355"/>
                </a:lnTo>
                <a:lnTo>
                  <a:pt x="308920" y="81844"/>
                </a:lnTo>
                <a:lnTo>
                  <a:pt x="283083" y="48387"/>
                </a:lnTo>
                <a:lnTo>
                  <a:pt x="249625" y="22549"/>
                </a:lnTo>
                <a:lnTo>
                  <a:pt x="210114" y="5898"/>
                </a:lnTo>
                <a:lnTo>
                  <a:pt x="1661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490063" y="4701187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86877" y="4365096"/>
            <a:ext cx="506236" cy="323497"/>
          </a:xfrm>
          <a:custGeom>
            <a:avLst/>
            <a:gdLst/>
            <a:ahLst/>
            <a:cxnLst/>
            <a:rect l="l" t="t" r="r" b="b"/>
            <a:pathLst>
              <a:path w="520700" h="332739">
                <a:moveTo>
                  <a:pt x="520445" y="0"/>
                </a:moveTo>
                <a:lnTo>
                  <a:pt x="0" y="33223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297323" y="5665999"/>
            <a:ext cx="322263" cy="321645"/>
          </a:xfrm>
          <a:custGeom>
            <a:avLst/>
            <a:gdLst/>
            <a:ahLst/>
            <a:cxnLst/>
            <a:rect l="l" t="t" r="r" b="b"/>
            <a:pathLst>
              <a:path w="331469" h="330835">
                <a:moveTo>
                  <a:pt x="165354" y="0"/>
                </a:moveTo>
                <a:lnTo>
                  <a:pt x="121355" y="5898"/>
                </a:lnTo>
                <a:lnTo>
                  <a:pt x="81844" y="22549"/>
                </a:lnTo>
                <a:lnTo>
                  <a:pt x="48387" y="48387"/>
                </a:lnTo>
                <a:lnTo>
                  <a:pt x="22549" y="81844"/>
                </a:lnTo>
                <a:lnTo>
                  <a:pt x="5898" y="121355"/>
                </a:lnTo>
                <a:lnTo>
                  <a:pt x="0" y="165353"/>
                </a:lnTo>
                <a:lnTo>
                  <a:pt x="5898" y="209352"/>
                </a:lnTo>
                <a:lnTo>
                  <a:pt x="22549" y="248863"/>
                </a:lnTo>
                <a:lnTo>
                  <a:pt x="48386" y="282320"/>
                </a:lnTo>
                <a:lnTo>
                  <a:pt x="81844" y="308158"/>
                </a:lnTo>
                <a:lnTo>
                  <a:pt x="121355" y="324809"/>
                </a:lnTo>
                <a:lnTo>
                  <a:pt x="165354" y="330707"/>
                </a:lnTo>
                <a:lnTo>
                  <a:pt x="209408" y="324809"/>
                </a:lnTo>
                <a:lnTo>
                  <a:pt x="249061" y="308158"/>
                </a:lnTo>
                <a:lnTo>
                  <a:pt x="282701" y="282320"/>
                </a:lnTo>
                <a:lnTo>
                  <a:pt x="308722" y="248863"/>
                </a:lnTo>
                <a:lnTo>
                  <a:pt x="325515" y="209352"/>
                </a:lnTo>
                <a:lnTo>
                  <a:pt x="331469" y="165353"/>
                </a:lnTo>
                <a:lnTo>
                  <a:pt x="325515" y="121355"/>
                </a:lnTo>
                <a:lnTo>
                  <a:pt x="308722" y="81844"/>
                </a:lnTo>
                <a:lnTo>
                  <a:pt x="282701" y="48387"/>
                </a:lnTo>
                <a:lnTo>
                  <a:pt x="249061" y="22549"/>
                </a:lnTo>
                <a:lnTo>
                  <a:pt x="209408" y="5898"/>
                </a:lnTo>
                <a:lnTo>
                  <a:pt x="16535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2330168" y="5764283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15128" y="5465234"/>
            <a:ext cx="164218" cy="238301"/>
          </a:xfrm>
          <a:custGeom>
            <a:avLst/>
            <a:gdLst/>
            <a:ahLst/>
            <a:cxnLst/>
            <a:rect l="l" t="t" r="r" b="b"/>
            <a:pathLst>
              <a:path w="168910" h="245110">
                <a:moveTo>
                  <a:pt x="0" y="244601"/>
                </a:moveTo>
                <a:lnTo>
                  <a:pt x="168402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5093229" y="5056294"/>
            <a:ext cx="322263" cy="321645"/>
          </a:xfrm>
          <a:custGeom>
            <a:avLst/>
            <a:gdLst/>
            <a:ahLst/>
            <a:cxnLst/>
            <a:rect l="l" t="t" r="r" b="b"/>
            <a:pathLst>
              <a:path w="331470" h="330835">
                <a:moveTo>
                  <a:pt x="165353" y="0"/>
                </a:moveTo>
                <a:lnTo>
                  <a:pt x="121355" y="5898"/>
                </a:lnTo>
                <a:lnTo>
                  <a:pt x="81844" y="22549"/>
                </a:lnTo>
                <a:lnTo>
                  <a:pt x="48387" y="48387"/>
                </a:lnTo>
                <a:lnTo>
                  <a:pt x="22549" y="81844"/>
                </a:lnTo>
                <a:lnTo>
                  <a:pt x="5898" y="121355"/>
                </a:lnTo>
                <a:lnTo>
                  <a:pt x="0" y="165353"/>
                </a:lnTo>
                <a:lnTo>
                  <a:pt x="5898" y="209352"/>
                </a:lnTo>
                <a:lnTo>
                  <a:pt x="22549" y="248863"/>
                </a:lnTo>
                <a:lnTo>
                  <a:pt x="48387" y="282320"/>
                </a:lnTo>
                <a:lnTo>
                  <a:pt x="81844" y="308158"/>
                </a:lnTo>
                <a:lnTo>
                  <a:pt x="121355" y="324809"/>
                </a:lnTo>
                <a:lnTo>
                  <a:pt x="165353" y="330707"/>
                </a:lnTo>
                <a:lnTo>
                  <a:pt x="209408" y="324809"/>
                </a:lnTo>
                <a:lnTo>
                  <a:pt x="249061" y="308158"/>
                </a:lnTo>
                <a:lnTo>
                  <a:pt x="282701" y="282320"/>
                </a:lnTo>
                <a:lnTo>
                  <a:pt x="308722" y="248863"/>
                </a:lnTo>
                <a:lnTo>
                  <a:pt x="325515" y="209352"/>
                </a:lnTo>
                <a:lnTo>
                  <a:pt x="331470" y="165353"/>
                </a:lnTo>
                <a:lnTo>
                  <a:pt x="325515" y="121355"/>
                </a:lnTo>
                <a:lnTo>
                  <a:pt x="308722" y="81844"/>
                </a:lnTo>
                <a:lnTo>
                  <a:pt x="282701" y="48387"/>
                </a:lnTo>
                <a:lnTo>
                  <a:pt x="249061" y="22549"/>
                </a:lnTo>
                <a:lnTo>
                  <a:pt x="209408" y="5898"/>
                </a:lnTo>
                <a:lnTo>
                  <a:pt x="16535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5172745" y="5114572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60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69560" y="4917757"/>
            <a:ext cx="229658" cy="183974"/>
          </a:xfrm>
          <a:custGeom>
            <a:avLst/>
            <a:gdLst/>
            <a:ahLst/>
            <a:cxnLst/>
            <a:rect l="l" t="t" r="r" b="b"/>
            <a:pathLst>
              <a:path w="236220" h="189229">
                <a:moveTo>
                  <a:pt x="236220" y="0"/>
                </a:moveTo>
                <a:lnTo>
                  <a:pt x="0" y="1889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6013343" y="5056294"/>
            <a:ext cx="322263" cy="321645"/>
          </a:xfrm>
          <a:custGeom>
            <a:avLst/>
            <a:gdLst/>
            <a:ahLst/>
            <a:cxnLst/>
            <a:rect l="l" t="t" r="r" b="b"/>
            <a:pathLst>
              <a:path w="331470" h="330835">
                <a:moveTo>
                  <a:pt x="166116" y="0"/>
                </a:moveTo>
                <a:lnTo>
                  <a:pt x="122061" y="5898"/>
                </a:lnTo>
                <a:lnTo>
                  <a:pt x="82408" y="22549"/>
                </a:lnTo>
                <a:lnTo>
                  <a:pt x="48768" y="48387"/>
                </a:lnTo>
                <a:lnTo>
                  <a:pt x="22747" y="81844"/>
                </a:lnTo>
                <a:lnTo>
                  <a:pt x="5954" y="121355"/>
                </a:lnTo>
                <a:lnTo>
                  <a:pt x="0" y="165353"/>
                </a:lnTo>
                <a:lnTo>
                  <a:pt x="5954" y="209352"/>
                </a:lnTo>
                <a:lnTo>
                  <a:pt x="22747" y="248863"/>
                </a:lnTo>
                <a:lnTo>
                  <a:pt x="48768" y="282320"/>
                </a:lnTo>
                <a:lnTo>
                  <a:pt x="82408" y="308158"/>
                </a:lnTo>
                <a:lnTo>
                  <a:pt x="122061" y="324809"/>
                </a:lnTo>
                <a:lnTo>
                  <a:pt x="166116" y="330707"/>
                </a:lnTo>
                <a:lnTo>
                  <a:pt x="210114" y="324809"/>
                </a:lnTo>
                <a:lnTo>
                  <a:pt x="249625" y="308158"/>
                </a:lnTo>
                <a:lnTo>
                  <a:pt x="283083" y="282320"/>
                </a:lnTo>
                <a:lnTo>
                  <a:pt x="308920" y="248863"/>
                </a:lnTo>
                <a:lnTo>
                  <a:pt x="325571" y="209352"/>
                </a:lnTo>
                <a:lnTo>
                  <a:pt x="331470" y="165353"/>
                </a:lnTo>
                <a:lnTo>
                  <a:pt x="325571" y="121355"/>
                </a:lnTo>
                <a:lnTo>
                  <a:pt x="308920" y="81844"/>
                </a:lnTo>
                <a:lnTo>
                  <a:pt x="283083" y="48387"/>
                </a:lnTo>
                <a:lnTo>
                  <a:pt x="249625" y="22549"/>
                </a:lnTo>
                <a:lnTo>
                  <a:pt x="210114" y="5898"/>
                </a:lnTo>
                <a:lnTo>
                  <a:pt x="16611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6058042" y="5114572"/>
            <a:ext cx="2339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200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29618" y="4917757"/>
            <a:ext cx="229658" cy="183974"/>
          </a:xfrm>
          <a:custGeom>
            <a:avLst/>
            <a:gdLst/>
            <a:ahLst/>
            <a:cxnLst/>
            <a:rect l="l" t="t" r="r" b="b"/>
            <a:pathLst>
              <a:path w="236220" h="189229">
                <a:moveTo>
                  <a:pt x="0" y="0"/>
                </a:moveTo>
                <a:lnTo>
                  <a:pt x="236220" y="1889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5599960" y="5516350"/>
            <a:ext cx="321645" cy="321645"/>
          </a:xfrm>
          <a:custGeom>
            <a:avLst/>
            <a:gdLst/>
            <a:ahLst/>
            <a:cxnLst/>
            <a:rect l="l" t="t" r="r" b="b"/>
            <a:pathLst>
              <a:path w="330835" h="330835">
                <a:moveTo>
                  <a:pt x="165353" y="0"/>
                </a:moveTo>
                <a:lnTo>
                  <a:pt x="121355" y="5898"/>
                </a:lnTo>
                <a:lnTo>
                  <a:pt x="81844" y="22549"/>
                </a:lnTo>
                <a:lnTo>
                  <a:pt x="48387" y="48387"/>
                </a:lnTo>
                <a:lnTo>
                  <a:pt x="22549" y="81844"/>
                </a:lnTo>
                <a:lnTo>
                  <a:pt x="5898" y="121355"/>
                </a:lnTo>
                <a:lnTo>
                  <a:pt x="0" y="165353"/>
                </a:lnTo>
                <a:lnTo>
                  <a:pt x="5898" y="209352"/>
                </a:lnTo>
                <a:lnTo>
                  <a:pt x="22549" y="248863"/>
                </a:lnTo>
                <a:lnTo>
                  <a:pt x="48387" y="282320"/>
                </a:lnTo>
                <a:lnTo>
                  <a:pt x="81844" y="308158"/>
                </a:lnTo>
                <a:lnTo>
                  <a:pt x="121355" y="324809"/>
                </a:lnTo>
                <a:lnTo>
                  <a:pt x="165353" y="330707"/>
                </a:lnTo>
                <a:lnTo>
                  <a:pt x="209352" y="324809"/>
                </a:lnTo>
                <a:lnTo>
                  <a:pt x="248863" y="308158"/>
                </a:lnTo>
                <a:lnTo>
                  <a:pt x="282320" y="282320"/>
                </a:lnTo>
                <a:lnTo>
                  <a:pt x="308158" y="248863"/>
                </a:lnTo>
                <a:lnTo>
                  <a:pt x="324809" y="209352"/>
                </a:lnTo>
                <a:lnTo>
                  <a:pt x="330707" y="165353"/>
                </a:lnTo>
                <a:lnTo>
                  <a:pt x="324809" y="121355"/>
                </a:lnTo>
                <a:lnTo>
                  <a:pt x="308158" y="81844"/>
                </a:lnTo>
                <a:lnTo>
                  <a:pt x="282320" y="48387"/>
                </a:lnTo>
                <a:lnTo>
                  <a:pt x="248863" y="22549"/>
                </a:lnTo>
                <a:lnTo>
                  <a:pt x="209352" y="5898"/>
                </a:lnTo>
                <a:lnTo>
                  <a:pt x="16535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5678734" y="5574629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70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69561" y="5331142"/>
            <a:ext cx="275960" cy="231510"/>
          </a:xfrm>
          <a:custGeom>
            <a:avLst/>
            <a:gdLst/>
            <a:ahLst/>
            <a:cxnLst/>
            <a:rect l="l" t="t" r="r" b="b"/>
            <a:pathLst>
              <a:path w="283845" h="238125">
                <a:moveTo>
                  <a:pt x="283463" y="237743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783185" y="5352627"/>
            <a:ext cx="322263" cy="321645"/>
          </a:xfrm>
          <a:custGeom>
            <a:avLst/>
            <a:gdLst/>
            <a:ahLst/>
            <a:cxnLst/>
            <a:rect l="l" t="t" r="r" b="b"/>
            <a:pathLst>
              <a:path w="331469" h="330835">
                <a:moveTo>
                  <a:pt x="165354" y="0"/>
                </a:moveTo>
                <a:lnTo>
                  <a:pt x="121355" y="5898"/>
                </a:lnTo>
                <a:lnTo>
                  <a:pt x="81844" y="22549"/>
                </a:lnTo>
                <a:lnTo>
                  <a:pt x="48387" y="48387"/>
                </a:lnTo>
                <a:lnTo>
                  <a:pt x="22549" y="81844"/>
                </a:lnTo>
                <a:lnTo>
                  <a:pt x="5898" y="121355"/>
                </a:lnTo>
                <a:lnTo>
                  <a:pt x="0" y="165353"/>
                </a:lnTo>
                <a:lnTo>
                  <a:pt x="5898" y="209352"/>
                </a:lnTo>
                <a:lnTo>
                  <a:pt x="22549" y="248863"/>
                </a:lnTo>
                <a:lnTo>
                  <a:pt x="48387" y="282320"/>
                </a:lnTo>
                <a:lnTo>
                  <a:pt x="81844" y="308158"/>
                </a:lnTo>
                <a:lnTo>
                  <a:pt x="121355" y="324809"/>
                </a:lnTo>
                <a:lnTo>
                  <a:pt x="165354" y="330707"/>
                </a:lnTo>
                <a:lnTo>
                  <a:pt x="209408" y="324809"/>
                </a:lnTo>
                <a:lnTo>
                  <a:pt x="249061" y="308158"/>
                </a:lnTo>
                <a:lnTo>
                  <a:pt x="282702" y="282320"/>
                </a:lnTo>
                <a:lnTo>
                  <a:pt x="308722" y="248863"/>
                </a:lnTo>
                <a:lnTo>
                  <a:pt x="325515" y="209352"/>
                </a:lnTo>
                <a:lnTo>
                  <a:pt x="331470" y="165353"/>
                </a:lnTo>
                <a:lnTo>
                  <a:pt x="325515" y="121355"/>
                </a:lnTo>
                <a:lnTo>
                  <a:pt x="308722" y="81844"/>
                </a:lnTo>
                <a:lnTo>
                  <a:pt x="282702" y="48387"/>
                </a:lnTo>
                <a:lnTo>
                  <a:pt x="249061" y="22549"/>
                </a:lnTo>
                <a:lnTo>
                  <a:pt x="209408" y="5898"/>
                </a:lnTo>
                <a:lnTo>
                  <a:pt x="16535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1678729" y="4942205"/>
            <a:ext cx="209285" cy="417953"/>
          </a:xfrm>
          <a:custGeom>
            <a:avLst/>
            <a:gdLst/>
            <a:ahLst/>
            <a:cxnLst/>
            <a:rect l="l" t="t" r="r" b="b"/>
            <a:pathLst>
              <a:path w="215264" h="429895">
                <a:moveTo>
                  <a:pt x="0" y="0"/>
                </a:moveTo>
                <a:lnTo>
                  <a:pt x="214883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1912338" y="5450910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69072" y="5874914"/>
            <a:ext cx="322263" cy="321645"/>
          </a:xfrm>
          <a:custGeom>
            <a:avLst/>
            <a:gdLst/>
            <a:ahLst/>
            <a:cxnLst/>
            <a:rect l="l" t="t" r="r" b="b"/>
            <a:pathLst>
              <a:path w="331469" h="330835">
                <a:moveTo>
                  <a:pt x="166115" y="0"/>
                </a:moveTo>
                <a:lnTo>
                  <a:pt x="122061" y="5898"/>
                </a:lnTo>
                <a:lnTo>
                  <a:pt x="82408" y="22549"/>
                </a:lnTo>
                <a:lnTo>
                  <a:pt x="48767" y="48387"/>
                </a:lnTo>
                <a:lnTo>
                  <a:pt x="22747" y="81844"/>
                </a:lnTo>
                <a:lnTo>
                  <a:pt x="5954" y="121355"/>
                </a:lnTo>
                <a:lnTo>
                  <a:pt x="0" y="165354"/>
                </a:lnTo>
                <a:lnTo>
                  <a:pt x="5954" y="209352"/>
                </a:lnTo>
                <a:lnTo>
                  <a:pt x="22747" y="248863"/>
                </a:lnTo>
                <a:lnTo>
                  <a:pt x="48767" y="282321"/>
                </a:lnTo>
                <a:lnTo>
                  <a:pt x="82408" y="308158"/>
                </a:lnTo>
                <a:lnTo>
                  <a:pt x="122061" y="324809"/>
                </a:lnTo>
                <a:lnTo>
                  <a:pt x="166115" y="330708"/>
                </a:lnTo>
                <a:lnTo>
                  <a:pt x="210114" y="324809"/>
                </a:lnTo>
                <a:lnTo>
                  <a:pt x="249625" y="308158"/>
                </a:lnTo>
                <a:lnTo>
                  <a:pt x="283083" y="282321"/>
                </a:lnTo>
                <a:lnTo>
                  <a:pt x="308920" y="248863"/>
                </a:lnTo>
                <a:lnTo>
                  <a:pt x="325571" y="209352"/>
                </a:lnTo>
                <a:lnTo>
                  <a:pt x="331470" y="165354"/>
                </a:lnTo>
                <a:lnTo>
                  <a:pt x="325571" y="121355"/>
                </a:lnTo>
                <a:lnTo>
                  <a:pt x="308920" y="81844"/>
                </a:lnTo>
                <a:lnTo>
                  <a:pt x="283083" y="48387"/>
                </a:lnTo>
                <a:lnTo>
                  <a:pt x="249625" y="22549"/>
                </a:lnTo>
                <a:lnTo>
                  <a:pt x="210114" y="5898"/>
                </a:lnTo>
                <a:lnTo>
                  <a:pt x="1661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1686877" y="5674148"/>
            <a:ext cx="164218" cy="238301"/>
          </a:xfrm>
          <a:custGeom>
            <a:avLst/>
            <a:gdLst/>
            <a:ahLst/>
            <a:cxnLst/>
            <a:rect l="l" t="t" r="r" b="b"/>
            <a:pathLst>
              <a:path w="168910" h="245110">
                <a:moveTo>
                  <a:pt x="0" y="244601"/>
                </a:moveTo>
                <a:lnTo>
                  <a:pt x="16840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1493768" y="5905042"/>
            <a:ext cx="2397213" cy="59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R="4939" algn="r">
              <a:spcBef>
                <a:spcPts val="802"/>
              </a:spcBef>
            </a:pPr>
            <a:r>
              <a:rPr sz="1069" b="1" spc="10" dirty="0">
                <a:latin typeface="Times New Roman"/>
                <a:cs typeface="Times New Roman"/>
              </a:rPr>
              <a:t>Fig</a:t>
            </a:r>
            <a:r>
              <a:rPr sz="1069" b="1" spc="-78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13.6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07289" y="5696125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887768" y="5465234"/>
            <a:ext cx="254353" cy="209285"/>
          </a:xfrm>
          <a:custGeom>
            <a:avLst/>
            <a:gdLst/>
            <a:ahLst/>
            <a:cxnLst/>
            <a:rect l="l" t="t" r="r" b="b"/>
            <a:pathLst>
              <a:path w="261619" h="215264">
                <a:moveTo>
                  <a:pt x="261366" y="214883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037416" y="5674148"/>
            <a:ext cx="322263" cy="321645"/>
          </a:xfrm>
          <a:custGeom>
            <a:avLst/>
            <a:gdLst/>
            <a:ahLst/>
            <a:cxnLst/>
            <a:rect l="l" t="t" r="r" b="b"/>
            <a:pathLst>
              <a:path w="331470" h="330835">
                <a:moveTo>
                  <a:pt x="166115" y="0"/>
                </a:moveTo>
                <a:lnTo>
                  <a:pt x="122061" y="5898"/>
                </a:lnTo>
                <a:lnTo>
                  <a:pt x="82408" y="22549"/>
                </a:lnTo>
                <a:lnTo>
                  <a:pt x="48768" y="48387"/>
                </a:lnTo>
                <a:lnTo>
                  <a:pt x="22747" y="81844"/>
                </a:lnTo>
                <a:lnTo>
                  <a:pt x="5954" y="121355"/>
                </a:lnTo>
                <a:lnTo>
                  <a:pt x="0" y="165354"/>
                </a:lnTo>
                <a:lnTo>
                  <a:pt x="5954" y="209352"/>
                </a:lnTo>
                <a:lnTo>
                  <a:pt x="22747" y="248863"/>
                </a:lnTo>
                <a:lnTo>
                  <a:pt x="48768" y="282321"/>
                </a:lnTo>
                <a:lnTo>
                  <a:pt x="82408" y="308158"/>
                </a:lnTo>
                <a:lnTo>
                  <a:pt x="122061" y="324809"/>
                </a:lnTo>
                <a:lnTo>
                  <a:pt x="166115" y="330708"/>
                </a:lnTo>
                <a:lnTo>
                  <a:pt x="210114" y="324809"/>
                </a:lnTo>
                <a:lnTo>
                  <a:pt x="249625" y="308158"/>
                </a:lnTo>
                <a:lnTo>
                  <a:pt x="283083" y="282321"/>
                </a:lnTo>
                <a:lnTo>
                  <a:pt x="308920" y="248863"/>
                </a:lnTo>
                <a:lnTo>
                  <a:pt x="325571" y="209352"/>
                </a:lnTo>
                <a:lnTo>
                  <a:pt x="331470" y="165354"/>
                </a:lnTo>
                <a:lnTo>
                  <a:pt x="325571" y="121355"/>
                </a:lnTo>
                <a:lnTo>
                  <a:pt x="308920" y="81844"/>
                </a:lnTo>
                <a:lnTo>
                  <a:pt x="283083" y="48387"/>
                </a:lnTo>
                <a:lnTo>
                  <a:pt x="249625" y="22549"/>
                </a:lnTo>
                <a:lnTo>
                  <a:pt x="210114" y="5898"/>
                </a:lnTo>
                <a:lnTo>
                  <a:pt x="1661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187189" y="4516225"/>
            <a:ext cx="323497" cy="321645"/>
          </a:xfrm>
          <a:custGeom>
            <a:avLst/>
            <a:gdLst/>
            <a:ahLst/>
            <a:cxnLst/>
            <a:rect l="l" t="t" r="r" b="b"/>
            <a:pathLst>
              <a:path w="332739" h="330835">
                <a:moveTo>
                  <a:pt x="166115" y="0"/>
                </a:moveTo>
                <a:lnTo>
                  <a:pt x="122061" y="5898"/>
                </a:lnTo>
                <a:lnTo>
                  <a:pt x="82408" y="22549"/>
                </a:lnTo>
                <a:lnTo>
                  <a:pt x="48767" y="48387"/>
                </a:lnTo>
                <a:lnTo>
                  <a:pt x="22747" y="81844"/>
                </a:lnTo>
                <a:lnTo>
                  <a:pt x="5954" y="121355"/>
                </a:lnTo>
                <a:lnTo>
                  <a:pt x="0" y="165353"/>
                </a:lnTo>
                <a:lnTo>
                  <a:pt x="5954" y="209352"/>
                </a:lnTo>
                <a:lnTo>
                  <a:pt x="22747" y="248863"/>
                </a:lnTo>
                <a:lnTo>
                  <a:pt x="48767" y="282320"/>
                </a:lnTo>
                <a:lnTo>
                  <a:pt x="82408" y="308158"/>
                </a:lnTo>
                <a:lnTo>
                  <a:pt x="122061" y="324809"/>
                </a:lnTo>
                <a:lnTo>
                  <a:pt x="166115" y="330707"/>
                </a:lnTo>
                <a:lnTo>
                  <a:pt x="210170" y="324809"/>
                </a:lnTo>
                <a:lnTo>
                  <a:pt x="249823" y="308158"/>
                </a:lnTo>
                <a:lnTo>
                  <a:pt x="283463" y="282320"/>
                </a:lnTo>
                <a:lnTo>
                  <a:pt x="309484" y="248863"/>
                </a:lnTo>
                <a:lnTo>
                  <a:pt x="326277" y="209352"/>
                </a:lnTo>
                <a:lnTo>
                  <a:pt x="332231" y="165353"/>
                </a:lnTo>
                <a:lnTo>
                  <a:pt x="326277" y="121355"/>
                </a:lnTo>
                <a:lnTo>
                  <a:pt x="309484" y="81844"/>
                </a:lnTo>
                <a:lnTo>
                  <a:pt x="283463" y="48387"/>
                </a:lnTo>
                <a:lnTo>
                  <a:pt x="249823" y="22549"/>
                </a:lnTo>
                <a:lnTo>
                  <a:pt x="210170" y="5898"/>
                </a:lnTo>
                <a:lnTo>
                  <a:pt x="1661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4501303" y="4314720"/>
            <a:ext cx="313619" cy="314237"/>
          </a:xfrm>
          <a:custGeom>
            <a:avLst/>
            <a:gdLst/>
            <a:ahLst/>
            <a:cxnLst/>
            <a:rect l="l" t="t" r="r" b="b"/>
            <a:pathLst>
              <a:path w="322579" h="323214">
                <a:moveTo>
                  <a:pt x="322325" y="0"/>
                </a:moveTo>
                <a:lnTo>
                  <a:pt x="0" y="3230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605760" y="5038514"/>
            <a:ext cx="321645" cy="321645"/>
          </a:xfrm>
          <a:custGeom>
            <a:avLst/>
            <a:gdLst/>
            <a:ahLst/>
            <a:cxnLst/>
            <a:rect l="l" t="t" r="r" b="b"/>
            <a:pathLst>
              <a:path w="330835" h="330835">
                <a:moveTo>
                  <a:pt x="165354" y="0"/>
                </a:moveTo>
                <a:lnTo>
                  <a:pt x="121355" y="5898"/>
                </a:lnTo>
                <a:lnTo>
                  <a:pt x="81844" y="22549"/>
                </a:lnTo>
                <a:lnTo>
                  <a:pt x="48387" y="48387"/>
                </a:lnTo>
                <a:lnTo>
                  <a:pt x="22549" y="81844"/>
                </a:lnTo>
                <a:lnTo>
                  <a:pt x="5898" y="121355"/>
                </a:lnTo>
                <a:lnTo>
                  <a:pt x="0" y="165353"/>
                </a:lnTo>
                <a:lnTo>
                  <a:pt x="5898" y="209352"/>
                </a:lnTo>
                <a:lnTo>
                  <a:pt x="22549" y="248863"/>
                </a:lnTo>
                <a:lnTo>
                  <a:pt x="48387" y="282320"/>
                </a:lnTo>
                <a:lnTo>
                  <a:pt x="81844" y="308158"/>
                </a:lnTo>
                <a:lnTo>
                  <a:pt x="121355" y="324809"/>
                </a:lnTo>
                <a:lnTo>
                  <a:pt x="165354" y="330707"/>
                </a:lnTo>
                <a:lnTo>
                  <a:pt x="209352" y="324809"/>
                </a:lnTo>
                <a:lnTo>
                  <a:pt x="248863" y="308158"/>
                </a:lnTo>
                <a:lnTo>
                  <a:pt x="282321" y="282320"/>
                </a:lnTo>
                <a:lnTo>
                  <a:pt x="308158" y="248863"/>
                </a:lnTo>
                <a:lnTo>
                  <a:pt x="324809" y="209352"/>
                </a:lnTo>
                <a:lnTo>
                  <a:pt x="330708" y="165353"/>
                </a:lnTo>
                <a:lnTo>
                  <a:pt x="324809" y="121355"/>
                </a:lnTo>
                <a:lnTo>
                  <a:pt x="308158" y="81844"/>
                </a:lnTo>
                <a:lnTo>
                  <a:pt x="282321" y="48387"/>
                </a:lnTo>
                <a:lnTo>
                  <a:pt x="248863" y="22549"/>
                </a:lnTo>
                <a:lnTo>
                  <a:pt x="209352" y="5898"/>
                </a:lnTo>
                <a:lnTo>
                  <a:pt x="16535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4396847" y="4816263"/>
            <a:ext cx="275960" cy="230893"/>
          </a:xfrm>
          <a:custGeom>
            <a:avLst/>
            <a:gdLst/>
            <a:ahLst/>
            <a:cxnLst/>
            <a:rect l="l" t="t" r="r" b="b"/>
            <a:pathLst>
              <a:path w="283845" h="237489">
                <a:moveTo>
                  <a:pt x="283463" y="236981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4312637" y="4545611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30454" y="5136056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46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805786" y="5561541"/>
            <a:ext cx="322263" cy="321645"/>
          </a:xfrm>
          <a:custGeom>
            <a:avLst/>
            <a:gdLst/>
            <a:ahLst/>
            <a:cxnLst/>
            <a:rect l="l" t="t" r="r" b="b"/>
            <a:pathLst>
              <a:path w="331470" h="330835">
                <a:moveTo>
                  <a:pt x="166115" y="0"/>
                </a:moveTo>
                <a:lnTo>
                  <a:pt x="122061" y="5898"/>
                </a:lnTo>
                <a:lnTo>
                  <a:pt x="82408" y="22549"/>
                </a:lnTo>
                <a:lnTo>
                  <a:pt x="48767" y="48387"/>
                </a:lnTo>
                <a:lnTo>
                  <a:pt x="22747" y="81844"/>
                </a:lnTo>
                <a:lnTo>
                  <a:pt x="5954" y="121355"/>
                </a:lnTo>
                <a:lnTo>
                  <a:pt x="0" y="165354"/>
                </a:lnTo>
                <a:lnTo>
                  <a:pt x="5954" y="209352"/>
                </a:lnTo>
                <a:lnTo>
                  <a:pt x="22747" y="248863"/>
                </a:lnTo>
                <a:lnTo>
                  <a:pt x="48767" y="282321"/>
                </a:lnTo>
                <a:lnTo>
                  <a:pt x="82408" y="308158"/>
                </a:lnTo>
                <a:lnTo>
                  <a:pt x="122061" y="324809"/>
                </a:lnTo>
                <a:lnTo>
                  <a:pt x="166115" y="330708"/>
                </a:lnTo>
                <a:lnTo>
                  <a:pt x="210114" y="324809"/>
                </a:lnTo>
                <a:lnTo>
                  <a:pt x="249625" y="308158"/>
                </a:lnTo>
                <a:lnTo>
                  <a:pt x="283082" y="282321"/>
                </a:lnTo>
                <a:lnTo>
                  <a:pt x="308920" y="248863"/>
                </a:lnTo>
                <a:lnTo>
                  <a:pt x="325571" y="209352"/>
                </a:lnTo>
                <a:lnTo>
                  <a:pt x="331469" y="165354"/>
                </a:lnTo>
                <a:lnTo>
                  <a:pt x="325571" y="121355"/>
                </a:lnTo>
                <a:lnTo>
                  <a:pt x="308920" y="81844"/>
                </a:lnTo>
                <a:lnTo>
                  <a:pt x="283082" y="48387"/>
                </a:lnTo>
                <a:lnTo>
                  <a:pt x="249625" y="22549"/>
                </a:lnTo>
                <a:lnTo>
                  <a:pt x="210114" y="5898"/>
                </a:lnTo>
                <a:lnTo>
                  <a:pt x="1661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5023590" y="5360034"/>
            <a:ext cx="104951" cy="209903"/>
          </a:xfrm>
          <a:custGeom>
            <a:avLst/>
            <a:gdLst/>
            <a:ahLst/>
            <a:cxnLst/>
            <a:rect l="l" t="t" r="r" b="b"/>
            <a:pathLst>
              <a:path w="107950" h="215900">
                <a:moveTo>
                  <a:pt x="107441" y="0"/>
                </a:moveTo>
                <a:lnTo>
                  <a:pt x="0" y="21564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681201" y="4934055"/>
            <a:ext cx="322263" cy="321645"/>
          </a:xfrm>
          <a:custGeom>
            <a:avLst/>
            <a:gdLst/>
            <a:ahLst/>
            <a:cxnLst/>
            <a:rect l="l" t="t" r="r" b="b"/>
            <a:pathLst>
              <a:path w="331470" h="330835">
                <a:moveTo>
                  <a:pt x="165354" y="0"/>
                </a:moveTo>
                <a:lnTo>
                  <a:pt x="121355" y="5898"/>
                </a:lnTo>
                <a:lnTo>
                  <a:pt x="81844" y="22549"/>
                </a:lnTo>
                <a:lnTo>
                  <a:pt x="48387" y="48387"/>
                </a:lnTo>
                <a:lnTo>
                  <a:pt x="22549" y="81844"/>
                </a:lnTo>
                <a:lnTo>
                  <a:pt x="5898" y="121355"/>
                </a:lnTo>
                <a:lnTo>
                  <a:pt x="0" y="165354"/>
                </a:lnTo>
                <a:lnTo>
                  <a:pt x="5898" y="209352"/>
                </a:lnTo>
                <a:lnTo>
                  <a:pt x="22549" y="248863"/>
                </a:lnTo>
                <a:lnTo>
                  <a:pt x="48387" y="282321"/>
                </a:lnTo>
                <a:lnTo>
                  <a:pt x="81844" y="308158"/>
                </a:lnTo>
                <a:lnTo>
                  <a:pt x="121355" y="324809"/>
                </a:lnTo>
                <a:lnTo>
                  <a:pt x="165354" y="330708"/>
                </a:lnTo>
                <a:lnTo>
                  <a:pt x="209408" y="324809"/>
                </a:lnTo>
                <a:lnTo>
                  <a:pt x="249061" y="308158"/>
                </a:lnTo>
                <a:lnTo>
                  <a:pt x="282702" y="282321"/>
                </a:lnTo>
                <a:lnTo>
                  <a:pt x="308722" y="248863"/>
                </a:lnTo>
                <a:lnTo>
                  <a:pt x="325515" y="209352"/>
                </a:lnTo>
                <a:lnTo>
                  <a:pt x="331470" y="165354"/>
                </a:lnTo>
                <a:lnTo>
                  <a:pt x="325515" y="121355"/>
                </a:lnTo>
                <a:lnTo>
                  <a:pt x="308722" y="81844"/>
                </a:lnTo>
                <a:lnTo>
                  <a:pt x="282702" y="48387"/>
                </a:lnTo>
                <a:lnTo>
                  <a:pt x="249061" y="22549"/>
                </a:lnTo>
                <a:lnTo>
                  <a:pt x="209408" y="5898"/>
                </a:lnTo>
                <a:lnTo>
                  <a:pt x="16535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3957531" y="4795519"/>
            <a:ext cx="229658" cy="183974"/>
          </a:xfrm>
          <a:custGeom>
            <a:avLst/>
            <a:gdLst/>
            <a:ahLst/>
            <a:cxnLst/>
            <a:rect l="l" t="t" r="r" b="b"/>
            <a:pathLst>
              <a:path w="236220" h="189229">
                <a:moveTo>
                  <a:pt x="236220" y="0"/>
                </a:moveTo>
                <a:lnTo>
                  <a:pt x="0" y="1889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4940124" y="5591668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55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89621" y="4964182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42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873817" y="5255576"/>
            <a:ext cx="209285" cy="209903"/>
          </a:xfrm>
          <a:custGeom>
            <a:avLst/>
            <a:gdLst/>
            <a:ahLst/>
            <a:cxnLst/>
            <a:rect l="l" t="t" r="r" b="b"/>
            <a:pathLst>
              <a:path w="215264" h="215900">
                <a:moveTo>
                  <a:pt x="214884" y="21564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 txBox="1"/>
          <p:nvPr/>
        </p:nvSpPr>
        <p:spPr>
          <a:xfrm>
            <a:off x="4107427" y="5576110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44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978275" y="5465234"/>
            <a:ext cx="322263" cy="321645"/>
          </a:xfrm>
          <a:custGeom>
            <a:avLst/>
            <a:gdLst/>
            <a:ahLst/>
            <a:cxnLst/>
            <a:rect l="l" t="t" r="r" b="b"/>
            <a:pathLst>
              <a:path w="331470" h="330835">
                <a:moveTo>
                  <a:pt x="165354" y="0"/>
                </a:moveTo>
                <a:lnTo>
                  <a:pt x="121355" y="5898"/>
                </a:lnTo>
                <a:lnTo>
                  <a:pt x="81844" y="22549"/>
                </a:lnTo>
                <a:lnTo>
                  <a:pt x="48387" y="48387"/>
                </a:lnTo>
                <a:lnTo>
                  <a:pt x="22549" y="81844"/>
                </a:lnTo>
                <a:lnTo>
                  <a:pt x="5898" y="121355"/>
                </a:lnTo>
                <a:lnTo>
                  <a:pt x="0" y="165353"/>
                </a:lnTo>
                <a:lnTo>
                  <a:pt x="5898" y="209352"/>
                </a:lnTo>
                <a:lnTo>
                  <a:pt x="22549" y="248863"/>
                </a:lnTo>
                <a:lnTo>
                  <a:pt x="48387" y="282320"/>
                </a:lnTo>
                <a:lnTo>
                  <a:pt x="81844" y="308158"/>
                </a:lnTo>
                <a:lnTo>
                  <a:pt x="121355" y="324809"/>
                </a:lnTo>
                <a:lnTo>
                  <a:pt x="165354" y="330707"/>
                </a:lnTo>
                <a:lnTo>
                  <a:pt x="209408" y="324809"/>
                </a:lnTo>
                <a:lnTo>
                  <a:pt x="249061" y="308158"/>
                </a:lnTo>
                <a:lnTo>
                  <a:pt x="282702" y="282320"/>
                </a:lnTo>
                <a:lnTo>
                  <a:pt x="308722" y="248863"/>
                </a:lnTo>
                <a:lnTo>
                  <a:pt x="325515" y="209352"/>
                </a:lnTo>
                <a:lnTo>
                  <a:pt x="331470" y="165353"/>
                </a:lnTo>
                <a:lnTo>
                  <a:pt x="325515" y="121355"/>
                </a:lnTo>
                <a:lnTo>
                  <a:pt x="308722" y="81844"/>
                </a:lnTo>
                <a:lnTo>
                  <a:pt x="282702" y="48387"/>
                </a:lnTo>
                <a:lnTo>
                  <a:pt x="249061" y="22549"/>
                </a:lnTo>
                <a:lnTo>
                  <a:pt x="209408" y="5898"/>
                </a:lnTo>
                <a:lnTo>
                  <a:pt x="16535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202974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55077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14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486836"/>
            <a:ext cx="269046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4170" y="2486836"/>
            <a:ext cx="6692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Chapter. 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4916" y="2807604"/>
            <a:ext cx="44264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4.3,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4.6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267" y="3425966"/>
            <a:ext cx="1848378" cy="1106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430908" indent="-209281">
              <a:spcBef>
                <a:spcPts val="3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Recursive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Calls</a:t>
            </a:r>
            <a:endParaRPr sz="1069">
              <a:latin typeface="Times New Roman"/>
              <a:cs typeface="Times New Roman"/>
            </a:endParaRPr>
          </a:p>
          <a:p>
            <a:pPr marL="430291" indent="-208662">
              <a:spcBef>
                <a:spcPts val="53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1069" spc="5" dirty="0">
                <a:latin typeface="Times New Roman"/>
                <a:cs typeface="Times New Roman"/>
              </a:rPr>
              <a:t>Preorder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Recursion</a:t>
            </a:r>
            <a:endParaRPr sz="1069">
              <a:latin typeface="Times New Roman"/>
              <a:cs typeface="Times New Roman"/>
            </a:endParaRPr>
          </a:p>
          <a:p>
            <a:pPr marL="430291" indent="-208662">
              <a:spcBef>
                <a:spcPts val="58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1069" spc="5" dirty="0">
                <a:latin typeface="Times New Roman"/>
                <a:cs typeface="Times New Roman"/>
              </a:rPr>
              <a:t>Inorder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Recursion</a:t>
            </a:r>
            <a:endParaRPr sz="1069">
              <a:latin typeface="Times New Roman"/>
              <a:cs typeface="Times New Roman"/>
            </a:endParaRPr>
          </a:p>
          <a:p>
            <a:pPr marL="430291" indent="-208662">
              <a:spcBef>
                <a:spcPts val="58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1069" spc="5" dirty="0">
                <a:latin typeface="Times New Roman"/>
                <a:cs typeface="Times New Roman"/>
              </a:rPr>
              <a:t>Non-Recursive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Traversal</a:t>
            </a:r>
            <a:endParaRPr sz="1069">
              <a:latin typeface="Times New Roman"/>
              <a:cs typeface="Times New Roman"/>
            </a:endParaRPr>
          </a:p>
          <a:p>
            <a:pPr marL="430291" indent="-208662">
              <a:spcBef>
                <a:spcPts val="58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Traversal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Trace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193" y="4984546"/>
            <a:ext cx="4853693" cy="4114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ct val="984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the methods </a:t>
            </a:r>
            <a:r>
              <a:rPr sz="1069" spc="5" dirty="0">
                <a:latin typeface="Times New Roman"/>
                <a:cs typeface="Times New Roman"/>
              </a:rPr>
              <a:t>of traversal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binary tree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previous lecture. </a:t>
            </a:r>
            <a:r>
              <a:rPr sz="1069" spc="10" dirty="0">
                <a:latin typeface="Times New Roman"/>
                <a:cs typeface="Times New Roman"/>
              </a:rPr>
              <a:t>These  methods </a:t>
            </a:r>
            <a:r>
              <a:rPr sz="1069" spc="5" dirty="0">
                <a:latin typeface="Times New Roman"/>
                <a:cs typeface="Times New Roman"/>
              </a:rPr>
              <a:t>are- preorder, inorder and postorder. It </a:t>
            </a:r>
            <a:r>
              <a:rPr sz="1069" spc="10" dirty="0">
                <a:latin typeface="Times New Roman"/>
                <a:cs typeface="Times New Roman"/>
              </a:rPr>
              <a:t>was witnessed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15" dirty="0">
                <a:latin typeface="Times New Roman"/>
                <a:cs typeface="Times New Roman"/>
              </a:rPr>
              <a:t>C++ </a:t>
            </a:r>
            <a:r>
              <a:rPr sz="1069" spc="10" dirty="0">
                <a:latin typeface="Times New Roman"/>
                <a:cs typeface="Times New Roman"/>
              </a:rPr>
              <a:t>code  that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coding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becomes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very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short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recursive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calls.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 whole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traversed </a:t>
            </a:r>
            <a:r>
              <a:rPr sz="1069" spc="10" dirty="0">
                <a:latin typeface="Times New Roman"/>
                <a:cs typeface="Times New Roman"/>
              </a:rPr>
              <a:t>with a few </a:t>
            </a:r>
            <a:r>
              <a:rPr sz="1069" spc="5" dirty="0">
                <a:latin typeface="Times New Roman"/>
                <a:cs typeface="Times New Roman"/>
              </a:rPr>
              <a:t>lines of code.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demonstrated the  </a:t>
            </a:r>
            <a:r>
              <a:rPr sz="1069" spc="5" dirty="0">
                <a:latin typeface="Times New Roman"/>
                <a:cs typeface="Times New Roman"/>
              </a:rPr>
              <a:t>benefits of the </a:t>
            </a:r>
            <a:r>
              <a:rPr sz="1069" spc="10" dirty="0">
                <a:latin typeface="Times New Roman"/>
                <a:cs typeface="Times New Roman"/>
              </a:rPr>
              <a:t>methods with the help </a:t>
            </a:r>
            <a:r>
              <a:rPr sz="1069" spc="5" dirty="0">
                <a:latin typeface="Times New Roman"/>
                <a:cs typeface="Times New Roman"/>
              </a:rPr>
              <a:t>of an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a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traversed by  </a:t>
            </a:r>
            <a:r>
              <a:rPr sz="1069" spc="10" dirty="0">
                <a:latin typeface="Times New Roman"/>
                <a:cs typeface="Times New Roman"/>
              </a:rPr>
              <a:t>preorder, inorder and </a:t>
            </a:r>
            <a:r>
              <a:rPr sz="1069" spc="5" dirty="0">
                <a:latin typeface="Times New Roman"/>
                <a:cs typeface="Times New Roman"/>
              </a:rPr>
              <a:t>postorder </a:t>
            </a:r>
            <a:r>
              <a:rPr sz="1069" spc="10" dirty="0">
                <a:latin typeface="Times New Roman"/>
                <a:cs typeface="Times New Roman"/>
              </a:rPr>
              <a:t>methods. Implementation of the recursion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came  </a:t>
            </a:r>
            <a:r>
              <a:rPr sz="1069" spc="10" dirty="0">
                <a:latin typeface="Times New Roman"/>
                <a:cs typeface="Times New Roman"/>
              </a:rPr>
              <a:t>under </a:t>
            </a:r>
            <a:r>
              <a:rPr sz="1069" spc="5" dirty="0">
                <a:latin typeface="Times New Roman"/>
                <a:cs typeface="Times New Roman"/>
              </a:rPr>
              <a:t>discussion </a:t>
            </a:r>
            <a:r>
              <a:rPr sz="1069" spc="10" dirty="0">
                <a:latin typeface="Times New Roman"/>
                <a:cs typeface="Times New Roman"/>
              </a:rPr>
              <a:t>in the previous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lecture.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Recursive</a:t>
            </a:r>
            <a:r>
              <a:rPr sz="1264" b="1" spc="-68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Calls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that function </a:t>
            </a:r>
            <a:r>
              <a:rPr sz="1069" spc="5" dirty="0">
                <a:latin typeface="Times New Roman"/>
                <a:cs typeface="Times New Roman"/>
              </a:rPr>
              <a:t>calls </a:t>
            </a:r>
            <a:r>
              <a:rPr sz="1069" spc="10" dirty="0">
                <a:latin typeface="Times New Roman"/>
                <a:cs typeface="Times New Roman"/>
              </a:rPr>
              <a:t>are made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help of stacks.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a function calls  some other </a:t>
            </a:r>
            <a:r>
              <a:rPr sz="1069" spc="5" dirty="0">
                <a:latin typeface="Times New Roman"/>
                <a:cs typeface="Times New Roman"/>
              </a:rPr>
              <a:t>function, </a:t>
            </a:r>
            <a:r>
              <a:rPr sz="1069" spc="10" dirty="0">
                <a:latin typeface="Times New Roman"/>
                <a:cs typeface="Times New Roman"/>
              </a:rPr>
              <a:t>the parameters and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address of the function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put in a 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local variables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function are also located at </a:t>
            </a:r>
            <a:r>
              <a:rPr sz="1069" spc="10" dirty="0">
                <a:latin typeface="Times New Roman"/>
                <a:cs typeface="Times New Roman"/>
              </a:rPr>
              <a:t>the stack and the control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passed to the called </a:t>
            </a:r>
            <a:r>
              <a:rPr sz="1069" spc="5" dirty="0">
                <a:latin typeface="Times New Roman"/>
                <a:cs typeface="Times New Roman"/>
              </a:rPr>
              <a:t>function.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the called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spc="5" dirty="0">
                <a:latin typeface="Times New Roman"/>
                <a:cs typeface="Times New Roman"/>
              </a:rPr>
              <a:t>starts execution, it </a:t>
            </a:r>
            <a:r>
              <a:rPr sz="1069" spc="10" dirty="0">
                <a:latin typeface="Times New Roman"/>
                <a:cs typeface="Times New Roman"/>
              </a:rPr>
              <a:t>performs 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job by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these parameters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local variables.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there in </a:t>
            </a:r>
            <a:r>
              <a:rPr sz="1069" spc="5" dirty="0">
                <a:latin typeface="Times New Roman"/>
                <a:cs typeface="Times New Roman"/>
              </a:rPr>
              <a:t>the function </a:t>
            </a:r>
            <a:r>
              <a:rPr sz="1069" spc="10" dirty="0">
                <a:latin typeface="Times New Roman"/>
                <a:cs typeface="Times New Roman"/>
              </a:rPr>
              <a:t>there  comes a </a:t>
            </a:r>
            <a:r>
              <a:rPr sz="1069" spc="5" dirty="0">
                <a:latin typeface="Times New Roman"/>
                <a:cs typeface="Times New Roman"/>
              </a:rPr>
              <a:t>return statement or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function ends </a:t>
            </a:r>
            <a:r>
              <a:rPr sz="1069" spc="10" dirty="0">
                <a:latin typeface="Times New Roman"/>
                <a:cs typeface="Times New Roman"/>
              </a:rPr>
              <a:t>then the </a:t>
            </a:r>
            <a:r>
              <a:rPr sz="1069" spc="5" dirty="0">
                <a:latin typeface="Times New Roman"/>
                <a:cs typeface="Times New Roman"/>
              </a:rPr>
              <a:t>return address, already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stored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stack, is </a:t>
            </a:r>
            <a:r>
              <a:rPr sz="1069" spc="10" dirty="0">
                <a:latin typeface="Times New Roman"/>
                <a:cs typeface="Times New Roman"/>
              </a:rPr>
              <a:t>used and control goes back to the next statement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calling  function. Similarly </a:t>
            </a:r>
            <a:r>
              <a:rPr sz="1069" spc="10" dirty="0">
                <a:latin typeface="Times New Roman"/>
                <a:cs typeface="Times New Roman"/>
              </a:rPr>
              <a:t>when a </a:t>
            </a:r>
            <a:r>
              <a:rPr sz="1069" spc="5" dirty="0">
                <a:latin typeface="Times New Roman"/>
                <a:cs typeface="Times New Roman"/>
              </a:rPr>
              <a:t>function is calling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itself, there is </a:t>
            </a:r>
            <a:r>
              <a:rPr sz="1069" spc="10" dirty="0">
                <a:latin typeface="Times New Roman"/>
                <a:cs typeface="Times New Roman"/>
              </a:rPr>
              <a:t>no problem regarding 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know, in </a:t>
            </a:r>
            <a:r>
              <a:rPr sz="1069" spc="5" dirty="0">
                <a:latin typeface="Times New Roman"/>
                <a:cs typeface="Times New Roman"/>
              </a:rPr>
              <a:t>recursion </a:t>
            </a:r>
            <a:r>
              <a:rPr sz="1069" spc="10" dirty="0">
                <a:latin typeface="Times New Roman"/>
                <a:cs typeface="Times New Roman"/>
              </a:rPr>
              <a:t>a function </a:t>
            </a:r>
            <a:r>
              <a:rPr sz="1069" spc="5" dirty="0">
                <a:latin typeface="Times New Roman"/>
                <a:cs typeface="Times New Roman"/>
              </a:rPr>
              <a:t>calls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itself instead </a:t>
            </a:r>
            <a:r>
              <a:rPr sz="1069" spc="10" dirty="0">
                <a:latin typeface="Times New Roman"/>
                <a:cs typeface="Times New Roman"/>
              </a:rPr>
              <a:t>of calling some other  </a:t>
            </a:r>
            <a:r>
              <a:rPr sz="1069" spc="5" dirty="0">
                <a:latin typeface="Times New Roman"/>
                <a:cs typeface="Times New Roman"/>
              </a:rPr>
              <a:t>function.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recursion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implemented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as other function calls </a:t>
            </a:r>
            <a:r>
              <a:rPr sz="1069" spc="10" dirty="0">
                <a:latin typeface="Times New Roman"/>
                <a:cs typeface="Times New Roman"/>
              </a:rPr>
              <a:t>are  implemented.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Preorder</a:t>
            </a:r>
            <a:r>
              <a:rPr sz="1264" b="1" spc="-53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Recursion</a:t>
            </a:r>
            <a:endParaRPr sz="1264">
              <a:latin typeface="Arial"/>
              <a:cs typeface="Arial"/>
            </a:endParaRPr>
          </a:p>
          <a:p>
            <a:pPr marL="12347" marR="6173" algn="just">
              <a:lnSpc>
                <a:spcPts val="1264"/>
              </a:lnSpc>
              <a:spcBef>
                <a:spcPts val="44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preorder traversal with respect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recursion.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see what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changes happen when </a:t>
            </a:r>
            <a:r>
              <a:rPr sz="1069" spc="5" dirty="0">
                <a:latin typeface="Times New Roman"/>
                <a:cs typeface="Times New Roman"/>
              </a:rPr>
              <a:t>preorder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spc="5" dirty="0">
                <a:latin typeface="Times New Roman"/>
                <a:cs typeface="Times New Roman"/>
              </a:rPr>
              <a:t>calls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itself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recursively. </a:t>
            </a:r>
            <a:r>
              <a:rPr sz="1069" spc="10" dirty="0">
                <a:latin typeface="Times New Roman"/>
                <a:cs typeface="Times New Roman"/>
              </a:rPr>
              <a:t>Consider the  </a:t>
            </a:r>
            <a:r>
              <a:rPr sz="1069" spc="5" dirty="0">
                <a:latin typeface="Times New Roman"/>
                <a:cs typeface="Times New Roman"/>
              </a:rPr>
              <a:t>following binary search tree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previous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056529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777364"/>
            <a:ext cx="5556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3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17773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250411" y="1777364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302014" y="1780328"/>
            <a:ext cx="0" cy="3212747"/>
          </a:xfrm>
          <a:custGeom>
            <a:avLst/>
            <a:gdLst/>
            <a:ahLst/>
            <a:cxnLst/>
            <a:rect l="l" t="t" r="r" b="b"/>
            <a:pathLst>
              <a:path h="3304540">
                <a:moveTo>
                  <a:pt x="0" y="0"/>
                </a:moveTo>
                <a:lnTo>
                  <a:pt x="0" y="3304032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299421" y="4989617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6253373" y="1780328"/>
            <a:ext cx="0" cy="3212747"/>
          </a:xfrm>
          <a:custGeom>
            <a:avLst/>
            <a:gdLst/>
            <a:ahLst/>
            <a:cxnLst/>
            <a:rect l="l" t="t" r="r" b="b"/>
            <a:pathLst>
              <a:path h="3304540">
                <a:moveTo>
                  <a:pt x="0" y="0"/>
                </a:moveTo>
                <a:lnTo>
                  <a:pt x="0" y="330403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352267" y="5148295"/>
            <a:ext cx="4852458" cy="4180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preorder </a:t>
            </a:r>
            <a:r>
              <a:rPr sz="1069" spc="5" dirty="0">
                <a:latin typeface="Times New Roman"/>
                <a:cs typeface="Times New Roman"/>
              </a:rPr>
              <a:t>traversal,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preorder </a:t>
            </a:r>
            <a:r>
              <a:rPr sz="1069" spc="10" dirty="0">
                <a:latin typeface="Times New Roman"/>
                <a:cs typeface="Times New Roman"/>
              </a:rPr>
              <a:t>function and </a:t>
            </a:r>
            <a:r>
              <a:rPr sz="1069" spc="5" dirty="0">
                <a:latin typeface="Times New Roman"/>
                <a:cs typeface="Times New Roman"/>
              </a:rPr>
              <a:t>pass it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of 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(i.e. </a:t>
            </a:r>
            <a:r>
              <a:rPr sz="1069" spc="5" dirty="0">
                <a:latin typeface="Times New Roman"/>
                <a:cs typeface="Times New Roman"/>
              </a:rPr>
              <a:t>14) 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parameter.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preorder traversing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preorder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first prints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node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passed to </a:t>
            </a:r>
            <a:r>
              <a:rPr sz="1069" spc="5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So number 14  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printed.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dirty="0">
                <a:latin typeface="Times New Roman"/>
                <a:cs typeface="Times New Roman"/>
              </a:rPr>
              <a:t>it,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preorder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calls itself recursively.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call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preorder </a:t>
            </a:r>
            <a:r>
              <a:rPr sz="1069" spc="10" dirty="0">
                <a:latin typeface="Times New Roman"/>
                <a:cs typeface="Times New Roman"/>
              </a:rPr>
              <a:t>and give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of 14 </a:t>
            </a:r>
            <a:r>
              <a:rPr sz="1069" spc="5" dirty="0">
                <a:latin typeface="Times New Roman"/>
                <a:cs typeface="Times New Roman"/>
              </a:rPr>
              <a:t>(actually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left subtree) </a:t>
            </a:r>
            <a:r>
              <a:rPr sz="1069" spc="10" dirty="0">
                <a:latin typeface="Times New Roman"/>
                <a:cs typeface="Times New Roman"/>
              </a:rPr>
              <a:t>as an  </a:t>
            </a:r>
            <a:r>
              <a:rPr sz="1069" spc="5" dirty="0">
                <a:latin typeface="Times New Roman"/>
                <a:cs typeface="Times New Roman"/>
              </a:rPr>
              <a:t>argument.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this call </a:t>
            </a:r>
            <a:r>
              <a:rPr sz="1069" spc="10" dirty="0">
                <a:latin typeface="Times New Roman"/>
                <a:cs typeface="Times New Roman"/>
              </a:rPr>
              <a:t>will be </a:t>
            </a:r>
            <a:r>
              <a:rPr sz="1069" i="1" spc="5" dirty="0">
                <a:latin typeface="Times New Roman"/>
                <a:cs typeface="Times New Roman"/>
              </a:rPr>
              <a:t>preorder (4)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it is preorder traversing, the value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the 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4 will be </a:t>
            </a:r>
            <a:r>
              <a:rPr sz="1069" spc="5" dirty="0">
                <a:latin typeface="Times New Roman"/>
                <a:cs typeface="Times New Roman"/>
              </a:rPr>
              <a:t>printed.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preorder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looks if 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left  subtree of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(i.e.4). If it has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subtree, the preorder function will call </a:t>
            </a:r>
            <a:r>
              <a:rPr sz="1069" dirty="0">
                <a:latin typeface="Times New Roman"/>
                <a:cs typeface="Times New Roman"/>
              </a:rPr>
              <a:t>itself  </a:t>
            </a:r>
            <a:r>
              <a:rPr sz="1069" spc="5" dirty="0">
                <a:latin typeface="Times New Roman"/>
                <a:cs typeface="Times New Roman"/>
              </a:rPr>
              <a:t>again.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this left subtree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passed as </a:t>
            </a:r>
            <a:r>
              <a:rPr sz="1069" spc="10" dirty="0">
                <a:latin typeface="Times New Roman"/>
                <a:cs typeface="Times New Roman"/>
              </a:rPr>
              <a:t>an argument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5" dirty="0">
                <a:latin typeface="Times New Roman"/>
                <a:cs typeface="Times New Roman"/>
              </a:rPr>
              <a:t>new  </a:t>
            </a:r>
            <a:r>
              <a:rPr sz="1069" spc="5" dirty="0">
                <a:latin typeface="Times New Roman"/>
                <a:cs typeface="Times New Roman"/>
              </a:rPr>
              <a:t>function call.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it is 3, </a:t>
            </a:r>
            <a:r>
              <a:rPr sz="1069" spc="10" dirty="0">
                <a:latin typeface="Times New Roman"/>
                <a:cs typeface="Times New Roman"/>
              </a:rPr>
              <a:t>so the number 3 </a:t>
            </a:r>
            <a:r>
              <a:rPr sz="1069" spc="5" dirty="0">
                <a:latin typeface="Times New Roman"/>
                <a:cs typeface="Times New Roman"/>
              </a:rPr>
              <a:t>is printed. </a:t>
            </a:r>
            <a:r>
              <a:rPr sz="1069" spc="10" dirty="0">
                <a:latin typeface="Times New Roman"/>
                <a:cs typeface="Times New Roman"/>
              </a:rPr>
              <a:t>Thus 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previous </a:t>
            </a:r>
            <a:r>
              <a:rPr sz="1069" spc="5" dirty="0">
                <a:latin typeface="Times New Roman"/>
                <a:cs typeface="Times New Roman"/>
              </a:rPr>
              <a:t>three calls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preorder(14), preorder(4) and preorder(3) 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printed the values 14, 4  </a:t>
            </a:r>
            <a:r>
              <a:rPr sz="1069" spc="26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3.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left </a:t>
            </a:r>
            <a:r>
              <a:rPr sz="1069" spc="10" dirty="0">
                <a:latin typeface="Times New Roman"/>
                <a:cs typeface="Times New Roman"/>
              </a:rPr>
              <a:t>subtree of 3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preorder method,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check whether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or not. If it is </a:t>
            </a:r>
            <a:r>
              <a:rPr sz="1069" spc="10" dirty="0">
                <a:latin typeface="Times New Roman"/>
                <a:cs typeface="Times New Roman"/>
              </a:rPr>
              <a:t>not NULL, </a:t>
            </a:r>
            <a:r>
              <a:rPr sz="1069" spc="5" dirty="0">
                <a:latin typeface="Times New Roman"/>
                <a:cs typeface="Times New Roman"/>
              </a:rPr>
              <a:t>the recursion process  continues. It means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print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of </a:t>
            </a:r>
            <a:r>
              <a:rPr sz="1069" spc="10" dirty="0">
                <a:latin typeface="Times New Roman"/>
                <a:cs typeface="Times New Roman"/>
              </a:rPr>
              <a:t>the node and </a:t>
            </a:r>
            <a:r>
              <a:rPr sz="1069" spc="5" dirty="0">
                <a:latin typeface="Times New Roman"/>
                <a:cs typeface="Times New Roman"/>
              </a:rPr>
              <a:t>call the preorder function  again. If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NULL, the </a:t>
            </a:r>
            <a:r>
              <a:rPr sz="1069" spc="5" dirty="0">
                <a:latin typeface="Times New Roman"/>
                <a:cs typeface="Times New Roman"/>
              </a:rPr>
              <a:t>process ends.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4"/>
              </a:lnSpc>
            </a:pP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always a </a:t>
            </a:r>
            <a:r>
              <a:rPr sz="1069" spc="5" dirty="0">
                <a:latin typeface="Times New Roman"/>
                <a:cs typeface="Times New Roman"/>
              </a:rPr>
              <a:t>terminating </a:t>
            </a:r>
            <a:r>
              <a:rPr sz="1069" spc="10" dirty="0">
                <a:latin typeface="Times New Roman"/>
                <a:cs typeface="Times New Roman"/>
              </a:rPr>
              <a:t>condition in recursive call </a:t>
            </a:r>
            <a:r>
              <a:rPr sz="1069" spc="5" dirty="0">
                <a:latin typeface="Times New Roman"/>
                <a:cs typeface="Times New Roman"/>
              </a:rPr>
              <a:t>or recursive procedure. In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previous lecture, </a:t>
            </a:r>
            <a:r>
              <a:rPr sz="1069" spc="10" dirty="0">
                <a:latin typeface="Times New Roman"/>
                <a:cs typeface="Times New Roman"/>
              </a:rPr>
              <a:t>while trying to end the factorial recursion, we defined the condition 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factorial of zero is </a:t>
            </a:r>
            <a:r>
              <a:rPr sz="1069" spc="10" dirty="0">
                <a:latin typeface="Times New Roman"/>
                <a:cs typeface="Times New Roman"/>
              </a:rPr>
              <a:t>1. When the </a:t>
            </a:r>
            <a:r>
              <a:rPr sz="1069" spc="5" dirty="0">
                <a:latin typeface="Times New Roman"/>
                <a:cs typeface="Times New Roman"/>
              </a:rPr>
              <a:t>factorial of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starts,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factorial is called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again and </a:t>
            </a:r>
            <a:r>
              <a:rPr sz="1069" spc="5" dirty="0">
                <a:latin typeface="Times New Roman"/>
                <a:cs typeface="Times New Roman"/>
              </a:rPr>
              <a:t>again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decreasing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0" dirty="0">
                <a:latin typeface="Times New Roman"/>
                <a:cs typeface="Times New Roman"/>
              </a:rPr>
              <a:t>So when we </a:t>
            </a:r>
            <a:r>
              <a:rPr sz="1069" spc="5" dirty="0">
                <a:latin typeface="Times New Roman"/>
                <a:cs typeface="Times New Roman"/>
              </a:rPr>
              <a:t>reach at 0, there is </a:t>
            </a:r>
            <a:r>
              <a:rPr sz="1069" spc="15" dirty="0">
                <a:latin typeface="Times New Roman"/>
                <a:cs typeface="Times New Roman"/>
              </a:rPr>
              <a:t>no  </a:t>
            </a:r>
            <a:r>
              <a:rPr sz="1069" spc="10" dirty="0">
                <a:latin typeface="Times New Roman"/>
                <a:cs typeface="Times New Roman"/>
              </a:rPr>
              <a:t>further recursive call for the </a:t>
            </a:r>
            <a:r>
              <a:rPr sz="1069" spc="5" dirty="0">
                <a:latin typeface="Times New Roman"/>
                <a:cs typeface="Times New Roman"/>
              </a:rPr>
              <a:t>factorial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the condition for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i.e. the  </a:t>
            </a:r>
            <a:r>
              <a:rPr sz="1069" spc="5" dirty="0">
                <a:latin typeface="Times New Roman"/>
                <a:cs typeface="Times New Roman"/>
              </a:rPr>
              <a:t>factorial of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1. </a:t>
            </a:r>
            <a:r>
              <a:rPr sz="1069" spc="10" dirty="0">
                <a:latin typeface="Times New Roman"/>
                <a:cs typeface="Times New Roman"/>
              </a:rPr>
              <a:t>Thus the </a:t>
            </a:r>
            <a:r>
              <a:rPr sz="1069" spc="5" dirty="0">
                <a:latin typeface="Times New Roman"/>
                <a:cs typeface="Times New Roman"/>
              </a:rPr>
              <a:t>recursion </a:t>
            </a:r>
            <a:r>
              <a:rPr sz="1069" spc="10" dirty="0">
                <a:latin typeface="Times New Roman"/>
                <a:cs typeface="Times New Roman"/>
              </a:rPr>
              <a:t>ends. </a:t>
            </a:r>
            <a:r>
              <a:rPr sz="1069" spc="5" dirty="0">
                <a:latin typeface="Times New Roman"/>
                <a:cs typeface="Times New Roman"/>
              </a:rPr>
              <a:t>Equally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true about the preorder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process.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NULL, </a:t>
            </a:r>
            <a:r>
              <a:rPr sz="1069" spc="5" dirty="0">
                <a:latin typeface="Times New Roman"/>
                <a:cs typeface="Times New Roman"/>
              </a:rPr>
              <a:t>then ‘if statement’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false </a:t>
            </a:r>
            <a:r>
              <a:rPr sz="1069" spc="10" dirty="0">
                <a:latin typeface="Times New Roman"/>
                <a:cs typeface="Times New Roman"/>
              </a:rPr>
              <a:t>and we </a:t>
            </a:r>
            <a:r>
              <a:rPr sz="1069" spc="5" dirty="0">
                <a:latin typeface="Times New Roman"/>
                <a:cs typeface="Times New Roman"/>
              </a:rPr>
              <a:t>exit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 (see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preorder function in </a:t>
            </a:r>
            <a:r>
              <a:rPr sz="1069" spc="10" dirty="0">
                <a:latin typeface="Times New Roman"/>
                <a:cs typeface="Times New Roman"/>
              </a:rPr>
              <a:t>previous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lecture).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9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preorder </a:t>
            </a:r>
            <a:r>
              <a:rPr sz="1069" spc="10" dirty="0">
                <a:latin typeface="Times New Roman"/>
                <a:cs typeface="Times New Roman"/>
              </a:rPr>
              <a:t>process that </a:t>
            </a:r>
            <a:r>
              <a:rPr sz="1069" spc="5" dirty="0">
                <a:latin typeface="Times New Roman"/>
                <a:cs typeface="Times New Roman"/>
              </a:rPr>
              <a:t>started </a:t>
            </a:r>
            <a:r>
              <a:rPr sz="1069" spc="10" dirty="0">
                <a:latin typeface="Times New Roman"/>
                <a:cs typeface="Times New Roman"/>
              </a:rPr>
              <a:t>from node </a:t>
            </a:r>
            <a:r>
              <a:rPr sz="1069" spc="5" dirty="0">
                <a:latin typeface="Times New Roman"/>
                <a:cs typeface="Times New Roman"/>
              </a:rPr>
              <a:t>14, </a:t>
            </a:r>
            <a:r>
              <a:rPr sz="1069" spc="10" dirty="0">
                <a:latin typeface="Times New Roman"/>
                <a:cs typeface="Times New Roman"/>
              </a:rPr>
              <a:t>came to an end at  node 3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of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NULL. Now </a:t>
            </a:r>
            <a:r>
              <a:rPr sz="1069" spc="5" dirty="0">
                <a:latin typeface="Times New Roman"/>
                <a:cs typeface="Times New Roman"/>
              </a:rPr>
              <a:t>this preorder process will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15" dirty="0">
                <a:latin typeface="Times New Roman"/>
                <a:cs typeface="Times New Roman"/>
              </a:rPr>
              <a:t>no  </a:t>
            </a:r>
            <a:r>
              <a:rPr sz="1069" spc="5" dirty="0">
                <a:latin typeface="Times New Roman"/>
                <a:cs typeface="Times New Roman"/>
              </a:rPr>
              <a:t>further recursive call.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come back from here by </a:t>
            </a:r>
            <a:r>
              <a:rPr sz="1069" spc="5" dirty="0">
                <a:latin typeface="Times New Roman"/>
                <a:cs typeface="Times New Roman"/>
              </a:rPr>
              <a:t>using the return address of 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95151" y="1849967"/>
            <a:ext cx="202493" cy="313619"/>
          </a:xfrm>
          <a:custGeom>
            <a:avLst/>
            <a:gdLst/>
            <a:ahLst/>
            <a:cxnLst/>
            <a:rect l="l" t="t" r="r" b="b"/>
            <a:pathLst>
              <a:path w="208280" h="322580">
                <a:moveTo>
                  <a:pt x="104393" y="0"/>
                </a:moveTo>
                <a:lnTo>
                  <a:pt x="42629" y="31138"/>
                </a:lnTo>
                <a:lnTo>
                  <a:pt x="20068" y="66001"/>
                </a:lnTo>
                <a:lnTo>
                  <a:pt x="5297" y="110118"/>
                </a:lnTo>
                <a:lnTo>
                  <a:pt x="0" y="160782"/>
                </a:lnTo>
                <a:lnTo>
                  <a:pt x="5297" y="211817"/>
                </a:lnTo>
                <a:lnTo>
                  <a:pt x="20068" y="256160"/>
                </a:lnTo>
                <a:lnTo>
                  <a:pt x="42629" y="291138"/>
                </a:lnTo>
                <a:lnTo>
                  <a:pt x="71298" y="314084"/>
                </a:lnTo>
                <a:lnTo>
                  <a:pt x="104393" y="322325"/>
                </a:lnTo>
                <a:lnTo>
                  <a:pt x="137117" y="314084"/>
                </a:lnTo>
                <a:lnTo>
                  <a:pt x="165561" y="291138"/>
                </a:lnTo>
                <a:lnTo>
                  <a:pt x="188006" y="256160"/>
                </a:lnTo>
                <a:lnTo>
                  <a:pt x="202734" y="211817"/>
                </a:lnTo>
                <a:lnTo>
                  <a:pt x="208025" y="160782"/>
                </a:lnTo>
                <a:lnTo>
                  <a:pt x="202734" y="110118"/>
                </a:lnTo>
                <a:lnTo>
                  <a:pt x="188006" y="66001"/>
                </a:lnTo>
                <a:lnTo>
                  <a:pt x="165561" y="31138"/>
                </a:lnTo>
                <a:lnTo>
                  <a:pt x="137117" y="8235"/>
                </a:lnTo>
                <a:lnTo>
                  <a:pt x="1043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720340" y="1919357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8141" y="2073698"/>
            <a:ext cx="636499" cy="358069"/>
          </a:xfrm>
          <a:custGeom>
            <a:avLst/>
            <a:gdLst/>
            <a:ahLst/>
            <a:cxnLst/>
            <a:rect l="l" t="t" r="r" b="b"/>
            <a:pathLst>
              <a:path w="654685" h="368300">
                <a:moveTo>
                  <a:pt x="0" y="0"/>
                </a:moveTo>
                <a:lnTo>
                  <a:pt x="654557" y="36804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856529" y="2341880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80" h="321944">
                <a:moveTo>
                  <a:pt x="104393" y="0"/>
                </a:moveTo>
                <a:lnTo>
                  <a:pt x="42629" y="30918"/>
                </a:lnTo>
                <a:lnTo>
                  <a:pt x="20068" y="65672"/>
                </a:lnTo>
                <a:lnTo>
                  <a:pt x="5297" y="109825"/>
                </a:lnTo>
                <a:lnTo>
                  <a:pt x="0" y="160781"/>
                </a:lnTo>
                <a:lnTo>
                  <a:pt x="5297" y="211445"/>
                </a:lnTo>
                <a:lnTo>
                  <a:pt x="20068" y="255562"/>
                </a:lnTo>
                <a:lnTo>
                  <a:pt x="42629" y="290425"/>
                </a:lnTo>
                <a:lnTo>
                  <a:pt x="71298" y="313328"/>
                </a:lnTo>
                <a:lnTo>
                  <a:pt x="104393" y="321564"/>
                </a:lnTo>
                <a:lnTo>
                  <a:pt x="137117" y="313328"/>
                </a:lnTo>
                <a:lnTo>
                  <a:pt x="165561" y="290425"/>
                </a:lnTo>
                <a:lnTo>
                  <a:pt x="188006" y="255562"/>
                </a:lnTo>
                <a:lnTo>
                  <a:pt x="202734" y="211445"/>
                </a:lnTo>
                <a:lnTo>
                  <a:pt x="208025" y="160781"/>
                </a:lnTo>
                <a:lnTo>
                  <a:pt x="202734" y="109825"/>
                </a:lnTo>
                <a:lnTo>
                  <a:pt x="188006" y="65672"/>
                </a:lnTo>
                <a:lnTo>
                  <a:pt x="165561" y="30918"/>
                </a:lnTo>
                <a:lnTo>
                  <a:pt x="137117" y="8162"/>
                </a:lnTo>
                <a:lnTo>
                  <a:pt x="1043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923203" y="2412753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9517" y="2073698"/>
            <a:ext cx="635882" cy="358069"/>
          </a:xfrm>
          <a:custGeom>
            <a:avLst/>
            <a:gdLst/>
            <a:ahLst/>
            <a:cxnLst/>
            <a:rect l="l" t="t" r="r" b="b"/>
            <a:pathLst>
              <a:path w="654050" h="368300">
                <a:moveTo>
                  <a:pt x="653795" y="0"/>
                </a:moveTo>
                <a:lnTo>
                  <a:pt x="0" y="36804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319550" y="2878244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80" h="321944">
                <a:moveTo>
                  <a:pt x="103631" y="0"/>
                </a:moveTo>
                <a:lnTo>
                  <a:pt x="42464" y="30918"/>
                </a:lnTo>
                <a:lnTo>
                  <a:pt x="20019" y="65672"/>
                </a:lnTo>
                <a:lnTo>
                  <a:pt x="5291" y="109825"/>
                </a:lnTo>
                <a:lnTo>
                  <a:pt x="0" y="160781"/>
                </a:lnTo>
                <a:lnTo>
                  <a:pt x="5291" y="211738"/>
                </a:lnTo>
                <a:lnTo>
                  <a:pt x="20019" y="255891"/>
                </a:lnTo>
                <a:lnTo>
                  <a:pt x="42464" y="290645"/>
                </a:lnTo>
                <a:lnTo>
                  <a:pt x="70908" y="313401"/>
                </a:lnTo>
                <a:lnTo>
                  <a:pt x="103631" y="321563"/>
                </a:lnTo>
                <a:lnTo>
                  <a:pt x="136727" y="313401"/>
                </a:lnTo>
                <a:lnTo>
                  <a:pt x="165396" y="290645"/>
                </a:lnTo>
                <a:lnTo>
                  <a:pt x="187957" y="255891"/>
                </a:lnTo>
                <a:lnTo>
                  <a:pt x="202728" y="211738"/>
                </a:lnTo>
                <a:lnTo>
                  <a:pt x="208025" y="160781"/>
                </a:lnTo>
                <a:lnTo>
                  <a:pt x="202728" y="109825"/>
                </a:lnTo>
                <a:lnTo>
                  <a:pt x="187957" y="65672"/>
                </a:lnTo>
                <a:lnTo>
                  <a:pt x="165396" y="30918"/>
                </a:lnTo>
                <a:lnTo>
                  <a:pt x="136727" y="8162"/>
                </a:lnTo>
                <a:lnTo>
                  <a:pt x="1036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2386224" y="2949858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30624" y="2609321"/>
            <a:ext cx="317324" cy="313619"/>
          </a:xfrm>
          <a:custGeom>
            <a:avLst/>
            <a:gdLst/>
            <a:ahLst/>
            <a:cxnLst/>
            <a:rect l="l" t="t" r="r" b="b"/>
            <a:pathLst>
              <a:path w="326389" h="322580">
                <a:moveTo>
                  <a:pt x="0" y="0"/>
                </a:moveTo>
                <a:lnTo>
                  <a:pt x="326135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030625" y="3279033"/>
            <a:ext cx="201877" cy="313619"/>
          </a:xfrm>
          <a:custGeom>
            <a:avLst/>
            <a:gdLst/>
            <a:ahLst/>
            <a:cxnLst/>
            <a:rect l="l" t="t" r="r" b="b"/>
            <a:pathLst>
              <a:path w="207644" h="322580">
                <a:moveTo>
                  <a:pt x="103631" y="0"/>
                </a:moveTo>
                <a:lnTo>
                  <a:pt x="42464" y="31187"/>
                </a:lnTo>
                <a:lnTo>
                  <a:pt x="20019" y="66165"/>
                </a:lnTo>
                <a:lnTo>
                  <a:pt x="5291" y="110508"/>
                </a:lnTo>
                <a:lnTo>
                  <a:pt x="0" y="161544"/>
                </a:lnTo>
                <a:lnTo>
                  <a:pt x="5291" y="212207"/>
                </a:lnTo>
                <a:lnTo>
                  <a:pt x="20019" y="256324"/>
                </a:lnTo>
                <a:lnTo>
                  <a:pt x="42464" y="291187"/>
                </a:lnTo>
                <a:lnTo>
                  <a:pt x="70908" y="314090"/>
                </a:lnTo>
                <a:lnTo>
                  <a:pt x="103631" y="322325"/>
                </a:lnTo>
                <a:lnTo>
                  <a:pt x="136355" y="314090"/>
                </a:lnTo>
                <a:lnTo>
                  <a:pt x="164799" y="291187"/>
                </a:lnTo>
                <a:lnTo>
                  <a:pt x="187244" y="256324"/>
                </a:lnTo>
                <a:lnTo>
                  <a:pt x="201972" y="212207"/>
                </a:lnTo>
                <a:lnTo>
                  <a:pt x="207263" y="161544"/>
                </a:lnTo>
                <a:lnTo>
                  <a:pt x="201972" y="110508"/>
                </a:lnTo>
                <a:lnTo>
                  <a:pt x="187244" y="66165"/>
                </a:lnTo>
                <a:lnTo>
                  <a:pt x="164799" y="31187"/>
                </a:lnTo>
                <a:lnTo>
                  <a:pt x="136355" y="8241"/>
                </a:lnTo>
                <a:lnTo>
                  <a:pt x="1036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2096559" y="3349908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03238" y="3146425"/>
            <a:ext cx="144463" cy="177800"/>
          </a:xfrm>
          <a:custGeom>
            <a:avLst/>
            <a:gdLst/>
            <a:ahLst/>
            <a:cxnLst/>
            <a:rect l="l" t="t" r="r" b="b"/>
            <a:pathLst>
              <a:path w="148589" h="182880">
                <a:moveTo>
                  <a:pt x="148589" y="0"/>
                </a:moveTo>
                <a:lnTo>
                  <a:pt x="0" y="18288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708611" y="2609321"/>
            <a:ext cx="317324" cy="313619"/>
          </a:xfrm>
          <a:custGeom>
            <a:avLst/>
            <a:gdLst/>
            <a:ahLst/>
            <a:cxnLst/>
            <a:rect l="l" t="t" r="r" b="b"/>
            <a:pathLst>
              <a:path w="326389" h="322580">
                <a:moveTo>
                  <a:pt x="0" y="0"/>
                </a:moveTo>
                <a:lnTo>
                  <a:pt x="326136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393508" y="2878244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80" h="321944">
                <a:moveTo>
                  <a:pt x="104393" y="0"/>
                </a:moveTo>
                <a:lnTo>
                  <a:pt x="42629" y="30918"/>
                </a:lnTo>
                <a:lnTo>
                  <a:pt x="20068" y="65672"/>
                </a:lnTo>
                <a:lnTo>
                  <a:pt x="5297" y="109825"/>
                </a:lnTo>
                <a:lnTo>
                  <a:pt x="0" y="160781"/>
                </a:lnTo>
                <a:lnTo>
                  <a:pt x="5297" y="211738"/>
                </a:lnTo>
                <a:lnTo>
                  <a:pt x="20068" y="255891"/>
                </a:lnTo>
                <a:lnTo>
                  <a:pt x="42629" y="290645"/>
                </a:lnTo>
                <a:lnTo>
                  <a:pt x="71298" y="313401"/>
                </a:lnTo>
                <a:lnTo>
                  <a:pt x="104393" y="321563"/>
                </a:lnTo>
                <a:lnTo>
                  <a:pt x="137117" y="313401"/>
                </a:lnTo>
                <a:lnTo>
                  <a:pt x="165561" y="290645"/>
                </a:lnTo>
                <a:lnTo>
                  <a:pt x="188006" y="255891"/>
                </a:lnTo>
                <a:lnTo>
                  <a:pt x="202734" y="211738"/>
                </a:lnTo>
                <a:lnTo>
                  <a:pt x="208026" y="160781"/>
                </a:lnTo>
                <a:lnTo>
                  <a:pt x="202734" y="109825"/>
                </a:lnTo>
                <a:lnTo>
                  <a:pt x="188006" y="65672"/>
                </a:lnTo>
                <a:lnTo>
                  <a:pt x="165561" y="30918"/>
                </a:lnTo>
                <a:lnTo>
                  <a:pt x="137117" y="8162"/>
                </a:lnTo>
                <a:lnTo>
                  <a:pt x="1043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1459441" y="2949858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67603" y="2609321"/>
            <a:ext cx="317941" cy="313619"/>
          </a:xfrm>
          <a:custGeom>
            <a:avLst/>
            <a:gdLst/>
            <a:ahLst/>
            <a:cxnLst/>
            <a:rect l="l" t="t" r="r" b="b"/>
            <a:pathLst>
              <a:path w="327025" h="322580">
                <a:moveTo>
                  <a:pt x="326897" y="0"/>
                </a:moveTo>
                <a:lnTo>
                  <a:pt x="0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712066" y="3725757"/>
            <a:ext cx="201877" cy="313619"/>
          </a:xfrm>
          <a:custGeom>
            <a:avLst/>
            <a:gdLst/>
            <a:ahLst/>
            <a:cxnLst/>
            <a:rect l="l" t="t" r="r" b="b"/>
            <a:pathLst>
              <a:path w="207644" h="322579">
                <a:moveTo>
                  <a:pt x="103631" y="0"/>
                </a:moveTo>
                <a:lnTo>
                  <a:pt x="42464" y="31187"/>
                </a:lnTo>
                <a:lnTo>
                  <a:pt x="20019" y="66165"/>
                </a:lnTo>
                <a:lnTo>
                  <a:pt x="5291" y="110508"/>
                </a:lnTo>
                <a:lnTo>
                  <a:pt x="0" y="161544"/>
                </a:lnTo>
                <a:lnTo>
                  <a:pt x="5291" y="212207"/>
                </a:lnTo>
                <a:lnTo>
                  <a:pt x="20019" y="256324"/>
                </a:lnTo>
                <a:lnTo>
                  <a:pt x="42464" y="291187"/>
                </a:lnTo>
                <a:lnTo>
                  <a:pt x="70908" y="314090"/>
                </a:lnTo>
                <a:lnTo>
                  <a:pt x="103631" y="322325"/>
                </a:lnTo>
                <a:lnTo>
                  <a:pt x="136355" y="314090"/>
                </a:lnTo>
                <a:lnTo>
                  <a:pt x="164799" y="291187"/>
                </a:lnTo>
                <a:lnTo>
                  <a:pt x="187244" y="256324"/>
                </a:lnTo>
                <a:lnTo>
                  <a:pt x="201972" y="212207"/>
                </a:lnTo>
                <a:lnTo>
                  <a:pt x="207263" y="161544"/>
                </a:lnTo>
                <a:lnTo>
                  <a:pt x="201972" y="110508"/>
                </a:lnTo>
                <a:lnTo>
                  <a:pt x="187244" y="66165"/>
                </a:lnTo>
                <a:lnTo>
                  <a:pt x="164799" y="31187"/>
                </a:lnTo>
                <a:lnTo>
                  <a:pt x="136355" y="8241"/>
                </a:lnTo>
                <a:lnTo>
                  <a:pt x="1036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1778000" y="3796629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85420" y="3547957"/>
            <a:ext cx="174096" cy="223485"/>
          </a:xfrm>
          <a:custGeom>
            <a:avLst/>
            <a:gdLst/>
            <a:ahLst/>
            <a:cxnLst/>
            <a:rect l="l" t="t" r="r" b="b"/>
            <a:pathLst>
              <a:path w="179069" h="229870">
                <a:moveTo>
                  <a:pt x="0" y="229361"/>
                </a:moveTo>
                <a:lnTo>
                  <a:pt x="17907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880484" y="3146425"/>
            <a:ext cx="145697" cy="177800"/>
          </a:xfrm>
          <a:custGeom>
            <a:avLst/>
            <a:gdLst/>
            <a:ahLst/>
            <a:cxnLst/>
            <a:rect l="l" t="t" r="r" b="b"/>
            <a:pathLst>
              <a:path w="149860" h="182880">
                <a:moveTo>
                  <a:pt x="149352" y="0"/>
                </a:moveTo>
                <a:lnTo>
                  <a:pt x="0" y="18288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170150" y="3146425"/>
            <a:ext cx="145697" cy="177800"/>
          </a:xfrm>
          <a:custGeom>
            <a:avLst/>
            <a:gdLst/>
            <a:ahLst/>
            <a:cxnLst/>
            <a:rect l="l" t="t" r="r" b="b"/>
            <a:pathLst>
              <a:path w="149860" h="182880">
                <a:moveTo>
                  <a:pt x="0" y="0"/>
                </a:moveTo>
                <a:lnTo>
                  <a:pt x="149351" y="18288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880484" y="3547957"/>
            <a:ext cx="174096" cy="223485"/>
          </a:xfrm>
          <a:custGeom>
            <a:avLst/>
            <a:gdLst/>
            <a:ahLst/>
            <a:cxnLst/>
            <a:rect l="l" t="t" r="r" b="b"/>
            <a:pathLst>
              <a:path w="179070" h="229870">
                <a:moveTo>
                  <a:pt x="179070" y="229361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530811" y="2331509"/>
            <a:ext cx="203112" cy="313619"/>
          </a:xfrm>
          <a:custGeom>
            <a:avLst/>
            <a:gdLst/>
            <a:ahLst/>
            <a:cxnLst/>
            <a:rect l="l" t="t" r="r" b="b"/>
            <a:pathLst>
              <a:path w="208914" h="322580">
                <a:moveTo>
                  <a:pt x="104394" y="0"/>
                </a:moveTo>
                <a:lnTo>
                  <a:pt x="42958" y="31138"/>
                </a:lnTo>
                <a:lnTo>
                  <a:pt x="20287" y="66001"/>
                </a:lnTo>
                <a:lnTo>
                  <a:pt x="5370" y="110118"/>
                </a:lnTo>
                <a:lnTo>
                  <a:pt x="0" y="160782"/>
                </a:lnTo>
                <a:lnTo>
                  <a:pt x="5370" y="211817"/>
                </a:lnTo>
                <a:lnTo>
                  <a:pt x="20287" y="256160"/>
                </a:lnTo>
                <a:lnTo>
                  <a:pt x="42958" y="291138"/>
                </a:lnTo>
                <a:lnTo>
                  <a:pt x="71591" y="314084"/>
                </a:lnTo>
                <a:lnTo>
                  <a:pt x="104394" y="322325"/>
                </a:lnTo>
                <a:lnTo>
                  <a:pt x="137489" y="314084"/>
                </a:lnTo>
                <a:lnTo>
                  <a:pt x="166158" y="291138"/>
                </a:lnTo>
                <a:lnTo>
                  <a:pt x="188719" y="256160"/>
                </a:lnTo>
                <a:lnTo>
                  <a:pt x="203490" y="211817"/>
                </a:lnTo>
                <a:lnTo>
                  <a:pt x="208787" y="160782"/>
                </a:lnTo>
                <a:lnTo>
                  <a:pt x="203490" y="110118"/>
                </a:lnTo>
                <a:lnTo>
                  <a:pt x="188719" y="66001"/>
                </a:lnTo>
                <a:lnTo>
                  <a:pt x="166158" y="31138"/>
                </a:lnTo>
                <a:lnTo>
                  <a:pt x="137489" y="8235"/>
                </a:lnTo>
                <a:lnTo>
                  <a:pt x="1043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3556000" y="2400899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10835" y="3294592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79" h="321944">
                <a:moveTo>
                  <a:pt x="103631" y="0"/>
                </a:moveTo>
                <a:lnTo>
                  <a:pt x="42464" y="30918"/>
                </a:lnTo>
                <a:lnTo>
                  <a:pt x="20019" y="65672"/>
                </a:lnTo>
                <a:lnTo>
                  <a:pt x="5291" y="109825"/>
                </a:lnTo>
                <a:lnTo>
                  <a:pt x="0" y="160782"/>
                </a:lnTo>
                <a:lnTo>
                  <a:pt x="5291" y="211738"/>
                </a:lnTo>
                <a:lnTo>
                  <a:pt x="20019" y="255891"/>
                </a:lnTo>
                <a:lnTo>
                  <a:pt x="42464" y="290645"/>
                </a:lnTo>
                <a:lnTo>
                  <a:pt x="70908" y="313401"/>
                </a:lnTo>
                <a:lnTo>
                  <a:pt x="103631" y="321564"/>
                </a:lnTo>
                <a:lnTo>
                  <a:pt x="136727" y="313401"/>
                </a:lnTo>
                <a:lnTo>
                  <a:pt x="165396" y="290645"/>
                </a:lnTo>
                <a:lnTo>
                  <a:pt x="187957" y="255891"/>
                </a:lnTo>
                <a:lnTo>
                  <a:pt x="202728" y="211738"/>
                </a:lnTo>
                <a:lnTo>
                  <a:pt x="208025" y="160782"/>
                </a:lnTo>
                <a:lnTo>
                  <a:pt x="202728" y="109825"/>
                </a:lnTo>
                <a:lnTo>
                  <a:pt x="187957" y="65672"/>
                </a:lnTo>
                <a:lnTo>
                  <a:pt x="165396" y="30918"/>
                </a:lnTo>
                <a:lnTo>
                  <a:pt x="136727" y="8162"/>
                </a:lnTo>
                <a:lnTo>
                  <a:pt x="1036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3736021" y="3364723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977535" y="3732424"/>
            <a:ext cx="202493" cy="313619"/>
          </a:xfrm>
          <a:custGeom>
            <a:avLst/>
            <a:gdLst/>
            <a:ahLst/>
            <a:cxnLst/>
            <a:rect l="l" t="t" r="r" b="b"/>
            <a:pathLst>
              <a:path w="208279" h="322579">
                <a:moveTo>
                  <a:pt x="104394" y="0"/>
                </a:moveTo>
                <a:lnTo>
                  <a:pt x="42629" y="31138"/>
                </a:lnTo>
                <a:lnTo>
                  <a:pt x="20068" y="66001"/>
                </a:lnTo>
                <a:lnTo>
                  <a:pt x="5297" y="110118"/>
                </a:lnTo>
                <a:lnTo>
                  <a:pt x="0" y="160781"/>
                </a:lnTo>
                <a:lnTo>
                  <a:pt x="5297" y="211817"/>
                </a:lnTo>
                <a:lnTo>
                  <a:pt x="20068" y="256160"/>
                </a:lnTo>
                <a:lnTo>
                  <a:pt x="42629" y="291138"/>
                </a:lnTo>
                <a:lnTo>
                  <a:pt x="71298" y="314084"/>
                </a:lnTo>
                <a:lnTo>
                  <a:pt x="104394" y="322325"/>
                </a:lnTo>
                <a:lnTo>
                  <a:pt x="137117" y="314084"/>
                </a:lnTo>
                <a:lnTo>
                  <a:pt x="165561" y="291138"/>
                </a:lnTo>
                <a:lnTo>
                  <a:pt x="188006" y="256160"/>
                </a:lnTo>
                <a:lnTo>
                  <a:pt x="202734" y="211817"/>
                </a:lnTo>
                <a:lnTo>
                  <a:pt x="208025" y="160781"/>
                </a:lnTo>
                <a:lnTo>
                  <a:pt x="202734" y="110118"/>
                </a:lnTo>
                <a:lnTo>
                  <a:pt x="188006" y="66001"/>
                </a:lnTo>
                <a:lnTo>
                  <a:pt x="165561" y="31138"/>
                </a:lnTo>
                <a:lnTo>
                  <a:pt x="137117" y="8235"/>
                </a:lnTo>
                <a:lnTo>
                  <a:pt x="1043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4002721" y="3802557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959014" y="2900469"/>
            <a:ext cx="202493" cy="313619"/>
          </a:xfrm>
          <a:custGeom>
            <a:avLst/>
            <a:gdLst/>
            <a:ahLst/>
            <a:cxnLst/>
            <a:rect l="l" t="t" r="r" b="b"/>
            <a:pathLst>
              <a:path w="208279" h="322580">
                <a:moveTo>
                  <a:pt x="103632" y="0"/>
                </a:moveTo>
                <a:lnTo>
                  <a:pt x="42464" y="31187"/>
                </a:lnTo>
                <a:lnTo>
                  <a:pt x="20019" y="66165"/>
                </a:lnTo>
                <a:lnTo>
                  <a:pt x="5291" y="110508"/>
                </a:lnTo>
                <a:lnTo>
                  <a:pt x="0" y="161544"/>
                </a:lnTo>
                <a:lnTo>
                  <a:pt x="5291" y="212207"/>
                </a:lnTo>
                <a:lnTo>
                  <a:pt x="20019" y="256324"/>
                </a:lnTo>
                <a:lnTo>
                  <a:pt x="42464" y="291187"/>
                </a:lnTo>
                <a:lnTo>
                  <a:pt x="70908" y="314090"/>
                </a:lnTo>
                <a:lnTo>
                  <a:pt x="103632" y="322325"/>
                </a:lnTo>
                <a:lnTo>
                  <a:pt x="136727" y="314090"/>
                </a:lnTo>
                <a:lnTo>
                  <a:pt x="165396" y="291187"/>
                </a:lnTo>
                <a:lnTo>
                  <a:pt x="187957" y="256324"/>
                </a:lnTo>
                <a:lnTo>
                  <a:pt x="202728" y="212207"/>
                </a:lnTo>
                <a:lnTo>
                  <a:pt x="208025" y="161544"/>
                </a:lnTo>
                <a:lnTo>
                  <a:pt x="202728" y="110508"/>
                </a:lnTo>
                <a:lnTo>
                  <a:pt x="187957" y="66165"/>
                </a:lnTo>
                <a:lnTo>
                  <a:pt x="165396" y="31187"/>
                </a:lnTo>
                <a:lnTo>
                  <a:pt x="136727" y="8241"/>
                </a:lnTo>
                <a:lnTo>
                  <a:pt x="10363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3984201" y="2970600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279053" y="3288666"/>
            <a:ext cx="203112" cy="313002"/>
          </a:xfrm>
          <a:custGeom>
            <a:avLst/>
            <a:gdLst/>
            <a:ahLst/>
            <a:cxnLst/>
            <a:rect l="l" t="t" r="r" b="b"/>
            <a:pathLst>
              <a:path w="208914" h="321944">
                <a:moveTo>
                  <a:pt x="104393" y="0"/>
                </a:moveTo>
                <a:lnTo>
                  <a:pt x="42958" y="30918"/>
                </a:lnTo>
                <a:lnTo>
                  <a:pt x="20287" y="65672"/>
                </a:lnTo>
                <a:lnTo>
                  <a:pt x="5370" y="109825"/>
                </a:lnTo>
                <a:lnTo>
                  <a:pt x="0" y="160781"/>
                </a:lnTo>
                <a:lnTo>
                  <a:pt x="5370" y="211445"/>
                </a:lnTo>
                <a:lnTo>
                  <a:pt x="20287" y="255562"/>
                </a:lnTo>
                <a:lnTo>
                  <a:pt x="42958" y="290425"/>
                </a:lnTo>
                <a:lnTo>
                  <a:pt x="71591" y="313328"/>
                </a:lnTo>
                <a:lnTo>
                  <a:pt x="104393" y="321563"/>
                </a:lnTo>
                <a:lnTo>
                  <a:pt x="137489" y="313328"/>
                </a:lnTo>
                <a:lnTo>
                  <a:pt x="166158" y="290425"/>
                </a:lnTo>
                <a:lnTo>
                  <a:pt x="188719" y="255562"/>
                </a:lnTo>
                <a:lnTo>
                  <a:pt x="203490" y="211445"/>
                </a:lnTo>
                <a:lnTo>
                  <a:pt x="208787" y="160781"/>
                </a:lnTo>
                <a:lnTo>
                  <a:pt x="203490" y="109825"/>
                </a:lnTo>
                <a:lnTo>
                  <a:pt x="188719" y="65672"/>
                </a:lnTo>
                <a:lnTo>
                  <a:pt x="166158" y="30918"/>
                </a:lnTo>
                <a:lnTo>
                  <a:pt x="137489" y="8162"/>
                </a:lnTo>
                <a:lnTo>
                  <a:pt x="1043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4304982" y="3358798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81051" y="4675998"/>
            <a:ext cx="1810720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14.1 (a) : </a:t>
            </a:r>
            <a:r>
              <a:rPr sz="1069" spc="5" dirty="0">
                <a:latin typeface="Times New Roman"/>
                <a:cs typeface="Times New Roman"/>
              </a:rPr>
              <a:t>preorder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recursion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36889" y="1925284"/>
            <a:ext cx="1285963" cy="294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351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preorder(14)  </a:t>
            </a: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..preorder(4)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  <a:p>
            <a:pPr marR="504372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....preorder(3)  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......preorder(NULL)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......preorder(NULL)</a:t>
            </a:r>
            <a:endParaRPr sz="1069">
              <a:latin typeface="Times New Roman"/>
              <a:cs typeface="Times New Roman"/>
            </a:endParaRPr>
          </a:p>
          <a:p>
            <a:pPr marR="504372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....preorder(9)  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......preorder(7)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  <a:p>
            <a:pPr marR="364852">
              <a:lnSpc>
                <a:spcPts val="1264"/>
              </a:lnSpc>
              <a:spcBef>
                <a:spcPts val="44"/>
              </a:spcBef>
            </a:pPr>
            <a:r>
              <a:rPr sz="1069" dirty="0">
                <a:latin typeface="Times New Roman"/>
                <a:cs typeface="Times New Roman"/>
              </a:rPr>
              <a:t>........preorder(5) 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..........</a:t>
            </a:r>
            <a:r>
              <a:rPr sz="1069" spc="1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r</a:t>
            </a:r>
            <a:r>
              <a:rPr sz="1069" dirty="0">
                <a:latin typeface="Times New Roman"/>
                <a:cs typeface="Times New Roman"/>
              </a:rPr>
              <a:t>e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15" dirty="0">
                <a:latin typeface="Times New Roman"/>
                <a:cs typeface="Times New Roman"/>
              </a:rPr>
              <a:t>d</a:t>
            </a:r>
            <a:r>
              <a:rPr sz="1069" dirty="0">
                <a:latin typeface="Times New Roman"/>
                <a:cs typeface="Times New Roman"/>
              </a:rPr>
              <a:t>e</a:t>
            </a:r>
            <a:r>
              <a:rPr sz="1069" spc="5" dirty="0">
                <a:latin typeface="Times New Roman"/>
                <a:cs typeface="Times New Roman"/>
              </a:rPr>
              <a:t>r(</a:t>
            </a:r>
            <a:r>
              <a:rPr sz="1069" spc="24" dirty="0">
                <a:latin typeface="Times New Roman"/>
                <a:cs typeface="Times New Roman"/>
              </a:rPr>
              <a:t>N</a:t>
            </a:r>
            <a:r>
              <a:rPr sz="1069" spc="15" dirty="0">
                <a:latin typeface="Times New Roman"/>
                <a:cs typeface="Times New Roman"/>
              </a:rPr>
              <a:t>ULL)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..........</a:t>
            </a:r>
            <a:r>
              <a:rPr sz="1069" spc="1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r</a:t>
            </a:r>
            <a:r>
              <a:rPr sz="1069" dirty="0">
                <a:latin typeface="Times New Roman"/>
                <a:cs typeface="Times New Roman"/>
              </a:rPr>
              <a:t>e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15" dirty="0">
                <a:latin typeface="Times New Roman"/>
                <a:cs typeface="Times New Roman"/>
              </a:rPr>
              <a:t>d</a:t>
            </a:r>
            <a:r>
              <a:rPr sz="1069" dirty="0">
                <a:latin typeface="Times New Roman"/>
                <a:cs typeface="Times New Roman"/>
              </a:rPr>
              <a:t>e</a:t>
            </a:r>
            <a:r>
              <a:rPr sz="1069" spc="5" dirty="0">
                <a:latin typeface="Times New Roman"/>
                <a:cs typeface="Times New Roman"/>
              </a:rPr>
              <a:t>r(</a:t>
            </a:r>
            <a:r>
              <a:rPr sz="1069" spc="24" dirty="0">
                <a:latin typeface="Times New Roman"/>
                <a:cs typeface="Times New Roman"/>
              </a:rPr>
              <a:t>N</a:t>
            </a:r>
            <a:r>
              <a:rPr sz="1069" spc="15" dirty="0">
                <a:latin typeface="Times New Roman"/>
                <a:cs typeface="Times New Roman"/>
              </a:rPr>
              <a:t>ULL)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........preorder(NULL)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......preorder(NULL)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965376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30" y="868857"/>
            <a:ext cx="4853076" cy="5753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i="1" spc="10" dirty="0">
                <a:latin typeface="Times New Roman"/>
                <a:cs typeface="Times New Roman"/>
              </a:rPr>
              <a:t>preorder (NULL)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stack. 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the stack, this fourth call will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back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third call i.e. </a:t>
            </a:r>
            <a:r>
              <a:rPr sz="1069" i="1" spc="10" dirty="0">
                <a:latin typeface="Times New Roman"/>
                <a:cs typeface="Times New Roman"/>
              </a:rPr>
              <a:t>preorder (3)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of 3 has ended.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have  </a:t>
            </a:r>
            <a:r>
              <a:rPr sz="1069" spc="5" dirty="0">
                <a:latin typeface="Times New Roman"/>
                <a:cs typeface="Times New Roman"/>
              </a:rPr>
              <a:t>to traverse the right subtree of 3. </a:t>
            </a:r>
            <a:r>
              <a:rPr sz="1069" spc="10" dirty="0">
                <a:latin typeface="Times New Roman"/>
                <a:cs typeface="Times New Roman"/>
              </a:rPr>
              <a:t>Here 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NULL. So </a:t>
            </a:r>
            <a:r>
              <a:rPr sz="1069" spc="5" dirty="0">
                <a:latin typeface="Times New Roman"/>
                <a:cs typeface="Times New Roman"/>
              </a:rPr>
              <a:t>the  traversing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tree with </a:t>
            </a:r>
            <a:r>
              <a:rPr sz="1069" spc="10" dirty="0">
                <a:latin typeface="Times New Roman"/>
                <a:cs typeface="Times New Roman"/>
              </a:rPr>
              <a:t>node 3 </a:t>
            </a:r>
            <a:r>
              <a:rPr sz="1069" spc="5" dirty="0">
                <a:latin typeface="Times New Roman"/>
                <a:cs typeface="Times New Roman"/>
              </a:rPr>
              <a:t>as root has </a:t>
            </a:r>
            <a:r>
              <a:rPr sz="1069" spc="10" dirty="0">
                <a:latin typeface="Times New Roman"/>
                <a:cs typeface="Times New Roman"/>
              </a:rPr>
              <a:t>been completed.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 call </a:t>
            </a:r>
            <a:r>
              <a:rPr sz="1069" i="1" spc="10" dirty="0">
                <a:latin typeface="Times New Roman"/>
                <a:cs typeface="Times New Roman"/>
              </a:rPr>
              <a:t>preorder </a:t>
            </a:r>
            <a:r>
              <a:rPr sz="1069" i="1" spc="5" dirty="0">
                <a:latin typeface="Times New Roman"/>
                <a:cs typeface="Times New Roman"/>
              </a:rPr>
              <a:t>(3) </a:t>
            </a:r>
            <a:r>
              <a:rPr sz="1069" spc="10" dirty="0">
                <a:latin typeface="Times New Roman"/>
                <a:cs typeface="Times New Roman"/>
              </a:rPr>
              <a:t>and reach one level backward at the node </a:t>
            </a:r>
            <a:r>
              <a:rPr sz="1069" spc="5" dirty="0">
                <a:latin typeface="Times New Roman"/>
                <a:cs typeface="Times New Roman"/>
              </a:rPr>
              <a:t>4.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of node 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5" dirty="0">
                <a:latin typeface="Times New Roman"/>
                <a:cs typeface="Times New Roman"/>
              </a:rPr>
              <a:t>been </a:t>
            </a:r>
            <a:r>
              <a:rPr sz="1069" spc="10" dirty="0">
                <a:latin typeface="Times New Roman"/>
                <a:cs typeface="Times New Roman"/>
              </a:rPr>
              <a:t>traversed.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go </a:t>
            </a:r>
            <a:r>
              <a:rPr sz="1069" spc="5" dirty="0">
                <a:latin typeface="Times New Roman"/>
                <a:cs typeface="Times New Roman"/>
              </a:rPr>
              <a:t>to traverse the right subtree of 4.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preorder </a:t>
            </a:r>
            <a:r>
              <a:rPr sz="1069" spc="10" dirty="0">
                <a:latin typeface="Times New Roman"/>
                <a:cs typeface="Times New Roman"/>
              </a:rPr>
              <a:t>call  for the right subtree has </a:t>
            </a:r>
            <a:r>
              <a:rPr sz="1069" spc="5" dirty="0">
                <a:latin typeface="Times New Roman"/>
                <a:cs typeface="Times New Roman"/>
              </a:rPr>
              <a:t>started.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started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i="1" spc="10" dirty="0">
                <a:latin typeface="Times New Roman"/>
                <a:cs typeface="Times New Roman"/>
              </a:rPr>
              <a:t>preorder </a:t>
            </a:r>
            <a:r>
              <a:rPr sz="1069" i="1" spc="5" dirty="0">
                <a:latin typeface="Times New Roman"/>
                <a:cs typeface="Times New Roman"/>
              </a:rPr>
              <a:t>(9)</a:t>
            </a:r>
            <a:r>
              <a:rPr sz="1069" spc="5" dirty="0">
                <a:latin typeface="Times New Roman"/>
                <a:cs typeface="Times New Roman"/>
              </a:rPr>
              <a:t>.Note in the  figure that this call </a:t>
            </a:r>
            <a:r>
              <a:rPr sz="1069" spc="10" dirty="0">
                <a:latin typeface="Times New Roman"/>
                <a:cs typeface="Times New Roman"/>
              </a:rPr>
              <a:t>has made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level as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3. It is because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 traversing the </a:t>
            </a:r>
            <a:r>
              <a:rPr sz="1069" spc="5" dirty="0">
                <a:latin typeface="Times New Roman"/>
                <a:cs typeface="Times New Roman"/>
              </a:rPr>
              <a:t>right subtree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same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that has </a:t>
            </a:r>
            <a:r>
              <a:rPr sz="1069" spc="10" dirty="0">
                <a:latin typeface="Times New Roman"/>
                <a:cs typeface="Times New Roman"/>
              </a:rPr>
              <a:t>node 4 </a:t>
            </a:r>
            <a:r>
              <a:rPr sz="1069" spc="5" dirty="0">
                <a:latin typeface="Times New Roman"/>
                <a:cs typeface="Times New Roman"/>
              </a:rPr>
              <a:t>as its root </a:t>
            </a:r>
            <a:r>
              <a:rPr sz="1069" spc="10" dirty="0">
                <a:latin typeface="Times New Roman"/>
                <a:cs typeface="Times New Roman"/>
              </a:rPr>
              <a:t>and 3 was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5" dirty="0">
                <a:latin typeface="Times New Roman"/>
                <a:cs typeface="Times New Roman"/>
              </a:rPr>
              <a:t>left subtree.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printing </a:t>
            </a:r>
            <a:r>
              <a:rPr sz="1069" spc="10" dirty="0">
                <a:latin typeface="Times New Roman"/>
                <a:cs typeface="Times New Roman"/>
              </a:rPr>
              <a:t>the number 9 we go </a:t>
            </a:r>
            <a:r>
              <a:rPr sz="1069" spc="5" dirty="0">
                <a:latin typeface="Times New Roman"/>
                <a:cs typeface="Times New Roman"/>
              </a:rPr>
              <a:t>to 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preorder </a:t>
            </a:r>
            <a:r>
              <a:rPr sz="1069" spc="10" dirty="0">
                <a:latin typeface="Times New Roman"/>
                <a:cs typeface="Times New Roman"/>
              </a:rPr>
              <a:t>process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 subtree of 9. That is </a:t>
            </a:r>
            <a:r>
              <a:rPr sz="1069" i="1" spc="5" dirty="0">
                <a:latin typeface="Times New Roman"/>
                <a:cs typeface="Times New Roman"/>
              </a:rPr>
              <a:t>preorder </a:t>
            </a:r>
            <a:r>
              <a:rPr sz="1069" i="1" spc="10" dirty="0">
                <a:latin typeface="Times New Roman"/>
                <a:cs typeface="Times New Roman"/>
              </a:rPr>
              <a:t>(7)</a:t>
            </a:r>
            <a:r>
              <a:rPr sz="1069" spc="10" dirty="0">
                <a:latin typeface="Times New Roman"/>
                <a:cs typeface="Times New Roman"/>
              </a:rPr>
              <a:t>. When we </a:t>
            </a:r>
            <a:r>
              <a:rPr sz="1069" spc="15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7, </a:t>
            </a:r>
            <a:r>
              <a:rPr sz="1069" spc="10" dirty="0">
                <a:latin typeface="Times New Roman"/>
                <a:cs typeface="Times New Roman"/>
              </a:rPr>
              <a:t>we print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preorder  </a:t>
            </a:r>
            <a:r>
              <a:rPr sz="1069" spc="10" dirty="0">
                <a:latin typeface="Times New Roman"/>
                <a:cs typeface="Times New Roman"/>
              </a:rPr>
              <a:t>process for </a:t>
            </a:r>
            <a:r>
              <a:rPr sz="1069" spc="5" dirty="0">
                <a:latin typeface="Times New Roman"/>
                <a:cs typeface="Times New Roman"/>
              </a:rPr>
              <a:t>its left </a:t>
            </a:r>
            <a:r>
              <a:rPr sz="1069" spc="10" dirty="0">
                <a:latin typeface="Times New Roman"/>
                <a:cs typeface="Times New Roman"/>
              </a:rPr>
              <a:t>subtree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i="1" spc="10" dirty="0">
                <a:latin typeface="Times New Roman"/>
                <a:cs typeface="Times New Roman"/>
              </a:rPr>
              <a:t>preorder </a:t>
            </a:r>
            <a:r>
              <a:rPr sz="1069" i="1" spc="5" dirty="0">
                <a:latin typeface="Times New Roman"/>
                <a:cs typeface="Times New Roman"/>
              </a:rPr>
              <a:t>(5)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printing the number 5, the  </a:t>
            </a:r>
            <a:r>
              <a:rPr sz="1069" spc="5" dirty="0">
                <a:latin typeface="Times New Roman"/>
                <a:cs typeface="Times New Roman"/>
              </a:rPr>
              <a:t>preorder is applied to its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i.e. </a:t>
            </a:r>
            <a:r>
              <a:rPr sz="1069" spc="15" dirty="0">
                <a:latin typeface="Times New Roman"/>
                <a:cs typeface="Times New Roman"/>
              </a:rPr>
              <a:t>NULL. So </a:t>
            </a:r>
            <a:r>
              <a:rPr sz="1069" spc="5" dirty="0">
                <a:latin typeface="Times New Roman"/>
                <a:cs typeface="Times New Roman"/>
              </a:rPr>
              <a:t>the preorder traversal of </a:t>
            </a:r>
            <a:r>
              <a:rPr sz="1069" dirty="0">
                <a:latin typeface="Times New Roman"/>
                <a:cs typeface="Times New Roman"/>
              </a:rPr>
              <a:t>left 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ends this </a:t>
            </a:r>
            <a:r>
              <a:rPr sz="1069" spc="10" dirty="0">
                <a:latin typeface="Times New Roman"/>
                <a:cs typeface="Times New Roman"/>
              </a:rPr>
              <a:t>way.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preorder is applied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which  is also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10" dirty="0">
                <a:latin typeface="Times New Roman"/>
                <a:cs typeface="Times New Roman"/>
              </a:rPr>
              <a:t>Thus the next two preorder </a:t>
            </a:r>
            <a:r>
              <a:rPr sz="1069" spc="5" dirty="0">
                <a:latin typeface="Times New Roman"/>
                <a:cs typeface="Times New Roman"/>
              </a:rPr>
              <a:t>calls </a:t>
            </a:r>
            <a:r>
              <a:rPr sz="1069" spc="10" dirty="0">
                <a:latin typeface="Times New Roman"/>
                <a:cs typeface="Times New Roman"/>
              </a:rPr>
              <a:t>(one for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subtree of 5 and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for  </a:t>
            </a:r>
            <a:r>
              <a:rPr sz="1069" spc="5" dirty="0">
                <a:latin typeface="Times New Roman"/>
                <a:cs typeface="Times New Roman"/>
              </a:rPr>
              <a:t>right subtree of 5) after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i="1" spc="5" dirty="0">
                <a:latin typeface="Times New Roman"/>
                <a:cs typeface="Times New Roman"/>
              </a:rPr>
              <a:t>preorder </a:t>
            </a:r>
            <a:r>
              <a:rPr sz="1069" i="1" spc="10" dirty="0">
                <a:latin typeface="Times New Roman"/>
                <a:cs typeface="Times New Roman"/>
              </a:rPr>
              <a:t>(5)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i="1" spc="5" dirty="0">
                <a:latin typeface="Times New Roman"/>
                <a:cs typeface="Times New Roman"/>
              </a:rPr>
              <a:t>preorder </a:t>
            </a:r>
            <a:r>
              <a:rPr sz="1069" i="1" spc="10" dirty="0">
                <a:latin typeface="Times New Roman"/>
                <a:cs typeface="Times New Roman"/>
              </a:rPr>
              <a:t>(NULL)</a:t>
            </a:r>
            <a:r>
              <a:rPr sz="1069" spc="10" dirty="0">
                <a:latin typeface="Times New Roman"/>
                <a:cs typeface="Times New Roman"/>
              </a:rPr>
              <a:t>. Here the returning  </a:t>
            </a:r>
            <a:r>
              <a:rPr sz="1069" spc="5" dirty="0">
                <a:latin typeface="Times New Roman"/>
                <a:cs typeface="Times New Roman"/>
              </a:rPr>
              <a:t>address </a:t>
            </a:r>
            <a:r>
              <a:rPr sz="1069" spc="10" dirty="0">
                <a:latin typeface="Times New Roman"/>
                <a:cs typeface="Times New Roman"/>
              </a:rPr>
              <a:t>takes </a:t>
            </a:r>
            <a:r>
              <a:rPr sz="1069" spc="5" dirty="0">
                <a:latin typeface="Times New Roman"/>
                <a:cs typeface="Times New Roman"/>
              </a:rPr>
              <a:t>the control </a:t>
            </a:r>
            <a:r>
              <a:rPr sz="1069" spc="10" dirty="0">
                <a:latin typeface="Times New Roman"/>
                <a:cs typeface="Times New Roman"/>
              </a:rPr>
              <a:t>back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i="1" spc="5" dirty="0">
                <a:latin typeface="Times New Roman"/>
                <a:cs typeface="Times New Roman"/>
              </a:rPr>
              <a:t>preorder </a:t>
            </a:r>
            <a:r>
              <a:rPr sz="1069" i="1" spc="10" dirty="0">
                <a:latin typeface="Times New Roman"/>
                <a:cs typeface="Times New Roman"/>
              </a:rPr>
              <a:t>(7) </a:t>
            </a:r>
            <a:r>
              <a:rPr sz="1069" spc="10" dirty="0">
                <a:latin typeface="Times New Roman"/>
                <a:cs typeface="Times New Roman"/>
              </a:rPr>
              <a:t>through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left subtree of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has been </a:t>
            </a:r>
            <a:r>
              <a:rPr sz="1069" spc="10" dirty="0">
                <a:latin typeface="Times New Roman"/>
                <a:cs typeface="Times New Roman"/>
              </a:rPr>
              <a:t>traversed and now we go </a:t>
            </a:r>
            <a:r>
              <a:rPr sz="1069" spc="5" dirty="0">
                <a:latin typeface="Times New Roman"/>
                <a:cs typeface="Times New Roman"/>
              </a:rPr>
              <a:t>to the right subtree of it i.e. </a:t>
            </a:r>
            <a:r>
              <a:rPr sz="1069" spc="10" dirty="0">
                <a:latin typeface="Times New Roman"/>
                <a:cs typeface="Times New Roman"/>
              </a:rPr>
              <a:t>NULL.  Thus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i="1" spc="10" dirty="0">
                <a:latin typeface="Times New Roman"/>
                <a:cs typeface="Times New Roman"/>
              </a:rPr>
              <a:t>preorder (NULL)</a:t>
            </a:r>
            <a:r>
              <a:rPr sz="1069" spc="10" dirty="0">
                <a:latin typeface="Times New Roman"/>
                <a:cs typeface="Times New Roman"/>
              </a:rPr>
              <a:t>. So we come back to node 9 completing the  </a:t>
            </a:r>
            <a:r>
              <a:rPr sz="1069" spc="5" dirty="0">
                <a:latin typeface="Times New Roman"/>
                <a:cs typeface="Times New Roman"/>
              </a:rPr>
              <a:t>traversal of its left subtree.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traverse the right subtree of </a:t>
            </a:r>
            <a:r>
              <a:rPr sz="1069" spc="10" dirty="0">
                <a:latin typeface="Times New Roman"/>
                <a:cs typeface="Times New Roman"/>
              </a:rPr>
              <a:t>9 which </a:t>
            </a:r>
            <a:r>
              <a:rPr sz="1069" spc="5" dirty="0">
                <a:latin typeface="Times New Roman"/>
                <a:cs typeface="Times New Roman"/>
              </a:rPr>
              <a:t>again  </a:t>
            </a:r>
            <a:r>
              <a:rPr sz="1069" spc="10" dirty="0">
                <a:latin typeface="Times New Roman"/>
                <a:cs typeface="Times New Roman"/>
              </a:rPr>
              <a:t>happens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NULL.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one more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preorder </a:t>
            </a:r>
            <a:r>
              <a:rPr sz="1069" spc="10" dirty="0">
                <a:latin typeface="Times New Roman"/>
                <a:cs typeface="Times New Roman"/>
              </a:rPr>
              <a:t>with NULL. The number  </a:t>
            </a:r>
            <a:r>
              <a:rPr sz="1069" spc="5" dirty="0">
                <a:latin typeface="Times New Roman"/>
                <a:cs typeface="Times New Roman"/>
              </a:rPr>
              <a:t>of dots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preorder calls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describes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state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go ahead to </a:t>
            </a:r>
            <a:r>
              <a:rPr sz="1069" spc="5" dirty="0">
                <a:latin typeface="Times New Roman"/>
                <a:cs typeface="Times New Roman"/>
              </a:rPr>
              <a:t>traverse </a:t>
            </a:r>
            <a:r>
              <a:rPr sz="1069" spc="10" dirty="0">
                <a:latin typeface="Times New Roman"/>
                <a:cs typeface="Times New Roman"/>
              </a:rPr>
              <a:t>a node the dots </a:t>
            </a:r>
            <a:r>
              <a:rPr sz="1069" spc="5" dirty="0">
                <a:latin typeface="Times New Roman"/>
                <a:cs typeface="Times New Roman"/>
              </a:rPr>
              <a:t>increase in figure 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made </a:t>
            </a:r>
            <a:r>
              <a:rPr sz="1069" spc="5" dirty="0">
                <a:latin typeface="Times New Roman"/>
                <a:cs typeface="Times New Roman"/>
              </a:rPr>
              <a:t>is put </a:t>
            </a:r>
            <a:r>
              <a:rPr sz="1069" spc="10" dirty="0">
                <a:latin typeface="Times New Roman"/>
                <a:cs typeface="Times New Roman"/>
              </a:rPr>
              <a:t>on the 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we come </a:t>
            </a:r>
            <a:r>
              <a:rPr sz="1069" spc="15" dirty="0">
                <a:latin typeface="Times New Roman"/>
                <a:cs typeface="Times New Roman"/>
              </a:rPr>
              <a:t>back </a:t>
            </a:r>
            <a:r>
              <a:rPr sz="1069" spc="10" dirty="0">
                <a:latin typeface="Times New Roman"/>
                <a:cs typeface="Times New Roman"/>
              </a:rPr>
              <a:t>to a node, the </a:t>
            </a:r>
            <a:r>
              <a:rPr sz="1069" spc="5" dirty="0">
                <a:latin typeface="Times New Roman"/>
                <a:cs typeface="Times New Roman"/>
              </a:rPr>
              <a:t>returning </a:t>
            </a:r>
            <a:r>
              <a:rPr sz="1069" spc="10" dirty="0">
                <a:latin typeface="Times New Roman"/>
                <a:cs typeface="Times New Roman"/>
              </a:rPr>
              <a:t>address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popped from the </a:t>
            </a:r>
            <a:r>
              <a:rPr sz="1069" spc="5" dirty="0">
                <a:latin typeface="Times New Roman"/>
                <a:cs typeface="Times New Roman"/>
              </a:rPr>
              <a:t>stack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mention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decreasing </a:t>
            </a:r>
            <a:r>
              <a:rPr sz="1069" spc="10" dirty="0">
                <a:latin typeface="Times New Roman"/>
                <a:cs typeface="Times New Roman"/>
              </a:rPr>
              <a:t>a dot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After these </a:t>
            </a:r>
            <a:r>
              <a:rPr sz="1069" spc="5" dirty="0">
                <a:latin typeface="Times New Roman"/>
                <a:cs typeface="Times New Roman"/>
              </a:rPr>
              <a:t>four calls of preorder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as argument,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return to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4.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completed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(left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 ) </a:t>
            </a:r>
            <a:r>
              <a:rPr sz="1069" spc="10" dirty="0">
                <a:latin typeface="Times New Roman"/>
                <a:cs typeface="Times New Roman"/>
              </a:rPr>
              <a:t>with node 4 </a:t>
            </a:r>
            <a:r>
              <a:rPr sz="1069" spc="5" dirty="0">
                <a:latin typeface="Times New Roman"/>
                <a:cs typeface="Times New Roman"/>
              </a:rPr>
              <a:t>as root.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seen 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figure, this tree </a:t>
            </a:r>
            <a:r>
              <a:rPr sz="1069" spc="10" dirty="0">
                <a:latin typeface="Times New Roman"/>
                <a:cs typeface="Times New Roman"/>
              </a:rPr>
              <a:t>(having node 4 </a:t>
            </a:r>
            <a:r>
              <a:rPr sz="1069" spc="5" dirty="0">
                <a:latin typeface="Times New Roman"/>
                <a:cs typeface="Times New Roman"/>
              </a:rPr>
              <a:t>as root)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of node </a:t>
            </a:r>
            <a:r>
              <a:rPr sz="1069" spc="5" dirty="0">
                <a:latin typeface="Times New Roman"/>
                <a:cs typeface="Times New Roman"/>
              </a:rPr>
              <a:t>14. </a:t>
            </a:r>
            <a:r>
              <a:rPr sz="1069" spc="10" dirty="0">
                <a:latin typeface="Times New Roman"/>
                <a:cs typeface="Times New Roman"/>
              </a:rPr>
              <a:t>The numbers  that we got printed upto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are 14, 4, 3, 9, 7 and 5. So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traversing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 of 14, </a:t>
            </a:r>
            <a:r>
              <a:rPr sz="1069" spc="10" dirty="0">
                <a:latin typeface="Times New Roman"/>
                <a:cs typeface="Times New Roman"/>
              </a:rPr>
              <a:t>we come back to node 14 and </a:t>
            </a:r>
            <a:r>
              <a:rPr sz="1069" spc="5" dirty="0">
                <a:latin typeface="Times New Roman"/>
                <a:cs typeface="Times New Roman"/>
              </a:rPr>
              <a:t>start to traverse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right subtree.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traverse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by applying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recursive calls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preorder in the </a:t>
            </a:r>
            <a:r>
              <a:rPr sz="1069" spc="10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as  </a:t>
            </a:r>
            <a:r>
              <a:rPr sz="1069" spc="15" dirty="0">
                <a:latin typeface="Times New Roman"/>
                <a:cs typeface="Times New Roman"/>
              </a:rPr>
              <a:t>done </a:t>
            </a:r>
            <a:r>
              <a:rPr sz="1069" spc="10" dirty="0">
                <a:latin typeface="Times New Roman"/>
                <a:cs typeface="Times New Roman"/>
              </a:rPr>
              <a:t>while traversing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subtree of </a:t>
            </a:r>
            <a:r>
              <a:rPr sz="1069" spc="5" dirty="0">
                <a:latin typeface="Times New Roman"/>
                <a:cs typeface="Times New Roman"/>
              </a:rPr>
              <a:t>14.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recursive </a:t>
            </a:r>
            <a:r>
              <a:rPr sz="1069" spc="10" dirty="0">
                <a:latin typeface="Times New Roman"/>
                <a:cs typeface="Times New Roman"/>
              </a:rPr>
              <a:t>calls involved </a:t>
            </a:r>
            <a:r>
              <a:rPr sz="1069" spc="5" dirty="0">
                <a:latin typeface="Times New Roman"/>
                <a:cs typeface="Times New Roman"/>
              </a:rPr>
              <a:t>in it </a:t>
            </a:r>
            <a:r>
              <a:rPr sz="1069" spc="10" dirty="0">
                <a:latin typeface="Times New Roman"/>
                <a:cs typeface="Times New Roman"/>
              </a:rPr>
              <a:t>are  shown in the following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726840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2965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1293601"/>
            <a:ext cx="0" cy="3222008"/>
          </a:xfrm>
          <a:custGeom>
            <a:avLst/>
            <a:gdLst/>
            <a:ahLst/>
            <a:cxnLst/>
            <a:rect l="l" t="t" r="r" b="b"/>
            <a:pathLst>
              <a:path h="3314065">
                <a:moveTo>
                  <a:pt x="0" y="0"/>
                </a:moveTo>
                <a:lnTo>
                  <a:pt x="0" y="3313937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4512892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1293601"/>
            <a:ext cx="0" cy="3222008"/>
          </a:xfrm>
          <a:custGeom>
            <a:avLst/>
            <a:gdLst/>
            <a:ahLst/>
            <a:cxnLst/>
            <a:rect l="l" t="t" r="r" b="b"/>
            <a:pathLst>
              <a:path h="3314065">
                <a:moveTo>
                  <a:pt x="0" y="0"/>
                </a:moveTo>
                <a:lnTo>
                  <a:pt x="0" y="3313937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695151" y="1303973"/>
            <a:ext cx="202493" cy="313619"/>
          </a:xfrm>
          <a:custGeom>
            <a:avLst/>
            <a:gdLst/>
            <a:ahLst/>
            <a:cxnLst/>
            <a:rect l="l" t="t" r="r" b="b"/>
            <a:pathLst>
              <a:path w="208280" h="322580">
                <a:moveTo>
                  <a:pt x="104393" y="0"/>
                </a:moveTo>
                <a:lnTo>
                  <a:pt x="42629" y="31138"/>
                </a:lnTo>
                <a:lnTo>
                  <a:pt x="20068" y="66001"/>
                </a:lnTo>
                <a:lnTo>
                  <a:pt x="5297" y="110118"/>
                </a:lnTo>
                <a:lnTo>
                  <a:pt x="0" y="160781"/>
                </a:lnTo>
                <a:lnTo>
                  <a:pt x="5297" y="211817"/>
                </a:lnTo>
                <a:lnTo>
                  <a:pt x="20068" y="256160"/>
                </a:lnTo>
                <a:lnTo>
                  <a:pt x="42629" y="291138"/>
                </a:lnTo>
                <a:lnTo>
                  <a:pt x="71298" y="314084"/>
                </a:lnTo>
                <a:lnTo>
                  <a:pt x="104393" y="322325"/>
                </a:lnTo>
                <a:lnTo>
                  <a:pt x="137117" y="314084"/>
                </a:lnTo>
                <a:lnTo>
                  <a:pt x="165561" y="291138"/>
                </a:lnTo>
                <a:lnTo>
                  <a:pt x="188006" y="256160"/>
                </a:lnTo>
                <a:lnTo>
                  <a:pt x="202734" y="211817"/>
                </a:lnTo>
                <a:lnTo>
                  <a:pt x="208025" y="160781"/>
                </a:lnTo>
                <a:lnTo>
                  <a:pt x="202734" y="110118"/>
                </a:lnTo>
                <a:lnTo>
                  <a:pt x="188006" y="66001"/>
                </a:lnTo>
                <a:lnTo>
                  <a:pt x="165561" y="31138"/>
                </a:lnTo>
                <a:lnTo>
                  <a:pt x="137117" y="8235"/>
                </a:lnTo>
                <a:lnTo>
                  <a:pt x="1043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2720340" y="1374105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98141" y="1527703"/>
            <a:ext cx="636499" cy="358069"/>
          </a:xfrm>
          <a:custGeom>
            <a:avLst/>
            <a:gdLst/>
            <a:ahLst/>
            <a:cxnLst/>
            <a:rect l="l" t="t" r="r" b="b"/>
            <a:pathLst>
              <a:path w="654685" h="368300">
                <a:moveTo>
                  <a:pt x="0" y="0"/>
                </a:moveTo>
                <a:lnTo>
                  <a:pt x="654557" y="36804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856529" y="1795885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80" h="321944">
                <a:moveTo>
                  <a:pt x="104393" y="0"/>
                </a:moveTo>
                <a:lnTo>
                  <a:pt x="42629" y="31138"/>
                </a:lnTo>
                <a:lnTo>
                  <a:pt x="20068" y="66001"/>
                </a:lnTo>
                <a:lnTo>
                  <a:pt x="5297" y="110118"/>
                </a:lnTo>
                <a:lnTo>
                  <a:pt x="0" y="160782"/>
                </a:lnTo>
                <a:lnTo>
                  <a:pt x="5297" y="211445"/>
                </a:lnTo>
                <a:lnTo>
                  <a:pt x="20068" y="255562"/>
                </a:lnTo>
                <a:lnTo>
                  <a:pt x="42629" y="290425"/>
                </a:lnTo>
                <a:lnTo>
                  <a:pt x="71298" y="313328"/>
                </a:lnTo>
                <a:lnTo>
                  <a:pt x="104393" y="321564"/>
                </a:lnTo>
                <a:lnTo>
                  <a:pt x="137117" y="313328"/>
                </a:lnTo>
                <a:lnTo>
                  <a:pt x="165561" y="290425"/>
                </a:lnTo>
                <a:lnTo>
                  <a:pt x="188006" y="255562"/>
                </a:lnTo>
                <a:lnTo>
                  <a:pt x="202734" y="211445"/>
                </a:lnTo>
                <a:lnTo>
                  <a:pt x="208025" y="160782"/>
                </a:lnTo>
                <a:lnTo>
                  <a:pt x="202734" y="110118"/>
                </a:lnTo>
                <a:lnTo>
                  <a:pt x="188006" y="66001"/>
                </a:lnTo>
                <a:lnTo>
                  <a:pt x="165561" y="31138"/>
                </a:lnTo>
                <a:lnTo>
                  <a:pt x="137117" y="8235"/>
                </a:lnTo>
                <a:lnTo>
                  <a:pt x="1043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923203" y="1866758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59517" y="1527703"/>
            <a:ext cx="635882" cy="358069"/>
          </a:xfrm>
          <a:custGeom>
            <a:avLst/>
            <a:gdLst/>
            <a:ahLst/>
            <a:cxnLst/>
            <a:rect l="l" t="t" r="r" b="b"/>
            <a:pathLst>
              <a:path w="654050" h="368300">
                <a:moveTo>
                  <a:pt x="653795" y="0"/>
                </a:moveTo>
                <a:lnTo>
                  <a:pt x="0" y="36804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319550" y="2332250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80" h="321944">
                <a:moveTo>
                  <a:pt x="103631" y="0"/>
                </a:moveTo>
                <a:lnTo>
                  <a:pt x="42464" y="30918"/>
                </a:lnTo>
                <a:lnTo>
                  <a:pt x="20019" y="65672"/>
                </a:lnTo>
                <a:lnTo>
                  <a:pt x="5291" y="109825"/>
                </a:lnTo>
                <a:lnTo>
                  <a:pt x="0" y="160781"/>
                </a:lnTo>
                <a:lnTo>
                  <a:pt x="5291" y="211738"/>
                </a:lnTo>
                <a:lnTo>
                  <a:pt x="20019" y="255891"/>
                </a:lnTo>
                <a:lnTo>
                  <a:pt x="42464" y="290645"/>
                </a:lnTo>
                <a:lnTo>
                  <a:pt x="70908" y="313401"/>
                </a:lnTo>
                <a:lnTo>
                  <a:pt x="103631" y="321563"/>
                </a:lnTo>
                <a:lnTo>
                  <a:pt x="136727" y="313401"/>
                </a:lnTo>
                <a:lnTo>
                  <a:pt x="165396" y="290645"/>
                </a:lnTo>
                <a:lnTo>
                  <a:pt x="187957" y="255891"/>
                </a:lnTo>
                <a:lnTo>
                  <a:pt x="202728" y="211738"/>
                </a:lnTo>
                <a:lnTo>
                  <a:pt x="208025" y="160781"/>
                </a:lnTo>
                <a:lnTo>
                  <a:pt x="202728" y="109825"/>
                </a:lnTo>
                <a:lnTo>
                  <a:pt x="187957" y="65672"/>
                </a:lnTo>
                <a:lnTo>
                  <a:pt x="165396" y="30918"/>
                </a:lnTo>
                <a:lnTo>
                  <a:pt x="136727" y="8162"/>
                </a:lnTo>
                <a:lnTo>
                  <a:pt x="1036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2386224" y="2403122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30624" y="2064067"/>
            <a:ext cx="317324" cy="313002"/>
          </a:xfrm>
          <a:custGeom>
            <a:avLst/>
            <a:gdLst/>
            <a:ahLst/>
            <a:cxnLst/>
            <a:rect l="l" t="t" r="r" b="b"/>
            <a:pathLst>
              <a:path w="326389" h="321944">
                <a:moveTo>
                  <a:pt x="0" y="0"/>
                </a:moveTo>
                <a:lnTo>
                  <a:pt x="326135" y="32156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030625" y="2733040"/>
            <a:ext cx="201877" cy="313619"/>
          </a:xfrm>
          <a:custGeom>
            <a:avLst/>
            <a:gdLst/>
            <a:ahLst/>
            <a:cxnLst/>
            <a:rect l="l" t="t" r="r" b="b"/>
            <a:pathLst>
              <a:path w="207644" h="322580">
                <a:moveTo>
                  <a:pt x="103631" y="0"/>
                </a:moveTo>
                <a:lnTo>
                  <a:pt x="42464" y="31187"/>
                </a:lnTo>
                <a:lnTo>
                  <a:pt x="20019" y="66165"/>
                </a:lnTo>
                <a:lnTo>
                  <a:pt x="5291" y="110508"/>
                </a:lnTo>
                <a:lnTo>
                  <a:pt x="0" y="161543"/>
                </a:lnTo>
                <a:lnTo>
                  <a:pt x="5291" y="212207"/>
                </a:lnTo>
                <a:lnTo>
                  <a:pt x="20019" y="256324"/>
                </a:lnTo>
                <a:lnTo>
                  <a:pt x="42464" y="291187"/>
                </a:lnTo>
                <a:lnTo>
                  <a:pt x="70908" y="314090"/>
                </a:lnTo>
                <a:lnTo>
                  <a:pt x="103631" y="322325"/>
                </a:lnTo>
                <a:lnTo>
                  <a:pt x="136355" y="314090"/>
                </a:lnTo>
                <a:lnTo>
                  <a:pt x="164799" y="291187"/>
                </a:lnTo>
                <a:lnTo>
                  <a:pt x="187244" y="256324"/>
                </a:lnTo>
                <a:lnTo>
                  <a:pt x="201972" y="212207"/>
                </a:lnTo>
                <a:lnTo>
                  <a:pt x="207263" y="161543"/>
                </a:lnTo>
                <a:lnTo>
                  <a:pt x="201972" y="110508"/>
                </a:lnTo>
                <a:lnTo>
                  <a:pt x="187244" y="66165"/>
                </a:lnTo>
                <a:lnTo>
                  <a:pt x="164799" y="31187"/>
                </a:lnTo>
                <a:lnTo>
                  <a:pt x="136355" y="8241"/>
                </a:lnTo>
                <a:lnTo>
                  <a:pt x="1036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2096559" y="2803912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03238" y="2600431"/>
            <a:ext cx="144463" cy="177800"/>
          </a:xfrm>
          <a:custGeom>
            <a:avLst/>
            <a:gdLst/>
            <a:ahLst/>
            <a:cxnLst/>
            <a:rect l="l" t="t" r="r" b="b"/>
            <a:pathLst>
              <a:path w="148589" h="182880">
                <a:moveTo>
                  <a:pt x="148589" y="0"/>
                </a:moveTo>
                <a:lnTo>
                  <a:pt x="0" y="18287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708611" y="2064067"/>
            <a:ext cx="317324" cy="313002"/>
          </a:xfrm>
          <a:custGeom>
            <a:avLst/>
            <a:gdLst/>
            <a:ahLst/>
            <a:cxnLst/>
            <a:rect l="l" t="t" r="r" b="b"/>
            <a:pathLst>
              <a:path w="326389" h="321944">
                <a:moveTo>
                  <a:pt x="0" y="0"/>
                </a:moveTo>
                <a:lnTo>
                  <a:pt x="326136" y="32156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393508" y="2332250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80" h="321944">
                <a:moveTo>
                  <a:pt x="104393" y="0"/>
                </a:moveTo>
                <a:lnTo>
                  <a:pt x="42629" y="30918"/>
                </a:lnTo>
                <a:lnTo>
                  <a:pt x="20068" y="65672"/>
                </a:lnTo>
                <a:lnTo>
                  <a:pt x="5297" y="109825"/>
                </a:lnTo>
                <a:lnTo>
                  <a:pt x="0" y="160781"/>
                </a:lnTo>
                <a:lnTo>
                  <a:pt x="5297" y="211738"/>
                </a:lnTo>
                <a:lnTo>
                  <a:pt x="20068" y="255891"/>
                </a:lnTo>
                <a:lnTo>
                  <a:pt x="42629" y="290645"/>
                </a:lnTo>
                <a:lnTo>
                  <a:pt x="71298" y="313401"/>
                </a:lnTo>
                <a:lnTo>
                  <a:pt x="104393" y="321563"/>
                </a:lnTo>
                <a:lnTo>
                  <a:pt x="137117" y="313401"/>
                </a:lnTo>
                <a:lnTo>
                  <a:pt x="165561" y="290645"/>
                </a:lnTo>
                <a:lnTo>
                  <a:pt x="188006" y="255891"/>
                </a:lnTo>
                <a:lnTo>
                  <a:pt x="202734" y="211738"/>
                </a:lnTo>
                <a:lnTo>
                  <a:pt x="208026" y="160781"/>
                </a:lnTo>
                <a:lnTo>
                  <a:pt x="202734" y="109825"/>
                </a:lnTo>
                <a:lnTo>
                  <a:pt x="188006" y="65672"/>
                </a:lnTo>
                <a:lnTo>
                  <a:pt x="165561" y="30918"/>
                </a:lnTo>
                <a:lnTo>
                  <a:pt x="137117" y="8162"/>
                </a:lnTo>
                <a:lnTo>
                  <a:pt x="1043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459441" y="2403122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67603" y="2064067"/>
            <a:ext cx="317941" cy="313002"/>
          </a:xfrm>
          <a:custGeom>
            <a:avLst/>
            <a:gdLst/>
            <a:ahLst/>
            <a:cxnLst/>
            <a:rect l="l" t="t" r="r" b="b"/>
            <a:pathLst>
              <a:path w="327025" h="321944">
                <a:moveTo>
                  <a:pt x="326897" y="0"/>
                </a:moveTo>
                <a:lnTo>
                  <a:pt x="0" y="32156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712066" y="3179763"/>
            <a:ext cx="201877" cy="313619"/>
          </a:xfrm>
          <a:custGeom>
            <a:avLst/>
            <a:gdLst/>
            <a:ahLst/>
            <a:cxnLst/>
            <a:rect l="l" t="t" r="r" b="b"/>
            <a:pathLst>
              <a:path w="207644" h="322580">
                <a:moveTo>
                  <a:pt x="103631" y="0"/>
                </a:moveTo>
                <a:lnTo>
                  <a:pt x="42464" y="31187"/>
                </a:lnTo>
                <a:lnTo>
                  <a:pt x="20019" y="66165"/>
                </a:lnTo>
                <a:lnTo>
                  <a:pt x="5291" y="110508"/>
                </a:lnTo>
                <a:lnTo>
                  <a:pt x="0" y="161544"/>
                </a:lnTo>
                <a:lnTo>
                  <a:pt x="5291" y="212207"/>
                </a:lnTo>
                <a:lnTo>
                  <a:pt x="20019" y="256324"/>
                </a:lnTo>
                <a:lnTo>
                  <a:pt x="42464" y="291187"/>
                </a:lnTo>
                <a:lnTo>
                  <a:pt x="70908" y="314090"/>
                </a:lnTo>
                <a:lnTo>
                  <a:pt x="103631" y="322325"/>
                </a:lnTo>
                <a:lnTo>
                  <a:pt x="136355" y="314090"/>
                </a:lnTo>
                <a:lnTo>
                  <a:pt x="164799" y="291187"/>
                </a:lnTo>
                <a:lnTo>
                  <a:pt x="187244" y="256324"/>
                </a:lnTo>
                <a:lnTo>
                  <a:pt x="201972" y="212207"/>
                </a:lnTo>
                <a:lnTo>
                  <a:pt x="207263" y="161544"/>
                </a:lnTo>
                <a:lnTo>
                  <a:pt x="201972" y="110508"/>
                </a:lnTo>
                <a:lnTo>
                  <a:pt x="187244" y="66165"/>
                </a:lnTo>
                <a:lnTo>
                  <a:pt x="164799" y="31187"/>
                </a:lnTo>
                <a:lnTo>
                  <a:pt x="136355" y="8241"/>
                </a:lnTo>
                <a:lnTo>
                  <a:pt x="1036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1778000" y="3250635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85420" y="3001962"/>
            <a:ext cx="174096" cy="223485"/>
          </a:xfrm>
          <a:custGeom>
            <a:avLst/>
            <a:gdLst/>
            <a:ahLst/>
            <a:cxnLst/>
            <a:rect l="l" t="t" r="r" b="b"/>
            <a:pathLst>
              <a:path w="179069" h="229869">
                <a:moveTo>
                  <a:pt x="0" y="229361"/>
                </a:moveTo>
                <a:lnTo>
                  <a:pt x="17907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880484" y="2600431"/>
            <a:ext cx="145697" cy="177800"/>
          </a:xfrm>
          <a:custGeom>
            <a:avLst/>
            <a:gdLst/>
            <a:ahLst/>
            <a:cxnLst/>
            <a:rect l="l" t="t" r="r" b="b"/>
            <a:pathLst>
              <a:path w="149860" h="182880">
                <a:moveTo>
                  <a:pt x="149352" y="0"/>
                </a:moveTo>
                <a:lnTo>
                  <a:pt x="0" y="18287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170150" y="2600431"/>
            <a:ext cx="145697" cy="177800"/>
          </a:xfrm>
          <a:custGeom>
            <a:avLst/>
            <a:gdLst/>
            <a:ahLst/>
            <a:cxnLst/>
            <a:rect l="l" t="t" r="r" b="b"/>
            <a:pathLst>
              <a:path w="149860" h="182880">
                <a:moveTo>
                  <a:pt x="0" y="0"/>
                </a:moveTo>
                <a:lnTo>
                  <a:pt x="149351" y="18287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880484" y="3001962"/>
            <a:ext cx="174096" cy="223485"/>
          </a:xfrm>
          <a:custGeom>
            <a:avLst/>
            <a:gdLst/>
            <a:ahLst/>
            <a:cxnLst/>
            <a:rect l="l" t="t" r="r" b="b"/>
            <a:pathLst>
              <a:path w="179070" h="229869">
                <a:moveTo>
                  <a:pt x="179070" y="229361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530811" y="1785514"/>
            <a:ext cx="203112" cy="313619"/>
          </a:xfrm>
          <a:custGeom>
            <a:avLst/>
            <a:gdLst/>
            <a:ahLst/>
            <a:cxnLst/>
            <a:rect l="l" t="t" r="r" b="b"/>
            <a:pathLst>
              <a:path w="208914" h="322580">
                <a:moveTo>
                  <a:pt x="104394" y="0"/>
                </a:moveTo>
                <a:lnTo>
                  <a:pt x="42958" y="31138"/>
                </a:lnTo>
                <a:lnTo>
                  <a:pt x="20287" y="66001"/>
                </a:lnTo>
                <a:lnTo>
                  <a:pt x="5370" y="110118"/>
                </a:lnTo>
                <a:lnTo>
                  <a:pt x="0" y="160781"/>
                </a:lnTo>
                <a:lnTo>
                  <a:pt x="5370" y="211817"/>
                </a:lnTo>
                <a:lnTo>
                  <a:pt x="20287" y="256160"/>
                </a:lnTo>
                <a:lnTo>
                  <a:pt x="42958" y="291138"/>
                </a:lnTo>
                <a:lnTo>
                  <a:pt x="71591" y="314084"/>
                </a:lnTo>
                <a:lnTo>
                  <a:pt x="104394" y="322325"/>
                </a:lnTo>
                <a:lnTo>
                  <a:pt x="137489" y="314084"/>
                </a:lnTo>
                <a:lnTo>
                  <a:pt x="166158" y="291138"/>
                </a:lnTo>
                <a:lnTo>
                  <a:pt x="188719" y="256160"/>
                </a:lnTo>
                <a:lnTo>
                  <a:pt x="203490" y="211817"/>
                </a:lnTo>
                <a:lnTo>
                  <a:pt x="208787" y="160781"/>
                </a:lnTo>
                <a:lnTo>
                  <a:pt x="203490" y="110118"/>
                </a:lnTo>
                <a:lnTo>
                  <a:pt x="188719" y="66001"/>
                </a:lnTo>
                <a:lnTo>
                  <a:pt x="166158" y="31138"/>
                </a:lnTo>
                <a:lnTo>
                  <a:pt x="137489" y="8235"/>
                </a:lnTo>
                <a:lnTo>
                  <a:pt x="1043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3556000" y="1855647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10835" y="2748598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79" h="321944">
                <a:moveTo>
                  <a:pt x="103631" y="0"/>
                </a:moveTo>
                <a:lnTo>
                  <a:pt x="42464" y="30918"/>
                </a:lnTo>
                <a:lnTo>
                  <a:pt x="20019" y="65672"/>
                </a:lnTo>
                <a:lnTo>
                  <a:pt x="5291" y="109825"/>
                </a:lnTo>
                <a:lnTo>
                  <a:pt x="0" y="160781"/>
                </a:lnTo>
                <a:lnTo>
                  <a:pt x="5291" y="211738"/>
                </a:lnTo>
                <a:lnTo>
                  <a:pt x="20019" y="255891"/>
                </a:lnTo>
                <a:lnTo>
                  <a:pt x="42464" y="290645"/>
                </a:lnTo>
                <a:lnTo>
                  <a:pt x="70908" y="313401"/>
                </a:lnTo>
                <a:lnTo>
                  <a:pt x="103631" y="321563"/>
                </a:lnTo>
                <a:lnTo>
                  <a:pt x="136727" y="313401"/>
                </a:lnTo>
                <a:lnTo>
                  <a:pt x="165396" y="290645"/>
                </a:lnTo>
                <a:lnTo>
                  <a:pt x="187957" y="255891"/>
                </a:lnTo>
                <a:lnTo>
                  <a:pt x="202728" y="211738"/>
                </a:lnTo>
                <a:lnTo>
                  <a:pt x="208025" y="160781"/>
                </a:lnTo>
                <a:lnTo>
                  <a:pt x="202728" y="109825"/>
                </a:lnTo>
                <a:lnTo>
                  <a:pt x="187957" y="65672"/>
                </a:lnTo>
                <a:lnTo>
                  <a:pt x="165396" y="30918"/>
                </a:lnTo>
                <a:lnTo>
                  <a:pt x="136727" y="8162"/>
                </a:lnTo>
                <a:lnTo>
                  <a:pt x="1036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3736021" y="2818730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77535" y="3186429"/>
            <a:ext cx="202493" cy="313619"/>
          </a:xfrm>
          <a:custGeom>
            <a:avLst/>
            <a:gdLst/>
            <a:ahLst/>
            <a:cxnLst/>
            <a:rect l="l" t="t" r="r" b="b"/>
            <a:pathLst>
              <a:path w="208279" h="322580">
                <a:moveTo>
                  <a:pt x="104394" y="0"/>
                </a:moveTo>
                <a:lnTo>
                  <a:pt x="42629" y="31138"/>
                </a:lnTo>
                <a:lnTo>
                  <a:pt x="20068" y="66001"/>
                </a:lnTo>
                <a:lnTo>
                  <a:pt x="5297" y="110118"/>
                </a:lnTo>
                <a:lnTo>
                  <a:pt x="0" y="160782"/>
                </a:lnTo>
                <a:lnTo>
                  <a:pt x="5297" y="211817"/>
                </a:lnTo>
                <a:lnTo>
                  <a:pt x="20068" y="256160"/>
                </a:lnTo>
                <a:lnTo>
                  <a:pt x="42629" y="291138"/>
                </a:lnTo>
                <a:lnTo>
                  <a:pt x="71298" y="314084"/>
                </a:lnTo>
                <a:lnTo>
                  <a:pt x="104394" y="322325"/>
                </a:lnTo>
                <a:lnTo>
                  <a:pt x="137117" y="314084"/>
                </a:lnTo>
                <a:lnTo>
                  <a:pt x="165561" y="291138"/>
                </a:lnTo>
                <a:lnTo>
                  <a:pt x="188006" y="256160"/>
                </a:lnTo>
                <a:lnTo>
                  <a:pt x="202734" y="211817"/>
                </a:lnTo>
                <a:lnTo>
                  <a:pt x="208025" y="160782"/>
                </a:lnTo>
                <a:lnTo>
                  <a:pt x="202734" y="110118"/>
                </a:lnTo>
                <a:lnTo>
                  <a:pt x="188006" y="66001"/>
                </a:lnTo>
                <a:lnTo>
                  <a:pt x="165561" y="31138"/>
                </a:lnTo>
                <a:lnTo>
                  <a:pt x="137117" y="8235"/>
                </a:lnTo>
                <a:lnTo>
                  <a:pt x="1043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4002721" y="3256562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59014" y="2354474"/>
            <a:ext cx="202493" cy="313619"/>
          </a:xfrm>
          <a:custGeom>
            <a:avLst/>
            <a:gdLst/>
            <a:ahLst/>
            <a:cxnLst/>
            <a:rect l="l" t="t" r="r" b="b"/>
            <a:pathLst>
              <a:path w="208279" h="322580">
                <a:moveTo>
                  <a:pt x="103632" y="0"/>
                </a:moveTo>
                <a:lnTo>
                  <a:pt x="42464" y="31187"/>
                </a:lnTo>
                <a:lnTo>
                  <a:pt x="20019" y="66165"/>
                </a:lnTo>
                <a:lnTo>
                  <a:pt x="5291" y="110508"/>
                </a:lnTo>
                <a:lnTo>
                  <a:pt x="0" y="161544"/>
                </a:lnTo>
                <a:lnTo>
                  <a:pt x="5291" y="212207"/>
                </a:lnTo>
                <a:lnTo>
                  <a:pt x="20019" y="256324"/>
                </a:lnTo>
                <a:lnTo>
                  <a:pt x="42464" y="291187"/>
                </a:lnTo>
                <a:lnTo>
                  <a:pt x="70908" y="314090"/>
                </a:lnTo>
                <a:lnTo>
                  <a:pt x="103632" y="322325"/>
                </a:lnTo>
                <a:lnTo>
                  <a:pt x="136727" y="314090"/>
                </a:lnTo>
                <a:lnTo>
                  <a:pt x="165396" y="291187"/>
                </a:lnTo>
                <a:lnTo>
                  <a:pt x="187957" y="256324"/>
                </a:lnTo>
                <a:lnTo>
                  <a:pt x="202728" y="212207"/>
                </a:lnTo>
                <a:lnTo>
                  <a:pt x="208025" y="161544"/>
                </a:lnTo>
                <a:lnTo>
                  <a:pt x="202728" y="110508"/>
                </a:lnTo>
                <a:lnTo>
                  <a:pt x="187957" y="66165"/>
                </a:lnTo>
                <a:lnTo>
                  <a:pt x="165396" y="31187"/>
                </a:lnTo>
                <a:lnTo>
                  <a:pt x="136727" y="8241"/>
                </a:lnTo>
                <a:lnTo>
                  <a:pt x="10363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3984201" y="2424607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79053" y="2742671"/>
            <a:ext cx="203112" cy="313002"/>
          </a:xfrm>
          <a:custGeom>
            <a:avLst/>
            <a:gdLst/>
            <a:ahLst/>
            <a:cxnLst/>
            <a:rect l="l" t="t" r="r" b="b"/>
            <a:pathLst>
              <a:path w="208914" h="321944">
                <a:moveTo>
                  <a:pt x="104393" y="0"/>
                </a:moveTo>
                <a:lnTo>
                  <a:pt x="42958" y="30918"/>
                </a:lnTo>
                <a:lnTo>
                  <a:pt x="20287" y="65672"/>
                </a:lnTo>
                <a:lnTo>
                  <a:pt x="5370" y="109825"/>
                </a:lnTo>
                <a:lnTo>
                  <a:pt x="0" y="160781"/>
                </a:lnTo>
                <a:lnTo>
                  <a:pt x="5370" y="211445"/>
                </a:lnTo>
                <a:lnTo>
                  <a:pt x="20287" y="255562"/>
                </a:lnTo>
                <a:lnTo>
                  <a:pt x="42958" y="290425"/>
                </a:lnTo>
                <a:lnTo>
                  <a:pt x="71591" y="313328"/>
                </a:lnTo>
                <a:lnTo>
                  <a:pt x="104393" y="321563"/>
                </a:lnTo>
                <a:lnTo>
                  <a:pt x="137489" y="313328"/>
                </a:lnTo>
                <a:lnTo>
                  <a:pt x="166158" y="290425"/>
                </a:lnTo>
                <a:lnTo>
                  <a:pt x="188719" y="255562"/>
                </a:lnTo>
                <a:lnTo>
                  <a:pt x="203490" y="211445"/>
                </a:lnTo>
                <a:lnTo>
                  <a:pt x="208787" y="160781"/>
                </a:lnTo>
                <a:lnTo>
                  <a:pt x="203490" y="109825"/>
                </a:lnTo>
                <a:lnTo>
                  <a:pt x="188719" y="65672"/>
                </a:lnTo>
                <a:lnTo>
                  <a:pt x="166158" y="30918"/>
                </a:lnTo>
                <a:lnTo>
                  <a:pt x="137489" y="8162"/>
                </a:lnTo>
                <a:lnTo>
                  <a:pt x="1043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4304982" y="2812803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52230" y="4201125"/>
            <a:ext cx="4853076" cy="4718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0515"/>
            <a:r>
              <a:rPr sz="1069" b="1" spc="5" dirty="0">
                <a:latin typeface="Times New Roman"/>
                <a:cs typeface="Times New Roman"/>
              </a:rPr>
              <a:t>Fig </a:t>
            </a:r>
            <a:r>
              <a:rPr sz="1069" b="1" spc="10" dirty="0">
                <a:latin typeface="Times New Roman"/>
                <a:cs typeface="Times New Roman"/>
              </a:rPr>
              <a:t>14.1 </a:t>
            </a:r>
            <a:r>
              <a:rPr sz="1069" b="1" spc="5" dirty="0">
                <a:latin typeface="Times New Roman"/>
                <a:cs typeface="Times New Roman"/>
              </a:rPr>
              <a:t>(b): </a:t>
            </a:r>
            <a:r>
              <a:rPr sz="1069" spc="5" dirty="0">
                <a:latin typeface="Times New Roman"/>
                <a:cs typeface="Times New Roman"/>
              </a:rPr>
              <a:t>preorder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recursion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are at </a:t>
            </a:r>
            <a:r>
              <a:rPr sz="1069" spc="10" dirty="0">
                <a:latin typeface="Times New Roman"/>
                <a:cs typeface="Times New Roman"/>
              </a:rPr>
              <a:t>node 14 and know </a:t>
            </a:r>
            <a:r>
              <a:rPr sz="1069" spc="5" dirty="0">
                <a:latin typeface="Times New Roman"/>
                <a:cs typeface="Times New Roman"/>
              </a:rPr>
              <a:t>that in preorder,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of the node </a:t>
            </a:r>
            <a:r>
              <a:rPr sz="1069" spc="5" dirty="0">
                <a:latin typeface="Times New Roman"/>
                <a:cs typeface="Times New Roman"/>
              </a:rPr>
              <a:t>is printed </a:t>
            </a:r>
            <a:r>
              <a:rPr sz="1069" dirty="0">
                <a:latin typeface="Times New Roman"/>
                <a:cs typeface="Times New Roman"/>
              </a:rPr>
              <a:t>first 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going to </a:t>
            </a:r>
            <a:r>
              <a:rPr sz="1069" spc="5" dirty="0">
                <a:latin typeface="Times New Roman"/>
                <a:cs typeface="Times New Roman"/>
              </a:rPr>
              <a:t>its left subtree.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after traversing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programmer  </a:t>
            </a:r>
            <a:r>
              <a:rPr sz="1069" spc="10" dirty="0">
                <a:latin typeface="Times New Roman"/>
                <a:cs typeface="Times New Roman"/>
              </a:rPr>
              <a:t>comes back and </a:t>
            </a:r>
            <a:r>
              <a:rPr sz="1069" spc="5" dirty="0">
                <a:latin typeface="Times New Roman"/>
                <a:cs typeface="Times New Roman"/>
              </a:rPr>
              <a:t>goes to traverse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traversed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 subtree of </a:t>
            </a:r>
            <a:r>
              <a:rPr sz="1069" spc="15" dirty="0">
                <a:latin typeface="Times New Roman"/>
                <a:cs typeface="Times New Roman"/>
              </a:rPr>
              <a:t>14 </a:t>
            </a:r>
            <a:r>
              <a:rPr sz="1069" spc="10" dirty="0">
                <a:latin typeface="Times New Roman"/>
                <a:cs typeface="Times New Roman"/>
              </a:rPr>
              <a:t>and have come back </a:t>
            </a:r>
            <a:r>
              <a:rPr sz="1069" spc="5" dirty="0">
                <a:latin typeface="Times New Roman"/>
                <a:cs typeface="Times New Roman"/>
              </a:rPr>
              <a:t>to 14,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traverse the right subtree of </a:t>
            </a:r>
            <a:r>
              <a:rPr sz="1069" spc="15" dirty="0">
                <a:latin typeface="Times New Roman"/>
                <a:cs typeface="Times New Roman"/>
              </a:rPr>
              <a:t>14. 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subtree,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reach at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15.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print </a:t>
            </a:r>
            <a:r>
              <a:rPr sz="1069" spc="10" dirty="0">
                <a:latin typeface="Times New Roman"/>
                <a:cs typeface="Times New Roman"/>
              </a:rPr>
              <a:t>the value 15 and look </a:t>
            </a:r>
            <a:r>
              <a:rPr sz="1069" spc="5" dirty="0">
                <a:latin typeface="Times New Roman"/>
                <a:cs typeface="Times New Roman"/>
              </a:rPr>
              <a:t>at its </a:t>
            </a:r>
            <a:r>
              <a:rPr sz="1069" dirty="0">
                <a:latin typeface="Times New Roman"/>
                <a:cs typeface="Times New Roman"/>
              </a:rPr>
              <a:t>left  </a:t>
            </a:r>
            <a:r>
              <a:rPr sz="1069" spc="5" dirty="0">
                <a:latin typeface="Times New Roman"/>
                <a:cs typeface="Times New Roman"/>
              </a:rPr>
              <a:t>subtree.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is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call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preorder method is </a:t>
            </a:r>
            <a:r>
              <a:rPr sz="1069" i="1" spc="5" dirty="0">
                <a:latin typeface="Times New Roman"/>
                <a:cs typeface="Times New Roman"/>
              </a:rPr>
              <a:t>preorder  </a:t>
            </a:r>
            <a:r>
              <a:rPr sz="1069" i="1" spc="10" dirty="0">
                <a:latin typeface="Times New Roman"/>
                <a:cs typeface="Times New Roman"/>
              </a:rPr>
              <a:t>(NULL)</a:t>
            </a:r>
            <a:r>
              <a:rPr sz="1069" spc="10" dirty="0">
                <a:latin typeface="Times New Roman"/>
                <a:cs typeface="Times New Roman"/>
              </a:rPr>
              <a:t>. This call makes the condition </a:t>
            </a:r>
            <a:r>
              <a:rPr sz="1069" spc="5" dirty="0">
                <a:latin typeface="Times New Roman"/>
                <a:cs typeface="Times New Roman"/>
              </a:rPr>
              <a:t>of ‘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statement’ false and the recursive </a:t>
            </a:r>
            <a:r>
              <a:rPr sz="1069" spc="5" dirty="0">
                <a:latin typeface="Times New Roman"/>
                <a:cs typeface="Times New Roman"/>
              </a:rPr>
              <a:t>calls  ends </a:t>
            </a:r>
            <a:r>
              <a:rPr sz="1069" spc="10" dirty="0">
                <a:latin typeface="Times New Roman"/>
                <a:cs typeface="Times New Roman"/>
              </a:rPr>
              <a:t>on this </a:t>
            </a:r>
            <a:r>
              <a:rPr sz="1069" spc="5" dirty="0">
                <a:latin typeface="Times New Roman"/>
                <a:cs typeface="Times New Roman"/>
              </a:rPr>
              <a:t>side. Afterwards, </a:t>
            </a:r>
            <a:r>
              <a:rPr sz="1069" spc="10" dirty="0">
                <a:latin typeface="Times New Roman"/>
                <a:cs typeface="Times New Roman"/>
              </a:rPr>
              <a:t>we 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of 15.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i="1" spc="5" dirty="0">
                <a:latin typeface="Times New Roman"/>
                <a:cs typeface="Times New Roman"/>
              </a:rPr>
              <a:t>preorder </a:t>
            </a:r>
            <a:r>
              <a:rPr sz="1069" i="1" spc="10" dirty="0">
                <a:latin typeface="Times New Roman"/>
                <a:cs typeface="Times New Roman"/>
              </a:rPr>
              <a:t>(18)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made, </a:t>
            </a:r>
            <a:r>
              <a:rPr sz="1069" spc="5" dirty="0">
                <a:latin typeface="Times New Roman"/>
                <a:cs typeface="Times New Roman"/>
              </a:rPr>
              <a:t>followed by printing of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18.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the left subtree of it that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16. </a:t>
            </a:r>
            <a:r>
              <a:rPr sz="1069" spc="10" dirty="0">
                <a:latin typeface="Times New Roman"/>
                <a:cs typeface="Times New Roman"/>
              </a:rPr>
              <a:t>After calling </a:t>
            </a:r>
            <a:r>
              <a:rPr sz="1069" i="1" spc="5" dirty="0">
                <a:latin typeface="Times New Roman"/>
                <a:cs typeface="Times New Roman"/>
              </a:rPr>
              <a:t>preorder(16) </a:t>
            </a:r>
            <a:r>
              <a:rPr sz="1069" spc="5" dirty="0">
                <a:latin typeface="Times New Roman"/>
                <a:cs typeface="Times New Roman"/>
              </a:rPr>
              <a:t>and printing it, </a:t>
            </a:r>
            <a:r>
              <a:rPr sz="1069" spc="15" dirty="0">
                <a:latin typeface="Times New Roman"/>
                <a:cs typeface="Times New Roman"/>
              </a:rPr>
              <a:t>we 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of </a:t>
            </a:r>
            <a:r>
              <a:rPr sz="1069" spc="15" dirty="0">
                <a:latin typeface="Times New Roman"/>
                <a:cs typeface="Times New Roman"/>
              </a:rPr>
              <a:t>16 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NULL. Now we </a:t>
            </a:r>
            <a:r>
              <a:rPr sz="1069" spc="10" dirty="0">
                <a:latin typeface="Times New Roman"/>
                <a:cs typeface="Times New Roman"/>
              </a:rPr>
              <a:t>will move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0" dirty="0">
                <a:latin typeface="Times New Roman"/>
                <a:cs typeface="Times New Roman"/>
              </a:rPr>
              <a:t>of 16 and the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i="1" spc="10" dirty="0">
                <a:latin typeface="Times New Roman"/>
                <a:cs typeface="Times New Roman"/>
              </a:rPr>
              <a:t>preorder (17)  </a:t>
            </a:r>
            <a:r>
              <a:rPr sz="1069" spc="5" dirty="0">
                <a:latin typeface="Times New Roman"/>
                <a:cs typeface="Times New Roman"/>
              </a:rPr>
              <a:t>prints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17. After it, </a:t>
            </a:r>
            <a:r>
              <a:rPr sz="1069" spc="10" dirty="0">
                <a:latin typeface="Times New Roman"/>
                <a:cs typeface="Times New Roman"/>
              </a:rPr>
              <a:t>the two next </a:t>
            </a:r>
            <a:r>
              <a:rPr sz="1069" spc="5" dirty="0">
                <a:latin typeface="Times New Roman"/>
                <a:cs typeface="Times New Roman"/>
              </a:rPr>
              <a:t>calls are </a:t>
            </a:r>
            <a:r>
              <a:rPr sz="1069" i="1" spc="10" dirty="0">
                <a:latin typeface="Times New Roman"/>
                <a:cs typeface="Times New Roman"/>
              </a:rPr>
              <a:t>preorder (NULL) </a:t>
            </a:r>
            <a:r>
              <a:rPr sz="1069" spc="5" dirty="0">
                <a:latin typeface="Times New Roman"/>
                <a:cs typeface="Times New Roman"/>
              </a:rPr>
              <a:t>as the left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17 are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10" dirty="0">
                <a:latin typeface="Times New Roman"/>
                <a:cs typeface="Times New Roman"/>
              </a:rPr>
              <a:t>Thus after </a:t>
            </a:r>
            <a:r>
              <a:rPr sz="1069" spc="5" dirty="0">
                <a:latin typeface="Times New Roman"/>
                <a:cs typeface="Times New Roman"/>
              </a:rPr>
              <a:t>traversing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 of 16  </a:t>
            </a:r>
            <a:r>
              <a:rPr sz="1069" spc="10" dirty="0">
                <a:latin typeface="Times New Roman"/>
                <a:cs typeface="Times New Roman"/>
              </a:rPr>
              <a:t>(which </a:t>
            </a:r>
            <a:r>
              <a:rPr sz="1069" spc="5" dirty="0">
                <a:latin typeface="Times New Roman"/>
                <a:cs typeface="Times New Roman"/>
              </a:rPr>
              <a:t>itself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left subtree of 18),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return to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18.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 subtree of </a:t>
            </a:r>
            <a:r>
              <a:rPr sz="1069" spc="15" dirty="0">
                <a:latin typeface="Times New Roman"/>
                <a:cs typeface="Times New Roman"/>
              </a:rPr>
              <a:t>18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reach </a:t>
            </a:r>
            <a:r>
              <a:rPr sz="1069" spc="10" dirty="0">
                <a:latin typeface="Times New Roman"/>
                <a:cs typeface="Times New Roman"/>
              </a:rPr>
              <a:t>at node </a:t>
            </a:r>
            <a:r>
              <a:rPr sz="1069" spc="5" dirty="0">
                <a:latin typeface="Times New Roman"/>
                <a:cs typeface="Times New Roman"/>
              </a:rPr>
              <a:t>20.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i="1" spc="5" dirty="0">
                <a:latin typeface="Times New Roman"/>
                <a:cs typeface="Times New Roman"/>
              </a:rPr>
              <a:t>preorder (20) </a:t>
            </a:r>
            <a:r>
              <a:rPr sz="1069" spc="10" dirty="0">
                <a:latin typeface="Times New Roman"/>
                <a:cs typeface="Times New Roman"/>
              </a:rPr>
              <a:t>prints the value 20. There </a:t>
            </a:r>
            <a:r>
              <a:rPr sz="1069" spc="5" dirty="0">
                <a:latin typeface="Times New Roman"/>
                <a:cs typeface="Times New Roman"/>
              </a:rPr>
              <a:t>are  </a:t>
            </a:r>
            <a:r>
              <a:rPr sz="1069" spc="10" dirty="0">
                <a:latin typeface="Times New Roman"/>
                <a:cs typeface="Times New Roman"/>
              </a:rPr>
              <a:t>again two </a:t>
            </a:r>
            <a:r>
              <a:rPr sz="1069" i="1" spc="5" dirty="0">
                <a:latin typeface="Times New Roman"/>
                <a:cs typeface="Times New Roman"/>
              </a:rPr>
              <a:t>preorder </a:t>
            </a:r>
            <a:r>
              <a:rPr sz="1069" i="1" spc="10" dirty="0">
                <a:latin typeface="Times New Roman"/>
                <a:cs typeface="Times New Roman"/>
              </a:rPr>
              <a:t>(NULL) </a:t>
            </a:r>
            <a:r>
              <a:rPr sz="1069" spc="5" dirty="0">
                <a:latin typeface="Times New Roman"/>
                <a:cs typeface="Times New Roman"/>
              </a:rPr>
              <a:t>calls 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20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NULL. The  </a:t>
            </a:r>
            <a:r>
              <a:rPr sz="1069" spc="5" dirty="0">
                <a:latin typeface="Times New Roman"/>
                <a:cs typeface="Times New Roman"/>
              </a:rPr>
              <a:t>preorder recursive call ends here.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go back and reach at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14 whose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been </a:t>
            </a:r>
            <a:r>
              <a:rPr sz="1069" spc="10" dirty="0">
                <a:latin typeface="Times New Roman"/>
                <a:cs typeface="Times New Roman"/>
              </a:rPr>
              <a:t>traversed. That means the whole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having 14 as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root has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traversed.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Inorder</a:t>
            </a:r>
            <a:r>
              <a:rPr sz="1264" b="1" spc="-53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Recursion</a:t>
            </a:r>
            <a:endParaRPr sz="1264">
              <a:latin typeface="Arial"/>
              <a:cs typeface="Arial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let’s see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inorder recursive calls for traversing a </a:t>
            </a:r>
            <a:r>
              <a:rPr sz="1069" spc="5" dirty="0">
                <a:latin typeface="Times New Roman"/>
                <a:cs typeface="Times New Roman"/>
              </a:rPr>
              <a:t>tree.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different </a:t>
            </a:r>
            <a:r>
              <a:rPr sz="1069" spc="10" dirty="0">
                <a:latin typeface="Times New Roman"/>
                <a:cs typeface="Times New Roman"/>
              </a:rPr>
              <a:t>from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preorder. The pattern </a:t>
            </a:r>
            <a:r>
              <a:rPr sz="1069" spc="5" dirty="0">
                <a:latin typeface="Times New Roman"/>
                <a:cs typeface="Times New Roman"/>
              </a:rPr>
              <a:t>of recursive calls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changed </a:t>
            </a:r>
            <a:r>
              <a:rPr sz="1069" spc="5" dirty="0">
                <a:latin typeface="Times New Roman"/>
                <a:cs typeface="Times New Roman"/>
              </a:rPr>
              <a:t>as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traverse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first before printing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root. Afterwards, </a:t>
            </a:r>
            <a:r>
              <a:rPr sz="1069" spc="10" dirty="0">
                <a:latin typeface="Times New Roman"/>
                <a:cs typeface="Times New Roman"/>
              </a:rPr>
              <a:t>the right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traversed.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figures (Fig 14.2(a)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14.2(b)) </a:t>
            </a:r>
            <a:r>
              <a:rPr sz="1069" spc="10" dirty="0">
                <a:latin typeface="Times New Roman"/>
                <a:cs typeface="Times New Roman"/>
              </a:rPr>
              <a:t>explains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phenomenon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inorder </a:t>
            </a:r>
            <a:r>
              <a:rPr sz="1069" spc="5" dirty="0">
                <a:latin typeface="Times New Roman"/>
                <a:cs typeface="Times New Roman"/>
              </a:rPr>
              <a:t>recursion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showing the </a:t>
            </a:r>
            <a:r>
              <a:rPr sz="1069" spc="10" dirty="0">
                <a:latin typeface="Times New Roman"/>
                <a:cs typeface="Times New Roman"/>
              </a:rPr>
              <a:t>recursive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calls.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54656" y="1416333"/>
            <a:ext cx="1285963" cy="2616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3399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....preorder(15)  </a:t>
            </a: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....preorder(NULL)</a:t>
            </a:r>
            <a:endParaRPr sz="1069">
              <a:latin typeface="Times New Roman"/>
              <a:cs typeface="Times New Roman"/>
            </a:endParaRPr>
          </a:p>
          <a:p>
            <a:pPr marR="433995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....preorder(18)  </a:t>
            </a:r>
            <a:r>
              <a:rPr sz="1069" spc="5" dirty="0">
                <a:latin typeface="Times New Roman"/>
                <a:cs typeface="Times New Roman"/>
              </a:rPr>
              <a:t>18</a:t>
            </a:r>
            <a:endParaRPr sz="1069">
              <a:latin typeface="Times New Roman"/>
              <a:cs typeface="Times New Roman"/>
            </a:endParaRPr>
          </a:p>
          <a:p>
            <a:pPr marR="36423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......preorder(16) 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........preorder(NULL)</a:t>
            </a:r>
            <a:endParaRPr sz="1069">
              <a:latin typeface="Times New Roman"/>
              <a:cs typeface="Times New Roman"/>
            </a:endParaRPr>
          </a:p>
          <a:p>
            <a:pPr marR="293857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........preorder(17)  </a:t>
            </a: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..........</a:t>
            </a:r>
            <a:r>
              <a:rPr sz="1069" spc="1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r</a:t>
            </a:r>
            <a:r>
              <a:rPr sz="1069" dirty="0">
                <a:latin typeface="Times New Roman"/>
                <a:cs typeface="Times New Roman"/>
              </a:rPr>
              <a:t>e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15" dirty="0">
                <a:latin typeface="Times New Roman"/>
                <a:cs typeface="Times New Roman"/>
              </a:rPr>
              <a:t>d</a:t>
            </a:r>
            <a:r>
              <a:rPr sz="1069" dirty="0">
                <a:latin typeface="Times New Roman"/>
                <a:cs typeface="Times New Roman"/>
              </a:rPr>
              <a:t>e</a:t>
            </a:r>
            <a:r>
              <a:rPr sz="1069" spc="5" dirty="0">
                <a:latin typeface="Times New Roman"/>
                <a:cs typeface="Times New Roman"/>
              </a:rPr>
              <a:t>r(</a:t>
            </a:r>
            <a:r>
              <a:rPr sz="1069" spc="24" dirty="0">
                <a:latin typeface="Times New Roman"/>
                <a:cs typeface="Times New Roman"/>
              </a:rPr>
              <a:t>N</a:t>
            </a:r>
            <a:r>
              <a:rPr sz="1069" spc="15" dirty="0">
                <a:latin typeface="Times New Roman"/>
                <a:cs typeface="Times New Roman"/>
              </a:rPr>
              <a:t>ULL)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..........preoder(NULL)</a:t>
            </a:r>
            <a:endParaRPr sz="1069">
              <a:latin typeface="Times New Roman"/>
              <a:cs typeface="Times New Roman"/>
            </a:endParaRPr>
          </a:p>
          <a:p>
            <a:pPr marR="364235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......preorder(20)  </a:t>
            </a: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........preorder(NULL)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8"/>
              </a:lnSpc>
            </a:pPr>
            <a:r>
              <a:rPr sz="1069" spc="10" dirty="0">
                <a:latin typeface="Times New Roman"/>
                <a:cs typeface="Times New Roman"/>
              </a:rPr>
              <a:t>........preorder(NULL)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780823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2965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1293601"/>
            <a:ext cx="0" cy="3496115"/>
          </a:xfrm>
          <a:custGeom>
            <a:avLst/>
            <a:gdLst/>
            <a:ahLst/>
            <a:cxnLst/>
            <a:rect l="l" t="t" r="r" b="b"/>
            <a:pathLst>
              <a:path h="3596004">
                <a:moveTo>
                  <a:pt x="0" y="0"/>
                </a:moveTo>
                <a:lnTo>
                  <a:pt x="0" y="3595877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4786999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1293601"/>
            <a:ext cx="0" cy="3496115"/>
          </a:xfrm>
          <a:custGeom>
            <a:avLst/>
            <a:gdLst/>
            <a:ahLst/>
            <a:cxnLst/>
            <a:rect l="l" t="t" r="r" b="b"/>
            <a:pathLst>
              <a:path h="3596004">
                <a:moveTo>
                  <a:pt x="0" y="0"/>
                </a:moveTo>
                <a:lnTo>
                  <a:pt x="0" y="3595877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352267" y="5266075"/>
            <a:ext cx="4853076" cy="4078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the inorder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call inorder (14) as the root of the tree is </a:t>
            </a:r>
            <a:r>
              <a:rPr sz="1069" spc="10" dirty="0">
                <a:latin typeface="Times New Roman"/>
                <a:cs typeface="Times New Roman"/>
              </a:rPr>
              <a:t>14.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inorder </a:t>
            </a:r>
            <a:r>
              <a:rPr sz="1069" spc="5" dirty="0">
                <a:latin typeface="Times New Roman"/>
                <a:cs typeface="Times New Roman"/>
              </a:rPr>
              <a:t>traversing, </a:t>
            </a:r>
            <a:r>
              <a:rPr sz="1069" spc="10" dirty="0">
                <a:latin typeface="Times New Roman"/>
                <a:cs typeface="Times New Roman"/>
              </a:rPr>
              <a:t>a programmer has to traverse the left subtree before printing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root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then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going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subtree.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call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left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0" dirty="0">
                <a:latin typeface="Times New Roman"/>
                <a:cs typeface="Times New Roman"/>
              </a:rPr>
              <a:t>14 </a:t>
            </a:r>
            <a:r>
              <a:rPr sz="1069" dirty="0">
                <a:latin typeface="Times New Roman"/>
                <a:cs typeface="Times New Roman"/>
              </a:rPr>
              <a:t>i.e. </a:t>
            </a:r>
            <a:r>
              <a:rPr sz="1069" i="1" spc="5" dirty="0">
                <a:latin typeface="Times New Roman"/>
                <a:cs typeface="Times New Roman"/>
              </a:rPr>
              <a:t>inorder (4)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lead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4.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4, the same </a:t>
            </a:r>
            <a:r>
              <a:rPr sz="1069" spc="5" dirty="0">
                <a:latin typeface="Times New Roman"/>
                <a:cs typeface="Times New Roman"/>
              </a:rPr>
              <a:t>process  </a:t>
            </a:r>
            <a:r>
              <a:rPr sz="1069" spc="10" dirty="0">
                <a:latin typeface="Times New Roman"/>
                <a:cs typeface="Times New Roman"/>
              </a:rPr>
              <a:t>of calling </a:t>
            </a:r>
            <a:r>
              <a:rPr sz="1069" spc="5" dirty="0">
                <a:latin typeface="Times New Roman"/>
                <a:cs typeface="Times New Roman"/>
              </a:rPr>
              <a:t>its left subtree, </a:t>
            </a:r>
            <a:r>
              <a:rPr sz="1069" spc="10" dirty="0">
                <a:latin typeface="Times New Roman"/>
                <a:cs typeface="Times New Roman"/>
              </a:rPr>
              <a:t>before printing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value,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applied 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reach at  node 3 </a:t>
            </a:r>
            <a:r>
              <a:rPr sz="1069" spc="5" dirty="0">
                <a:latin typeface="Times New Roman"/>
                <a:cs typeface="Times New Roman"/>
              </a:rPr>
              <a:t>that is the left subtree of 4.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3,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go to </a:t>
            </a:r>
            <a:r>
              <a:rPr sz="1069" spc="5" dirty="0">
                <a:latin typeface="Times New Roman"/>
                <a:cs typeface="Times New Roman"/>
              </a:rPr>
              <a:t>its left </a:t>
            </a:r>
            <a:r>
              <a:rPr sz="1069" spc="10" dirty="0">
                <a:latin typeface="Times New Roman"/>
                <a:cs typeface="Times New Roman"/>
              </a:rPr>
              <a:t>subtree. This </a:t>
            </a:r>
            <a:r>
              <a:rPr sz="1069" spc="5" dirty="0">
                <a:latin typeface="Times New Roman"/>
                <a:cs typeface="Times New Roman"/>
              </a:rPr>
              <a:t>left  subtree is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10" dirty="0">
                <a:latin typeface="Times New Roman"/>
                <a:cs typeface="Times New Roman"/>
              </a:rPr>
              <a:t>Here in the inorder method, we have the </a:t>
            </a:r>
            <a:r>
              <a:rPr sz="1069" spc="5" dirty="0">
                <a:latin typeface="Times New Roman"/>
                <a:cs typeface="Times New Roman"/>
              </a:rPr>
              <a:t>same terminating </a:t>
            </a:r>
            <a:r>
              <a:rPr sz="1069" spc="10" dirty="0">
                <a:latin typeface="Times New Roman"/>
                <a:cs typeface="Times New Roman"/>
              </a:rPr>
              <a:t>condition  </a:t>
            </a:r>
            <a:r>
              <a:rPr sz="1069" spc="5" dirty="0">
                <a:latin typeface="Times New Roman"/>
                <a:cs typeface="Times New Roman"/>
              </a:rPr>
              <a:t>as that seen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preorder i.e.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not make </a:t>
            </a:r>
            <a:r>
              <a:rPr sz="1069" spc="5" dirty="0">
                <a:latin typeface="Times New Roman"/>
                <a:cs typeface="Times New Roman"/>
              </a:rPr>
              <a:t>further recursive calls if there  </a:t>
            </a:r>
            <a:r>
              <a:rPr sz="1069" spc="10" dirty="0">
                <a:latin typeface="Times New Roman"/>
                <a:cs typeface="Times New Roman"/>
              </a:rPr>
              <a:t>becomes a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method call.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end the </a:t>
            </a:r>
            <a:r>
              <a:rPr sz="1069" spc="5" dirty="0">
                <a:latin typeface="Times New Roman"/>
                <a:cs typeface="Times New Roman"/>
              </a:rPr>
              <a:t>recursion at that </a:t>
            </a:r>
            <a:r>
              <a:rPr sz="1069" spc="10" dirty="0">
                <a:latin typeface="Times New Roman"/>
                <a:cs typeface="Times New Roman"/>
              </a:rPr>
              <a:t>node and  come back.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come back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left subtree of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that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visited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of 3.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is printed. </a:t>
            </a:r>
            <a:r>
              <a:rPr sz="1069" spc="15" dirty="0">
                <a:latin typeface="Times New Roman"/>
                <a:cs typeface="Times New Roman"/>
              </a:rPr>
              <a:t>Now we 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3.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the inorder call is </a:t>
            </a:r>
            <a:r>
              <a:rPr sz="1069" i="1" spc="5" dirty="0">
                <a:latin typeface="Times New Roman"/>
                <a:cs typeface="Times New Roman"/>
              </a:rPr>
              <a:t>inorder </a:t>
            </a:r>
            <a:r>
              <a:rPr sz="1069" i="1" spc="10" dirty="0">
                <a:latin typeface="Times New Roman"/>
                <a:cs typeface="Times New Roman"/>
              </a:rPr>
              <a:t>(NULL)</a:t>
            </a:r>
            <a:r>
              <a:rPr sz="1069" spc="10" dirty="0">
                <a:latin typeface="Times New Roman"/>
                <a:cs typeface="Times New Roman"/>
              </a:rPr>
              <a:t>. This call will  make the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statement, in the inorder method, </a:t>
            </a:r>
            <a:r>
              <a:rPr sz="1069" spc="5" dirty="0">
                <a:latin typeface="Times New Roman"/>
                <a:cs typeface="Times New Roman"/>
              </a:rPr>
              <a:t>false, leading to the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5" dirty="0">
                <a:latin typeface="Times New Roman"/>
                <a:cs typeface="Times New Roman"/>
              </a:rPr>
              <a:t>of the recursion.  </a:t>
            </a:r>
            <a:r>
              <a:rPr sz="1069" spc="10" dirty="0">
                <a:latin typeface="Times New Roman"/>
                <a:cs typeface="Times New Roman"/>
              </a:rPr>
              <a:t>Thus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visited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whole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whose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root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3.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back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4.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left subtree of </a:t>
            </a:r>
            <a:r>
              <a:rPr sz="1069" spc="10" dirty="0">
                <a:latin typeface="Times New Roman"/>
                <a:cs typeface="Times New Roman"/>
              </a:rPr>
              <a:t>node 4 </a:t>
            </a:r>
            <a:r>
              <a:rPr sz="1069" spc="5" dirty="0">
                <a:latin typeface="Times New Roman"/>
                <a:cs typeface="Times New Roman"/>
              </a:rPr>
              <a:t>has been visited,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print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i.e. 4.  </a:t>
            </a:r>
            <a:r>
              <a:rPr sz="1069" spc="10" dirty="0">
                <a:latin typeface="Times New Roman"/>
                <a:cs typeface="Times New Roman"/>
              </a:rPr>
              <a:t>Thus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have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printed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numbers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4.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Now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go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right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subtree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4.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9.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send </a:t>
            </a:r>
            <a:r>
              <a:rPr sz="1069" spc="10" dirty="0">
                <a:latin typeface="Times New Roman"/>
                <a:cs typeface="Times New Roman"/>
              </a:rPr>
              <a:t>9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an argument </a:t>
            </a:r>
            <a:r>
              <a:rPr sz="1069" spc="5" dirty="0">
                <a:latin typeface="Times New Roman"/>
                <a:cs typeface="Times New Roman"/>
              </a:rPr>
              <a:t>to inorder </a:t>
            </a:r>
            <a:r>
              <a:rPr sz="1069" spc="10" dirty="0">
                <a:latin typeface="Times New Roman"/>
                <a:cs typeface="Times New Roman"/>
              </a:rPr>
              <a:t>method. </a:t>
            </a:r>
            <a:r>
              <a:rPr sz="1069" spc="15" dirty="0">
                <a:latin typeface="Times New Roman"/>
                <a:cs typeface="Times New Roman"/>
              </a:rPr>
              <a:t>So  </a:t>
            </a:r>
            <a:r>
              <a:rPr sz="1069" spc="5" dirty="0">
                <a:latin typeface="Times New Roman"/>
                <a:cs typeface="Times New Roman"/>
              </a:rPr>
              <a:t>there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call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inorder</a:t>
            </a:r>
            <a:r>
              <a:rPr sz="1069" i="1" spc="5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(9)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inorder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traversing,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go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traverse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left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before printing 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9.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reach </a:t>
            </a:r>
            <a:r>
              <a:rPr sz="1069" spc="10" dirty="0">
                <a:latin typeface="Times New Roman"/>
                <a:cs typeface="Times New Roman"/>
              </a:rPr>
              <a:t>the node 7 and make a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i="1" spc="10" dirty="0">
                <a:latin typeface="Times New Roman"/>
                <a:cs typeface="Times New Roman"/>
              </a:rPr>
              <a:t>inorder </a:t>
            </a:r>
            <a:r>
              <a:rPr sz="1069" i="1" spc="5" dirty="0">
                <a:latin typeface="Times New Roman"/>
                <a:cs typeface="Times New Roman"/>
              </a:rPr>
              <a:t>(7)</a:t>
            </a:r>
            <a:r>
              <a:rPr sz="1069" spc="5" dirty="0">
                <a:latin typeface="Times New Roman"/>
                <a:cs typeface="Times New Roman"/>
              </a:rPr>
              <a:t>. Later,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go to the </a:t>
            </a:r>
            <a:r>
              <a:rPr sz="1069" spc="5" dirty="0">
                <a:latin typeface="Times New Roman"/>
                <a:cs typeface="Times New Roman"/>
              </a:rPr>
              <a:t>left subtree of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5.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visit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of </a:t>
            </a:r>
            <a:r>
              <a:rPr sz="1069" spc="10" dirty="0">
                <a:latin typeface="Times New Roman"/>
                <a:cs typeface="Times New Roman"/>
              </a:rPr>
              <a:t>5 which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here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inorder recursion ends </a:t>
            </a:r>
            <a:r>
              <a:rPr sz="1069" spc="10" dirty="0">
                <a:latin typeface="Times New Roman"/>
                <a:cs typeface="Times New Roman"/>
              </a:rPr>
              <a:t>and we come back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node 5, </a:t>
            </a:r>
            <a:r>
              <a:rPr sz="1069" spc="5" dirty="0">
                <a:latin typeface="Times New Roman"/>
                <a:cs typeface="Times New Roman"/>
              </a:rPr>
              <a:t>print it 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the right subtree of 5.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is also </a:t>
            </a:r>
            <a:r>
              <a:rPr sz="1069" spc="15" dirty="0">
                <a:latin typeface="Times New Roman"/>
                <a:cs typeface="Times New Roman"/>
              </a:rPr>
              <a:t>NULL. So </a:t>
            </a:r>
            <a:r>
              <a:rPr sz="1069" spc="5" dirty="0">
                <a:latin typeface="Times New Roman"/>
                <a:cs typeface="Times New Roman"/>
              </a:rPr>
              <a:t>ending recursion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finally traversed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with </a:t>
            </a:r>
            <a:r>
              <a:rPr sz="1069" spc="10" dirty="0">
                <a:latin typeface="Times New Roman"/>
                <a:cs typeface="Times New Roman"/>
              </a:rPr>
              <a:t>5 as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root.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traversing it,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come  back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7.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After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visiting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subtree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7,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print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7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and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go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0" dirty="0">
                <a:latin typeface="Times New Roman"/>
                <a:cs typeface="Times New Roman"/>
              </a:rPr>
              <a:t>7 which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95151" y="1369166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80" h="321944">
                <a:moveTo>
                  <a:pt x="104393" y="0"/>
                </a:moveTo>
                <a:lnTo>
                  <a:pt x="42629" y="30918"/>
                </a:lnTo>
                <a:lnTo>
                  <a:pt x="20068" y="65672"/>
                </a:lnTo>
                <a:lnTo>
                  <a:pt x="5297" y="109825"/>
                </a:lnTo>
                <a:lnTo>
                  <a:pt x="0" y="160781"/>
                </a:lnTo>
                <a:lnTo>
                  <a:pt x="5297" y="211738"/>
                </a:lnTo>
                <a:lnTo>
                  <a:pt x="20068" y="255891"/>
                </a:lnTo>
                <a:lnTo>
                  <a:pt x="42629" y="290645"/>
                </a:lnTo>
                <a:lnTo>
                  <a:pt x="71298" y="313401"/>
                </a:lnTo>
                <a:lnTo>
                  <a:pt x="104393" y="321563"/>
                </a:lnTo>
                <a:lnTo>
                  <a:pt x="137117" y="313401"/>
                </a:lnTo>
                <a:lnTo>
                  <a:pt x="165561" y="290645"/>
                </a:lnTo>
                <a:lnTo>
                  <a:pt x="188006" y="255891"/>
                </a:lnTo>
                <a:lnTo>
                  <a:pt x="202734" y="211738"/>
                </a:lnTo>
                <a:lnTo>
                  <a:pt x="208025" y="160781"/>
                </a:lnTo>
                <a:lnTo>
                  <a:pt x="202734" y="109825"/>
                </a:lnTo>
                <a:lnTo>
                  <a:pt x="188006" y="65672"/>
                </a:lnTo>
                <a:lnTo>
                  <a:pt x="165561" y="30918"/>
                </a:lnTo>
                <a:lnTo>
                  <a:pt x="137117" y="8162"/>
                </a:lnTo>
                <a:lnTo>
                  <a:pt x="1043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2720340" y="1438557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98141" y="1592898"/>
            <a:ext cx="636499" cy="358069"/>
          </a:xfrm>
          <a:custGeom>
            <a:avLst/>
            <a:gdLst/>
            <a:ahLst/>
            <a:cxnLst/>
            <a:rect l="l" t="t" r="r" b="b"/>
            <a:pathLst>
              <a:path w="654685" h="368300">
                <a:moveTo>
                  <a:pt x="0" y="0"/>
                </a:moveTo>
                <a:lnTo>
                  <a:pt x="654557" y="36804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856529" y="1861079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80" h="321944">
                <a:moveTo>
                  <a:pt x="104393" y="0"/>
                </a:moveTo>
                <a:lnTo>
                  <a:pt x="42629" y="30918"/>
                </a:lnTo>
                <a:lnTo>
                  <a:pt x="20068" y="65672"/>
                </a:lnTo>
                <a:lnTo>
                  <a:pt x="5297" y="109825"/>
                </a:lnTo>
                <a:lnTo>
                  <a:pt x="0" y="160781"/>
                </a:lnTo>
                <a:lnTo>
                  <a:pt x="5297" y="211445"/>
                </a:lnTo>
                <a:lnTo>
                  <a:pt x="20068" y="255562"/>
                </a:lnTo>
                <a:lnTo>
                  <a:pt x="42629" y="290425"/>
                </a:lnTo>
                <a:lnTo>
                  <a:pt x="71298" y="313328"/>
                </a:lnTo>
                <a:lnTo>
                  <a:pt x="104393" y="321563"/>
                </a:lnTo>
                <a:lnTo>
                  <a:pt x="137117" y="313328"/>
                </a:lnTo>
                <a:lnTo>
                  <a:pt x="165561" y="290425"/>
                </a:lnTo>
                <a:lnTo>
                  <a:pt x="188006" y="255562"/>
                </a:lnTo>
                <a:lnTo>
                  <a:pt x="202734" y="211445"/>
                </a:lnTo>
                <a:lnTo>
                  <a:pt x="208025" y="160781"/>
                </a:lnTo>
                <a:lnTo>
                  <a:pt x="202734" y="109825"/>
                </a:lnTo>
                <a:lnTo>
                  <a:pt x="188006" y="65672"/>
                </a:lnTo>
                <a:lnTo>
                  <a:pt x="165561" y="30918"/>
                </a:lnTo>
                <a:lnTo>
                  <a:pt x="137117" y="8162"/>
                </a:lnTo>
                <a:lnTo>
                  <a:pt x="1043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923203" y="1931212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59517" y="1592898"/>
            <a:ext cx="635882" cy="358069"/>
          </a:xfrm>
          <a:custGeom>
            <a:avLst/>
            <a:gdLst/>
            <a:ahLst/>
            <a:cxnLst/>
            <a:rect l="l" t="t" r="r" b="b"/>
            <a:pathLst>
              <a:path w="654050" h="368300">
                <a:moveTo>
                  <a:pt x="653795" y="0"/>
                </a:moveTo>
                <a:lnTo>
                  <a:pt x="0" y="36804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319550" y="2397442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80" h="321944">
                <a:moveTo>
                  <a:pt x="103631" y="0"/>
                </a:moveTo>
                <a:lnTo>
                  <a:pt x="42464" y="30918"/>
                </a:lnTo>
                <a:lnTo>
                  <a:pt x="20019" y="65672"/>
                </a:lnTo>
                <a:lnTo>
                  <a:pt x="5291" y="109825"/>
                </a:lnTo>
                <a:lnTo>
                  <a:pt x="0" y="160781"/>
                </a:lnTo>
                <a:lnTo>
                  <a:pt x="5291" y="211738"/>
                </a:lnTo>
                <a:lnTo>
                  <a:pt x="20019" y="255891"/>
                </a:lnTo>
                <a:lnTo>
                  <a:pt x="42464" y="290645"/>
                </a:lnTo>
                <a:lnTo>
                  <a:pt x="70908" y="313401"/>
                </a:lnTo>
                <a:lnTo>
                  <a:pt x="103631" y="321564"/>
                </a:lnTo>
                <a:lnTo>
                  <a:pt x="136727" y="313401"/>
                </a:lnTo>
                <a:lnTo>
                  <a:pt x="165396" y="290645"/>
                </a:lnTo>
                <a:lnTo>
                  <a:pt x="187957" y="255891"/>
                </a:lnTo>
                <a:lnTo>
                  <a:pt x="202728" y="211738"/>
                </a:lnTo>
                <a:lnTo>
                  <a:pt x="208025" y="160781"/>
                </a:lnTo>
                <a:lnTo>
                  <a:pt x="202728" y="109825"/>
                </a:lnTo>
                <a:lnTo>
                  <a:pt x="187957" y="65672"/>
                </a:lnTo>
                <a:lnTo>
                  <a:pt x="165396" y="30918"/>
                </a:lnTo>
                <a:lnTo>
                  <a:pt x="136727" y="8162"/>
                </a:lnTo>
                <a:lnTo>
                  <a:pt x="1036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386224" y="2469057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30624" y="2128520"/>
            <a:ext cx="317324" cy="313619"/>
          </a:xfrm>
          <a:custGeom>
            <a:avLst/>
            <a:gdLst/>
            <a:ahLst/>
            <a:cxnLst/>
            <a:rect l="l" t="t" r="r" b="b"/>
            <a:pathLst>
              <a:path w="326389" h="322580">
                <a:moveTo>
                  <a:pt x="0" y="0"/>
                </a:moveTo>
                <a:lnTo>
                  <a:pt x="326135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030625" y="2798234"/>
            <a:ext cx="201877" cy="313619"/>
          </a:xfrm>
          <a:custGeom>
            <a:avLst/>
            <a:gdLst/>
            <a:ahLst/>
            <a:cxnLst/>
            <a:rect l="l" t="t" r="r" b="b"/>
            <a:pathLst>
              <a:path w="207644" h="322580">
                <a:moveTo>
                  <a:pt x="103631" y="0"/>
                </a:moveTo>
                <a:lnTo>
                  <a:pt x="42464" y="31187"/>
                </a:lnTo>
                <a:lnTo>
                  <a:pt x="20019" y="66165"/>
                </a:lnTo>
                <a:lnTo>
                  <a:pt x="5291" y="110508"/>
                </a:lnTo>
                <a:lnTo>
                  <a:pt x="0" y="161544"/>
                </a:lnTo>
                <a:lnTo>
                  <a:pt x="5291" y="212207"/>
                </a:lnTo>
                <a:lnTo>
                  <a:pt x="20019" y="256324"/>
                </a:lnTo>
                <a:lnTo>
                  <a:pt x="42464" y="291187"/>
                </a:lnTo>
                <a:lnTo>
                  <a:pt x="70908" y="314090"/>
                </a:lnTo>
                <a:lnTo>
                  <a:pt x="103631" y="322325"/>
                </a:lnTo>
                <a:lnTo>
                  <a:pt x="136355" y="314090"/>
                </a:lnTo>
                <a:lnTo>
                  <a:pt x="164799" y="291187"/>
                </a:lnTo>
                <a:lnTo>
                  <a:pt x="187244" y="256324"/>
                </a:lnTo>
                <a:lnTo>
                  <a:pt x="201972" y="212207"/>
                </a:lnTo>
                <a:lnTo>
                  <a:pt x="207263" y="161544"/>
                </a:lnTo>
                <a:lnTo>
                  <a:pt x="201972" y="110508"/>
                </a:lnTo>
                <a:lnTo>
                  <a:pt x="187244" y="66165"/>
                </a:lnTo>
                <a:lnTo>
                  <a:pt x="164799" y="31187"/>
                </a:lnTo>
                <a:lnTo>
                  <a:pt x="136355" y="8241"/>
                </a:lnTo>
                <a:lnTo>
                  <a:pt x="1036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2096559" y="2869107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03238" y="2665624"/>
            <a:ext cx="144463" cy="177800"/>
          </a:xfrm>
          <a:custGeom>
            <a:avLst/>
            <a:gdLst/>
            <a:ahLst/>
            <a:cxnLst/>
            <a:rect l="l" t="t" r="r" b="b"/>
            <a:pathLst>
              <a:path w="148589" h="182880">
                <a:moveTo>
                  <a:pt x="148589" y="0"/>
                </a:moveTo>
                <a:lnTo>
                  <a:pt x="0" y="18287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708611" y="2128520"/>
            <a:ext cx="317324" cy="313619"/>
          </a:xfrm>
          <a:custGeom>
            <a:avLst/>
            <a:gdLst/>
            <a:ahLst/>
            <a:cxnLst/>
            <a:rect l="l" t="t" r="r" b="b"/>
            <a:pathLst>
              <a:path w="326389" h="322580">
                <a:moveTo>
                  <a:pt x="0" y="0"/>
                </a:moveTo>
                <a:lnTo>
                  <a:pt x="326136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393508" y="2397442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80" h="321944">
                <a:moveTo>
                  <a:pt x="104393" y="0"/>
                </a:moveTo>
                <a:lnTo>
                  <a:pt x="42629" y="30918"/>
                </a:lnTo>
                <a:lnTo>
                  <a:pt x="20068" y="65672"/>
                </a:lnTo>
                <a:lnTo>
                  <a:pt x="5297" y="109825"/>
                </a:lnTo>
                <a:lnTo>
                  <a:pt x="0" y="160781"/>
                </a:lnTo>
                <a:lnTo>
                  <a:pt x="5297" y="211738"/>
                </a:lnTo>
                <a:lnTo>
                  <a:pt x="20068" y="255891"/>
                </a:lnTo>
                <a:lnTo>
                  <a:pt x="42629" y="290645"/>
                </a:lnTo>
                <a:lnTo>
                  <a:pt x="71298" y="313401"/>
                </a:lnTo>
                <a:lnTo>
                  <a:pt x="104393" y="321564"/>
                </a:lnTo>
                <a:lnTo>
                  <a:pt x="137117" y="313401"/>
                </a:lnTo>
                <a:lnTo>
                  <a:pt x="165561" y="290645"/>
                </a:lnTo>
                <a:lnTo>
                  <a:pt x="188006" y="255891"/>
                </a:lnTo>
                <a:lnTo>
                  <a:pt x="202734" y="211738"/>
                </a:lnTo>
                <a:lnTo>
                  <a:pt x="208026" y="160781"/>
                </a:lnTo>
                <a:lnTo>
                  <a:pt x="202734" y="109825"/>
                </a:lnTo>
                <a:lnTo>
                  <a:pt x="188006" y="65672"/>
                </a:lnTo>
                <a:lnTo>
                  <a:pt x="165561" y="30918"/>
                </a:lnTo>
                <a:lnTo>
                  <a:pt x="137117" y="8162"/>
                </a:lnTo>
                <a:lnTo>
                  <a:pt x="1043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1459441" y="2469057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67603" y="2128520"/>
            <a:ext cx="317941" cy="313619"/>
          </a:xfrm>
          <a:custGeom>
            <a:avLst/>
            <a:gdLst/>
            <a:ahLst/>
            <a:cxnLst/>
            <a:rect l="l" t="t" r="r" b="b"/>
            <a:pathLst>
              <a:path w="327025" h="322580">
                <a:moveTo>
                  <a:pt x="326897" y="0"/>
                </a:moveTo>
                <a:lnTo>
                  <a:pt x="0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712066" y="3244955"/>
            <a:ext cx="201877" cy="313619"/>
          </a:xfrm>
          <a:custGeom>
            <a:avLst/>
            <a:gdLst/>
            <a:ahLst/>
            <a:cxnLst/>
            <a:rect l="l" t="t" r="r" b="b"/>
            <a:pathLst>
              <a:path w="207644" h="322580">
                <a:moveTo>
                  <a:pt x="103631" y="0"/>
                </a:moveTo>
                <a:lnTo>
                  <a:pt x="42464" y="31138"/>
                </a:lnTo>
                <a:lnTo>
                  <a:pt x="20019" y="66001"/>
                </a:lnTo>
                <a:lnTo>
                  <a:pt x="5291" y="110118"/>
                </a:lnTo>
                <a:lnTo>
                  <a:pt x="0" y="160782"/>
                </a:lnTo>
                <a:lnTo>
                  <a:pt x="5291" y="211817"/>
                </a:lnTo>
                <a:lnTo>
                  <a:pt x="20019" y="256160"/>
                </a:lnTo>
                <a:lnTo>
                  <a:pt x="42464" y="291138"/>
                </a:lnTo>
                <a:lnTo>
                  <a:pt x="70908" y="314084"/>
                </a:lnTo>
                <a:lnTo>
                  <a:pt x="103631" y="322325"/>
                </a:lnTo>
                <a:lnTo>
                  <a:pt x="136355" y="314084"/>
                </a:lnTo>
                <a:lnTo>
                  <a:pt x="164799" y="291138"/>
                </a:lnTo>
                <a:lnTo>
                  <a:pt x="187244" y="256160"/>
                </a:lnTo>
                <a:lnTo>
                  <a:pt x="201972" y="211817"/>
                </a:lnTo>
                <a:lnTo>
                  <a:pt x="207263" y="160782"/>
                </a:lnTo>
                <a:lnTo>
                  <a:pt x="201972" y="110118"/>
                </a:lnTo>
                <a:lnTo>
                  <a:pt x="187244" y="66001"/>
                </a:lnTo>
                <a:lnTo>
                  <a:pt x="164799" y="31138"/>
                </a:lnTo>
                <a:lnTo>
                  <a:pt x="136355" y="8235"/>
                </a:lnTo>
                <a:lnTo>
                  <a:pt x="1036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1778000" y="3315829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85420" y="3066415"/>
            <a:ext cx="174096" cy="224101"/>
          </a:xfrm>
          <a:custGeom>
            <a:avLst/>
            <a:gdLst/>
            <a:ahLst/>
            <a:cxnLst/>
            <a:rect l="l" t="t" r="r" b="b"/>
            <a:pathLst>
              <a:path w="179069" h="230505">
                <a:moveTo>
                  <a:pt x="0" y="230124"/>
                </a:moveTo>
                <a:lnTo>
                  <a:pt x="17907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880484" y="2665624"/>
            <a:ext cx="145697" cy="177800"/>
          </a:xfrm>
          <a:custGeom>
            <a:avLst/>
            <a:gdLst/>
            <a:ahLst/>
            <a:cxnLst/>
            <a:rect l="l" t="t" r="r" b="b"/>
            <a:pathLst>
              <a:path w="149860" h="182880">
                <a:moveTo>
                  <a:pt x="149352" y="0"/>
                </a:moveTo>
                <a:lnTo>
                  <a:pt x="0" y="18287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170150" y="2665624"/>
            <a:ext cx="145697" cy="177800"/>
          </a:xfrm>
          <a:custGeom>
            <a:avLst/>
            <a:gdLst/>
            <a:ahLst/>
            <a:cxnLst/>
            <a:rect l="l" t="t" r="r" b="b"/>
            <a:pathLst>
              <a:path w="149860" h="182880">
                <a:moveTo>
                  <a:pt x="0" y="0"/>
                </a:moveTo>
                <a:lnTo>
                  <a:pt x="149351" y="18287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880484" y="3066415"/>
            <a:ext cx="174096" cy="224101"/>
          </a:xfrm>
          <a:custGeom>
            <a:avLst/>
            <a:gdLst/>
            <a:ahLst/>
            <a:cxnLst/>
            <a:rect l="l" t="t" r="r" b="b"/>
            <a:pathLst>
              <a:path w="179070" h="230505">
                <a:moveTo>
                  <a:pt x="179070" y="230124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530811" y="1850708"/>
            <a:ext cx="203112" cy="313002"/>
          </a:xfrm>
          <a:custGeom>
            <a:avLst/>
            <a:gdLst/>
            <a:ahLst/>
            <a:cxnLst/>
            <a:rect l="l" t="t" r="r" b="b"/>
            <a:pathLst>
              <a:path w="208914" h="321944">
                <a:moveTo>
                  <a:pt x="104394" y="0"/>
                </a:moveTo>
                <a:lnTo>
                  <a:pt x="42958" y="30918"/>
                </a:lnTo>
                <a:lnTo>
                  <a:pt x="20287" y="65672"/>
                </a:lnTo>
                <a:lnTo>
                  <a:pt x="5370" y="109825"/>
                </a:lnTo>
                <a:lnTo>
                  <a:pt x="0" y="160781"/>
                </a:lnTo>
                <a:lnTo>
                  <a:pt x="5370" y="211738"/>
                </a:lnTo>
                <a:lnTo>
                  <a:pt x="20287" y="255891"/>
                </a:lnTo>
                <a:lnTo>
                  <a:pt x="42958" y="290645"/>
                </a:lnTo>
                <a:lnTo>
                  <a:pt x="71591" y="313401"/>
                </a:lnTo>
                <a:lnTo>
                  <a:pt x="104394" y="321563"/>
                </a:lnTo>
                <a:lnTo>
                  <a:pt x="137489" y="313401"/>
                </a:lnTo>
                <a:lnTo>
                  <a:pt x="166158" y="290645"/>
                </a:lnTo>
                <a:lnTo>
                  <a:pt x="188719" y="255891"/>
                </a:lnTo>
                <a:lnTo>
                  <a:pt x="203490" y="211738"/>
                </a:lnTo>
                <a:lnTo>
                  <a:pt x="208787" y="160781"/>
                </a:lnTo>
                <a:lnTo>
                  <a:pt x="203490" y="109825"/>
                </a:lnTo>
                <a:lnTo>
                  <a:pt x="188719" y="65672"/>
                </a:lnTo>
                <a:lnTo>
                  <a:pt x="166158" y="30918"/>
                </a:lnTo>
                <a:lnTo>
                  <a:pt x="137489" y="8162"/>
                </a:lnTo>
                <a:lnTo>
                  <a:pt x="1043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3556000" y="1920098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10835" y="2813791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79" h="321944">
                <a:moveTo>
                  <a:pt x="103631" y="0"/>
                </a:moveTo>
                <a:lnTo>
                  <a:pt x="42464" y="30918"/>
                </a:lnTo>
                <a:lnTo>
                  <a:pt x="20019" y="65672"/>
                </a:lnTo>
                <a:lnTo>
                  <a:pt x="5291" y="109825"/>
                </a:lnTo>
                <a:lnTo>
                  <a:pt x="0" y="160781"/>
                </a:lnTo>
                <a:lnTo>
                  <a:pt x="5291" y="211738"/>
                </a:lnTo>
                <a:lnTo>
                  <a:pt x="20019" y="255891"/>
                </a:lnTo>
                <a:lnTo>
                  <a:pt x="42464" y="290645"/>
                </a:lnTo>
                <a:lnTo>
                  <a:pt x="70908" y="313401"/>
                </a:lnTo>
                <a:lnTo>
                  <a:pt x="103631" y="321563"/>
                </a:lnTo>
                <a:lnTo>
                  <a:pt x="136727" y="313401"/>
                </a:lnTo>
                <a:lnTo>
                  <a:pt x="165396" y="290645"/>
                </a:lnTo>
                <a:lnTo>
                  <a:pt x="187957" y="255891"/>
                </a:lnTo>
                <a:lnTo>
                  <a:pt x="202728" y="211738"/>
                </a:lnTo>
                <a:lnTo>
                  <a:pt x="208025" y="160781"/>
                </a:lnTo>
                <a:lnTo>
                  <a:pt x="202728" y="109825"/>
                </a:lnTo>
                <a:lnTo>
                  <a:pt x="187957" y="65672"/>
                </a:lnTo>
                <a:lnTo>
                  <a:pt x="165396" y="30918"/>
                </a:lnTo>
                <a:lnTo>
                  <a:pt x="136727" y="8162"/>
                </a:lnTo>
                <a:lnTo>
                  <a:pt x="1036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3736021" y="2883922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77535" y="3251624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79" h="321944">
                <a:moveTo>
                  <a:pt x="104394" y="0"/>
                </a:moveTo>
                <a:lnTo>
                  <a:pt x="42629" y="30918"/>
                </a:lnTo>
                <a:lnTo>
                  <a:pt x="20068" y="65672"/>
                </a:lnTo>
                <a:lnTo>
                  <a:pt x="5297" y="109825"/>
                </a:lnTo>
                <a:lnTo>
                  <a:pt x="0" y="160781"/>
                </a:lnTo>
                <a:lnTo>
                  <a:pt x="5297" y="211738"/>
                </a:lnTo>
                <a:lnTo>
                  <a:pt x="20068" y="255891"/>
                </a:lnTo>
                <a:lnTo>
                  <a:pt x="42629" y="290645"/>
                </a:lnTo>
                <a:lnTo>
                  <a:pt x="71298" y="313401"/>
                </a:lnTo>
                <a:lnTo>
                  <a:pt x="104394" y="321563"/>
                </a:lnTo>
                <a:lnTo>
                  <a:pt x="137117" y="313401"/>
                </a:lnTo>
                <a:lnTo>
                  <a:pt x="165561" y="290645"/>
                </a:lnTo>
                <a:lnTo>
                  <a:pt x="188006" y="255891"/>
                </a:lnTo>
                <a:lnTo>
                  <a:pt x="202734" y="211738"/>
                </a:lnTo>
                <a:lnTo>
                  <a:pt x="208025" y="160781"/>
                </a:lnTo>
                <a:lnTo>
                  <a:pt x="202734" y="109825"/>
                </a:lnTo>
                <a:lnTo>
                  <a:pt x="188006" y="65672"/>
                </a:lnTo>
                <a:lnTo>
                  <a:pt x="165561" y="30918"/>
                </a:lnTo>
                <a:lnTo>
                  <a:pt x="137117" y="8162"/>
                </a:lnTo>
                <a:lnTo>
                  <a:pt x="1043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4002721" y="3321015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959014" y="2419668"/>
            <a:ext cx="202493" cy="313619"/>
          </a:xfrm>
          <a:custGeom>
            <a:avLst/>
            <a:gdLst/>
            <a:ahLst/>
            <a:cxnLst/>
            <a:rect l="l" t="t" r="r" b="b"/>
            <a:pathLst>
              <a:path w="208279" h="322580">
                <a:moveTo>
                  <a:pt x="103632" y="0"/>
                </a:moveTo>
                <a:lnTo>
                  <a:pt x="42464" y="31138"/>
                </a:lnTo>
                <a:lnTo>
                  <a:pt x="20019" y="66001"/>
                </a:lnTo>
                <a:lnTo>
                  <a:pt x="5291" y="110118"/>
                </a:lnTo>
                <a:lnTo>
                  <a:pt x="0" y="160781"/>
                </a:lnTo>
                <a:lnTo>
                  <a:pt x="5291" y="211817"/>
                </a:lnTo>
                <a:lnTo>
                  <a:pt x="20019" y="256160"/>
                </a:lnTo>
                <a:lnTo>
                  <a:pt x="42464" y="291138"/>
                </a:lnTo>
                <a:lnTo>
                  <a:pt x="70908" y="314084"/>
                </a:lnTo>
                <a:lnTo>
                  <a:pt x="103632" y="322325"/>
                </a:lnTo>
                <a:lnTo>
                  <a:pt x="136727" y="314084"/>
                </a:lnTo>
                <a:lnTo>
                  <a:pt x="165396" y="291138"/>
                </a:lnTo>
                <a:lnTo>
                  <a:pt x="187957" y="256160"/>
                </a:lnTo>
                <a:lnTo>
                  <a:pt x="202728" y="211817"/>
                </a:lnTo>
                <a:lnTo>
                  <a:pt x="208025" y="160781"/>
                </a:lnTo>
                <a:lnTo>
                  <a:pt x="202728" y="110118"/>
                </a:lnTo>
                <a:lnTo>
                  <a:pt x="187957" y="66001"/>
                </a:lnTo>
                <a:lnTo>
                  <a:pt x="165396" y="31138"/>
                </a:lnTo>
                <a:lnTo>
                  <a:pt x="136727" y="8235"/>
                </a:lnTo>
                <a:lnTo>
                  <a:pt x="10363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3984201" y="2489799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279053" y="2807865"/>
            <a:ext cx="203112" cy="313002"/>
          </a:xfrm>
          <a:custGeom>
            <a:avLst/>
            <a:gdLst/>
            <a:ahLst/>
            <a:cxnLst/>
            <a:rect l="l" t="t" r="r" b="b"/>
            <a:pathLst>
              <a:path w="208914" h="321944">
                <a:moveTo>
                  <a:pt x="104393" y="0"/>
                </a:moveTo>
                <a:lnTo>
                  <a:pt x="42958" y="30918"/>
                </a:lnTo>
                <a:lnTo>
                  <a:pt x="20287" y="65672"/>
                </a:lnTo>
                <a:lnTo>
                  <a:pt x="5370" y="109825"/>
                </a:lnTo>
                <a:lnTo>
                  <a:pt x="0" y="160781"/>
                </a:lnTo>
                <a:lnTo>
                  <a:pt x="5370" y="211445"/>
                </a:lnTo>
                <a:lnTo>
                  <a:pt x="20287" y="255562"/>
                </a:lnTo>
                <a:lnTo>
                  <a:pt x="42958" y="290425"/>
                </a:lnTo>
                <a:lnTo>
                  <a:pt x="71591" y="313328"/>
                </a:lnTo>
                <a:lnTo>
                  <a:pt x="104393" y="321564"/>
                </a:lnTo>
                <a:lnTo>
                  <a:pt x="137489" y="313328"/>
                </a:lnTo>
                <a:lnTo>
                  <a:pt x="166158" y="290425"/>
                </a:lnTo>
                <a:lnTo>
                  <a:pt x="188719" y="255562"/>
                </a:lnTo>
                <a:lnTo>
                  <a:pt x="203490" y="211445"/>
                </a:lnTo>
                <a:lnTo>
                  <a:pt x="208787" y="160781"/>
                </a:lnTo>
                <a:lnTo>
                  <a:pt x="203490" y="109825"/>
                </a:lnTo>
                <a:lnTo>
                  <a:pt x="188719" y="65672"/>
                </a:lnTo>
                <a:lnTo>
                  <a:pt x="166158" y="30918"/>
                </a:lnTo>
                <a:lnTo>
                  <a:pt x="137489" y="8162"/>
                </a:lnTo>
                <a:lnTo>
                  <a:pt x="1043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4304982" y="2877256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33663" y="4474492"/>
            <a:ext cx="1707003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14.2 (a): </a:t>
            </a:r>
            <a:r>
              <a:rPr sz="1069" spc="10" dirty="0">
                <a:latin typeface="Times New Roman"/>
                <a:cs typeface="Times New Roman"/>
              </a:rPr>
              <a:t>inorder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recursion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54656" y="1473376"/>
            <a:ext cx="1061244" cy="296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inorder(14)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..inorder(4)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....inorder(3)</a:t>
            </a:r>
            <a:endParaRPr sz="1069">
              <a:latin typeface="Times New Roman"/>
              <a:cs typeface="Times New Roman"/>
            </a:endParaRPr>
          </a:p>
          <a:p>
            <a:pPr marR="132730">
              <a:lnSpc>
                <a:spcPts val="1264"/>
              </a:lnSpc>
              <a:spcBef>
                <a:spcPts val="44"/>
              </a:spcBef>
            </a:pPr>
            <a:r>
              <a:rPr sz="1069" dirty="0">
                <a:latin typeface="Times New Roman"/>
                <a:cs typeface="Times New Roman"/>
              </a:rPr>
              <a:t>......inorder(null)  </a:t>
            </a:r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......inorder(null)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....inorder(9)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......inorder(7)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........inorder(5)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..........inorder(null) 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..........inorder(null)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  <a:p>
            <a:pPr marR="62352">
              <a:lnSpc>
                <a:spcPts val="1264"/>
              </a:lnSpc>
              <a:spcBef>
                <a:spcPts val="49"/>
              </a:spcBef>
            </a:pPr>
            <a:r>
              <a:rPr sz="1069" dirty="0">
                <a:latin typeface="Times New Roman"/>
                <a:cs typeface="Times New Roman"/>
              </a:rPr>
              <a:t>........inorde</a:t>
            </a:r>
            <a:r>
              <a:rPr sz="1069" spc="10" dirty="0">
                <a:latin typeface="Times New Roman"/>
                <a:cs typeface="Times New Roman"/>
              </a:rPr>
              <a:t>r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dirty="0">
                <a:latin typeface="Times New Roman"/>
                <a:cs typeface="Times New Roman"/>
              </a:rPr>
              <a:t>null)  </a:t>
            </a:r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......inorder(null)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522922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868856"/>
            <a:ext cx="4853076" cy="4280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call </a:t>
            </a:r>
            <a:r>
              <a:rPr sz="1069" i="1" spc="10" dirty="0">
                <a:latin typeface="Times New Roman"/>
                <a:cs typeface="Times New Roman"/>
              </a:rPr>
              <a:t>inorder </a:t>
            </a:r>
            <a:r>
              <a:rPr sz="1069" i="1" spc="15" dirty="0">
                <a:latin typeface="Times New Roman"/>
                <a:cs typeface="Times New Roman"/>
              </a:rPr>
              <a:t>(NULL)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traversed the tree </a:t>
            </a:r>
            <a:r>
              <a:rPr sz="1069" spc="10" dirty="0">
                <a:latin typeface="Times New Roman"/>
                <a:cs typeface="Times New Roman"/>
              </a:rPr>
              <a:t>having 7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left subtree of 9. </a:t>
            </a:r>
            <a:r>
              <a:rPr sz="1069" spc="10" dirty="0">
                <a:latin typeface="Times New Roman"/>
                <a:cs typeface="Times New Roman"/>
              </a:rPr>
              <a:t>Thus we have </a:t>
            </a:r>
            <a:r>
              <a:rPr sz="1069" spc="5" dirty="0">
                <a:latin typeface="Times New Roman"/>
                <a:cs typeface="Times New Roman"/>
              </a:rPr>
              <a:t>visited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of 9.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print the </a:t>
            </a:r>
            <a:r>
              <a:rPr sz="1069" spc="10" dirty="0">
                <a:latin typeface="Times New Roman"/>
                <a:cs typeface="Times New Roman"/>
              </a:rPr>
              <a:t>number 9  before </a:t>
            </a:r>
            <a:r>
              <a:rPr sz="1069" spc="15" dirty="0">
                <a:latin typeface="Times New Roman"/>
                <a:cs typeface="Times New Roman"/>
              </a:rPr>
              <a:t>going </a:t>
            </a:r>
            <a:r>
              <a:rPr sz="1069" spc="10" dirty="0">
                <a:latin typeface="Times New Roman"/>
                <a:cs typeface="Times New Roman"/>
              </a:rPr>
              <a:t>to traverse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subtree.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subtree of 9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9" dirty="0">
                <a:latin typeface="Times New Roman"/>
                <a:cs typeface="Times New Roman"/>
              </a:rPr>
              <a:t>NULL </a:t>
            </a:r>
            <a:r>
              <a:rPr sz="1069" spc="10" dirty="0">
                <a:latin typeface="Times New Roman"/>
                <a:cs typeface="Times New Roman"/>
              </a:rPr>
              <a:t>so the  </a:t>
            </a:r>
            <a:r>
              <a:rPr sz="1069" spc="5" dirty="0">
                <a:latin typeface="Times New Roman"/>
                <a:cs typeface="Times New Roman"/>
              </a:rPr>
              <a:t>recursion </a:t>
            </a:r>
            <a:r>
              <a:rPr sz="1069" spc="10" dirty="0">
                <a:latin typeface="Times New Roman"/>
                <a:cs typeface="Times New Roman"/>
              </a:rPr>
              <a:t>ends </a:t>
            </a:r>
            <a:r>
              <a:rPr sz="1069" spc="5" dirty="0">
                <a:latin typeface="Times New Roman"/>
                <a:cs typeface="Times New Roman"/>
              </a:rPr>
              <a:t>here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come back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4.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having node 4 </a:t>
            </a:r>
            <a:r>
              <a:rPr sz="1069" spc="5" dirty="0">
                <a:latin typeface="Times New Roman"/>
                <a:cs typeface="Times New Roman"/>
              </a:rPr>
              <a:t>as root  has </a:t>
            </a:r>
            <a:r>
              <a:rPr sz="1069" spc="10" dirty="0">
                <a:latin typeface="Times New Roman"/>
                <a:cs typeface="Times New Roman"/>
              </a:rPr>
              <a:t>been traversed now. This 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left subtree of </a:t>
            </a:r>
            <a:r>
              <a:rPr sz="1069" spc="10" dirty="0">
                <a:latin typeface="Times New Roman"/>
                <a:cs typeface="Times New Roman"/>
              </a:rPr>
              <a:t>node 14. Thus </a:t>
            </a:r>
            <a:r>
              <a:rPr sz="1069" spc="5" dirty="0">
                <a:latin typeface="Times New Roman"/>
                <a:cs typeface="Times New Roman"/>
              </a:rPr>
              <a:t>after traversing it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come back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node 14 and </a:t>
            </a:r>
            <a:r>
              <a:rPr sz="1069" spc="5" dirty="0">
                <a:latin typeface="Times New Roman"/>
                <a:cs typeface="Times New Roman"/>
              </a:rPr>
              <a:t>print it (as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traversed its left subtree i.e. </a:t>
            </a:r>
            <a:r>
              <a:rPr sz="1069" spc="10" dirty="0">
                <a:latin typeface="Times New Roman"/>
                <a:cs typeface="Times New Roman"/>
              </a:rPr>
              <a:t>tree  with 4 </a:t>
            </a:r>
            <a:r>
              <a:rPr sz="1069" spc="5" dirty="0">
                <a:latin typeface="Times New Roman"/>
                <a:cs typeface="Times New Roman"/>
              </a:rPr>
              <a:t>as root). It is evident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that before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to traverse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14,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printed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5" dirty="0">
                <a:latin typeface="Times New Roman"/>
                <a:cs typeface="Times New Roman"/>
              </a:rPr>
              <a:t>3, 4, 5, 7, </a:t>
            </a:r>
            <a:r>
              <a:rPr sz="1069" spc="10" dirty="0">
                <a:latin typeface="Times New Roman"/>
                <a:cs typeface="Times New Roman"/>
              </a:rPr>
              <a:t>9 and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14.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after  printing  </a:t>
            </a:r>
            <a:r>
              <a:rPr sz="1069" spc="10" dirty="0">
                <a:latin typeface="Times New Roman"/>
                <a:cs typeface="Times New Roman"/>
              </a:rPr>
              <a:t>the number 14,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go  </a:t>
            </a:r>
            <a:r>
              <a:rPr sz="1069" spc="5" dirty="0">
                <a:latin typeface="Times New Roman"/>
                <a:cs typeface="Times New Roman"/>
              </a:rPr>
              <a:t>to  traverse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 </a:t>
            </a:r>
            <a:r>
              <a:rPr sz="1069" spc="10" dirty="0">
                <a:latin typeface="Times New Roman"/>
                <a:cs typeface="Times New Roman"/>
              </a:rPr>
              <a:t>subtree </a:t>
            </a:r>
            <a:r>
              <a:rPr sz="1069" spc="5" dirty="0">
                <a:latin typeface="Times New Roman"/>
                <a:cs typeface="Times New Roman"/>
              </a:rPr>
              <a:t>of  14.   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traversal of this right </a:t>
            </a:r>
            <a:r>
              <a:rPr sz="1069" spc="10" dirty="0">
                <a:latin typeface="Times New Roman"/>
                <a:cs typeface="Times New Roman"/>
              </a:rPr>
              <a:t>subtree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5" dirty="0">
                <a:latin typeface="Times New Roman"/>
                <a:cs typeface="Times New Roman"/>
              </a:rPr>
              <a:t>15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root, is being carried out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way, we  </a:t>
            </a:r>
            <a:r>
              <a:rPr sz="1069" spc="5" dirty="0">
                <a:latin typeface="Times New Roman"/>
                <a:cs typeface="Times New Roman"/>
              </a:rPr>
              <a:t>traversed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subtree,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reach </a:t>
            </a:r>
            <a:r>
              <a:rPr sz="1069" spc="10" dirty="0">
                <a:latin typeface="Times New Roman"/>
                <a:cs typeface="Times New Roman"/>
              </a:rPr>
              <a:t>at node 15 and </a:t>
            </a:r>
            <a:r>
              <a:rPr sz="1069" spc="5" dirty="0">
                <a:latin typeface="Times New Roman"/>
                <a:cs typeface="Times New Roman"/>
              </a:rPr>
              <a:t>look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its left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0" dirty="0">
                <a:latin typeface="Times New Roman"/>
                <a:cs typeface="Times New Roman"/>
              </a:rPr>
              <a:t>before </a:t>
            </a:r>
            <a:r>
              <a:rPr sz="1069" spc="5" dirty="0">
                <a:latin typeface="Times New Roman"/>
                <a:cs typeface="Times New Roman"/>
              </a:rPr>
              <a:t>printing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left subtree is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i="1" spc="10" dirty="0">
                <a:latin typeface="Times New Roman"/>
                <a:cs typeface="Times New Roman"/>
              </a:rPr>
              <a:t>inorder (NULL) </a:t>
            </a:r>
            <a:r>
              <a:rPr sz="1069" spc="5" dirty="0">
                <a:latin typeface="Times New Roman"/>
                <a:cs typeface="Times New Roman"/>
              </a:rPr>
              <a:t>makes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condition of </a:t>
            </a:r>
            <a:r>
              <a:rPr sz="1069" i="1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statement false </a:t>
            </a:r>
            <a:r>
              <a:rPr sz="1069" spc="10" dirty="0">
                <a:latin typeface="Times New Roman"/>
                <a:cs typeface="Times New Roman"/>
              </a:rPr>
              <a:t>and we come back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i.e. 15.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print  </a:t>
            </a:r>
            <a:r>
              <a:rPr sz="1069" spc="10" dirty="0">
                <a:latin typeface="Times New Roman"/>
                <a:cs typeface="Times New Roman"/>
              </a:rPr>
              <a:t>this number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go to the </a:t>
            </a:r>
            <a:r>
              <a:rPr sz="1069" spc="5" dirty="0">
                <a:latin typeface="Times New Roman"/>
                <a:cs typeface="Times New Roman"/>
              </a:rPr>
              <a:t>right subtree of 15.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15 </a:t>
            </a:r>
            <a:r>
              <a:rPr sz="1069" spc="5" dirty="0">
                <a:latin typeface="Times New Roman"/>
                <a:cs typeface="Times New Roman"/>
              </a:rPr>
              <a:t>is also </a:t>
            </a:r>
            <a:r>
              <a:rPr sz="1069" spc="10" dirty="0">
                <a:latin typeface="Times New Roman"/>
                <a:cs typeface="Times New Roman"/>
              </a:rPr>
              <a:t>a tree the 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of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18.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this 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i.e. 18, </a:t>
            </a:r>
            <a:r>
              <a:rPr sz="1069" spc="15" dirty="0">
                <a:latin typeface="Times New Roman"/>
                <a:cs typeface="Times New Roman"/>
              </a:rPr>
              <a:t>we go </a:t>
            </a:r>
            <a:r>
              <a:rPr sz="1069" spc="5" dirty="0">
                <a:latin typeface="Times New Roman"/>
                <a:cs typeface="Times New Roman"/>
              </a:rPr>
              <a:t>to its left subtree and  reach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16.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being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of 16, makes us to return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16 and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print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(as </a:t>
            </a:r>
            <a:r>
              <a:rPr sz="1069" spc="5" dirty="0">
                <a:latin typeface="Times New Roman"/>
                <a:cs typeface="Times New Roman"/>
              </a:rPr>
              <a:t>its left subtree </a:t>
            </a:r>
            <a:r>
              <a:rPr sz="1069" spc="10" dirty="0">
                <a:latin typeface="Times New Roman"/>
                <a:cs typeface="Times New Roman"/>
              </a:rPr>
              <a:t>has been </a:t>
            </a:r>
            <a:r>
              <a:rPr sz="1069" spc="5" dirty="0">
                <a:latin typeface="Times New Roman"/>
                <a:cs typeface="Times New Roman"/>
              </a:rPr>
              <a:t>traversed,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NULL). </a:t>
            </a:r>
            <a:r>
              <a:rPr sz="1069" spc="5" dirty="0">
                <a:latin typeface="Times New Roman"/>
                <a:cs typeface="Times New Roman"/>
              </a:rPr>
              <a:t>After printing 16,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go to the </a:t>
            </a:r>
            <a:r>
              <a:rPr sz="1069" spc="5" dirty="0">
                <a:latin typeface="Times New Roman"/>
                <a:cs typeface="Times New Roman"/>
              </a:rPr>
              <a:t>right subtree of 16. </a:t>
            </a:r>
            <a:r>
              <a:rPr sz="1069" spc="10" dirty="0">
                <a:latin typeface="Times New Roman"/>
                <a:cs typeface="Times New Roman"/>
              </a:rPr>
              <a:t>This leads us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node 17. As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traversing </a:t>
            </a:r>
            <a:r>
              <a:rPr sz="1069" spc="10" dirty="0">
                <a:latin typeface="Times New Roman"/>
                <a:cs typeface="Times New Roman"/>
              </a:rPr>
              <a:t>the tree </a:t>
            </a:r>
            <a:r>
              <a:rPr sz="1069" spc="5" dirty="0">
                <a:latin typeface="Times New Roman"/>
                <a:cs typeface="Times New Roman"/>
              </a:rPr>
              <a:t>by  inorder process,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before printing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17, it will </a:t>
            </a:r>
            <a:r>
              <a:rPr sz="1069" spc="10" dirty="0">
                <a:latin typeface="Times New Roman"/>
                <a:cs typeface="Times New Roman"/>
              </a:rPr>
              <a:t>be necessary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traverse  its left </a:t>
            </a:r>
            <a:r>
              <a:rPr sz="1069" spc="10" dirty="0">
                <a:latin typeface="Times New Roman"/>
                <a:cs typeface="Times New Roman"/>
              </a:rPr>
              <a:t>subtree. </a:t>
            </a:r>
            <a:r>
              <a:rPr sz="1069" spc="5" dirty="0">
                <a:latin typeface="Times New Roman"/>
                <a:cs typeface="Times New Roman"/>
              </a:rPr>
              <a:t>Its left subtree is </a:t>
            </a:r>
            <a:r>
              <a:rPr sz="1069" spc="15" dirty="0">
                <a:latin typeface="Times New Roman"/>
                <a:cs typeface="Times New Roman"/>
              </a:rPr>
              <a:t>NULL. So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i="1" spc="5" dirty="0">
                <a:latin typeface="Times New Roman"/>
                <a:cs typeface="Times New Roman"/>
              </a:rPr>
              <a:t>inorder </a:t>
            </a:r>
            <a:r>
              <a:rPr sz="1069" i="1" spc="10" dirty="0">
                <a:latin typeface="Times New Roman"/>
                <a:cs typeface="Times New Roman"/>
              </a:rPr>
              <a:t>(NULL)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return to  17 and </a:t>
            </a:r>
            <a:r>
              <a:rPr sz="1069" spc="5" dirty="0">
                <a:latin typeface="Times New Roman"/>
                <a:cs typeface="Times New Roman"/>
              </a:rPr>
              <a:t>print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look </a:t>
            </a:r>
            <a:r>
              <a:rPr sz="1069" spc="10" dirty="0">
                <a:latin typeface="Times New Roman"/>
                <a:cs typeface="Times New Roman"/>
              </a:rPr>
              <a:t>at 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17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10" dirty="0">
                <a:latin typeface="Times New Roman"/>
                <a:cs typeface="Times New Roman"/>
              </a:rPr>
              <a:t>So again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i="1" spc="10" dirty="0">
                <a:latin typeface="Times New Roman"/>
                <a:cs typeface="Times New Roman"/>
              </a:rPr>
              <a:t>inorder </a:t>
            </a:r>
            <a:r>
              <a:rPr sz="1069" i="1" spc="15" dirty="0">
                <a:latin typeface="Times New Roman"/>
                <a:cs typeface="Times New Roman"/>
              </a:rPr>
              <a:t>(NULL)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ends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recursive calls for this tree.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traversed </a:t>
            </a:r>
            <a:r>
              <a:rPr sz="1069" spc="10" dirty="0">
                <a:latin typeface="Times New Roman"/>
                <a:cs typeface="Times New Roman"/>
              </a:rPr>
              <a:t>the whole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having node 17 </a:t>
            </a:r>
            <a:r>
              <a:rPr sz="1069" spc="5" dirty="0">
                <a:latin typeface="Times New Roman"/>
                <a:cs typeface="Times New Roman"/>
              </a:rPr>
              <a:t>as root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right subtree of 16.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already traversed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of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16.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9421" y="5624142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302014" y="5621549"/>
            <a:ext cx="0" cy="3496733"/>
          </a:xfrm>
          <a:custGeom>
            <a:avLst/>
            <a:gdLst/>
            <a:ahLst/>
            <a:cxnLst/>
            <a:rect l="l" t="t" r="r" b="b"/>
            <a:pathLst>
              <a:path h="3596640">
                <a:moveTo>
                  <a:pt x="0" y="0"/>
                </a:moveTo>
                <a:lnTo>
                  <a:pt x="0" y="3596639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9115318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253373" y="5621549"/>
            <a:ext cx="0" cy="3496733"/>
          </a:xfrm>
          <a:custGeom>
            <a:avLst/>
            <a:gdLst/>
            <a:ahLst/>
            <a:cxnLst/>
            <a:rect l="l" t="t" r="r" b="b"/>
            <a:pathLst>
              <a:path h="3596640">
                <a:moveTo>
                  <a:pt x="0" y="0"/>
                </a:moveTo>
                <a:lnTo>
                  <a:pt x="0" y="359663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695151" y="5696374"/>
            <a:ext cx="202493" cy="313619"/>
          </a:xfrm>
          <a:custGeom>
            <a:avLst/>
            <a:gdLst/>
            <a:ahLst/>
            <a:cxnLst/>
            <a:rect l="l" t="t" r="r" b="b"/>
            <a:pathLst>
              <a:path w="208280" h="322579">
                <a:moveTo>
                  <a:pt x="104393" y="0"/>
                </a:moveTo>
                <a:lnTo>
                  <a:pt x="42629" y="31187"/>
                </a:lnTo>
                <a:lnTo>
                  <a:pt x="20068" y="66165"/>
                </a:lnTo>
                <a:lnTo>
                  <a:pt x="5297" y="110508"/>
                </a:lnTo>
                <a:lnTo>
                  <a:pt x="0" y="161544"/>
                </a:lnTo>
                <a:lnTo>
                  <a:pt x="5297" y="212207"/>
                </a:lnTo>
                <a:lnTo>
                  <a:pt x="20068" y="256324"/>
                </a:lnTo>
                <a:lnTo>
                  <a:pt x="42629" y="291187"/>
                </a:lnTo>
                <a:lnTo>
                  <a:pt x="71298" y="314090"/>
                </a:lnTo>
                <a:lnTo>
                  <a:pt x="104393" y="322325"/>
                </a:lnTo>
                <a:lnTo>
                  <a:pt x="137117" y="314090"/>
                </a:lnTo>
                <a:lnTo>
                  <a:pt x="165561" y="291187"/>
                </a:lnTo>
                <a:lnTo>
                  <a:pt x="188006" y="256324"/>
                </a:lnTo>
                <a:lnTo>
                  <a:pt x="202734" y="212207"/>
                </a:lnTo>
                <a:lnTo>
                  <a:pt x="208025" y="161544"/>
                </a:lnTo>
                <a:lnTo>
                  <a:pt x="202734" y="110508"/>
                </a:lnTo>
                <a:lnTo>
                  <a:pt x="188006" y="66165"/>
                </a:lnTo>
                <a:lnTo>
                  <a:pt x="165561" y="31187"/>
                </a:lnTo>
                <a:lnTo>
                  <a:pt x="137117" y="8241"/>
                </a:lnTo>
                <a:lnTo>
                  <a:pt x="1043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2720340" y="5766506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8141" y="5920105"/>
            <a:ext cx="636499" cy="358069"/>
          </a:xfrm>
          <a:custGeom>
            <a:avLst/>
            <a:gdLst/>
            <a:ahLst/>
            <a:cxnLst/>
            <a:rect l="l" t="t" r="r" b="b"/>
            <a:pathLst>
              <a:path w="654685" h="368300">
                <a:moveTo>
                  <a:pt x="0" y="0"/>
                </a:moveTo>
                <a:lnTo>
                  <a:pt x="654557" y="36804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856529" y="6188287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80" h="321945">
                <a:moveTo>
                  <a:pt x="104393" y="0"/>
                </a:moveTo>
                <a:lnTo>
                  <a:pt x="42629" y="31138"/>
                </a:lnTo>
                <a:lnTo>
                  <a:pt x="20068" y="66001"/>
                </a:lnTo>
                <a:lnTo>
                  <a:pt x="5297" y="110118"/>
                </a:lnTo>
                <a:lnTo>
                  <a:pt x="0" y="160781"/>
                </a:lnTo>
                <a:lnTo>
                  <a:pt x="5297" y="211738"/>
                </a:lnTo>
                <a:lnTo>
                  <a:pt x="20068" y="255891"/>
                </a:lnTo>
                <a:lnTo>
                  <a:pt x="42629" y="290645"/>
                </a:lnTo>
                <a:lnTo>
                  <a:pt x="71298" y="313401"/>
                </a:lnTo>
                <a:lnTo>
                  <a:pt x="104393" y="321563"/>
                </a:lnTo>
                <a:lnTo>
                  <a:pt x="137117" y="313401"/>
                </a:lnTo>
                <a:lnTo>
                  <a:pt x="165561" y="290645"/>
                </a:lnTo>
                <a:lnTo>
                  <a:pt x="188006" y="255891"/>
                </a:lnTo>
                <a:lnTo>
                  <a:pt x="202734" y="211738"/>
                </a:lnTo>
                <a:lnTo>
                  <a:pt x="208025" y="160781"/>
                </a:lnTo>
                <a:lnTo>
                  <a:pt x="202734" y="110118"/>
                </a:lnTo>
                <a:lnTo>
                  <a:pt x="188006" y="66001"/>
                </a:lnTo>
                <a:lnTo>
                  <a:pt x="165561" y="31138"/>
                </a:lnTo>
                <a:lnTo>
                  <a:pt x="137117" y="8235"/>
                </a:lnTo>
                <a:lnTo>
                  <a:pt x="1043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923203" y="6259159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59517" y="5920105"/>
            <a:ext cx="635882" cy="358069"/>
          </a:xfrm>
          <a:custGeom>
            <a:avLst/>
            <a:gdLst/>
            <a:ahLst/>
            <a:cxnLst/>
            <a:rect l="l" t="t" r="r" b="b"/>
            <a:pathLst>
              <a:path w="654050" h="368300">
                <a:moveTo>
                  <a:pt x="653795" y="0"/>
                </a:moveTo>
                <a:lnTo>
                  <a:pt x="0" y="36804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319550" y="6724650"/>
            <a:ext cx="202493" cy="313619"/>
          </a:xfrm>
          <a:custGeom>
            <a:avLst/>
            <a:gdLst/>
            <a:ahLst/>
            <a:cxnLst/>
            <a:rect l="l" t="t" r="r" b="b"/>
            <a:pathLst>
              <a:path w="208280" h="322579">
                <a:moveTo>
                  <a:pt x="103631" y="0"/>
                </a:moveTo>
                <a:lnTo>
                  <a:pt x="42464" y="31138"/>
                </a:lnTo>
                <a:lnTo>
                  <a:pt x="20019" y="66001"/>
                </a:lnTo>
                <a:lnTo>
                  <a:pt x="5291" y="110118"/>
                </a:lnTo>
                <a:lnTo>
                  <a:pt x="0" y="160781"/>
                </a:lnTo>
                <a:lnTo>
                  <a:pt x="5291" y="211817"/>
                </a:lnTo>
                <a:lnTo>
                  <a:pt x="20019" y="256160"/>
                </a:lnTo>
                <a:lnTo>
                  <a:pt x="42464" y="291138"/>
                </a:lnTo>
                <a:lnTo>
                  <a:pt x="70908" y="314084"/>
                </a:lnTo>
                <a:lnTo>
                  <a:pt x="103631" y="322325"/>
                </a:lnTo>
                <a:lnTo>
                  <a:pt x="136727" y="314084"/>
                </a:lnTo>
                <a:lnTo>
                  <a:pt x="165396" y="291138"/>
                </a:lnTo>
                <a:lnTo>
                  <a:pt x="187957" y="256160"/>
                </a:lnTo>
                <a:lnTo>
                  <a:pt x="202728" y="211817"/>
                </a:lnTo>
                <a:lnTo>
                  <a:pt x="208025" y="160781"/>
                </a:lnTo>
                <a:lnTo>
                  <a:pt x="202728" y="110118"/>
                </a:lnTo>
                <a:lnTo>
                  <a:pt x="187957" y="66001"/>
                </a:lnTo>
                <a:lnTo>
                  <a:pt x="165396" y="31138"/>
                </a:lnTo>
                <a:lnTo>
                  <a:pt x="136727" y="8235"/>
                </a:lnTo>
                <a:lnTo>
                  <a:pt x="1036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386224" y="6796264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30624" y="6456469"/>
            <a:ext cx="317324" cy="313002"/>
          </a:xfrm>
          <a:custGeom>
            <a:avLst/>
            <a:gdLst/>
            <a:ahLst/>
            <a:cxnLst/>
            <a:rect l="l" t="t" r="r" b="b"/>
            <a:pathLst>
              <a:path w="326389" h="321945">
                <a:moveTo>
                  <a:pt x="0" y="0"/>
                </a:moveTo>
                <a:lnTo>
                  <a:pt x="326135" y="32156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030625" y="7126181"/>
            <a:ext cx="201877" cy="313002"/>
          </a:xfrm>
          <a:custGeom>
            <a:avLst/>
            <a:gdLst/>
            <a:ahLst/>
            <a:cxnLst/>
            <a:rect l="l" t="t" r="r" b="b"/>
            <a:pathLst>
              <a:path w="207644" h="321945">
                <a:moveTo>
                  <a:pt x="103631" y="0"/>
                </a:moveTo>
                <a:lnTo>
                  <a:pt x="42464" y="30918"/>
                </a:lnTo>
                <a:lnTo>
                  <a:pt x="20019" y="65672"/>
                </a:lnTo>
                <a:lnTo>
                  <a:pt x="5291" y="109825"/>
                </a:lnTo>
                <a:lnTo>
                  <a:pt x="0" y="160781"/>
                </a:lnTo>
                <a:lnTo>
                  <a:pt x="5291" y="211738"/>
                </a:lnTo>
                <a:lnTo>
                  <a:pt x="20019" y="255891"/>
                </a:lnTo>
                <a:lnTo>
                  <a:pt x="42464" y="290645"/>
                </a:lnTo>
                <a:lnTo>
                  <a:pt x="70908" y="313401"/>
                </a:lnTo>
                <a:lnTo>
                  <a:pt x="103631" y="321563"/>
                </a:lnTo>
                <a:lnTo>
                  <a:pt x="136355" y="313401"/>
                </a:lnTo>
                <a:lnTo>
                  <a:pt x="164799" y="290645"/>
                </a:lnTo>
                <a:lnTo>
                  <a:pt x="187244" y="255891"/>
                </a:lnTo>
                <a:lnTo>
                  <a:pt x="201972" y="211738"/>
                </a:lnTo>
                <a:lnTo>
                  <a:pt x="207263" y="160781"/>
                </a:lnTo>
                <a:lnTo>
                  <a:pt x="201972" y="109825"/>
                </a:lnTo>
                <a:lnTo>
                  <a:pt x="187244" y="65672"/>
                </a:lnTo>
                <a:lnTo>
                  <a:pt x="164799" y="30918"/>
                </a:lnTo>
                <a:lnTo>
                  <a:pt x="136355" y="8162"/>
                </a:lnTo>
                <a:lnTo>
                  <a:pt x="1036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096559" y="7196313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03238" y="6992832"/>
            <a:ext cx="144463" cy="177800"/>
          </a:xfrm>
          <a:custGeom>
            <a:avLst/>
            <a:gdLst/>
            <a:ahLst/>
            <a:cxnLst/>
            <a:rect l="l" t="t" r="r" b="b"/>
            <a:pathLst>
              <a:path w="148589" h="182879">
                <a:moveTo>
                  <a:pt x="148589" y="0"/>
                </a:moveTo>
                <a:lnTo>
                  <a:pt x="0" y="18288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708611" y="6456469"/>
            <a:ext cx="317324" cy="313002"/>
          </a:xfrm>
          <a:custGeom>
            <a:avLst/>
            <a:gdLst/>
            <a:ahLst/>
            <a:cxnLst/>
            <a:rect l="l" t="t" r="r" b="b"/>
            <a:pathLst>
              <a:path w="326389" h="321945">
                <a:moveTo>
                  <a:pt x="0" y="0"/>
                </a:moveTo>
                <a:lnTo>
                  <a:pt x="326136" y="32156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393508" y="6724650"/>
            <a:ext cx="202493" cy="313619"/>
          </a:xfrm>
          <a:custGeom>
            <a:avLst/>
            <a:gdLst/>
            <a:ahLst/>
            <a:cxnLst/>
            <a:rect l="l" t="t" r="r" b="b"/>
            <a:pathLst>
              <a:path w="208280" h="322579">
                <a:moveTo>
                  <a:pt x="104393" y="0"/>
                </a:moveTo>
                <a:lnTo>
                  <a:pt x="42629" y="31138"/>
                </a:lnTo>
                <a:lnTo>
                  <a:pt x="20068" y="66001"/>
                </a:lnTo>
                <a:lnTo>
                  <a:pt x="5297" y="110118"/>
                </a:lnTo>
                <a:lnTo>
                  <a:pt x="0" y="160781"/>
                </a:lnTo>
                <a:lnTo>
                  <a:pt x="5297" y="211817"/>
                </a:lnTo>
                <a:lnTo>
                  <a:pt x="20068" y="256160"/>
                </a:lnTo>
                <a:lnTo>
                  <a:pt x="42629" y="291138"/>
                </a:lnTo>
                <a:lnTo>
                  <a:pt x="71298" y="314084"/>
                </a:lnTo>
                <a:lnTo>
                  <a:pt x="104393" y="322325"/>
                </a:lnTo>
                <a:lnTo>
                  <a:pt x="137117" y="314084"/>
                </a:lnTo>
                <a:lnTo>
                  <a:pt x="165561" y="291138"/>
                </a:lnTo>
                <a:lnTo>
                  <a:pt x="188006" y="256160"/>
                </a:lnTo>
                <a:lnTo>
                  <a:pt x="202734" y="211817"/>
                </a:lnTo>
                <a:lnTo>
                  <a:pt x="208026" y="160781"/>
                </a:lnTo>
                <a:lnTo>
                  <a:pt x="202734" y="110118"/>
                </a:lnTo>
                <a:lnTo>
                  <a:pt x="188006" y="66001"/>
                </a:lnTo>
                <a:lnTo>
                  <a:pt x="165561" y="31138"/>
                </a:lnTo>
                <a:lnTo>
                  <a:pt x="137117" y="8235"/>
                </a:lnTo>
                <a:lnTo>
                  <a:pt x="1043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1459441" y="6796264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67603" y="6456469"/>
            <a:ext cx="317941" cy="313002"/>
          </a:xfrm>
          <a:custGeom>
            <a:avLst/>
            <a:gdLst/>
            <a:ahLst/>
            <a:cxnLst/>
            <a:rect l="l" t="t" r="r" b="b"/>
            <a:pathLst>
              <a:path w="327025" h="321945">
                <a:moveTo>
                  <a:pt x="326897" y="0"/>
                </a:moveTo>
                <a:lnTo>
                  <a:pt x="0" y="32156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712066" y="7572904"/>
            <a:ext cx="201877" cy="313002"/>
          </a:xfrm>
          <a:custGeom>
            <a:avLst/>
            <a:gdLst/>
            <a:ahLst/>
            <a:cxnLst/>
            <a:rect l="l" t="t" r="r" b="b"/>
            <a:pathLst>
              <a:path w="207644" h="321945">
                <a:moveTo>
                  <a:pt x="103631" y="0"/>
                </a:moveTo>
                <a:lnTo>
                  <a:pt x="42464" y="30918"/>
                </a:lnTo>
                <a:lnTo>
                  <a:pt x="20019" y="65672"/>
                </a:lnTo>
                <a:lnTo>
                  <a:pt x="5291" y="109825"/>
                </a:lnTo>
                <a:lnTo>
                  <a:pt x="0" y="160782"/>
                </a:lnTo>
                <a:lnTo>
                  <a:pt x="5291" y="211738"/>
                </a:lnTo>
                <a:lnTo>
                  <a:pt x="20019" y="255891"/>
                </a:lnTo>
                <a:lnTo>
                  <a:pt x="42464" y="290645"/>
                </a:lnTo>
                <a:lnTo>
                  <a:pt x="70908" y="313401"/>
                </a:lnTo>
                <a:lnTo>
                  <a:pt x="103631" y="321564"/>
                </a:lnTo>
                <a:lnTo>
                  <a:pt x="136355" y="313401"/>
                </a:lnTo>
                <a:lnTo>
                  <a:pt x="164799" y="290645"/>
                </a:lnTo>
                <a:lnTo>
                  <a:pt x="187244" y="255891"/>
                </a:lnTo>
                <a:lnTo>
                  <a:pt x="201972" y="211738"/>
                </a:lnTo>
                <a:lnTo>
                  <a:pt x="207263" y="160782"/>
                </a:lnTo>
                <a:lnTo>
                  <a:pt x="201972" y="109825"/>
                </a:lnTo>
                <a:lnTo>
                  <a:pt x="187244" y="65672"/>
                </a:lnTo>
                <a:lnTo>
                  <a:pt x="164799" y="30918"/>
                </a:lnTo>
                <a:lnTo>
                  <a:pt x="136355" y="8162"/>
                </a:lnTo>
                <a:lnTo>
                  <a:pt x="1036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1778000" y="7643036"/>
            <a:ext cx="69762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85420" y="7394363"/>
            <a:ext cx="174096" cy="223485"/>
          </a:xfrm>
          <a:custGeom>
            <a:avLst/>
            <a:gdLst/>
            <a:ahLst/>
            <a:cxnLst/>
            <a:rect l="l" t="t" r="r" b="b"/>
            <a:pathLst>
              <a:path w="179069" h="229870">
                <a:moveTo>
                  <a:pt x="0" y="229361"/>
                </a:moveTo>
                <a:lnTo>
                  <a:pt x="17907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880484" y="6992832"/>
            <a:ext cx="145697" cy="177800"/>
          </a:xfrm>
          <a:custGeom>
            <a:avLst/>
            <a:gdLst/>
            <a:ahLst/>
            <a:cxnLst/>
            <a:rect l="l" t="t" r="r" b="b"/>
            <a:pathLst>
              <a:path w="149860" h="182879">
                <a:moveTo>
                  <a:pt x="149352" y="0"/>
                </a:moveTo>
                <a:lnTo>
                  <a:pt x="0" y="18288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170150" y="6992832"/>
            <a:ext cx="145697" cy="177800"/>
          </a:xfrm>
          <a:custGeom>
            <a:avLst/>
            <a:gdLst/>
            <a:ahLst/>
            <a:cxnLst/>
            <a:rect l="l" t="t" r="r" b="b"/>
            <a:pathLst>
              <a:path w="149860" h="182879">
                <a:moveTo>
                  <a:pt x="0" y="0"/>
                </a:moveTo>
                <a:lnTo>
                  <a:pt x="149351" y="18288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880484" y="7394363"/>
            <a:ext cx="174096" cy="223485"/>
          </a:xfrm>
          <a:custGeom>
            <a:avLst/>
            <a:gdLst/>
            <a:ahLst/>
            <a:cxnLst/>
            <a:rect l="l" t="t" r="r" b="b"/>
            <a:pathLst>
              <a:path w="179070" h="229870">
                <a:moveTo>
                  <a:pt x="179070" y="229361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530811" y="6177915"/>
            <a:ext cx="203112" cy="313619"/>
          </a:xfrm>
          <a:custGeom>
            <a:avLst/>
            <a:gdLst/>
            <a:ahLst/>
            <a:cxnLst/>
            <a:rect l="l" t="t" r="r" b="b"/>
            <a:pathLst>
              <a:path w="208914" h="322579">
                <a:moveTo>
                  <a:pt x="104394" y="0"/>
                </a:moveTo>
                <a:lnTo>
                  <a:pt x="42958" y="31187"/>
                </a:lnTo>
                <a:lnTo>
                  <a:pt x="20287" y="66165"/>
                </a:lnTo>
                <a:lnTo>
                  <a:pt x="5370" y="110508"/>
                </a:lnTo>
                <a:lnTo>
                  <a:pt x="0" y="161544"/>
                </a:lnTo>
                <a:lnTo>
                  <a:pt x="5370" y="212207"/>
                </a:lnTo>
                <a:lnTo>
                  <a:pt x="20287" y="256324"/>
                </a:lnTo>
                <a:lnTo>
                  <a:pt x="42958" y="291187"/>
                </a:lnTo>
                <a:lnTo>
                  <a:pt x="71591" y="314090"/>
                </a:lnTo>
                <a:lnTo>
                  <a:pt x="104394" y="322325"/>
                </a:lnTo>
                <a:lnTo>
                  <a:pt x="137489" y="314090"/>
                </a:lnTo>
                <a:lnTo>
                  <a:pt x="166158" y="291187"/>
                </a:lnTo>
                <a:lnTo>
                  <a:pt x="188719" y="256324"/>
                </a:lnTo>
                <a:lnTo>
                  <a:pt x="203490" y="212207"/>
                </a:lnTo>
                <a:lnTo>
                  <a:pt x="208787" y="161544"/>
                </a:lnTo>
                <a:lnTo>
                  <a:pt x="203490" y="110508"/>
                </a:lnTo>
                <a:lnTo>
                  <a:pt x="188719" y="66165"/>
                </a:lnTo>
                <a:lnTo>
                  <a:pt x="166158" y="31187"/>
                </a:lnTo>
                <a:lnTo>
                  <a:pt x="137489" y="8241"/>
                </a:lnTo>
                <a:lnTo>
                  <a:pt x="1043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3556000" y="6248048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10835" y="7140999"/>
            <a:ext cx="202493" cy="313619"/>
          </a:xfrm>
          <a:custGeom>
            <a:avLst/>
            <a:gdLst/>
            <a:ahLst/>
            <a:cxnLst/>
            <a:rect l="l" t="t" r="r" b="b"/>
            <a:pathLst>
              <a:path w="208279" h="322579">
                <a:moveTo>
                  <a:pt x="103631" y="0"/>
                </a:moveTo>
                <a:lnTo>
                  <a:pt x="42464" y="31187"/>
                </a:lnTo>
                <a:lnTo>
                  <a:pt x="20019" y="66165"/>
                </a:lnTo>
                <a:lnTo>
                  <a:pt x="5291" y="110508"/>
                </a:lnTo>
                <a:lnTo>
                  <a:pt x="0" y="161544"/>
                </a:lnTo>
                <a:lnTo>
                  <a:pt x="5291" y="212207"/>
                </a:lnTo>
                <a:lnTo>
                  <a:pt x="20019" y="256324"/>
                </a:lnTo>
                <a:lnTo>
                  <a:pt x="42464" y="291187"/>
                </a:lnTo>
                <a:lnTo>
                  <a:pt x="70908" y="314090"/>
                </a:lnTo>
                <a:lnTo>
                  <a:pt x="103631" y="322326"/>
                </a:lnTo>
                <a:lnTo>
                  <a:pt x="136727" y="314090"/>
                </a:lnTo>
                <a:lnTo>
                  <a:pt x="165396" y="291187"/>
                </a:lnTo>
                <a:lnTo>
                  <a:pt x="187957" y="256324"/>
                </a:lnTo>
                <a:lnTo>
                  <a:pt x="202728" y="212207"/>
                </a:lnTo>
                <a:lnTo>
                  <a:pt x="208025" y="161544"/>
                </a:lnTo>
                <a:lnTo>
                  <a:pt x="202728" y="110508"/>
                </a:lnTo>
                <a:lnTo>
                  <a:pt x="187957" y="66165"/>
                </a:lnTo>
                <a:lnTo>
                  <a:pt x="165396" y="31187"/>
                </a:lnTo>
                <a:lnTo>
                  <a:pt x="136727" y="8241"/>
                </a:lnTo>
                <a:lnTo>
                  <a:pt x="1036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3736021" y="7211131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77535" y="7578831"/>
            <a:ext cx="202493" cy="313619"/>
          </a:xfrm>
          <a:custGeom>
            <a:avLst/>
            <a:gdLst/>
            <a:ahLst/>
            <a:cxnLst/>
            <a:rect l="l" t="t" r="r" b="b"/>
            <a:pathLst>
              <a:path w="208279" h="322579">
                <a:moveTo>
                  <a:pt x="104394" y="0"/>
                </a:moveTo>
                <a:lnTo>
                  <a:pt x="42629" y="31187"/>
                </a:lnTo>
                <a:lnTo>
                  <a:pt x="20068" y="66165"/>
                </a:lnTo>
                <a:lnTo>
                  <a:pt x="5297" y="110508"/>
                </a:lnTo>
                <a:lnTo>
                  <a:pt x="0" y="161544"/>
                </a:lnTo>
                <a:lnTo>
                  <a:pt x="5297" y="212207"/>
                </a:lnTo>
                <a:lnTo>
                  <a:pt x="20068" y="256324"/>
                </a:lnTo>
                <a:lnTo>
                  <a:pt x="42629" y="291187"/>
                </a:lnTo>
                <a:lnTo>
                  <a:pt x="71298" y="314090"/>
                </a:lnTo>
                <a:lnTo>
                  <a:pt x="104394" y="322326"/>
                </a:lnTo>
                <a:lnTo>
                  <a:pt x="137117" y="314090"/>
                </a:lnTo>
                <a:lnTo>
                  <a:pt x="165561" y="291187"/>
                </a:lnTo>
                <a:lnTo>
                  <a:pt x="188006" y="256324"/>
                </a:lnTo>
                <a:lnTo>
                  <a:pt x="202734" y="212207"/>
                </a:lnTo>
                <a:lnTo>
                  <a:pt x="208025" y="161544"/>
                </a:lnTo>
                <a:lnTo>
                  <a:pt x="202734" y="110508"/>
                </a:lnTo>
                <a:lnTo>
                  <a:pt x="188006" y="66165"/>
                </a:lnTo>
                <a:lnTo>
                  <a:pt x="165561" y="31187"/>
                </a:lnTo>
                <a:lnTo>
                  <a:pt x="137117" y="8241"/>
                </a:lnTo>
                <a:lnTo>
                  <a:pt x="1043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4002721" y="7648963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59014" y="6747615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79" h="321945">
                <a:moveTo>
                  <a:pt x="103632" y="0"/>
                </a:moveTo>
                <a:lnTo>
                  <a:pt x="42464" y="30918"/>
                </a:lnTo>
                <a:lnTo>
                  <a:pt x="20019" y="65672"/>
                </a:lnTo>
                <a:lnTo>
                  <a:pt x="5291" y="109825"/>
                </a:lnTo>
                <a:lnTo>
                  <a:pt x="0" y="160782"/>
                </a:lnTo>
                <a:lnTo>
                  <a:pt x="5291" y="211738"/>
                </a:lnTo>
                <a:lnTo>
                  <a:pt x="20019" y="255891"/>
                </a:lnTo>
                <a:lnTo>
                  <a:pt x="42464" y="290645"/>
                </a:lnTo>
                <a:lnTo>
                  <a:pt x="70908" y="313401"/>
                </a:lnTo>
                <a:lnTo>
                  <a:pt x="103632" y="321563"/>
                </a:lnTo>
                <a:lnTo>
                  <a:pt x="136727" y="313401"/>
                </a:lnTo>
                <a:lnTo>
                  <a:pt x="165396" y="290645"/>
                </a:lnTo>
                <a:lnTo>
                  <a:pt x="187957" y="255891"/>
                </a:lnTo>
                <a:lnTo>
                  <a:pt x="202728" y="211738"/>
                </a:lnTo>
                <a:lnTo>
                  <a:pt x="208025" y="160782"/>
                </a:lnTo>
                <a:lnTo>
                  <a:pt x="202728" y="109825"/>
                </a:lnTo>
                <a:lnTo>
                  <a:pt x="187957" y="65672"/>
                </a:lnTo>
                <a:lnTo>
                  <a:pt x="165396" y="30918"/>
                </a:lnTo>
                <a:lnTo>
                  <a:pt x="136727" y="8162"/>
                </a:lnTo>
                <a:lnTo>
                  <a:pt x="10363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3984201" y="6817748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18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279053" y="7135072"/>
            <a:ext cx="203112" cy="313002"/>
          </a:xfrm>
          <a:custGeom>
            <a:avLst/>
            <a:gdLst/>
            <a:ahLst/>
            <a:cxnLst/>
            <a:rect l="l" t="t" r="r" b="b"/>
            <a:pathLst>
              <a:path w="208914" h="321945">
                <a:moveTo>
                  <a:pt x="104393" y="0"/>
                </a:moveTo>
                <a:lnTo>
                  <a:pt x="42958" y="31138"/>
                </a:lnTo>
                <a:lnTo>
                  <a:pt x="20287" y="66001"/>
                </a:lnTo>
                <a:lnTo>
                  <a:pt x="5370" y="110118"/>
                </a:lnTo>
                <a:lnTo>
                  <a:pt x="0" y="160781"/>
                </a:lnTo>
                <a:lnTo>
                  <a:pt x="5370" y="211738"/>
                </a:lnTo>
                <a:lnTo>
                  <a:pt x="20287" y="255891"/>
                </a:lnTo>
                <a:lnTo>
                  <a:pt x="42958" y="290645"/>
                </a:lnTo>
                <a:lnTo>
                  <a:pt x="71591" y="313401"/>
                </a:lnTo>
                <a:lnTo>
                  <a:pt x="104393" y="321563"/>
                </a:lnTo>
                <a:lnTo>
                  <a:pt x="137489" y="313401"/>
                </a:lnTo>
                <a:lnTo>
                  <a:pt x="166158" y="290645"/>
                </a:lnTo>
                <a:lnTo>
                  <a:pt x="188719" y="255891"/>
                </a:lnTo>
                <a:lnTo>
                  <a:pt x="203490" y="211738"/>
                </a:lnTo>
                <a:lnTo>
                  <a:pt x="208787" y="160781"/>
                </a:lnTo>
                <a:lnTo>
                  <a:pt x="203490" y="110118"/>
                </a:lnTo>
                <a:lnTo>
                  <a:pt x="188719" y="66001"/>
                </a:lnTo>
                <a:lnTo>
                  <a:pt x="166158" y="31138"/>
                </a:lnTo>
                <a:lnTo>
                  <a:pt x="137489" y="8235"/>
                </a:lnTo>
                <a:lnTo>
                  <a:pt x="1043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4304982" y="7205945"/>
            <a:ext cx="139524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33663" y="8801700"/>
            <a:ext cx="1715029" cy="16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14.2 (b): </a:t>
            </a:r>
            <a:r>
              <a:rPr sz="1069" spc="10" dirty="0">
                <a:latin typeface="Times New Roman"/>
                <a:cs typeface="Times New Roman"/>
              </a:rPr>
              <a:t>inorder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recursion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54656" y="5801325"/>
            <a:ext cx="1061244" cy="2616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..inorder(15)</a:t>
            </a:r>
            <a:endParaRPr sz="1069">
              <a:latin typeface="Times New Roman"/>
              <a:cs typeface="Times New Roman"/>
            </a:endParaRPr>
          </a:p>
          <a:p>
            <a:pPr marR="202489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....inorder(null)  15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....inorder(18)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......inorder(16)</a:t>
            </a:r>
            <a:endParaRPr sz="1069">
              <a:latin typeface="Times New Roman"/>
              <a:cs typeface="Times New Roman"/>
            </a:endParaRPr>
          </a:p>
          <a:p>
            <a:pPr marR="62352">
              <a:lnSpc>
                <a:spcPts val="1264"/>
              </a:lnSpc>
              <a:spcBef>
                <a:spcPts val="49"/>
              </a:spcBef>
            </a:pPr>
            <a:r>
              <a:rPr sz="1069" dirty="0">
                <a:latin typeface="Times New Roman"/>
                <a:cs typeface="Times New Roman"/>
              </a:rPr>
              <a:t>........inorde</a:t>
            </a:r>
            <a:r>
              <a:rPr sz="1069" spc="10" dirty="0">
                <a:latin typeface="Times New Roman"/>
                <a:cs typeface="Times New Roman"/>
              </a:rPr>
              <a:t>r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dirty="0">
                <a:latin typeface="Times New Roman"/>
                <a:cs typeface="Times New Roman"/>
              </a:rPr>
              <a:t>null) 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........inorder(17)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..........inorder(null)  17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..........inorder(null)  18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......inorder(20)</a:t>
            </a:r>
            <a:endParaRPr sz="1069">
              <a:latin typeface="Times New Roman"/>
              <a:cs typeface="Times New Roman"/>
            </a:endParaRPr>
          </a:p>
          <a:p>
            <a:pPr marR="62352">
              <a:lnSpc>
                <a:spcPts val="1264"/>
              </a:lnSpc>
              <a:spcBef>
                <a:spcPts val="44"/>
              </a:spcBef>
            </a:pPr>
            <a:r>
              <a:rPr sz="1069" dirty="0">
                <a:latin typeface="Times New Roman"/>
                <a:cs typeface="Times New Roman"/>
              </a:rPr>
              <a:t>........inorde</a:t>
            </a:r>
            <a:r>
              <a:rPr sz="1069" spc="10" dirty="0">
                <a:latin typeface="Times New Roman"/>
                <a:cs typeface="Times New Roman"/>
              </a:rPr>
              <a:t>r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dirty="0">
                <a:latin typeface="Times New Roman"/>
                <a:cs typeface="Times New Roman"/>
              </a:rPr>
              <a:t>null)  </a:t>
            </a: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........inorder(null)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9689366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693" cy="8081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796"/>
              </a:spcBef>
            </a:pP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traversed the tree </a:t>
            </a:r>
            <a:r>
              <a:rPr sz="1069" spc="10" dirty="0">
                <a:latin typeface="Times New Roman"/>
                <a:cs typeface="Times New Roman"/>
              </a:rPr>
              <a:t>with node 16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root.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of  node </a:t>
            </a:r>
            <a:r>
              <a:rPr sz="1069" spc="5" dirty="0">
                <a:latin typeface="Times New Roman"/>
                <a:cs typeface="Times New Roman"/>
              </a:rPr>
              <a:t>18. </a:t>
            </a:r>
            <a:r>
              <a:rPr sz="1069" spc="10" dirty="0">
                <a:latin typeface="Times New Roman"/>
                <a:cs typeface="Times New Roman"/>
              </a:rPr>
              <a:t>After traversing the </a:t>
            </a:r>
            <a:r>
              <a:rPr sz="1069" spc="5" dirty="0">
                <a:latin typeface="Times New Roman"/>
                <a:cs typeface="Times New Roman"/>
              </a:rPr>
              <a:t>left subtree of 18,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print </a:t>
            </a:r>
            <a:r>
              <a:rPr sz="1069" spc="10" dirty="0">
                <a:latin typeface="Times New Roman"/>
                <a:cs typeface="Times New Roman"/>
              </a:rPr>
              <a:t>the number 18 and go </a:t>
            </a:r>
            <a:r>
              <a:rPr sz="1069" spc="5" dirty="0">
                <a:latin typeface="Times New Roman"/>
                <a:cs typeface="Times New Roman"/>
              </a:rPr>
              <a:t>to its  right subtree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reach </a:t>
            </a:r>
            <a:r>
              <a:rPr sz="1069" spc="10" dirty="0">
                <a:latin typeface="Times New Roman"/>
                <a:cs typeface="Times New Roman"/>
              </a:rPr>
              <a:t>at node </a:t>
            </a:r>
            <a:r>
              <a:rPr sz="1069" spc="5" dirty="0">
                <a:latin typeface="Times New Roman"/>
                <a:cs typeface="Times New Roman"/>
              </a:rPr>
              <a:t>20.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go to the </a:t>
            </a:r>
            <a:r>
              <a:rPr sz="1069" spc="5" dirty="0">
                <a:latin typeface="Times New Roman"/>
                <a:cs typeface="Times New Roman"/>
              </a:rPr>
              <a:t>left subtree of </a:t>
            </a:r>
            <a:r>
              <a:rPr sz="1069" spc="10" dirty="0">
                <a:latin typeface="Times New Roman"/>
                <a:cs typeface="Times New Roman"/>
              </a:rPr>
              <a:t>20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10" dirty="0">
                <a:latin typeface="Times New Roman"/>
                <a:cs typeface="Times New Roman"/>
              </a:rPr>
              <a:t>and  come back to 20 and </a:t>
            </a:r>
            <a:r>
              <a:rPr sz="1069" spc="5" dirty="0">
                <a:latin typeface="Times New Roman"/>
                <a:cs typeface="Times New Roman"/>
              </a:rPr>
              <a:t>print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Then go </a:t>
            </a:r>
            <a:r>
              <a:rPr sz="1069" spc="5" dirty="0">
                <a:latin typeface="Times New Roman"/>
                <a:cs typeface="Times New Roman"/>
              </a:rPr>
              <a:t>to its right subtree,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also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that  ends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recursion.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traversed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having node 20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root. </a:t>
            </a:r>
            <a:r>
              <a:rPr sz="1069" spc="10" dirty="0">
                <a:latin typeface="Times New Roman"/>
                <a:cs typeface="Times New Roman"/>
              </a:rPr>
              <a:t>This  tree </a:t>
            </a:r>
            <a:r>
              <a:rPr sz="1069" spc="5" dirty="0">
                <a:latin typeface="Times New Roman"/>
                <a:cs typeface="Times New Roman"/>
              </a:rPr>
              <a:t>(having </a:t>
            </a:r>
            <a:r>
              <a:rPr sz="1069" spc="15" dirty="0">
                <a:latin typeface="Times New Roman"/>
                <a:cs typeface="Times New Roman"/>
              </a:rPr>
              <a:t>20 </a:t>
            </a:r>
            <a:r>
              <a:rPr sz="1069" spc="5" dirty="0">
                <a:latin typeface="Times New Roman"/>
                <a:cs typeface="Times New Roman"/>
              </a:rPr>
              <a:t>as root)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5" dirty="0">
                <a:latin typeface="Times New Roman"/>
                <a:cs typeface="Times New Roman"/>
              </a:rPr>
              <a:t>18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itself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right subtree of 15.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already traversed the left subtree of </a:t>
            </a:r>
            <a:r>
              <a:rPr sz="1069" spc="10" dirty="0">
                <a:latin typeface="Times New Roman"/>
                <a:cs typeface="Times New Roman"/>
              </a:rPr>
              <a:t>15 and gone through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whole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having  15 </a:t>
            </a:r>
            <a:r>
              <a:rPr sz="1069" spc="5" dirty="0">
                <a:latin typeface="Times New Roman"/>
                <a:cs typeface="Times New Roman"/>
              </a:rPr>
              <a:t>as root. </a:t>
            </a:r>
            <a:r>
              <a:rPr sz="1069" spc="10" dirty="0">
                <a:latin typeface="Times New Roman"/>
                <a:cs typeface="Times New Roman"/>
              </a:rPr>
              <a:t>This tree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right subtree of the main tree with </a:t>
            </a:r>
            <a:r>
              <a:rPr sz="1069" spc="10" dirty="0">
                <a:latin typeface="Times New Roman"/>
                <a:cs typeface="Times New Roman"/>
              </a:rPr>
              <a:t>14 </a:t>
            </a:r>
            <a:r>
              <a:rPr sz="1069" spc="5" dirty="0">
                <a:latin typeface="Times New Roman"/>
                <a:cs typeface="Times New Roman"/>
              </a:rPr>
              <a:t>as the root.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have  already traversed its left subtree.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traversed the </a:t>
            </a:r>
            <a:r>
              <a:rPr sz="1069" spc="10" dirty="0">
                <a:latin typeface="Times New Roman"/>
                <a:cs typeface="Times New Roman"/>
              </a:rPr>
              <a:t>whole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inorder  process.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figure 14.3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inorder traversal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printed </a:t>
            </a:r>
            <a:r>
              <a:rPr sz="1069" spc="10" dirty="0">
                <a:latin typeface="Times New Roman"/>
                <a:cs typeface="Times New Roman"/>
              </a:rPr>
              <a:t>the  numbers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order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684739"/>
            <a:r>
              <a:rPr sz="1069" spc="5" dirty="0">
                <a:latin typeface="Times New Roman"/>
                <a:cs typeface="Times New Roman"/>
              </a:rPr>
              <a:t>3, </a:t>
            </a:r>
            <a:r>
              <a:rPr sz="1069" spc="10" dirty="0">
                <a:latin typeface="Times New Roman"/>
                <a:cs typeface="Times New Roman"/>
              </a:rPr>
              <a:t>4, </a:t>
            </a:r>
            <a:r>
              <a:rPr sz="1069" spc="5" dirty="0">
                <a:latin typeface="Times New Roman"/>
                <a:cs typeface="Times New Roman"/>
              </a:rPr>
              <a:t>5, 7, 9, 14, </a:t>
            </a:r>
            <a:r>
              <a:rPr sz="1069" spc="10" dirty="0">
                <a:latin typeface="Times New Roman"/>
                <a:cs typeface="Times New Roman"/>
              </a:rPr>
              <a:t>15, </a:t>
            </a:r>
            <a:r>
              <a:rPr sz="1069" spc="5" dirty="0">
                <a:latin typeface="Times New Roman"/>
                <a:cs typeface="Times New Roman"/>
              </a:rPr>
              <a:t>16, 17, 18,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20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successfully demonstrated the </a:t>
            </a:r>
            <a:r>
              <a:rPr sz="1069" spc="10" dirty="0">
                <a:latin typeface="Times New Roman"/>
                <a:cs typeface="Times New Roman"/>
              </a:rPr>
              <a:t>preorder and inorder traversal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tree </a:t>
            </a:r>
            <a:r>
              <a:rPr sz="1069" spc="5" dirty="0">
                <a:latin typeface="Times New Roman"/>
                <a:cs typeface="Times New Roman"/>
              </a:rPr>
              <a:t>by  using recursion method.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postorder traversal has </a:t>
            </a:r>
            <a:r>
              <a:rPr sz="1069" spc="10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left for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exercise. 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with the same above </a:t>
            </a:r>
            <a:r>
              <a:rPr sz="1069" spc="5" dirty="0">
                <a:latin typeface="Times New Roman"/>
                <a:cs typeface="Times New Roman"/>
              </a:rPr>
              <a:t>tree or build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on your </a:t>
            </a:r>
            <a:r>
              <a:rPr sz="1069" spc="15" dirty="0">
                <a:latin typeface="Times New Roman"/>
                <a:cs typeface="Times New Roman"/>
              </a:rPr>
              <a:t>own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traverse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nature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recursive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coming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most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methods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write for </a:t>
            </a:r>
            <a:r>
              <a:rPr sz="1069" spc="5" dirty="0">
                <a:latin typeface="Times New Roman"/>
                <a:cs typeface="Times New Roman"/>
              </a:rPr>
              <a:t>tree operations are recursive. </a:t>
            </a:r>
            <a:r>
              <a:rPr sz="1069" spc="15" dirty="0">
                <a:latin typeface="Times New Roman"/>
                <a:cs typeface="Times New Roman"/>
              </a:rPr>
              <a:t>From  </a:t>
            </a:r>
            <a:r>
              <a:rPr sz="1069" spc="10" dirty="0">
                <a:latin typeface="Times New Roman"/>
                <a:cs typeface="Times New Roman"/>
              </a:rPr>
              <a:t>the programming point of view, the </a:t>
            </a:r>
            <a:r>
              <a:rPr sz="1069" spc="5" dirty="0">
                <a:latin typeface="Times New Roman"/>
                <a:cs typeface="Times New Roman"/>
              </a:rPr>
              <a:t>recursion is </a:t>
            </a:r>
            <a:r>
              <a:rPr sz="1069" spc="10" dirty="0">
                <a:latin typeface="Times New Roman"/>
                <a:cs typeface="Times New Roman"/>
              </a:rPr>
              <a:t>implemented internally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This stack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maintained by </a:t>
            </a:r>
            <a:r>
              <a:rPr sz="1069" spc="5" dirty="0">
                <a:latin typeface="Times New Roman"/>
                <a:cs typeface="Times New Roman"/>
              </a:rPr>
              <a:t>the run time environment.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recursion is </a:t>
            </a:r>
            <a:r>
              <a:rPr sz="1069" spc="10" dirty="0">
                <a:latin typeface="Times New Roman"/>
                <a:cs typeface="Times New Roman"/>
              </a:rPr>
              <a:t>there in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machine code generated by </a:t>
            </a:r>
            <a:r>
              <a:rPr sz="1069" spc="5" dirty="0">
                <a:latin typeface="Times New Roman"/>
                <a:cs typeface="Times New Roman"/>
              </a:rPr>
              <a:t>the compiler.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programmer’s responsibility to  </a:t>
            </a:r>
            <a:r>
              <a:rPr sz="1069" spc="5" dirty="0">
                <a:latin typeface="Times New Roman"/>
                <a:cs typeface="Times New Roman"/>
              </a:rPr>
              <a:t>provide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terminating condition to stop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recursion. Otherwise, it will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infinite </a:t>
            </a:r>
            <a:r>
              <a:rPr sz="1069" spc="5" dirty="0">
                <a:latin typeface="Times New Roman"/>
                <a:cs typeface="Times New Roman"/>
              </a:rPr>
              <a:t>recursion. If </a:t>
            </a:r>
            <a:r>
              <a:rPr sz="1069" spc="10" dirty="0">
                <a:latin typeface="Times New Roman"/>
                <a:cs typeface="Times New Roman"/>
              </a:rPr>
              <a:t>we do not put a </a:t>
            </a:r>
            <a:r>
              <a:rPr sz="1069" spc="5" dirty="0">
                <a:latin typeface="Times New Roman"/>
                <a:cs typeface="Times New Roman"/>
              </a:rPr>
              <a:t>terminating condition,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recursive calls </a:t>
            </a:r>
            <a:r>
              <a:rPr sz="1069" spc="10" dirty="0">
                <a:latin typeface="Times New Roman"/>
                <a:cs typeface="Times New Roman"/>
              </a:rPr>
              <a:t>will be  </a:t>
            </a:r>
            <a:r>
              <a:rPr sz="1069" spc="5" dirty="0">
                <a:latin typeface="Times New Roman"/>
                <a:cs typeface="Times New Roman"/>
              </a:rPr>
              <a:t>continued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call stack will </a:t>
            </a:r>
            <a:r>
              <a:rPr sz="1069" spc="15" dirty="0">
                <a:latin typeface="Times New Roman"/>
                <a:cs typeface="Times New Roman"/>
              </a:rPr>
              <a:t>go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increasing.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that when a program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executes,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becomes a process and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is allocated to it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system for  </a:t>
            </a:r>
            <a:r>
              <a:rPr sz="1069" spc="5" dirty="0">
                <a:latin typeface="Times New Roman"/>
                <a:cs typeface="Times New Roman"/>
              </a:rPr>
              <a:t>its call </a:t>
            </a:r>
            <a:r>
              <a:rPr sz="1069" spc="10" dirty="0">
                <a:latin typeface="Times New Roman"/>
                <a:cs typeface="Times New Roman"/>
              </a:rPr>
              <a:t>stack.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limit. </a:t>
            </a:r>
            <a:r>
              <a:rPr sz="1069" spc="10" dirty="0">
                <a:latin typeface="Times New Roman"/>
                <a:cs typeface="Times New Roman"/>
              </a:rPr>
              <a:t>Thus when </a:t>
            </a:r>
            <a:r>
              <a:rPr sz="1069" spc="5" dirty="0">
                <a:latin typeface="Times New Roman"/>
                <a:cs typeface="Times New Roman"/>
              </a:rPr>
              <a:t>the recursive calls </a:t>
            </a:r>
            <a:r>
              <a:rPr sz="1069" spc="10" dirty="0">
                <a:latin typeface="Times New Roman"/>
                <a:cs typeface="Times New Roman"/>
              </a:rPr>
              <a:t>do not </a:t>
            </a:r>
            <a:r>
              <a:rPr sz="1069" spc="5" dirty="0">
                <a:latin typeface="Times New Roman"/>
                <a:cs typeface="Times New Roman"/>
              </a:rPr>
              <a:t>end, there  is </a:t>
            </a:r>
            <a:r>
              <a:rPr sz="1069" spc="10" dirty="0">
                <a:latin typeface="Times New Roman"/>
                <a:cs typeface="Times New Roman"/>
              </a:rPr>
              <a:t>no memory </a:t>
            </a:r>
            <a:r>
              <a:rPr sz="1069" spc="5" dirty="0">
                <a:latin typeface="Times New Roman"/>
                <a:cs typeface="Times New Roman"/>
              </a:rPr>
              <a:t>left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used for increasing call </a:t>
            </a:r>
            <a:r>
              <a:rPr sz="1069" spc="10" dirty="0">
                <a:latin typeface="Times New Roman"/>
                <a:cs typeface="Times New Roman"/>
              </a:rPr>
              <a:t>stack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certain time. This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crash </a:t>
            </a:r>
            <a:r>
              <a:rPr sz="1069" spc="10" dirty="0">
                <a:latin typeface="Times New Roman"/>
                <a:cs typeface="Times New Roman"/>
              </a:rPr>
              <a:t>the program or the program </a:t>
            </a:r>
            <a:r>
              <a:rPr sz="1069" spc="5" dirty="0">
                <a:latin typeface="Times New Roman"/>
                <a:cs typeface="Times New Roman"/>
              </a:rPr>
              <a:t>will halt. </a:t>
            </a:r>
            <a:r>
              <a:rPr sz="1069" spc="10" dirty="0">
                <a:latin typeface="Times New Roman"/>
                <a:cs typeface="Times New Roman"/>
              </a:rPr>
              <a:t>So we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very </a:t>
            </a:r>
            <a:r>
              <a:rPr sz="1069" spc="5" dirty="0">
                <a:latin typeface="Times New Roman"/>
                <a:cs typeface="Times New Roman"/>
              </a:rPr>
              <a:t>careful while </a:t>
            </a:r>
            <a:r>
              <a:rPr sz="1069" spc="10" dirty="0">
                <a:latin typeface="Times New Roman"/>
                <a:cs typeface="Times New Roman"/>
              </a:rPr>
              <a:t>using  the </a:t>
            </a:r>
            <a:r>
              <a:rPr sz="1069" spc="5" dirty="0">
                <a:latin typeface="Times New Roman"/>
                <a:cs typeface="Times New Roman"/>
              </a:rPr>
              <a:t>recursive </a:t>
            </a:r>
            <a:r>
              <a:rPr sz="1069" spc="10" dirty="0">
                <a:latin typeface="Times New Roman"/>
                <a:cs typeface="Times New Roman"/>
              </a:rPr>
              <a:t>calls and ensure the </a:t>
            </a:r>
            <a:r>
              <a:rPr sz="1069" spc="5" dirty="0">
                <a:latin typeface="Times New Roman"/>
                <a:cs typeface="Times New Roman"/>
              </a:rPr>
              <a:t>provision of </a:t>
            </a:r>
            <a:r>
              <a:rPr sz="1069" spc="10" dirty="0">
                <a:latin typeface="Times New Roman"/>
                <a:cs typeface="Times New Roman"/>
              </a:rPr>
              <a:t>a terminating </a:t>
            </a:r>
            <a:r>
              <a:rPr sz="1069" spc="5" dirty="0">
                <a:latin typeface="Times New Roman"/>
                <a:cs typeface="Times New Roman"/>
              </a:rPr>
              <a:t>condition </a:t>
            </a:r>
            <a:r>
              <a:rPr sz="1069" spc="10" dirty="0">
                <a:latin typeface="Times New Roman"/>
                <a:cs typeface="Times New Roman"/>
              </a:rPr>
              <a:t>in the recursive  </a:t>
            </a:r>
            <a:r>
              <a:rPr sz="1069" spc="5" dirty="0">
                <a:latin typeface="Times New Roman"/>
                <a:cs typeface="Times New Roman"/>
              </a:rPr>
              <a:t>calls.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10" dirty="0">
                <a:latin typeface="Arial"/>
                <a:cs typeface="Arial"/>
              </a:rPr>
              <a:t>Non </a:t>
            </a:r>
            <a:r>
              <a:rPr sz="1264" b="1" spc="5" dirty="0">
                <a:latin typeface="Arial"/>
                <a:cs typeface="Arial"/>
              </a:rPr>
              <a:t>Recursive</a:t>
            </a:r>
            <a:r>
              <a:rPr sz="1264" b="1" spc="-53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Traversal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also </a:t>
            </a:r>
            <a:r>
              <a:rPr sz="1069" spc="5" dirty="0">
                <a:latin typeface="Times New Roman"/>
                <a:cs typeface="Times New Roman"/>
              </a:rPr>
              <a:t>carry out </a:t>
            </a:r>
            <a:r>
              <a:rPr sz="1069" spc="10" dirty="0">
                <a:latin typeface="Times New Roman"/>
                <a:cs typeface="Times New Roman"/>
              </a:rPr>
              <a:t>these traversing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help </a:t>
            </a:r>
            <a:r>
              <a:rPr sz="1069" spc="5" dirty="0">
                <a:latin typeface="Times New Roman"/>
                <a:cs typeface="Times New Roman"/>
              </a:rPr>
              <a:t>of non-recursive </a:t>
            </a:r>
            <a:r>
              <a:rPr sz="1069" spc="10" dirty="0">
                <a:latin typeface="Times New Roman"/>
                <a:cs typeface="Times New Roman"/>
              </a:rPr>
              <a:t>calls. Think for  a </a:t>
            </a:r>
            <a:r>
              <a:rPr sz="1069" spc="5" dirty="0">
                <a:latin typeface="Times New Roman"/>
                <a:cs typeface="Times New Roman"/>
              </a:rPr>
              <a:t>few </a:t>
            </a:r>
            <a:r>
              <a:rPr sz="1069" spc="10" dirty="0">
                <a:latin typeface="Times New Roman"/>
                <a:cs typeface="Times New Roman"/>
              </a:rPr>
              <a:t>moments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keep </a:t>
            </a:r>
            <a:r>
              <a:rPr sz="1069" spc="5" dirty="0">
                <a:latin typeface="Times New Roman"/>
                <a:cs typeface="Times New Roman"/>
              </a:rPr>
              <a:t>track of going left or going right or </a:t>
            </a:r>
            <a:r>
              <a:rPr sz="1069" spc="10" dirty="0">
                <a:latin typeface="Times New Roman"/>
                <a:cs typeface="Times New Roman"/>
              </a:rPr>
              <a:t>coming  back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out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recursion..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preorder, inorder and postorder  </a:t>
            </a:r>
            <a:r>
              <a:rPr sz="1069" spc="5" dirty="0">
                <a:latin typeface="Times New Roman"/>
                <a:cs typeface="Times New Roman"/>
              </a:rPr>
              <a:t>traversal,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visit nodes at different level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then return.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the way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comeback or go </a:t>
            </a:r>
            <a:r>
              <a:rPr sz="1069" spc="5" dirty="0">
                <a:latin typeface="Times New Roman"/>
                <a:cs typeface="Times New Roman"/>
              </a:rPr>
              <a:t>further deep.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not using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recursion,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these things  </a:t>
            </a:r>
            <a:r>
              <a:rPr sz="1069" spc="10" dirty="0">
                <a:latin typeface="Times New Roman"/>
                <a:cs typeface="Times New Roman"/>
              </a:rPr>
              <a:t>can be managed?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manage </a:t>
            </a:r>
            <a:r>
              <a:rPr sz="1069" spc="5" dirty="0">
                <a:latin typeface="Times New Roman"/>
                <a:cs typeface="Times New Roman"/>
              </a:rPr>
              <a:t>all this in our methods. Let’s see </a:t>
            </a:r>
            <a:r>
              <a:rPr sz="1069" spc="10" dirty="0">
                <a:latin typeface="Times New Roman"/>
                <a:cs typeface="Times New Roman"/>
              </a:rPr>
              <a:t>how 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write the </a:t>
            </a:r>
            <a:r>
              <a:rPr sz="1069" spc="5" dirty="0">
                <a:latin typeface="Times New Roman"/>
                <a:cs typeface="Times New Roman"/>
              </a:rPr>
              <a:t>non-recursive tree traversal </a:t>
            </a:r>
            <a:r>
              <a:rPr sz="1069" spc="10" dirty="0">
                <a:latin typeface="Times New Roman"/>
                <a:cs typeface="Times New Roman"/>
              </a:rPr>
              <a:t>methods.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implement </a:t>
            </a:r>
            <a:r>
              <a:rPr sz="1069" spc="5" dirty="0">
                <a:latin typeface="Times New Roman"/>
                <a:cs typeface="Times New Roman"/>
              </a:rPr>
              <a:t>non-recursive  versions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preorder, </a:t>
            </a:r>
            <a:r>
              <a:rPr sz="1069" spc="10" dirty="0">
                <a:latin typeface="Times New Roman"/>
                <a:cs typeface="Times New Roman"/>
              </a:rPr>
              <a:t>inorder and </a:t>
            </a:r>
            <a:r>
              <a:rPr sz="1069" spc="5" dirty="0">
                <a:latin typeface="Times New Roman"/>
                <a:cs typeface="Times New Roman"/>
              </a:rPr>
              <a:t>postorder </a:t>
            </a:r>
            <a:r>
              <a:rPr sz="1069" spc="10" dirty="0">
                <a:latin typeface="Times New Roman"/>
                <a:cs typeface="Times New Roman"/>
              </a:rPr>
              <a:t>traversal by </a:t>
            </a:r>
            <a:r>
              <a:rPr sz="1069" spc="5" dirty="0">
                <a:latin typeface="Times New Roman"/>
                <a:cs typeface="Times New Roman"/>
              </a:rPr>
              <a:t>using an </a:t>
            </a:r>
            <a:r>
              <a:rPr sz="1069" spc="10" dirty="0">
                <a:latin typeface="Times New Roman"/>
                <a:cs typeface="Times New Roman"/>
              </a:rPr>
              <a:t>explicit </a:t>
            </a:r>
            <a:r>
              <a:rPr sz="1069" spc="5" dirty="0">
                <a:latin typeface="Times New Roman"/>
                <a:cs typeface="Times New Roman"/>
              </a:rPr>
              <a:t>stack.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cannot </a:t>
            </a:r>
            <a:r>
              <a:rPr sz="1069" spc="5" dirty="0">
                <a:latin typeface="Times New Roman"/>
                <a:cs typeface="Times New Roman"/>
              </a:rPr>
              <a:t>avoid stack.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used to </a:t>
            </a:r>
            <a:r>
              <a:rPr sz="1069" spc="10" dirty="0">
                <a:latin typeface="Times New Roman"/>
                <a:cs typeface="Times New Roman"/>
              </a:rPr>
              <a:t>store the </a:t>
            </a:r>
            <a:r>
              <a:rPr sz="1069" spc="5" dirty="0">
                <a:latin typeface="Times New Roman"/>
                <a:cs typeface="Times New Roman"/>
              </a:rPr>
              <a:t>tree nodes in the  </a:t>
            </a:r>
            <a:r>
              <a:rPr sz="1069" spc="10" dirty="0">
                <a:latin typeface="Times New Roman"/>
                <a:cs typeface="Times New Roman"/>
              </a:rPr>
              <a:t>appropriate order. Let’s try to write methods without using recursion. For </a:t>
            </a:r>
            <a:r>
              <a:rPr sz="1069" spc="5" dirty="0">
                <a:latin typeface="Times New Roman"/>
                <a:cs typeface="Times New Roman"/>
              </a:rPr>
              <a:t>this  purpose,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create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Here, </a:t>
            </a:r>
            <a:r>
              <a:rPr sz="1069" spc="10" dirty="0">
                <a:latin typeface="Times New Roman"/>
                <a:cs typeface="Times New Roman"/>
              </a:rPr>
              <a:t>for example,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routine for inorder traversal that </a:t>
            </a:r>
            <a:r>
              <a:rPr sz="1069" spc="5" dirty="0">
                <a:latin typeface="Times New Roman"/>
                <a:cs typeface="Times New Roman"/>
              </a:rPr>
              <a:t>uses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5779" y="9017159"/>
            <a:ext cx="3983830" cy="320601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void inorder(TreeNode&lt;int&gt;*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root)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796050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5779" y="1296565"/>
            <a:ext cx="3983830" cy="3283573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617" rIns="0" bIns="0" rtlCol="0">
            <a:spAutoFit/>
          </a:bodyPr>
          <a:lstStyle/>
          <a:p>
            <a:pPr marL="198786" marR="1977979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Stack&lt;TreeNode&lt;int&gt;*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spc="5" dirty="0">
                <a:latin typeface="Times New Roman"/>
                <a:cs typeface="Times New Roman"/>
              </a:rPr>
              <a:t>stack;  </a:t>
            </a:r>
            <a:r>
              <a:rPr sz="1069" spc="10" dirty="0">
                <a:latin typeface="Times New Roman"/>
                <a:cs typeface="Times New Roman"/>
              </a:rPr>
              <a:t>TreeNode&lt;int&gt;*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p;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p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root;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do</a:t>
            </a:r>
            <a:endParaRPr sz="1069">
              <a:latin typeface="Times New Roman"/>
              <a:cs typeface="Times New Roman"/>
            </a:endParaRPr>
          </a:p>
          <a:p>
            <a:pPr marL="19878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while( </a:t>
            </a:r>
            <a:r>
              <a:rPr sz="1069" spc="10" dirty="0">
                <a:latin typeface="Times New Roman"/>
                <a:cs typeface="Times New Roman"/>
              </a:rPr>
              <a:t>p != </a:t>
            </a:r>
            <a:r>
              <a:rPr sz="1069" spc="15" dirty="0">
                <a:latin typeface="Times New Roman"/>
                <a:cs typeface="Times New Roman"/>
              </a:rPr>
              <a:t>NULL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8444" marR="2545939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stack.push( p </a:t>
            </a:r>
            <a:r>
              <a:rPr sz="1069" spc="5" dirty="0">
                <a:latin typeface="Times New Roman"/>
                <a:cs typeface="Times New Roman"/>
              </a:rPr>
              <a:t>);  </a:t>
            </a:r>
            <a:r>
              <a:rPr sz="1069" spc="10" dirty="0">
                <a:latin typeface="Times New Roman"/>
                <a:cs typeface="Times New Roman"/>
              </a:rPr>
              <a:t>p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p-&gt;getLeft();</a:t>
            </a:r>
            <a:endParaRPr sz="1069">
              <a:latin typeface="Times New Roman"/>
              <a:cs typeface="Times New Roman"/>
            </a:endParaRPr>
          </a:p>
          <a:p>
            <a:pPr marL="338924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478444" marR="1850806" indent="-139520">
              <a:lnSpc>
                <a:spcPts val="1264"/>
              </a:lnSpc>
              <a:spcBef>
                <a:spcPts val="49"/>
              </a:spcBef>
            </a:pPr>
            <a:r>
              <a:rPr sz="1069" dirty="0">
                <a:latin typeface="Times New Roman"/>
                <a:cs typeface="Times New Roman"/>
              </a:rPr>
              <a:t>// </a:t>
            </a:r>
            <a:r>
              <a:rPr sz="1069" spc="5" dirty="0">
                <a:latin typeface="Times New Roman"/>
                <a:cs typeface="Times New Roman"/>
              </a:rPr>
              <a:t>at this point, left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empty  </a:t>
            </a: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!stack.empty()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78444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844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p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stack.pop();</a:t>
            </a:r>
            <a:endParaRPr sz="1069">
              <a:latin typeface="Times New Roman"/>
              <a:cs typeface="Times New Roman"/>
            </a:endParaRPr>
          </a:p>
          <a:p>
            <a:pPr marL="478444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*(p-&gt;getInfo())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"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";</a:t>
            </a:r>
            <a:endParaRPr sz="1069">
              <a:latin typeface="Times New Roman"/>
              <a:cs typeface="Times New Roman"/>
            </a:endParaRPr>
          </a:p>
          <a:p>
            <a:pPr marL="478444" marR="1064306" indent="522276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spc="10" dirty="0">
                <a:latin typeface="Times New Roman"/>
                <a:cs typeface="Times New Roman"/>
              </a:rPr>
              <a:t>go back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5" dirty="0">
                <a:latin typeface="Times New Roman"/>
                <a:cs typeface="Times New Roman"/>
              </a:rPr>
              <a:t>traverse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subtree  </a:t>
            </a:r>
            <a:r>
              <a:rPr sz="1069" spc="10" dirty="0">
                <a:latin typeface="Times New Roman"/>
                <a:cs typeface="Times New Roman"/>
              </a:rPr>
              <a:t>p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p-&gt;getRight();</a:t>
            </a:r>
            <a:endParaRPr sz="1069">
              <a:latin typeface="Times New Roman"/>
              <a:cs typeface="Times New Roman"/>
            </a:endParaRPr>
          </a:p>
          <a:p>
            <a:pPr marL="478444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2902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} while </a:t>
            </a:r>
            <a:r>
              <a:rPr sz="1069" spc="5" dirty="0">
                <a:latin typeface="Times New Roman"/>
                <a:cs typeface="Times New Roman"/>
              </a:rPr>
              <a:t>( </a:t>
            </a:r>
            <a:r>
              <a:rPr sz="1069" spc="10" dirty="0">
                <a:latin typeface="Times New Roman"/>
                <a:cs typeface="Times New Roman"/>
              </a:rPr>
              <a:t>!stack.empty() </a:t>
            </a:r>
            <a:r>
              <a:rPr sz="1069" dirty="0">
                <a:latin typeface="Times New Roman"/>
                <a:cs typeface="Times New Roman"/>
              </a:rPr>
              <a:t>|| </a:t>
            </a:r>
            <a:r>
              <a:rPr sz="1069" spc="10" dirty="0">
                <a:latin typeface="Times New Roman"/>
                <a:cs typeface="Times New Roman"/>
              </a:rPr>
              <a:t>p != NULL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4827665"/>
            <a:ext cx="4853076" cy="4180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signature is </a:t>
            </a:r>
            <a:r>
              <a:rPr sz="1069" spc="10" dirty="0">
                <a:latin typeface="Times New Roman"/>
                <a:cs typeface="Times New Roman"/>
              </a:rPr>
              <a:t>same.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of the function that is </a:t>
            </a:r>
            <a:r>
              <a:rPr sz="1069" i="1" spc="5" dirty="0">
                <a:latin typeface="Times New Roman"/>
                <a:cs typeface="Times New Roman"/>
              </a:rPr>
              <a:t>inorder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void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and the argument </a:t>
            </a:r>
            <a:r>
              <a:rPr sz="1069" spc="5" dirty="0">
                <a:latin typeface="Times New Roman"/>
                <a:cs typeface="Times New Roman"/>
              </a:rPr>
              <a:t>is pointer to </a:t>
            </a:r>
            <a:r>
              <a:rPr sz="1069" i="1" spc="10" dirty="0">
                <a:latin typeface="Times New Roman"/>
                <a:cs typeface="Times New Roman"/>
              </a:rPr>
              <a:t>TreeNode</a:t>
            </a:r>
            <a:r>
              <a:rPr sz="1069" spc="10" dirty="0">
                <a:latin typeface="Times New Roman"/>
                <a:cs typeface="Times New Roman"/>
              </a:rPr>
              <a:t>. Then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stack </a:t>
            </a:r>
            <a:r>
              <a:rPr sz="1069" spc="5" dirty="0">
                <a:latin typeface="Times New Roman"/>
                <a:cs typeface="Times New Roman"/>
              </a:rPr>
              <a:t>abstract data </a:t>
            </a:r>
            <a:r>
              <a:rPr sz="1069" spc="10" dirty="0">
                <a:latin typeface="Times New Roman"/>
                <a:cs typeface="Times New Roman"/>
              </a:rPr>
              <a:t>type.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store int, float or </a:t>
            </a:r>
            <a:r>
              <a:rPr sz="1069" spc="10" dirty="0">
                <a:latin typeface="Times New Roman"/>
                <a:cs typeface="Times New Roman"/>
              </a:rPr>
              <a:t>other data type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store </a:t>
            </a:r>
            <a:r>
              <a:rPr sz="1069" spc="10" dirty="0">
                <a:latin typeface="Times New Roman"/>
                <a:cs typeface="Times New Roman"/>
              </a:rPr>
              <a:t>the TreeNode 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and then in the nodes we want to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spc="10" dirty="0">
                <a:latin typeface="Times New Roman"/>
                <a:cs typeface="Times New Roman"/>
              </a:rPr>
              <a:t>integers.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statement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/>
            <a:r>
              <a:rPr sz="1069" spc="10" dirty="0">
                <a:latin typeface="Times New Roman"/>
                <a:cs typeface="Times New Roman"/>
              </a:rPr>
              <a:t>Stack&lt;TreeNode&lt;int&gt;* </a:t>
            </a:r>
            <a:r>
              <a:rPr sz="1069" spc="15" dirty="0">
                <a:latin typeface="Times New Roman"/>
                <a:cs typeface="Times New Roman"/>
              </a:rPr>
              <a:t>&gt;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send </a:t>
            </a:r>
            <a:r>
              <a:rPr sz="1069" spc="10" dirty="0">
                <a:latin typeface="Times New Roman"/>
                <a:cs typeface="Times New Roman"/>
              </a:rPr>
              <a:t>a message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i="1" spc="10" dirty="0">
                <a:latin typeface="Times New Roman"/>
                <a:cs typeface="Times New Roman"/>
              </a:rPr>
              <a:t>Stack </a:t>
            </a:r>
            <a:r>
              <a:rPr sz="1069" spc="5" dirty="0">
                <a:latin typeface="Times New Roman"/>
                <a:cs typeface="Times New Roman"/>
              </a:rPr>
              <a:t>factory that creates </a:t>
            </a:r>
            <a:r>
              <a:rPr sz="1069" spc="10" dirty="0">
                <a:latin typeface="Times New Roman"/>
                <a:cs typeface="Times New Roman"/>
              </a:rPr>
              <a:t>a stack </a:t>
            </a:r>
            <a:r>
              <a:rPr sz="1069" spc="5" dirty="0">
                <a:latin typeface="Times New Roman"/>
                <a:cs typeface="Times New Roman"/>
              </a:rPr>
              <a:t>to store </a:t>
            </a:r>
            <a:r>
              <a:rPr sz="1069" i="1" spc="10" dirty="0">
                <a:latin typeface="Times New Roman"/>
                <a:cs typeface="Times New Roman"/>
              </a:rPr>
              <a:t>TreeNode. The  </a:t>
            </a:r>
            <a:r>
              <a:rPr sz="1069" i="1" spc="5" dirty="0">
                <a:latin typeface="Times New Roman"/>
                <a:cs typeface="Times New Roman"/>
              </a:rPr>
              <a:t>integers will </a:t>
            </a:r>
            <a:r>
              <a:rPr sz="1069" i="1" spc="10" dirty="0">
                <a:latin typeface="Times New Roman"/>
                <a:cs typeface="Times New Roman"/>
              </a:rPr>
              <a:t>be </a:t>
            </a:r>
            <a:r>
              <a:rPr sz="1069" i="1" spc="5" dirty="0">
                <a:latin typeface="Times New Roman"/>
                <a:cs typeface="Times New Roman"/>
              </a:rPr>
              <a:t>stored in the </a:t>
            </a:r>
            <a:r>
              <a:rPr sz="1069" i="1" spc="10" dirty="0">
                <a:latin typeface="Times New Roman"/>
                <a:cs typeface="Times New Roman"/>
              </a:rPr>
              <a:t>TreeNode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almost two </a:t>
            </a:r>
            <a:r>
              <a:rPr sz="1069" spc="5" dirty="0">
                <a:latin typeface="Times New Roman"/>
                <a:cs typeface="Times New Roman"/>
              </a:rPr>
              <a:t>levels of template. </a:t>
            </a:r>
            <a:r>
              <a:rPr sz="1069" spc="10" dirty="0">
                <a:latin typeface="Times New Roman"/>
                <a:cs typeface="Times New Roman"/>
              </a:rPr>
              <a:t>Then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declare </a:t>
            </a:r>
            <a:r>
              <a:rPr sz="1069" spc="10" dirty="0">
                <a:latin typeface="Times New Roman"/>
                <a:cs typeface="Times New Roman"/>
              </a:rPr>
              <a:t>a TreeNode </a:t>
            </a:r>
            <a:r>
              <a:rPr sz="1069" spc="5" dirty="0">
                <a:latin typeface="Times New Roman"/>
                <a:cs typeface="Times New Roman"/>
              </a:rPr>
              <a:t>pointer as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to traverse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5" dirty="0">
                <a:latin typeface="Times New Roman"/>
                <a:cs typeface="Times New Roman"/>
              </a:rPr>
              <a:t>up </a:t>
            </a:r>
            <a:r>
              <a:rPr sz="1069" spc="10" dirty="0">
                <a:latin typeface="Times New Roman"/>
                <a:cs typeface="Times New Roman"/>
              </a:rPr>
              <a:t>and down.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point this 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i="1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node. 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do-while loop.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loop checks the value  of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is not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i="1" spc="5" dirty="0">
                <a:latin typeface="Times New Roman"/>
                <a:cs typeface="Times New Roman"/>
              </a:rPr>
              <a:t>stack </a:t>
            </a:r>
            <a:r>
              <a:rPr sz="1069" spc="5" dirty="0">
                <a:latin typeface="Times New Roman"/>
                <a:cs typeface="Times New Roman"/>
              </a:rPr>
              <a:t>is not </a:t>
            </a:r>
            <a:r>
              <a:rPr sz="1069" spc="10" dirty="0">
                <a:latin typeface="Times New Roman"/>
                <a:cs typeface="Times New Roman"/>
              </a:rPr>
              <a:t>empty. </a:t>
            </a:r>
            <a:r>
              <a:rPr sz="1069" spc="5" dirty="0">
                <a:latin typeface="Times New Roman"/>
                <a:cs typeface="Times New Roman"/>
              </a:rPr>
              <a:t>Inside </a:t>
            </a:r>
            <a:r>
              <a:rPr sz="1069" spc="10" dirty="0">
                <a:latin typeface="Times New Roman"/>
                <a:cs typeface="Times New Roman"/>
              </a:rPr>
              <a:t>the outer </a:t>
            </a:r>
            <a:r>
              <a:rPr sz="1069" spc="5" dirty="0">
                <a:latin typeface="Times New Roman"/>
                <a:cs typeface="Times New Roman"/>
              </a:rPr>
              <a:t>loop,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an inner ‘while  </a:t>
            </a:r>
            <a:r>
              <a:rPr sz="1069" spc="10" dirty="0">
                <a:latin typeface="Times New Roman"/>
                <a:cs typeface="Times New Roman"/>
              </a:rPr>
              <a:t>loop’ which </a:t>
            </a:r>
            <a:r>
              <a:rPr sz="1069" spc="5" dirty="0">
                <a:latin typeface="Times New Roman"/>
                <a:cs typeface="Times New Roman"/>
              </a:rPr>
              <a:t>checks that </a:t>
            </a:r>
            <a:r>
              <a:rPr sz="1069" spc="10" dirty="0">
                <a:latin typeface="Times New Roman"/>
                <a:cs typeface="Times New Roman"/>
              </a:rPr>
              <a:t>p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NULL.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p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NULL, </a:t>
            </a:r>
            <a:r>
              <a:rPr sz="1069" spc="10" dirty="0">
                <a:latin typeface="Times New Roman"/>
                <a:cs typeface="Times New Roman"/>
              </a:rPr>
              <a:t>we push p on </a:t>
            </a:r>
            <a:r>
              <a:rPr sz="1069" spc="5" dirty="0">
                <a:latin typeface="Times New Roman"/>
                <a:cs typeface="Times New Roman"/>
              </a:rPr>
              <a:t>the stack </a:t>
            </a:r>
            <a:r>
              <a:rPr sz="1069" dirty="0">
                <a:latin typeface="Times New Roman"/>
                <a:cs typeface="Times New Roman"/>
              </a:rPr>
              <a:t>i.e.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push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root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replace the </a:t>
            </a:r>
            <a:r>
              <a:rPr sz="1069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with p-&gt;getLeft() 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shows  </a:t>
            </a:r>
            <a:r>
              <a:rPr sz="1069" spc="10" dirty="0">
                <a:latin typeface="Times New Roman"/>
                <a:cs typeface="Times New Roman"/>
              </a:rPr>
              <a:t>that 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pointing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node. In </a:t>
            </a:r>
            <a:r>
              <a:rPr sz="1069" spc="5" dirty="0">
                <a:latin typeface="Times New Roman"/>
                <a:cs typeface="Times New Roman"/>
              </a:rPr>
              <a:t>case of having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of p,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come back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loop as </a:t>
            </a:r>
            <a:r>
              <a:rPr sz="1069" spc="10" dirty="0">
                <a:latin typeface="Times New Roman"/>
                <a:cs typeface="Times New Roman"/>
              </a:rPr>
              <a:t>p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NULL. Again we push p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stack.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p  </a:t>
            </a:r>
            <a:r>
              <a:rPr sz="1069" spc="5" dirty="0">
                <a:latin typeface="Times New Roman"/>
                <a:cs typeface="Times New Roman"/>
              </a:rPr>
              <a:t>is pointing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left subtree. </a:t>
            </a:r>
            <a:r>
              <a:rPr sz="1069" spc="15" dirty="0">
                <a:latin typeface="Times New Roman"/>
                <a:cs typeface="Times New Roman"/>
              </a:rPr>
              <a:t>You have </a:t>
            </a:r>
            <a:r>
              <a:rPr sz="1069" spc="10" dirty="0">
                <a:latin typeface="Times New Roman"/>
                <a:cs typeface="Times New Roman"/>
              </a:rPr>
              <a:t>presumed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 will take us </a:t>
            </a:r>
            <a:r>
              <a:rPr sz="1069" spc="5" dirty="0">
                <a:latin typeface="Times New Roman"/>
                <a:cs typeface="Times New Roman"/>
              </a:rPr>
              <a:t>to  the left subtree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root.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exit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loop,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pushed the node  in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whose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subtree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NULL. </a:t>
            </a:r>
            <a:r>
              <a:rPr sz="1069" spc="5" dirty="0">
                <a:latin typeface="Times New Roman"/>
                <a:cs typeface="Times New Roman"/>
              </a:rPr>
              <a:t>Here, </a:t>
            </a:r>
            <a:r>
              <a:rPr sz="1069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pointing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NULL. Now we </a:t>
            </a:r>
            <a:r>
              <a:rPr sz="1069" spc="10" dirty="0">
                <a:latin typeface="Times New Roman"/>
                <a:cs typeface="Times New Roman"/>
              </a:rPr>
              <a:t>check  that </a:t>
            </a:r>
            <a:r>
              <a:rPr sz="1069" spc="5" dirty="0">
                <a:latin typeface="Times New Roman"/>
                <a:cs typeface="Times New Roman"/>
              </a:rPr>
              <a:t>stack is empty or not. If </a:t>
            </a:r>
            <a:r>
              <a:rPr sz="1069" spc="10" dirty="0">
                <a:latin typeface="Times New Roman"/>
                <a:cs typeface="Times New Roman"/>
              </a:rPr>
              <a:t>we have pushed some nodes in the </a:t>
            </a:r>
            <a:r>
              <a:rPr sz="1069" spc="5" dirty="0">
                <a:latin typeface="Times New Roman"/>
                <a:cs typeface="Times New Roman"/>
              </a:rPr>
              <a:t>stack,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empty.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pop a value from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assign it to </a:t>
            </a:r>
            <a:r>
              <a:rPr sz="1069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before printing the info stored 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node and </a:t>
            </a:r>
            <a:r>
              <a:rPr sz="1069" spc="5" dirty="0">
                <a:latin typeface="Times New Roman"/>
                <a:cs typeface="Times New Roman"/>
              </a:rPr>
              <a:t>assign </a:t>
            </a:r>
            <a:r>
              <a:rPr sz="1069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the right subtree of that node.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comeback to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outer do-  </a:t>
            </a:r>
            <a:r>
              <a:rPr sz="1069" spc="5" dirty="0">
                <a:latin typeface="Times New Roman"/>
                <a:cs typeface="Times New Roman"/>
              </a:rPr>
              <a:t>while loop. It will </a:t>
            </a:r>
            <a:r>
              <a:rPr sz="1069" spc="10" dirty="0">
                <a:latin typeface="Times New Roman"/>
                <a:cs typeface="Times New Roman"/>
              </a:rPr>
              <a:t>continue </a:t>
            </a:r>
            <a:r>
              <a:rPr sz="1069" spc="5" dirty="0">
                <a:latin typeface="Times New Roman"/>
                <a:cs typeface="Times New Roman"/>
              </a:rPr>
              <a:t>executing </a:t>
            </a:r>
            <a:r>
              <a:rPr sz="1069" dirty="0">
                <a:latin typeface="Times New Roman"/>
                <a:cs typeface="Times New Roman"/>
              </a:rPr>
              <a:t>till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empty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understand this code,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trace </a:t>
            </a:r>
            <a:r>
              <a:rPr sz="1069" spc="10" dirty="0">
                <a:latin typeface="Times New Roman"/>
                <a:cs typeface="Times New Roman"/>
              </a:rPr>
              <a:t>the code 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tree, earlier used 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recursive inorder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21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3885" y="2178896"/>
            <a:ext cx="1025437" cy="255588"/>
          </a:xfrm>
          <a:custGeom>
            <a:avLst/>
            <a:gdLst/>
            <a:ahLst/>
            <a:cxnLst/>
            <a:rect l="l" t="t" r="r" b="b"/>
            <a:pathLst>
              <a:path w="1054735" h="262889">
                <a:moveTo>
                  <a:pt x="0" y="262890"/>
                </a:moveTo>
                <a:lnTo>
                  <a:pt x="1054608" y="262890"/>
                </a:lnTo>
                <a:lnTo>
                  <a:pt x="1054608" y="0"/>
                </a:lnTo>
                <a:lnTo>
                  <a:pt x="0" y="0"/>
                </a:lnTo>
                <a:lnTo>
                  <a:pt x="0" y="262890"/>
                </a:lnTo>
                <a:close/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643415" y="2231496"/>
            <a:ext cx="635882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dirty="0">
                <a:latin typeface="Times New Roman"/>
                <a:cs typeface="Times New Roman"/>
              </a:rPr>
              <a:t>Sohail</a:t>
            </a:r>
            <a:r>
              <a:rPr sz="875" spc="-78" dirty="0">
                <a:latin typeface="Times New Roman"/>
                <a:cs typeface="Times New Roman"/>
              </a:rPr>
              <a:t> </a:t>
            </a:r>
            <a:r>
              <a:rPr sz="875" dirty="0">
                <a:latin typeface="Times New Roman"/>
                <a:cs typeface="Times New Roman"/>
              </a:rPr>
              <a:t>Aslam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79619" y="1478068"/>
            <a:ext cx="1368072" cy="256822"/>
          </a:xfrm>
          <a:custGeom>
            <a:avLst/>
            <a:gdLst/>
            <a:ahLst/>
            <a:cxnLst/>
            <a:rect l="l" t="t" r="r" b="b"/>
            <a:pathLst>
              <a:path w="1407160" h="264159">
                <a:moveTo>
                  <a:pt x="0" y="263651"/>
                </a:moveTo>
                <a:lnTo>
                  <a:pt x="1406652" y="263651"/>
                </a:lnTo>
                <a:lnTo>
                  <a:pt x="1406652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2976915" y="1530667"/>
            <a:ext cx="1192742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dirty="0">
                <a:latin typeface="Times New Roman"/>
                <a:cs typeface="Times New Roman"/>
              </a:rPr>
              <a:t>Muhammad Aslam</a:t>
            </a:r>
            <a:r>
              <a:rPr sz="875" spc="180" dirty="0">
                <a:latin typeface="Times New Roman"/>
                <a:cs typeface="Times New Roman"/>
              </a:rPr>
              <a:t> </a:t>
            </a:r>
            <a:r>
              <a:rPr sz="875" dirty="0">
                <a:latin typeface="Times New Roman"/>
                <a:cs typeface="Times New Roman"/>
              </a:rPr>
              <a:t>Khan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0752" y="2178896"/>
            <a:ext cx="1025437" cy="255588"/>
          </a:xfrm>
          <a:custGeom>
            <a:avLst/>
            <a:gdLst/>
            <a:ahLst/>
            <a:cxnLst/>
            <a:rect l="l" t="t" r="r" b="b"/>
            <a:pathLst>
              <a:path w="1054735" h="262889">
                <a:moveTo>
                  <a:pt x="0" y="262890"/>
                </a:moveTo>
                <a:lnTo>
                  <a:pt x="1054608" y="262890"/>
                </a:lnTo>
                <a:lnTo>
                  <a:pt x="1054608" y="0"/>
                </a:lnTo>
                <a:lnTo>
                  <a:pt x="0" y="0"/>
                </a:lnTo>
                <a:lnTo>
                  <a:pt x="0" y="262890"/>
                </a:lnTo>
                <a:close/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3267321" y="2231496"/>
            <a:ext cx="604397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dirty="0">
                <a:latin typeface="Times New Roman"/>
                <a:cs typeface="Times New Roman"/>
              </a:rPr>
              <a:t>Javed</a:t>
            </a:r>
            <a:r>
              <a:rPr sz="875" spc="-83" dirty="0">
                <a:latin typeface="Times New Roman"/>
                <a:cs typeface="Times New Roman"/>
              </a:rPr>
              <a:t> </a:t>
            </a:r>
            <a:r>
              <a:rPr sz="875" dirty="0">
                <a:latin typeface="Times New Roman"/>
                <a:cs typeface="Times New Roman"/>
              </a:rPr>
              <a:t>Aslam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36147" y="2178896"/>
            <a:ext cx="895791" cy="255588"/>
          </a:xfrm>
          <a:custGeom>
            <a:avLst/>
            <a:gdLst/>
            <a:ahLst/>
            <a:cxnLst/>
            <a:rect l="l" t="t" r="r" b="b"/>
            <a:pathLst>
              <a:path w="921385" h="262889">
                <a:moveTo>
                  <a:pt x="0" y="262890"/>
                </a:moveTo>
                <a:lnTo>
                  <a:pt x="921258" y="262890"/>
                </a:lnTo>
                <a:lnTo>
                  <a:pt x="921258" y="0"/>
                </a:lnTo>
                <a:lnTo>
                  <a:pt x="0" y="0"/>
                </a:lnTo>
                <a:lnTo>
                  <a:pt x="0" y="262890"/>
                </a:lnTo>
                <a:close/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4808996" y="2231496"/>
            <a:ext cx="766763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dirty="0">
                <a:latin typeface="Times New Roman"/>
                <a:cs typeface="Times New Roman"/>
              </a:rPr>
              <a:t>Yasmeen</a:t>
            </a:r>
            <a:r>
              <a:rPr sz="875" spc="-68" dirty="0">
                <a:latin typeface="Times New Roman"/>
                <a:cs typeface="Times New Roman"/>
              </a:rPr>
              <a:t> </a:t>
            </a:r>
            <a:r>
              <a:rPr sz="875" dirty="0">
                <a:latin typeface="Times New Roman"/>
                <a:cs typeface="Times New Roman"/>
              </a:rPr>
              <a:t>Aslam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8691" y="2821199"/>
            <a:ext cx="469194" cy="256822"/>
          </a:xfrm>
          <a:custGeom>
            <a:avLst/>
            <a:gdLst/>
            <a:ahLst/>
            <a:cxnLst/>
            <a:rect l="l" t="t" r="r" b="b"/>
            <a:pathLst>
              <a:path w="482600" h="264160">
                <a:moveTo>
                  <a:pt x="0" y="263651"/>
                </a:moveTo>
                <a:lnTo>
                  <a:pt x="482345" y="263651"/>
                </a:lnTo>
                <a:lnTo>
                  <a:pt x="482345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083224" y="2821199"/>
            <a:ext cx="427831" cy="256822"/>
          </a:xfrm>
          <a:custGeom>
            <a:avLst/>
            <a:gdLst/>
            <a:ahLst/>
            <a:cxnLst/>
            <a:rect l="l" t="t" r="r" b="b"/>
            <a:pathLst>
              <a:path w="440055" h="264160">
                <a:moveTo>
                  <a:pt x="0" y="263651"/>
                </a:moveTo>
                <a:lnTo>
                  <a:pt x="439674" y="263651"/>
                </a:lnTo>
                <a:lnTo>
                  <a:pt x="439674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023341" y="2821199"/>
            <a:ext cx="472281" cy="256822"/>
          </a:xfrm>
          <a:custGeom>
            <a:avLst/>
            <a:gdLst/>
            <a:ahLst/>
            <a:cxnLst/>
            <a:rect l="l" t="t" r="r" b="b"/>
            <a:pathLst>
              <a:path w="485775" h="264160">
                <a:moveTo>
                  <a:pt x="0" y="263651"/>
                </a:moveTo>
                <a:lnTo>
                  <a:pt x="485394" y="263651"/>
                </a:lnTo>
                <a:lnTo>
                  <a:pt x="485394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696757" y="2821199"/>
            <a:ext cx="451290" cy="256822"/>
          </a:xfrm>
          <a:custGeom>
            <a:avLst/>
            <a:gdLst/>
            <a:ahLst/>
            <a:cxnLst/>
            <a:rect l="l" t="t" r="r" b="b"/>
            <a:pathLst>
              <a:path w="464185" h="264160">
                <a:moveTo>
                  <a:pt x="0" y="263651"/>
                </a:moveTo>
                <a:lnTo>
                  <a:pt x="464058" y="263651"/>
                </a:lnTo>
                <a:lnTo>
                  <a:pt x="464058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374746" y="2821199"/>
            <a:ext cx="342635" cy="256822"/>
          </a:xfrm>
          <a:custGeom>
            <a:avLst/>
            <a:gdLst/>
            <a:ahLst/>
            <a:cxnLst/>
            <a:rect l="l" t="t" r="r" b="b"/>
            <a:pathLst>
              <a:path w="352425" h="264160">
                <a:moveTo>
                  <a:pt x="0" y="263651"/>
                </a:moveTo>
                <a:lnTo>
                  <a:pt x="352043" y="263651"/>
                </a:lnTo>
                <a:lnTo>
                  <a:pt x="352043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580448" y="2007764"/>
            <a:ext cx="1603287" cy="0"/>
          </a:xfrm>
          <a:custGeom>
            <a:avLst/>
            <a:gdLst/>
            <a:ahLst/>
            <a:cxnLst/>
            <a:rect l="l" t="t" r="r" b="b"/>
            <a:pathLst>
              <a:path w="1649095">
                <a:moveTo>
                  <a:pt x="0" y="0"/>
                </a:moveTo>
                <a:lnTo>
                  <a:pt x="1648967" y="0"/>
                </a:lnTo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956541" y="2007764"/>
            <a:ext cx="1624277" cy="0"/>
          </a:xfrm>
          <a:custGeom>
            <a:avLst/>
            <a:gdLst/>
            <a:ahLst/>
            <a:cxnLst/>
            <a:rect l="l" t="t" r="r" b="b"/>
            <a:pathLst>
              <a:path w="1670685">
                <a:moveTo>
                  <a:pt x="0" y="0"/>
                </a:moveTo>
                <a:lnTo>
                  <a:pt x="1670304" y="0"/>
                </a:lnTo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563408" y="1734397"/>
            <a:ext cx="0" cy="4445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466444" y="2116917"/>
            <a:ext cx="179473" cy="7099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>
              <a:lnSpc>
                <a:spcPts val="695"/>
              </a:lnSpc>
            </a:pPr>
            <a:r>
              <a:rPr sz="583" dirty="0">
                <a:latin typeface="Arial"/>
                <a:cs typeface="Arial"/>
              </a:rPr>
              <a:t>T</a:t>
            </a:r>
            <a:endParaRPr sz="583">
              <a:latin typeface="Arial"/>
              <a:cs typeface="Arial"/>
            </a:endParaRPr>
          </a:p>
          <a:p>
            <a:pPr marL="12347">
              <a:spcBef>
                <a:spcPts val="24"/>
              </a:spcBef>
            </a:pPr>
            <a:r>
              <a:rPr sz="583" dirty="0">
                <a:latin typeface="Arial"/>
                <a:cs typeface="Arial"/>
              </a:rPr>
              <a:t>.</a:t>
            </a:r>
            <a:endParaRPr sz="583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56541" y="2007764"/>
            <a:ext cx="0" cy="216076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1741"/>
                </a:lnTo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183611" y="2007764"/>
            <a:ext cx="0" cy="171626"/>
          </a:xfrm>
          <a:custGeom>
            <a:avLst/>
            <a:gdLst/>
            <a:ahLst/>
            <a:cxnLst/>
            <a:rect l="l" t="t" r="r" b="b"/>
            <a:pathLst>
              <a:path h="176530">
                <a:moveTo>
                  <a:pt x="0" y="0"/>
                </a:moveTo>
                <a:lnTo>
                  <a:pt x="0" y="176022"/>
                </a:lnTo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615017" y="2690812"/>
            <a:ext cx="684036" cy="0"/>
          </a:xfrm>
          <a:custGeom>
            <a:avLst/>
            <a:gdLst/>
            <a:ahLst/>
            <a:cxnLst/>
            <a:rect l="l" t="t" r="r" b="b"/>
            <a:pathLst>
              <a:path w="703580">
                <a:moveTo>
                  <a:pt x="0" y="0"/>
                </a:moveTo>
                <a:lnTo>
                  <a:pt x="703326" y="0"/>
                </a:lnTo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152987" y="2690812"/>
            <a:ext cx="769232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0955" y="0"/>
                </a:lnTo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520564" y="2690812"/>
            <a:ext cx="1453268" cy="0"/>
          </a:xfrm>
          <a:custGeom>
            <a:avLst/>
            <a:gdLst/>
            <a:ahLst/>
            <a:cxnLst/>
            <a:rect l="l" t="t" r="r" b="b"/>
            <a:pathLst>
              <a:path w="1494789">
                <a:moveTo>
                  <a:pt x="0" y="0"/>
                </a:moveTo>
                <a:lnTo>
                  <a:pt x="1494281" y="0"/>
                </a:lnTo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183611" y="2434483"/>
            <a:ext cx="0" cy="256822"/>
          </a:xfrm>
          <a:custGeom>
            <a:avLst/>
            <a:gdLst/>
            <a:ahLst/>
            <a:cxnLst/>
            <a:rect l="l" t="t" r="r" b="b"/>
            <a:pathLst>
              <a:path h="264160">
                <a:moveTo>
                  <a:pt x="0" y="0"/>
                </a:moveTo>
                <a:lnTo>
                  <a:pt x="0" y="263651"/>
                </a:lnTo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499822" y="2707851"/>
            <a:ext cx="14198" cy="113593"/>
          </a:xfrm>
          <a:custGeom>
            <a:avLst/>
            <a:gdLst/>
            <a:ahLst/>
            <a:cxnLst/>
            <a:rect l="l" t="t" r="r" b="b"/>
            <a:pathLst>
              <a:path w="14604" h="116839">
                <a:moveTo>
                  <a:pt x="14477" y="0"/>
                </a:moveTo>
                <a:lnTo>
                  <a:pt x="0" y="116586"/>
                </a:lnTo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5002847" y="2690811"/>
            <a:ext cx="3087" cy="130881"/>
          </a:xfrm>
          <a:custGeom>
            <a:avLst/>
            <a:gdLst/>
            <a:ahLst/>
            <a:cxnLst/>
            <a:rect l="l" t="t" r="r" b="b"/>
            <a:pathLst>
              <a:path w="3175" h="134619">
                <a:moveTo>
                  <a:pt x="3048" y="0"/>
                </a:moveTo>
                <a:lnTo>
                  <a:pt x="0" y="134112"/>
                </a:lnTo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545878" y="2690811"/>
            <a:ext cx="0" cy="130881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5973339" y="2690811"/>
            <a:ext cx="10495" cy="130881"/>
          </a:xfrm>
          <a:custGeom>
            <a:avLst/>
            <a:gdLst/>
            <a:ahLst/>
            <a:cxnLst/>
            <a:rect l="l" t="t" r="r" b="b"/>
            <a:pathLst>
              <a:path w="10795" h="134619">
                <a:moveTo>
                  <a:pt x="0" y="0"/>
                </a:moveTo>
                <a:lnTo>
                  <a:pt x="10668" y="134112"/>
                </a:lnTo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921972" y="2690811"/>
            <a:ext cx="0" cy="130881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152987" y="2690811"/>
            <a:ext cx="0" cy="130881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563408" y="2434483"/>
            <a:ext cx="3704" cy="256822"/>
          </a:xfrm>
          <a:custGeom>
            <a:avLst/>
            <a:gdLst/>
            <a:ahLst/>
            <a:cxnLst/>
            <a:rect l="l" t="t" r="r" b="b"/>
            <a:pathLst>
              <a:path w="3810" h="264160">
                <a:moveTo>
                  <a:pt x="0" y="0"/>
                </a:moveTo>
                <a:lnTo>
                  <a:pt x="3809" y="263651"/>
                </a:lnTo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298805" y="2690811"/>
            <a:ext cx="0" cy="130881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1615017" y="2690811"/>
            <a:ext cx="0" cy="130881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956541" y="2434483"/>
            <a:ext cx="0" cy="256822"/>
          </a:xfrm>
          <a:custGeom>
            <a:avLst/>
            <a:gdLst/>
            <a:ahLst/>
            <a:cxnLst/>
            <a:rect l="l" t="t" r="r" b="b"/>
            <a:pathLst>
              <a:path h="264160">
                <a:moveTo>
                  <a:pt x="0" y="0"/>
                </a:moveTo>
                <a:lnTo>
                  <a:pt x="0" y="263651"/>
                </a:lnTo>
              </a:path>
            </a:pathLst>
          </a:custGeom>
          <a:ln w="3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1352267" y="2870094"/>
            <a:ext cx="4853693" cy="664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827">
              <a:tabLst>
                <a:tab pos="836505" algn="l"/>
                <a:tab pos="1762526" algn="l"/>
                <a:tab pos="2453954" algn="l"/>
                <a:tab pos="3037965" algn="l"/>
                <a:tab pos="3489245" algn="l"/>
                <a:tab pos="4093628" algn="l"/>
                <a:tab pos="4507868" algn="l"/>
              </a:tabLst>
            </a:pPr>
            <a:r>
              <a:rPr sz="875" dirty="0">
                <a:latin typeface="Times New Roman"/>
                <a:cs typeface="Times New Roman"/>
              </a:rPr>
              <a:t>Haaris	Saad	Qasim	Asim	Fahd	Ahmed	Sara	Omer</a:t>
            </a:r>
            <a:endParaRPr sz="8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75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marR="5556" indent="34571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this genealogy tree,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at the top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i="1" spc="15" dirty="0">
                <a:latin typeface="Times New Roman"/>
                <a:cs typeface="Times New Roman"/>
              </a:rPr>
              <a:t>Muhammad </a:t>
            </a:r>
            <a:r>
              <a:rPr sz="1069" i="1" spc="5" dirty="0">
                <a:latin typeface="Times New Roman"/>
                <a:cs typeface="Times New Roman"/>
              </a:rPr>
              <a:t>Aslam </a:t>
            </a:r>
            <a:r>
              <a:rPr sz="1069" i="1" spc="10" dirty="0">
                <a:latin typeface="Times New Roman"/>
                <a:cs typeface="Times New Roman"/>
              </a:rPr>
              <a:t>Khan </a:t>
            </a:r>
            <a:r>
              <a:rPr sz="1069" spc="5" dirty="0">
                <a:latin typeface="Times New Roman"/>
                <a:cs typeface="Times New Roman"/>
              </a:rPr>
              <a:t>i.e.  the </a:t>
            </a:r>
            <a:r>
              <a:rPr sz="1069" spc="10" dirty="0">
                <a:latin typeface="Times New Roman"/>
                <a:cs typeface="Times New Roman"/>
              </a:rPr>
              <a:t>head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family.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three </a:t>
            </a:r>
            <a:r>
              <a:rPr sz="1069" spc="10" dirty="0">
                <a:latin typeface="Times New Roman"/>
                <a:cs typeface="Times New Roman"/>
              </a:rPr>
              <a:t>nodes under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one. These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i="1" spc="10" dirty="0">
                <a:latin typeface="Times New Roman"/>
                <a:cs typeface="Times New Roman"/>
              </a:rPr>
              <a:t>Sohail Aslam</a:t>
            </a:r>
            <a:r>
              <a:rPr sz="1069" spc="10" dirty="0">
                <a:latin typeface="Times New Roman"/>
                <a:cs typeface="Times New Roman"/>
              </a:rPr>
              <a:t>,  </a:t>
            </a:r>
            <a:r>
              <a:rPr sz="1069" i="1" spc="10" dirty="0">
                <a:latin typeface="Times New Roman"/>
                <a:cs typeface="Times New Roman"/>
              </a:rPr>
              <a:t>Javed </a:t>
            </a:r>
            <a:r>
              <a:rPr sz="1069" i="1" spc="15" dirty="0">
                <a:latin typeface="Times New Roman"/>
                <a:cs typeface="Times New Roman"/>
              </a:rPr>
              <a:t>Aslam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Yasmeen Aslam.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nodes under these </a:t>
            </a:r>
            <a:r>
              <a:rPr sz="1069" spc="5" dirty="0">
                <a:latin typeface="Times New Roman"/>
                <a:cs typeface="Times New Roman"/>
              </a:rPr>
              <a:t>three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sons </a:t>
            </a:r>
            <a:r>
              <a:rPr sz="1069" spc="10" dirty="0">
                <a:latin typeface="Times New Roman"/>
                <a:cs typeface="Times New Roman"/>
              </a:rPr>
              <a:t>of these three family members.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</a:t>
            </a:r>
            <a:r>
              <a:rPr sz="1069" spc="10" dirty="0">
                <a:latin typeface="Times New Roman"/>
                <a:cs typeface="Times New Roman"/>
              </a:rPr>
              <a:t>the tree like this of some 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family.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make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of your </a:t>
            </a:r>
            <a:r>
              <a:rPr sz="1069" spc="5" dirty="0">
                <a:latin typeface="Times New Roman"/>
                <a:cs typeface="Times New Roman"/>
              </a:rPr>
              <a:t>family too.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thing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noted </a:t>
            </a:r>
            <a:r>
              <a:rPr sz="1069" spc="5" dirty="0">
                <a:latin typeface="Times New Roman"/>
                <a:cs typeface="Times New Roman"/>
              </a:rPr>
              <a:t>in this  genealogical tree is that it is not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linear structure like linked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tell that </a:t>
            </a:r>
            <a:r>
              <a:rPr sz="1069" spc="15" dirty="0">
                <a:latin typeface="Times New Roman"/>
                <a:cs typeface="Times New Roman"/>
              </a:rPr>
              <a:t>who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father </a:t>
            </a:r>
            <a:r>
              <a:rPr sz="1069" spc="10" dirty="0">
                <a:latin typeface="Times New Roman"/>
                <a:cs typeface="Times New Roman"/>
              </a:rPr>
              <a:t>and who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son.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like a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develop the  tree </a:t>
            </a:r>
            <a:r>
              <a:rPr sz="1069" spc="5" dirty="0">
                <a:latin typeface="Times New Roman"/>
                <a:cs typeface="Times New Roman"/>
              </a:rPr>
              <a:t>top-down, </a:t>
            </a:r>
            <a:r>
              <a:rPr sz="1069" spc="10" dirty="0">
                <a:latin typeface="Times New Roman"/>
                <a:cs typeface="Times New Roman"/>
              </a:rPr>
              <a:t>in which the </a:t>
            </a:r>
            <a:r>
              <a:rPr sz="1069" spc="5" dirty="0">
                <a:latin typeface="Times New Roman"/>
                <a:cs typeface="Times New Roman"/>
              </a:rPr>
              <a:t>father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family is </a:t>
            </a:r>
            <a:r>
              <a:rPr sz="1069" spc="10" dirty="0">
                <a:latin typeface="Times New Roman"/>
                <a:cs typeface="Times New Roman"/>
              </a:rPr>
              <a:t>on the top </a:t>
            </a:r>
            <a:r>
              <a:rPr sz="1069" spc="5" dirty="0">
                <a:latin typeface="Times New Roman"/>
                <a:cs typeface="Times New Roman"/>
              </a:rPr>
              <a:t>with their children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downward.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similar tree structure of </a:t>
            </a:r>
            <a:r>
              <a:rPr sz="1069" spc="10" dirty="0">
                <a:latin typeface="Times New Roman"/>
                <a:cs typeface="Times New Roman"/>
              </a:rPr>
              <a:t>a company. </a:t>
            </a:r>
            <a:r>
              <a:rPr sz="1069" spc="5" dirty="0">
                <a:latin typeface="Times New Roman"/>
                <a:cs typeface="Times New Roman"/>
              </a:rPr>
              <a:t>In the tree of </a:t>
            </a:r>
            <a:r>
              <a:rPr sz="1069" spc="10" dirty="0">
                <a:latin typeface="Times New Roman"/>
                <a:cs typeface="Times New Roman"/>
              </a:rPr>
              <a:t>a  company,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CEO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company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top, followed </a:t>
            </a:r>
            <a:r>
              <a:rPr sz="1069" spc="10" dirty="0">
                <a:latin typeface="Times New Roman"/>
                <a:cs typeface="Times New Roman"/>
              </a:rPr>
              <a:t>downwardly </a:t>
            </a:r>
            <a:r>
              <a:rPr sz="1069" spc="5" dirty="0">
                <a:latin typeface="Times New Roman"/>
                <a:cs typeface="Times New Roman"/>
              </a:rPr>
              <a:t>by the  </a:t>
            </a:r>
            <a:r>
              <a:rPr sz="1069" spc="10" dirty="0">
                <a:latin typeface="Times New Roman"/>
                <a:cs typeface="Times New Roman"/>
              </a:rPr>
              <a:t>managers and </a:t>
            </a:r>
            <a:r>
              <a:rPr sz="1069" spc="5" dirty="0">
                <a:latin typeface="Times New Roman"/>
                <a:cs typeface="Times New Roman"/>
              </a:rPr>
              <a:t>assistant managers. This process goes </a:t>
            </a:r>
            <a:r>
              <a:rPr sz="1069" spc="10" dirty="0">
                <a:latin typeface="Times New Roman"/>
                <a:cs typeface="Times New Roman"/>
              </a:rPr>
              <a:t>downward </a:t>
            </a:r>
            <a:r>
              <a:rPr sz="1069" spc="5" dirty="0">
                <a:latin typeface="Times New Roman"/>
                <a:cs typeface="Times New Roman"/>
              </a:rPr>
              <a:t>according to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administrative </a:t>
            </a:r>
            <a:r>
              <a:rPr sz="1069" spc="10" dirty="0">
                <a:latin typeface="Times New Roman"/>
                <a:cs typeface="Times New Roman"/>
              </a:rPr>
              <a:t>hierarchy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company. Our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structure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different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 actual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spc="10" dirty="0">
                <a:latin typeface="Times New Roman"/>
                <a:cs typeface="Times New Roman"/>
              </a:rPr>
              <a:t>that the actual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grows from down to </a:t>
            </a:r>
            <a:r>
              <a:rPr sz="1069" spc="5" dirty="0">
                <a:latin typeface="Times New Roman"/>
                <a:cs typeface="Times New Roman"/>
              </a:rPr>
              <a:t>up. It has root </a:t>
            </a:r>
            <a:r>
              <a:rPr sz="1069" spc="10" dirty="0">
                <a:latin typeface="Times New Roman"/>
                <a:cs typeface="Times New Roman"/>
              </a:rPr>
              <a:t>downside  and the </a:t>
            </a:r>
            <a:r>
              <a:rPr sz="1069" spc="5" dirty="0">
                <a:latin typeface="Times New Roman"/>
                <a:cs typeface="Times New Roman"/>
              </a:rPr>
              <a:t>leaves upside.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 tree is opposite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real tree as it </a:t>
            </a:r>
            <a:r>
              <a:rPr sz="1069" spc="10" dirty="0">
                <a:latin typeface="Times New Roman"/>
                <a:cs typeface="Times New Roman"/>
              </a:rPr>
              <a:t>goes  </a:t>
            </a:r>
            <a:r>
              <a:rPr sz="1069" spc="5" dirty="0">
                <a:latin typeface="Times New Roman"/>
                <a:cs typeface="Times New Roman"/>
              </a:rPr>
              <a:t>upside </a:t>
            </a:r>
            <a:r>
              <a:rPr sz="1069" spc="10" dirty="0">
                <a:latin typeface="Times New Roman"/>
                <a:cs typeface="Times New Roman"/>
              </a:rPr>
              <a:t>down. This top-down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in computer </a:t>
            </a:r>
            <a:r>
              <a:rPr sz="1069" spc="5" dirty="0">
                <a:latin typeface="Times New Roman"/>
                <a:cs typeface="Times New Roman"/>
              </a:rPr>
              <a:t>science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makes </a:t>
            </a:r>
            <a:r>
              <a:rPr sz="1069" spc="5" dirty="0">
                <a:latin typeface="Times New Roman"/>
                <a:cs typeface="Times New Roman"/>
              </a:rPr>
              <a:t>it easy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  </a:t>
            </a:r>
            <a:r>
              <a:rPr sz="1069" spc="5" dirty="0">
                <a:latin typeface="Times New Roman"/>
                <a:cs typeface="Times New Roman"/>
              </a:rPr>
              <a:t>understand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9"/>
              </a:spcBef>
            </a:pP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situations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the data, in </a:t>
            </a:r>
            <a:r>
              <a:rPr sz="1069" spc="10" dirty="0">
                <a:latin typeface="Times New Roman"/>
                <a:cs typeface="Times New Roman"/>
              </a:rPr>
              <a:t>our programs or applications,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in the  linear order. 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relationship between the data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cannot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captured by a  </a:t>
            </a:r>
            <a:r>
              <a:rPr sz="1069" spc="5" dirty="0">
                <a:latin typeface="Times New Roman"/>
                <a:cs typeface="Times New Roman"/>
              </a:rPr>
              <a:t>linked list or other linear data structure.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a data </a:t>
            </a:r>
            <a:r>
              <a:rPr sz="1069" spc="5" dirty="0">
                <a:latin typeface="Times New Roman"/>
                <a:cs typeface="Times New Roman"/>
              </a:rPr>
              <a:t>structure like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 some </a:t>
            </a:r>
            <a:r>
              <a:rPr sz="1069" spc="5" dirty="0">
                <a:latin typeface="Times New Roman"/>
                <a:cs typeface="Times New Roman"/>
              </a:rPr>
              <a:t>applications, </a:t>
            </a:r>
            <a:r>
              <a:rPr sz="1069" spc="10" dirty="0">
                <a:latin typeface="Times New Roman"/>
                <a:cs typeface="Times New Roman"/>
              </a:rPr>
              <a:t>the searching in </a:t>
            </a:r>
            <a:r>
              <a:rPr sz="1069" spc="5" dirty="0">
                <a:latin typeface="Times New Roman"/>
                <a:cs typeface="Times New Roman"/>
              </a:rPr>
              <a:t>linear </a:t>
            </a:r>
            <a:r>
              <a:rPr sz="1069" spc="10" dirty="0">
                <a:latin typeface="Times New Roman"/>
                <a:cs typeface="Times New Roman"/>
              </a:rPr>
              <a:t>data structures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tedious. </a:t>
            </a:r>
            <a:r>
              <a:rPr sz="1069" spc="10" dirty="0">
                <a:latin typeface="Times New Roman"/>
                <a:cs typeface="Times New Roman"/>
              </a:rPr>
              <a:t>Suppose 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want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search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name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telephone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directory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having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100000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entries.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directory is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linked list manner, </a:t>
            </a:r>
            <a:r>
              <a:rPr sz="1069" spc="10" dirty="0">
                <a:latin typeface="Times New Roman"/>
                <a:cs typeface="Times New Roman"/>
              </a:rPr>
              <a:t>we 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traverse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starting  position.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traverse </a:t>
            </a:r>
            <a:r>
              <a:rPr sz="1069" spc="10" dirty="0">
                <a:latin typeface="Times New Roman"/>
                <a:cs typeface="Times New Roman"/>
              </a:rPr>
              <a:t>on average </a:t>
            </a:r>
            <a:r>
              <a:rPr sz="1069" spc="5" dirty="0">
                <a:latin typeface="Times New Roman"/>
                <a:cs typeface="Times New Roman"/>
              </a:rPr>
              <a:t>half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directory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find a name. </a:t>
            </a:r>
            <a:r>
              <a:rPr sz="1069" spc="24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may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find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required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name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entire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directory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despite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traversing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whole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would be </a:t>
            </a:r>
            <a:r>
              <a:rPr sz="1069" spc="5" dirty="0">
                <a:latin typeface="Times New Roman"/>
                <a:cs typeface="Times New Roman"/>
              </a:rPr>
              <a:t>better to use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data structure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search </a:t>
            </a:r>
            <a:r>
              <a:rPr sz="1069" spc="5" dirty="0">
                <a:latin typeface="Times New Roman"/>
                <a:cs typeface="Times New Roman"/>
              </a:rPr>
              <a:t>operation </a:t>
            </a:r>
            <a:r>
              <a:rPr sz="1069" spc="10" dirty="0">
                <a:latin typeface="Times New Roman"/>
                <a:cs typeface="Times New Roman"/>
              </a:rPr>
              <a:t>does  </a:t>
            </a:r>
            <a:r>
              <a:rPr sz="1069" spc="5" dirty="0">
                <a:latin typeface="Times New Roman"/>
                <a:cs typeface="Times New Roman"/>
              </a:rPr>
              <a:t>not take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lot of time. </a:t>
            </a:r>
            <a:r>
              <a:rPr sz="1069" spc="10" dirty="0">
                <a:latin typeface="Times New Roman"/>
                <a:cs typeface="Times New Roman"/>
              </a:rPr>
              <a:t>Taking into </a:t>
            </a:r>
            <a:r>
              <a:rPr sz="1069" spc="5" dirty="0">
                <a:latin typeface="Times New Roman"/>
                <a:cs typeface="Times New Roman"/>
              </a:rPr>
              <a:t>account </a:t>
            </a:r>
            <a:r>
              <a:rPr sz="1069" spc="10" dirty="0">
                <a:latin typeface="Times New Roman"/>
                <a:cs typeface="Times New Roman"/>
              </a:rPr>
              <a:t>such applications,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talk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special tree data structure, </a:t>
            </a:r>
            <a:r>
              <a:rPr sz="1069" spc="10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as binary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264" b="1" spc="5" dirty="0">
                <a:latin typeface="Arial"/>
                <a:cs typeface="Arial"/>
              </a:rPr>
              <a:t>Binary</a:t>
            </a:r>
            <a:r>
              <a:rPr sz="1264" b="1" spc="-68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53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mathematical definition of </a:t>
            </a:r>
            <a:r>
              <a:rPr sz="1069" spc="10" dirty="0">
                <a:latin typeface="Times New Roman"/>
                <a:cs typeface="Times New Roman"/>
              </a:rPr>
              <a:t>a binary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“A </a:t>
            </a:r>
            <a:r>
              <a:rPr sz="1069" spc="10" dirty="0">
                <a:latin typeface="Times New Roman"/>
                <a:cs typeface="Times New Roman"/>
              </a:rPr>
              <a:t>binary tree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finite set of </a:t>
            </a:r>
            <a:r>
              <a:rPr sz="1069" spc="10" dirty="0">
                <a:latin typeface="Times New Roman"/>
                <a:cs typeface="Times New Roman"/>
              </a:rPr>
              <a:t>elements that </a:t>
            </a:r>
            <a:r>
              <a:rPr sz="1069" spc="5" dirty="0">
                <a:latin typeface="Times New Roman"/>
                <a:cs typeface="Times New Roman"/>
              </a:rPr>
              <a:t>is either </a:t>
            </a:r>
            <a:r>
              <a:rPr sz="1069" spc="10" dirty="0">
                <a:latin typeface="Times New Roman"/>
                <a:cs typeface="Times New Roman"/>
              </a:rPr>
              <a:t>empty </a:t>
            </a:r>
            <a:r>
              <a:rPr sz="1069" spc="5" dirty="0">
                <a:latin typeface="Times New Roman"/>
                <a:cs typeface="Times New Roman"/>
              </a:rPr>
              <a:t>or is partitioned into </a:t>
            </a:r>
            <a:r>
              <a:rPr sz="1069" spc="10" dirty="0">
                <a:latin typeface="Times New Roman"/>
                <a:cs typeface="Times New Roman"/>
              </a:rPr>
              <a:t>three  </a:t>
            </a:r>
            <a:r>
              <a:rPr sz="1069" spc="5" dirty="0">
                <a:latin typeface="Times New Roman"/>
                <a:cs typeface="Times New Roman"/>
              </a:rPr>
              <a:t>disjoint subsets.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subset contains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single element called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of the tree.  </a:t>
            </a:r>
            <a:r>
              <a:rPr sz="1069" spc="10" dirty="0">
                <a:latin typeface="Times New Roman"/>
                <a:cs typeface="Times New Roman"/>
              </a:rPr>
              <a:t>The other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subsets are </a:t>
            </a:r>
            <a:r>
              <a:rPr sz="1069" spc="10" dirty="0">
                <a:latin typeface="Times New Roman"/>
                <a:cs typeface="Times New Roman"/>
              </a:rPr>
              <a:t>themselves </a:t>
            </a:r>
            <a:r>
              <a:rPr sz="1069" spc="5" dirty="0">
                <a:latin typeface="Times New Roman"/>
                <a:cs typeface="Times New Roman"/>
              </a:rPr>
              <a:t>binary trees called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sub-trees”.  </a:t>
            </a:r>
            <a:r>
              <a:rPr sz="1069" spc="10" dirty="0">
                <a:latin typeface="Times New Roman"/>
                <a:cs typeface="Times New Roman"/>
              </a:rPr>
              <a:t>Each element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binary </a:t>
            </a:r>
            <a:r>
              <a:rPr sz="1069" spc="5" dirty="0">
                <a:latin typeface="Times New Roman"/>
                <a:cs typeface="Times New Roman"/>
              </a:rPr>
              <a:t>tree is called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of the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shows a binary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7084554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5148282"/>
            <a:ext cx="4852458" cy="4206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This is 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tree earlier discussed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reference to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as 14.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assign the root to the pointer p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have an inner while loop.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while loop,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pushed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i.e. </a:t>
            </a:r>
            <a:r>
              <a:rPr sz="1069" spc="5" dirty="0">
                <a:latin typeface="Times New Roman"/>
                <a:cs typeface="Times New Roman"/>
              </a:rPr>
              <a:t>push(14). After this,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assign </a:t>
            </a:r>
            <a:r>
              <a:rPr sz="1069" spc="10" dirty="0">
                <a:latin typeface="Times New Roman"/>
                <a:cs typeface="Times New Roman"/>
              </a:rPr>
              <a:t>the pointer p  </a:t>
            </a:r>
            <a:r>
              <a:rPr sz="1069" spc="5" dirty="0">
                <a:latin typeface="Times New Roman"/>
                <a:cs typeface="Times New Roman"/>
              </a:rPr>
              <a:t>to the left subtree of the root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return to while loop again.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is pointing to </a:t>
            </a:r>
            <a:r>
              <a:rPr sz="1069" spc="10" dirty="0">
                <a:latin typeface="Times New Roman"/>
                <a:cs typeface="Times New Roman"/>
              </a:rPr>
              <a:t>the  node with value 4, so we push 4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then 3 on the </a:t>
            </a:r>
            <a:r>
              <a:rPr sz="1069" spc="5" dirty="0">
                <a:latin typeface="Times New Roman"/>
                <a:cs typeface="Times New Roman"/>
              </a:rPr>
              <a:t>stack.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if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null  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exit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inner </a:t>
            </a:r>
            <a:r>
              <a:rPr sz="1069" spc="5" dirty="0">
                <a:latin typeface="Times New Roman"/>
                <a:cs typeface="Times New Roman"/>
              </a:rPr>
              <a:t>loop. </a:t>
            </a:r>
            <a:r>
              <a:rPr sz="1069" spc="10" dirty="0">
                <a:latin typeface="Times New Roman"/>
                <a:cs typeface="Times New Roman"/>
              </a:rPr>
              <a:t>Afterwards, we pop the </a:t>
            </a:r>
            <a:r>
              <a:rPr sz="1069" spc="5" dirty="0">
                <a:latin typeface="Times New Roman"/>
                <a:cs typeface="Times New Roman"/>
              </a:rPr>
              <a:t>stack in </a:t>
            </a:r>
            <a:r>
              <a:rPr sz="1069" spc="10" dirty="0">
                <a:latin typeface="Times New Roman"/>
                <a:cs typeface="Times New Roman"/>
              </a:rPr>
              <a:t>the inner </a:t>
            </a:r>
            <a:r>
              <a:rPr sz="1069" spc="5" dirty="0">
                <a:latin typeface="Times New Roman"/>
                <a:cs typeface="Times New Roman"/>
              </a:rPr>
              <a:t>loop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print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As we 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stack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LIFO </a:t>
            </a:r>
            <a:r>
              <a:rPr sz="1069" spc="5" dirty="0">
                <a:latin typeface="Times New Roman"/>
                <a:cs typeface="Times New Roman"/>
              </a:rPr>
              <a:t>structure (last in, first out). Finally,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have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pushed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3.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popped and the number 3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printed. 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will assign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the node 3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NULL, the inner  </a:t>
            </a:r>
            <a:r>
              <a:rPr sz="1069" spc="5" dirty="0">
                <a:latin typeface="Times New Roman"/>
                <a:cs typeface="Times New Roman"/>
              </a:rPr>
              <a:t>loop will </a:t>
            </a:r>
            <a:r>
              <a:rPr sz="1069" spc="10" dirty="0">
                <a:latin typeface="Times New Roman"/>
                <a:cs typeface="Times New Roman"/>
              </a:rPr>
              <a:t>not be </a:t>
            </a:r>
            <a:r>
              <a:rPr sz="1069" spc="5" dirty="0">
                <a:latin typeface="Times New Roman"/>
                <a:cs typeface="Times New Roman"/>
              </a:rPr>
              <a:t>executed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again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if statement.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pop the stack </a:t>
            </a:r>
            <a:r>
              <a:rPr sz="1069" spc="5" dirty="0">
                <a:latin typeface="Times New Roman"/>
                <a:cs typeface="Times New Roman"/>
              </a:rPr>
              <a:t>in  the if statement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result, </a:t>
            </a:r>
            <a:r>
              <a:rPr sz="1069" spc="10" dirty="0">
                <a:latin typeface="Times New Roman"/>
                <a:cs typeface="Times New Roman"/>
              </a:rPr>
              <a:t>the node 4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popped and </a:t>
            </a:r>
            <a:r>
              <a:rPr sz="1069" spc="5" dirty="0">
                <a:latin typeface="Times New Roman"/>
                <a:cs typeface="Times New Roman"/>
              </a:rPr>
              <a:t>printed. </a:t>
            </a:r>
            <a:r>
              <a:rPr sz="1069" spc="10" dirty="0">
                <a:latin typeface="Times New Roman"/>
                <a:cs typeface="Times New Roman"/>
              </a:rPr>
              <a:t>Then we </a:t>
            </a:r>
            <a:r>
              <a:rPr sz="1069" spc="5" dirty="0">
                <a:latin typeface="Times New Roman"/>
                <a:cs typeface="Times New Roman"/>
              </a:rPr>
              <a:t>will  assign </a:t>
            </a:r>
            <a:r>
              <a:rPr sz="1069" spc="10" dirty="0">
                <a:latin typeface="Times New Roman"/>
                <a:cs typeface="Times New Roman"/>
              </a:rPr>
              <a:t>p </a:t>
            </a:r>
            <a:r>
              <a:rPr sz="1069" spc="5" dirty="0">
                <a:latin typeface="Times New Roman"/>
                <a:cs typeface="Times New Roman"/>
              </a:rPr>
              <a:t>to the right subtree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node 9. The </a:t>
            </a:r>
            <a:r>
              <a:rPr sz="1069" spc="5" dirty="0">
                <a:latin typeface="Times New Roman"/>
                <a:cs typeface="Times New Roman"/>
              </a:rPr>
              <a:t>control </a:t>
            </a:r>
            <a:r>
              <a:rPr sz="1069" spc="10" dirty="0">
                <a:latin typeface="Times New Roman"/>
                <a:cs typeface="Times New Roman"/>
              </a:rPr>
              <a:t>comes </a:t>
            </a:r>
            <a:r>
              <a:rPr sz="1069" spc="5" dirty="0">
                <a:latin typeface="Times New Roman"/>
                <a:cs typeface="Times New Roman"/>
              </a:rPr>
              <a:t>to the inner </a:t>
            </a:r>
            <a:r>
              <a:rPr sz="1069" spc="10" dirty="0">
                <a:latin typeface="Times New Roman"/>
                <a:cs typeface="Times New Roman"/>
              </a:rPr>
              <a:t>loop  in 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push the node 9 and </a:t>
            </a:r>
            <a:r>
              <a:rPr sz="1069" dirty="0">
                <a:latin typeface="Times New Roman"/>
                <a:cs typeface="Times New Roman"/>
              </a:rPr>
              <a:t>all </a:t>
            </a:r>
            <a:r>
              <a:rPr sz="1069" spc="5" dirty="0">
                <a:latin typeface="Times New Roman"/>
                <a:cs typeface="Times New Roman"/>
              </a:rPr>
              <a:t>of its left </a:t>
            </a:r>
            <a:r>
              <a:rPr sz="1069" spc="10" dirty="0">
                <a:latin typeface="Times New Roman"/>
                <a:cs typeface="Times New Roman"/>
              </a:rPr>
              <a:t>nodes one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i.e. push(9),  push(7)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push(5). </a:t>
            </a:r>
            <a:r>
              <a:rPr sz="1069" spc="10" dirty="0">
                <a:latin typeface="Times New Roman"/>
                <a:cs typeface="Times New Roman"/>
              </a:rPr>
              <a:t>As the </a:t>
            </a:r>
            <a:r>
              <a:rPr sz="1069" spc="5" dirty="0">
                <a:latin typeface="Times New Roman"/>
                <a:cs typeface="Times New Roman"/>
              </a:rPr>
              <a:t>left subtree of </a:t>
            </a:r>
            <a:r>
              <a:rPr sz="1069" spc="10" dirty="0">
                <a:latin typeface="Times New Roman"/>
                <a:cs typeface="Times New Roman"/>
              </a:rPr>
              <a:t>the node 5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NULL, </a:t>
            </a:r>
            <a:r>
              <a:rPr sz="1069" spc="10" dirty="0">
                <a:latin typeface="Times New Roman"/>
                <a:cs typeface="Times New Roman"/>
              </a:rPr>
              <a:t>the inner </a:t>
            </a:r>
            <a:r>
              <a:rPr sz="1069" spc="5" dirty="0">
                <a:latin typeface="Times New Roman"/>
                <a:cs typeface="Times New Roman"/>
              </a:rPr>
              <a:t>while loop 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terminated.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pop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print 5.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right subtree of </a:t>
            </a:r>
            <a:r>
              <a:rPr sz="1069" spc="10" dirty="0">
                <a:latin typeface="Times New Roman"/>
                <a:cs typeface="Times New Roman"/>
              </a:rPr>
              <a:t>node 5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5" dirty="0">
                <a:latin typeface="Times New Roman"/>
                <a:cs typeface="Times New Roman"/>
              </a:rPr>
              <a:t>NULL, </a:t>
            </a:r>
            <a:r>
              <a:rPr sz="1069" spc="10" dirty="0">
                <a:latin typeface="Times New Roman"/>
                <a:cs typeface="Times New Roman"/>
              </a:rPr>
              <a:t>the node 7 will be popped and </a:t>
            </a:r>
            <a:r>
              <a:rPr sz="1069" spc="5" dirty="0">
                <a:latin typeface="Times New Roman"/>
                <a:cs typeface="Times New Roman"/>
              </a:rPr>
              <a:t>printed. </a:t>
            </a:r>
            <a:r>
              <a:rPr sz="1069" spc="10" dirty="0">
                <a:latin typeface="Times New Roman"/>
                <a:cs typeface="Times New Roman"/>
              </a:rPr>
              <a:t>Here 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node 7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again </a:t>
            </a:r>
            <a:r>
              <a:rPr sz="1069" spc="10" dirty="0">
                <a:latin typeface="Times New Roman"/>
                <a:cs typeface="Times New Roman"/>
              </a:rPr>
              <a:t>popped and the number 9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printed. Here, the right  subtree of </a:t>
            </a:r>
            <a:r>
              <a:rPr sz="1069" spc="10" dirty="0">
                <a:latin typeface="Times New Roman"/>
                <a:cs typeface="Times New Roman"/>
              </a:rPr>
              <a:t>node 9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NULL. The </a:t>
            </a:r>
            <a:r>
              <a:rPr sz="1069" spc="5" dirty="0">
                <a:latin typeface="Times New Roman"/>
                <a:cs typeface="Times New Roman"/>
              </a:rPr>
              <a:t>stack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popped </a:t>
            </a:r>
            <a:r>
              <a:rPr sz="1069" spc="5" dirty="0">
                <a:latin typeface="Times New Roman"/>
                <a:cs typeface="Times New Roman"/>
              </a:rPr>
              <a:t>resulting in popping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printing 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14. </a:t>
            </a:r>
            <a:r>
              <a:rPr sz="1069" spc="10" dirty="0">
                <a:latin typeface="Times New Roman"/>
                <a:cs typeface="Times New Roman"/>
              </a:rPr>
              <a:t>Then we go 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the node 14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6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15.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rules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0" dirty="0">
                <a:latin typeface="Times New Roman"/>
                <a:cs typeface="Times New Roman"/>
              </a:rPr>
              <a:t>are applied here. You can understand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above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Traversal</a:t>
            </a:r>
            <a:r>
              <a:rPr sz="1264" b="1" spc="-58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Trace</a:t>
            </a:r>
            <a:endParaRPr sz="1264">
              <a:latin typeface="Arial"/>
              <a:cs typeface="Arial"/>
            </a:endParaRPr>
          </a:p>
          <a:p>
            <a:pPr marL="12347" marR="31484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compare the </a:t>
            </a:r>
            <a:r>
              <a:rPr sz="1069" spc="5" dirty="0">
                <a:latin typeface="Times New Roman"/>
                <a:cs typeface="Times New Roman"/>
              </a:rPr>
              <a:t>recursive inorder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non-recursive inorder </a:t>
            </a:r>
            <a:r>
              <a:rPr sz="1069" spc="10" dirty="0">
                <a:latin typeface="Times New Roman"/>
                <a:cs typeface="Times New Roman"/>
              </a:rPr>
              <a:t>and see whether </a:t>
            </a:r>
            <a:r>
              <a:rPr sz="1069" spc="5" dirty="0">
                <a:latin typeface="Times New Roman"/>
                <a:cs typeface="Times New Roman"/>
              </a:rPr>
              <a:t>there  is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difference </a:t>
            </a:r>
            <a:r>
              <a:rPr sz="1069" spc="10" dirty="0">
                <a:latin typeface="Times New Roman"/>
                <a:cs typeface="Times New Roman"/>
              </a:rPr>
              <a:t>between </a:t>
            </a:r>
            <a:r>
              <a:rPr sz="1069" spc="5" dirty="0">
                <a:latin typeface="Times New Roman"/>
                <a:cs typeface="Times New Roman"/>
              </a:rPr>
              <a:t>them.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no difference between them. Function call  takes </a:t>
            </a:r>
            <a:r>
              <a:rPr sz="1069" spc="5" dirty="0">
                <a:latin typeface="Times New Roman"/>
                <a:cs typeface="Times New Roman"/>
              </a:rPr>
              <a:t>place with </a:t>
            </a:r>
            <a:r>
              <a:rPr sz="1069" spc="10" dirty="0">
                <a:latin typeface="Times New Roman"/>
                <a:cs typeface="Times New Roman"/>
              </a:rPr>
              <a:t>the help </a:t>
            </a:r>
            <a:r>
              <a:rPr sz="1069" spc="5" dirty="0">
                <a:latin typeface="Times New Roman"/>
                <a:cs typeface="Times New Roman"/>
              </a:rPr>
              <a:t>of stack. Explicit stack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a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its behavior is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also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5151" y="1369166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80" h="321944">
                <a:moveTo>
                  <a:pt x="104393" y="0"/>
                </a:moveTo>
                <a:lnTo>
                  <a:pt x="42629" y="30918"/>
                </a:lnTo>
                <a:lnTo>
                  <a:pt x="20068" y="65672"/>
                </a:lnTo>
                <a:lnTo>
                  <a:pt x="5297" y="109825"/>
                </a:lnTo>
                <a:lnTo>
                  <a:pt x="0" y="160781"/>
                </a:lnTo>
                <a:lnTo>
                  <a:pt x="5297" y="211738"/>
                </a:lnTo>
                <a:lnTo>
                  <a:pt x="20068" y="255891"/>
                </a:lnTo>
                <a:lnTo>
                  <a:pt x="42629" y="290645"/>
                </a:lnTo>
                <a:lnTo>
                  <a:pt x="71298" y="313401"/>
                </a:lnTo>
                <a:lnTo>
                  <a:pt x="104393" y="321563"/>
                </a:lnTo>
                <a:lnTo>
                  <a:pt x="137117" y="313401"/>
                </a:lnTo>
                <a:lnTo>
                  <a:pt x="165561" y="290645"/>
                </a:lnTo>
                <a:lnTo>
                  <a:pt x="188006" y="255891"/>
                </a:lnTo>
                <a:lnTo>
                  <a:pt x="202734" y="211738"/>
                </a:lnTo>
                <a:lnTo>
                  <a:pt x="208025" y="160781"/>
                </a:lnTo>
                <a:lnTo>
                  <a:pt x="202734" y="109825"/>
                </a:lnTo>
                <a:lnTo>
                  <a:pt x="188006" y="65672"/>
                </a:lnTo>
                <a:lnTo>
                  <a:pt x="165561" y="30918"/>
                </a:lnTo>
                <a:lnTo>
                  <a:pt x="137117" y="8162"/>
                </a:lnTo>
                <a:lnTo>
                  <a:pt x="1043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898141" y="1592898"/>
            <a:ext cx="636499" cy="358069"/>
          </a:xfrm>
          <a:custGeom>
            <a:avLst/>
            <a:gdLst/>
            <a:ahLst/>
            <a:cxnLst/>
            <a:rect l="l" t="t" r="r" b="b"/>
            <a:pathLst>
              <a:path w="654685" h="368300">
                <a:moveTo>
                  <a:pt x="0" y="0"/>
                </a:moveTo>
                <a:lnTo>
                  <a:pt x="654557" y="36804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856529" y="1861079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80" h="321944">
                <a:moveTo>
                  <a:pt x="104393" y="0"/>
                </a:moveTo>
                <a:lnTo>
                  <a:pt x="42629" y="30918"/>
                </a:lnTo>
                <a:lnTo>
                  <a:pt x="20068" y="65672"/>
                </a:lnTo>
                <a:lnTo>
                  <a:pt x="5297" y="109825"/>
                </a:lnTo>
                <a:lnTo>
                  <a:pt x="0" y="160781"/>
                </a:lnTo>
                <a:lnTo>
                  <a:pt x="5297" y="211445"/>
                </a:lnTo>
                <a:lnTo>
                  <a:pt x="20068" y="255562"/>
                </a:lnTo>
                <a:lnTo>
                  <a:pt x="42629" y="290425"/>
                </a:lnTo>
                <a:lnTo>
                  <a:pt x="71298" y="313328"/>
                </a:lnTo>
                <a:lnTo>
                  <a:pt x="104393" y="321563"/>
                </a:lnTo>
                <a:lnTo>
                  <a:pt x="137117" y="313328"/>
                </a:lnTo>
                <a:lnTo>
                  <a:pt x="165561" y="290425"/>
                </a:lnTo>
                <a:lnTo>
                  <a:pt x="188006" y="255562"/>
                </a:lnTo>
                <a:lnTo>
                  <a:pt x="202734" y="211445"/>
                </a:lnTo>
                <a:lnTo>
                  <a:pt x="208025" y="160781"/>
                </a:lnTo>
                <a:lnTo>
                  <a:pt x="202734" y="109825"/>
                </a:lnTo>
                <a:lnTo>
                  <a:pt x="188006" y="65672"/>
                </a:lnTo>
                <a:lnTo>
                  <a:pt x="165561" y="30918"/>
                </a:lnTo>
                <a:lnTo>
                  <a:pt x="137117" y="8162"/>
                </a:lnTo>
                <a:lnTo>
                  <a:pt x="1043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059517" y="1592898"/>
            <a:ext cx="635882" cy="358069"/>
          </a:xfrm>
          <a:custGeom>
            <a:avLst/>
            <a:gdLst/>
            <a:ahLst/>
            <a:cxnLst/>
            <a:rect l="l" t="t" r="r" b="b"/>
            <a:pathLst>
              <a:path w="654050" h="368300">
                <a:moveTo>
                  <a:pt x="653795" y="0"/>
                </a:moveTo>
                <a:lnTo>
                  <a:pt x="0" y="36804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319550" y="2397442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80" h="321944">
                <a:moveTo>
                  <a:pt x="103631" y="0"/>
                </a:moveTo>
                <a:lnTo>
                  <a:pt x="42464" y="30918"/>
                </a:lnTo>
                <a:lnTo>
                  <a:pt x="20019" y="65672"/>
                </a:lnTo>
                <a:lnTo>
                  <a:pt x="5291" y="109825"/>
                </a:lnTo>
                <a:lnTo>
                  <a:pt x="0" y="160781"/>
                </a:lnTo>
                <a:lnTo>
                  <a:pt x="5291" y="211738"/>
                </a:lnTo>
                <a:lnTo>
                  <a:pt x="20019" y="255891"/>
                </a:lnTo>
                <a:lnTo>
                  <a:pt x="42464" y="290645"/>
                </a:lnTo>
                <a:lnTo>
                  <a:pt x="70908" y="313401"/>
                </a:lnTo>
                <a:lnTo>
                  <a:pt x="103631" y="321564"/>
                </a:lnTo>
                <a:lnTo>
                  <a:pt x="136727" y="313401"/>
                </a:lnTo>
                <a:lnTo>
                  <a:pt x="165396" y="290645"/>
                </a:lnTo>
                <a:lnTo>
                  <a:pt x="187957" y="255891"/>
                </a:lnTo>
                <a:lnTo>
                  <a:pt x="202728" y="211738"/>
                </a:lnTo>
                <a:lnTo>
                  <a:pt x="208025" y="160781"/>
                </a:lnTo>
                <a:lnTo>
                  <a:pt x="202728" y="109825"/>
                </a:lnTo>
                <a:lnTo>
                  <a:pt x="187957" y="65672"/>
                </a:lnTo>
                <a:lnTo>
                  <a:pt x="165396" y="30918"/>
                </a:lnTo>
                <a:lnTo>
                  <a:pt x="136727" y="8162"/>
                </a:lnTo>
                <a:lnTo>
                  <a:pt x="1036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030624" y="2128520"/>
            <a:ext cx="317324" cy="313619"/>
          </a:xfrm>
          <a:custGeom>
            <a:avLst/>
            <a:gdLst/>
            <a:ahLst/>
            <a:cxnLst/>
            <a:rect l="l" t="t" r="r" b="b"/>
            <a:pathLst>
              <a:path w="326389" h="322580">
                <a:moveTo>
                  <a:pt x="0" y="0"/>
                </a:moveTo>
                <a:lnTo>
                  <a:pt x="326135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030625" y="2798234"/>
            <a:ext cx="201877" cy="313619"/>
          </a:xfrm>
          <a:custGeom>
            <a:avLst/>
            <a:gdLst/>
            <a:ahLst/>
            <a:cxnLst/>
            <a:rect l="l" t="t" r="r" b="b"/>
            <a:pathLst>
              <a:path w="207644" h="322580">
                <a:moveTo>
                  <a:pt x="103631" y="0"/>
                </a:moveTo>
                <a:lnTo>
                  <a:pt x="42464" y="31187"/>
                </a:lnTo>
                <a:lnTo>
                  <a:pt x="20019" y="66165"/>
                </a:lnTo>
                <a:lnTo>
                  <a:pt x="5291" y="110508"/>
                </a:lnTo>
                <a:lnTo>
                  <a:pt x="0" y="161544"/>
                </a:lnTo>
                <a:lnTo>
                  <a:pt x="5291" y="212207"/>
                </a:lnTo>
                <a:lnTo>
                  <a:pt x="20019" y="256324"/>
                </a:lnTo>
                <a:lnTo>
                  <a:pt x="42464" y="291187"/>
                </a:lnTo>
                <a:lnTo>
                  <a:pt x="70908" y="314090"/>
                </a:lnTo>
                <a:lnTo>
                  <a:pt x="103631" y="322325"/>
                </a:lnTo>
                <a:lnTo>
                  <a:pt x="136355" y="314090"/>
                </a:lnTo>
                <a:lnTo>
                  <a:pt x="164799" y="291187"/>
                </a:lnTo>
                <a:lnTo>
                  <a:pt x="187244" y="256324"/>
                </a:lnTo>
                <a:lnTo>
                  <a:pt x="201972" y="212207"/>
                </a:lnTo>
                <a:lnTo>
                  <a:pt x="207263" y="161544"/>
                </a:lnTo>
                <a:lnTo>
                  <a:pt x="201972" y="110508"/>
                </a:lnTo>
                <a:lnTo>
                  <a:pt x="187244" y="66165"/>
                </a:lnTo>
                <a:lnTo>
                  <a:pt x="164799" y="31187"/>
                </a:lnTo>
                <a:lnTo>
                  <a:pt x="136355" y="8241"/>
                </a:lnTo>
                <a:lnTo>
                  <a:pt x="1036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203238" y="2665624"/>
            <a:ext cx="144463" cy="177800"/>
          </a:xfrm>
          <a:custGeom>
            <a:avLst/>
            <a:gdLst/>
            <a:ahLst/>
            <a:cxnLst/>
            <a:rect l="l" t="t" r="r" b="b"/>
            <a:pathLst>
              <a:path w="148589" h="182880">
                <a:moveTo>
                  <a:pt x="148589" y="0"/>
                </a:moveTo>
                <a:lnTo>
                  <a:pt x="0" y="18287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708611" y="2128520"/>
            <a:ext cx="317324" cy="313619"/>
          </a:xfrm>
          <a:custGeom>
            <a:avLst/>
            <a:gdLst/>
            <a:ahLst/>
            <a:cxnLst/>
            <a:rect l="l" t="t" r="r" b="b"/>
            <a:pathLst>
              <a:path w="326389" h="322580">
                <a:moveTo>
                  <a:pt x="0" y="0"/>
                </a:moveTo>
                <a:lnTo>
                  <a:pt x="326136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393508" y="2397442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80" h="321944">
                <a:moveTo>
                  <a:pt x="104393" y="0"/>
                </a:moveTo>
                <a:lnTo>
                  <a:pt x="42629" y="30918"/>
                </a:lnTo>
                <a:lnTo>
                  <a:pt x="20068" y="65672"/>
                </a:lnTo>
                <a:lnTo>
                  <a:pt x="5297" y="109825"/>
                </a:lnTo>
                <a:lnTo>
                  <a:pt x="0" y="160781"/>
                </a:lnTo>
                <a:lnTo>
                  <a:pt x="5297" y="211738"/>
                </a:lnTo>
                <a:lnTo>
                  <a:pt x="20068" y="255891"/>
                </a:lnTo>
                <a:lnTo>
                  <a:pt x="42629" y="290645"/>
                </a:lnTo>
                <a:lnTo>
                  <a:pt x="71298" y="313401"/>
                </a:lnTo>
                <a:lnTo>
                  <a:pt x="104393" y="321564"/>
                </a:lnTo>
                <a:lnTo>
                  <a:pt x="137117" y="313401"/>
                </a:lnTo>
                <a:lnTo>
                  <a:pt x="165561" y="290645"/>
                </a:lnTo>
                <a:lnTo>
                  <a:pt x="188006" y="255891"/>
                </a:lnTo>
                <a:lnTo>
                  <a:pt x="202734" y="211738"/>
                </a:lnTo>
                <a:lnTo>
                  <a:pt x="208026" y="160781"/>
                </a:lnTo>
                <a:lnTo>
                  <a:pt x="202734" y="109825"/>
                </a:lnTo>
                <a:lnTo>
                  <a:pt x="188006" y="65672"/>
                </a:lnTo>
                <a:lnTo>
                  <a:pt x="165561" y="30918"/>
                </a:lnTo>
                <a:lnTo>
                  <a:pt x="137117" y="8162"/>
                </a:lnTo>
                <a:lnTo>
                  <a:pt x="1043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567603" y="2128520"/>
            <a:ext cx="317941" cy="313619"/>
          </a:xfrm>
          <a:custGeom>
            <a:avLst/>
            <a:gdLst/>
            <a:ahLst/>
            <a:cxnLst/>
            <a:rect l="l" t="t" r="r" b="b"/>
            <a:pathLst>
              <a:path w="327025" h="322580">
                <a:moveTo>
                  <a:pt x="326897" y="0"/>
                </a:moveTo>
                <a:lnTo>
                  <a:pt x="0" y="32232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712066" y="3244955"/>
            <a:ext cx="201877" cy="313619"/>
          </a:xfrm>
          <a:custGeom>
            <a:avLst/>
            <a:gdLst/>
            <a:ahLst/>
            <a:cxnLst/>
            <a:rect l="l" t="t" r="r" b="b"/>
            <a:pathLst>
              <a:path w="207644" h="322580">
                <a:moveTo>
                  <a:pt x="103631" y="0"/>
                </a:moveTo>
                <a:lnTo>
                  <a:pt x="42464" y="31138"/>
                </a:lnTo>
                <a:lnTo>
                  <a:pt x="20019" y="66001"/>
                </a:lnTo>
                <a:lnTo>
                  <a:pt x="5291" y="110118"/>
                </a:lnTo>
                <a:lnTo>
                  <a:pt x="0" y="160782"/>
                </a:lnTo>
                <a:lnTo>
                  <a:pt x="5291" y="211817"/>
                </a:lnTo>
                <a:lnTo>
                  <a:pt x="20019" y="256160"/>
                </a:lnTo>
                <a:lnTo>
                  <a:pt x="42464" y="291138"/>
                </a:lnTo>
                <a:lnTo>
                  <a:pt x="70908" y="314084"/>
                </a:lnTo>
                <a:lnTo>
                  <a:pt x="103631" y="322325"/>
                </a:lnTo>
                <a:lnTo>
                  <a:pt x="136355" y="314084"/>
                </a:lnTo>
                <a:lnTo>
                  <a:pt x="164799" y="291138"/>
                </a:lnTo>
                <a:lnTo>
                  <a:pt x="187244" y="256160"/>
                </a:lnTo>
                <a:lnTo>
                  <a:pt x="201972" y="211817"/>
                </a:lnTo>
                <a:lnTo>
                  <a:pt x="207263" y="160782"/>
                </a:lnTo>
                <a:lnTo>
                  <a:pt x="201972" y="110118"/>
                </a:lnTo>
                <a:lnTo>
                  <a:pt x="187244" y="66001"/>
                </a:lnTo>
                <a:lnTo>
                  <a:pt x="164799" y="31138"/>
                </a:lnTo>
                <a:lnTo>
                  <a:pt x="136355" y="8235"/>
                </a:lnTo>
                <a:lnTo>
                  <a:pt x="1036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885420" y="3066415"/>
            <a:ext cx="174096" cy="224101"/>
          </a:xfrm>
          <a:custGeom>
            <a:avLst/>
            <a:gdLst/>
            <a:ahLst/>
            <a:cxnLst/>
            <a:rect l="l" t="t" r="r" b="b"/>
            <a:pathLst>
              <a:path w="179069" h="230505">
                <a:moveTo>
                  <a:pt x="0" y="230124"/>
                </a:moveTo>
                <a:lnTo>
                  <a:pt x="17907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880484" y="2665624"/>
            <a:ext cx="145697" cy="177800"/>
          </a:xfrm>
          <a:custGeom>
            <a:avLst/>
            <a:gdLst/>
            <a:ahLst/>
            <a:cxnLst/>
            <a:rect l="l" t="t" r="r" b="b"/>
            <a:pathLst>
              <a:path w="149860" h="182880">
                <a:moveTo>
                  <a:pt x="149352" y="0"/>
                </a:moveTo>
                <a:lnTo>
                  <a:pt x="0" y="18287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170150" y="2665624"/>
            <a:ext cx="145697" cy="177800"/>
          </a:xfrm>
          <a:custGeom>
            <a:avLst/>
            <a:gdLst/>
            <a:ahLst/>
            <a:cxnLst/>
            <a:rect l="l" t="t" r="r" b="b"/>
            <a:pathLst>
              <a:path w="149860" h="182880">
                <a:moveTo>
                  <a:pt x="0" y="0"/>
                </a:moveTo>
                <a:lnTo>
                  <a:pt x="149351" y="18287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880484" y="3066415"/>
            <a:ext cx="174096" cy="224101"/>
          </a:xfrm>
          <a:custGeom>
            <a:avLst/>
            <a:gdLst/>
            <a:ahLst/>
            <a:cxnLst/>
            <a:rect l="l" t="t" r="r" b="b"/>
            <a:pathLst>
              <a:path w="179070" h="230505">
                <a:moveTo>
                  <a:pt x="179070" y="230124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530811" y="1850708"/>
            <a:ext cx="203112" cy="313002"/>
          </a:xfrm>
          <a:custGeom>
            <a:avLst/>
            <a:gdLst/>
            <a:ahLst/>
            <a:cxnLst/>
            <a:rect l="l" t="t" r="r" b="b"/>
            <a:pathLst>
              <a:path w="208914" h="321944">
                <a:moveTo>
                  <a:pt x="104394" y="0"/>
                </a:moveTo>
                <a:lnTo>
                  <a:pt x="42958" y="30918"/>
                </a:lnTo>
                <a:lnTo>
                  <a:pt x="20287" y="65672"/>
                </a:lnTo>
                <a:lnTo>
                  <a:pt x="5370" y="109825"/>
                </a:lnTo>
                <a:lnTo>
                  <a:pt x="0" y="160781"/>
                </a:lnTo>
                <a:lnTo>
                  <a:pt x="5370" y="211738"/>
                </a:lnTo>
                <a:lnTo>
                  <a:pt x="20287" y="255891"/>
                </a:lnTo>
                <a:lnTo>
                  <a:pt x="42958" y="290645"/>
                </a:lnTo>
                <a:lnTo>
                  <a:pt x="71591" y="313401"/>
                </a:lnTo>
                <a:lnTo>
                  <a:pt x="104394" y="321563"/>
                </a:lnTo>
                <a:lnTo>
                  <a:pt x="137489" y="313401"/>
                </a:lnTo>
                <a:lnTo>
                  <a:pt x="166158" y="290645"/>
                </a:lnTo>
                <a:lnTo>
                  <a:pt x="188719" y="255891"/>
                </a:lnTo>
                <a:lnTo>
                  <a:pt x="203490" y="211738"/>
                </a:lnTo>
                <a:lnTo>
                  <a:pt x="208787" y="160781"/>
                </a:lnTo>
                <a:lnTo>
                  <a:pt x="203490" y="109825"/>
                </a:lnTo>
                <a:lnTo>
                  <a:pt x="188719" y="65672"/>
                </a:lnTo>
                <a:lnTo>
                  <a:pt x="166158" y="30918"/>
                </a:lnTo>
                <a:lnTo>
                  <a:pt x="137489" y="8162"/>
                </a:lnTo>
                <a:lnTo>
                  <a:pt x="1043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710835" y="2813791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79" h="321944">
                <a:moveTo>
                  <a:pt x="103631" y="0"/>
                </a:moveTo>
                <a:lnTo>
                  <a:pt x="42464" y="30918"/>
                </a:lnTo>
                <a:lnTo>
                  <a:pt x="20019" y="65672"/>
                </a:lnTo>
                <a:lnTo>
                  <a:pt x="5291" y="109825"/>
                </a:lnTo>
                <a:lnTo>
                  <a:pt x="0" y="160781"/>
                </a:lnTo>
                <a:lnTo>
                  <a:pt x="5291" y="211738"/>
                </a:lnTo>
                <a:lnTo>
                  <a:pt x="20019" y="255891"/>
                </a:lnTo>
                <a:lnTo>
                  <a:pt x="42464" y="290645"/>
                </a:lnTo>
                <a:lnTo>
                  <a:pt x="70908" y="313401"/>
                </a:lnTo>
                <a:lnTo>
                  <a:pt x="103631" y="321563"/>
                </a:lnTo>
                <a:lnTo>
                  <a:pt x="136727" y="313401"/>
                </a:lnTo>
                <a:lnTo>
                  <a:pt x="165396" y="290645"/>
                </a:lnTo>
                <a:lnTo>
                  <a:pt x="187957" y="255891"/>
                </a:lnTo>
                <a:lnTo>
                  <a:pt x="202728" y="211738"/>
                </a:lnTo>
                <a:lnTo>
                  <a:pt x="208025" y="160781"/>
                </a:lnTo>
                <a:lnTo>
                  <a:pt x="202728" y="109825"/>
                </a:lnTo>
                <a:lnTo>
                  <a:pt x="187957" y="65672"/>
                </a:lnTo>
                <a:lnTo>
                  <a:pt x="165396" y="30918"/>
                </a:lnTo>
                <a:lnTo>
                  <a:pt x="136727" y="8162"/>
                </a:lnTo>
                <a:lnTo>
                  <a:pt x="1036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977535" y="3251624"/>
            <a:ext cx="202493" cy="313002"/>
          </a:xfrm>
          <a:custGeom>
            <a:avLst/>
            <a:gdLst/>
            <a:ahLst/>
            <a:cxnLst/>
            <a:rect l="l" t="t" r="r" b="b"/>
            <a:pathLst>
              <a:path w="208279" h="321944">
                <a:moveTo>
                  <a:pt x="104394" y="0"/>
                </a:moveTo>
                <a:lnTo>
                  <a:pt x="42629" y="30918"/>
                </a:lnTo>
                <a:lnTo>
                  <a:pt x="20068" y="65672"/>
                </a:lnTo>
                <a:lnTo>
                  <a:pt x="5297" y="109825"/>
                </a:lnTo>
                <a:lnTo>
                  <a:pt x="0" y="160781"/>
                </a:lnTo>
                <a:lnTo>
                  <a:pt x="5297" y="211738"/>
                </a:lnTo>
                <a:lnTo>
                  <a:pt x="20068" y="255891"/>
                </a:lnTo>
                <a:lnTo>
                  <a:pt x="42629" y="290645"/>
                </a:lnTo>
                <a:lnTo>
                  <a:pt x="71298" y="313401"/>
                </a:lnTo>
                <a:lnTo>
                  <a:pt x="104394" y="321563"/>
                </a:lnTo>
                <a:lnTo>
                  <a:pt x="137117" y="313401"/>
                </a:lnTo>
                <a:lnTo>
                  <a:pt x="165561" y="290645"/>
                </a:lnTo>
                <a:lnTo>
                  <a:pt x="188006" y="255891"/>
                </a:lnTo>
                <a:lnTo>
                  <a:pt x="202734" y="211738"/>
                </a:lnTo>
                <a:lnTo>
                  <a:pt x="208025" y="160781"/>
                </a:lnTo>
                <a:lnTo>
                  <a:pt x="202734" y="109825"/>
                </a:lnTo>
                <a:lnTo>
                  <a:pt x="188006" y="65672"/>
                </a:lnTo>
                <a:lnTo>
                  <a:pt x="165561" y="30918"/>
                </a:lnTo>
                <a:lnTo>
                  <a:pt x="137117" y="8162"/>
                </a:lnTo>
                <a:lnTo>
                  <a:pt x="1043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959014" y="2419668"/>
            <a:ext cx="202493" cy="313619"/>
          </a:xfrm>
          <a:custGeom>
            <a:avLst/>
            <a:gdLst/>
            <a:ahLst/>
            <a:cxnLst/>
            <a:rect l="l" t="t" r="r" b="b"/>
            <a:pathLst>
              <a:path w="208279" h="322580">
                <a:moveTo>
                  <a:pt x="103632" y="0"/>
                </a:moveTo>
                <a:lnTo>
                  <a:pt x="42464" y="31138"/>
                </a:lnTo>
                <a:lnTo>
                  <a:pt x="20019" y="66001"/>
                </a:lnTo>
                <a:lnTo>
                  <a:pt x="5291" y="110118"/>
                </a:lnTo>
                <a:lnTo>
                  <a:pt x="0" y="160781"/>
                </a:lnTo>
                <a:lnTo>
                  <a:pt x="5291" y="211817"/>
                </a:lnTo>
                <a:lnTo>
                  <a:pt x="20019" y="256160"/>
                </a:lnTo>
                <a:lnTo>
                  <a:pt x="42464" y="291138"/>
                </a:lnTo>
                <a:lnTo>
                  <a:pt x="70908" y="314084"/>
                </a:lnTo>
                <a:lnTo>
                  <a:pt x="103632" y="322325"/>
                </a:lnTo>
                <a:lnTo>
                  <a:pt x="136727" y="314084"/>
                </a:lnTo>
                <a:lnTo>
                  <a:pt x="165396" y="291138"/>
                </a:lnTo>
                <a:lnTo>
                  <a:pt x="187957" y="256160"/>
                </a:lnTo>
                <a:lnTo>
                  <a:pt x="202728" y="211817"/>
                </a:lnTo>
                <a:lnTo>
                  <a:pt x="208025" y="160781"/>
                </a:lnTo>
                <a:lnTo>
                  <a:pt x="202728" y="110118"/>
                </a:lnTo>
                <a:lnTo>
                  <a:pt x="187957" y="66001"/>
                </a:lnTo>
                <a:lnTo>
                  <a:pt x="165396" y="31138"/>
                </a:lnTo>
                <a:lnTo>
                  <a:pt x="136727" y="8235"/>
                </a:lnTo>
                <a:lnTo>
                  <a:pt x="10363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279053" y="2807865"/>
            <a:ext cx="203112" cy="313002"/>
          </a:xfrm>
          <a:custGeom>
            <a:avLst/>
            <a:gdLst/>
            <a:ahLst/>
            <a:cxnLst/>
            <a:rect l="l" t="t" r="r" b="b"/>
            <a:pathLst>
              <a:path w="208914" h="321944">
                <a:moveTo>
                  <a:pt x="104393" y="0"/>
                </a:moveTo>
                <a:lnTo>
                  <a:pt x="42958" y="30918"/>
                </a:lnTo>
                <a:lnTo>
                  <a:pt x="20287" y="65672"/>
                </a:lnTo>
                <a:lnTo>
                  <a:pt x="5370" y="109825"/>
                </a:lnTo>
                <a:lnTo>
                  <a:pt x="0" y="160781"/>
                </a:lnTo>
                <a:lnTo>
                  <a:pt x="5370" y="211445"/>
                </a:lnTo>
                <a:lnTo>
                  <a:pt x="20287" y="255562"/>
                </a:lnTo>
                <a:lnTo>
                  <a:pt x="42958" y="290425"/>
                </a:lnTo>
                <a:lnTo>
                  <a:pt x="71591" y="313328"/>
                </a:lnTo>
                <a:lnTo>
                  <a:pt x="104393" y="321564"/>
                </a:lnTo>
                <a:lnTo>
                  <a:pt x="137489" y="313328"/>
                </a:lnTo>
                <a:lnTo>
                  <a:pt x="166158" y="290425"/>
                </a:lnTo>
                <a:lnTo>
                  <a:pt x="188719" y="255562"/>
                </a:lnTo>
                <a:lnTo>
                  <a:pt x="203490" y="211445"/>
                </a:lnTo>
                <a:lnTo>
                  <a:pt x="208787" y="160781"/>
                </a:lnTo>
                <a:lnTo>
                  <a:pt x="203490" y="109825"/>
                </a:lnTo>
                <a:lnTo>
                  <a:pt x="188719" y="65672"/>
                </a:lnTo>
                <a:lnTo>
                  <a:pt x="166158" y="30918"/>
                </a:lnTo>
                <a:lnTo>
                  <a:pt x="137489" y="8162"/>
                </a:lnTo>
                <a:lnTo>
                  <a:pt x="1043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299421" y="1293602"/>
          <a:ext cx="4959879" cy="3698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87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401">
                <a:tc rowSpan="2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276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351155" algn="ctr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33045" algn="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9751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  <a:spcBef>
                          <a:spcPts val="775"/>
                        </a:spcBef>
                        <a:tabLst>
                          <a:tab pos="1785620" algn="l"/>
                        </a:tabLst>
                      </a:pPr>
                      <a:r>
                        <a:rPr sz="1600" spc="15" baseline="5050" dirty="0">
                          <a:latin typeface="Times New Roman"/>
                          <a:cs typeface="Times New Roman"/>
                        </a:rPr>
                        <a:t>7	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Fig 14.3: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Non-Recursive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inorder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588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push(14)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..push(4)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....push(3)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..push(9)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....push(7)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3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......push(5)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3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3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3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3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push(15)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3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push(18)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3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..push(16)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3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03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..push(17)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03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0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03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push(20)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174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353426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758002" cy="76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7291">
              <a:lnSpc>
                <a:spcPts val="1264"/>
              </a:lnSpc>
              <a:spcBef>
                <a:spcPts val="836"/>
              </a:spcBef>
            </a:pP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same.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compare </a:t>
            </a:r>
            <a:r>
              <a:rPr sz="1069" spc="5" dirty="0">
                <a:latin typeface="Times New Roman"/>
                <a:cs typeface="Times New Roman"/>
              </a:rPr>
              <a:t>these.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column,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recursive inorder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on  the right </a:t>
            </a:r>
            <a:r>
              <a:rPr sz="1069" spc="10" dirty="0">
                <a:latin typeface="Times New Roman"/>
                <a:cs typeface="Times New Roman"/>
              </a:rPr>
              <a:t>column </a:t>
            </a:r>
            <a:r>
              <a:rPr sz="1069" spc="5" dirty="0">
                <a:latin typeface="Times New Roman"/>
                <a:cs typeface="Times New Roman"/>
              </a:rPr>
              <a:t>there is non-recursive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inorder.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32144" y="1774401"/>
          <a:ext cx="2894806" cy="3704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947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recursive</a:t>
                      </a: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inorder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70"/>
                        </a:lnSpc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nonrecursive</a:t>
                      </a:r>
                      <a:r>
                        <a:rPr sz="11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inorder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05"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inorder(14)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push(14)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13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..inorder(4)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..push(4)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90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....inorder(3)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....push(3)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90"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13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..inorder(9)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..push(9)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007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....inorder(7)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....push(7)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390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......inorder(5)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......push(5)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378"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384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384"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384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inorder(15)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push(15)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396"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378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inorder(18)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push(18)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390"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..inorder(16)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..push(16)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0007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0390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..inorder(17)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..push(17)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0378"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0390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0378"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inorder(20)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push(20)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6701"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52243" y="5634444"/>
            <a:ext cx="4853076" cy="3821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4"/>
              </a:lnSpc>
            </a:pP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recursive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inorder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,the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name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inorder().</a:t>
            </a:r>
            <a:r>
              <a:rPr sz="1069" i="1" spc="16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printing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values.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non-recursive, push()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employed.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see the order 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nodes are being </a:t>
            </a:r>
            <a:r>
              <a:rPr sz="1069" spc="10" dirty="0">
                <a:latin typeface="Times New Roman"/>
                <a:cs typeface="Times New Roman"/>
              </a:rPr>
              <a:t>pushed </a:t>
            </a:r>
            <a:r>
              <a:rPr sz="1069" spc="5" dirty="0">
                <a:latin typeface="Times New Roman"/>
                <a:cs typeface="Times New Roman"/>
              </a:rPr>
              <a:t>explicitly </a:t>
            </a:r>
            <a:r>
              <a:rPr sz="1069" spc="10" dirty="0">
                <a:latin typeface="Times New Roman"/>
                <a:cs typeface="Times New Roman"/>
              </a:rPr>
              <a:t>on the stack. 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print </a:t>
            </a:r>
            <a:r>
              <a:rPr sz="1069" spc="10" dirty="0">
                <a:latin typeface="Times New Roman"/>
                <a:cs typeface="Times New Roman"/>
              </a:rPr>
              <a:t>the values and </a:t>
            </a:r>
            <a:r>
              <a:rPr sz="1069" spc="5" dirty="0">
                <a:latin typeface="Times New Roman"/>
                <a:cs typeface="Times New Roman"/>
              </a:rPr>
              <a:t>use  the </a:t>
            </a:r>
            <a:r>
              <a:rPr sz="1069" i="1" spc="10" dirty="0">
                <a:latin typeface="Times New Roman"/>
                <a:cs typeface="Times New Roman"/>
              </a:rPr>
              <a:t>pop()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special order to 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values 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 the recursive inorder we have </a:t>
            </a:r>
            <a:r>
              <a:rPr sz="1069" i="1" spc="5" dirty="0">
                <a:latin typeface="Times New Roman"/>
                <a:cs typeface="Times New Roman"/>
              </a:rPr>
              <a:t>inorder(14) </a:t>
            </a:r>
            <a:r>
              <a:rPr sz="1069" i="1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non-recursive inorder, </a:t>
            </a:r>
            <a:r>
              <a:rPr sz="1069" spc="10" dirty="0">
                <a:latin typeface="Times New Roman"/>
                <a:cs typeface="Times New Roman"/>
              </a:rPr>
              <a:t>there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push(14)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In the recursive inorder,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5" dirty="0">
                <a:latin typeface="Times New Roman"/>
                <a:cs typeface="Times New Roman"/>
              </a:rPr>
              <a:t>inorder(4)</a:t>
            </a:r>
            <a:r>
              <a:rPr sz="1069" spc="5" dirty="0">
                <a:latin typeface="Times New Roman"/>
                <a:cs typeface="Times New Roman"/>
              </a:rPr>
              <a:t>,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non-recursive 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inorder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5" dirty="0">
                <a:latin typeface="Times New Roman"/>
                <a:cs typeface="Times New Roman"/>
              </a:rPr>
              <a:t>push(4)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In the recursive inorder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5" dirty="0">
                <a:latin typeface="Times New Roman"/>
                <a:cs typeface="Times New Roman"/>
              </a:rPr>
              <a:t>inorder(3. </a:t>
            </a:r>
            <a:r>
              <a:rPr sz="1069" i="1" spc="10" dirty="0">
                <a:latin typeface="Times New Roman"/>
                <a:cs typeface="Times New Roman"/>
              </a:rPr>
              <a:t>Whereas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5" dirty="0">
                <a:latin typeface="Times New Roman"/>
                <a:cs typeface="Times New Roman"/>
              </a:rPr>
              <a:t>non-  </a:t>
            </a:r>
            <a:r>
              <a:rPr sz="1069" spc="5" dirty="0">
                <a:latin typeface="Times New Roman"/>
                <a:cs typeface="Times New Roman"/>
              </a:rPr>
              <a:t>recursive inorder,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may have </a:t>
            </a:r>
            <a:r>
              <a:rPr sz="1069" i="1" spc="10" dirty="0">
                <a:latin typeface="Times New Roman"/>
                <a:cs typeface="Times New Roman"/>
              </a:rPr>
              <a:t>push(3)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pertinent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note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only difference  in </a:t>
            </a:r>
            <a:r>
              <a:rPr sz="1069" spc="10" dirty="0">
                <a:latin typeface="Times New Roman"/>
                <a:cs typeface="Times New Roman"/>
              </a:rPr>
              <a:t>these two </a:t>
            </a:r>
            <a:r>
              <a:rPr sz="1069" spc="5" dirty="0">
                <a:latin typeface="Times New Roman"/>
                <a:cs typeface="Times New Roman"/>
              </a:rPr>
              <a:t>cases is that  </a:t>
            </a:r>
            <a:r>
              <a:rPr sz="1069" i="1" spc="5" dirty="0">
                <a:latin typeface="Times New Roman"/>
                <a:cs typeface="Times New Roman"/>
              </a:rPr>
              <a:t>inorder() is in </a:t>
            </a:r>
            <a:r>
              <a:rPr sz="1069" i="1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i="1" spc="10" dirty="0">
                <a:latin typeface="Times New Roman"/>
                <a:cs typeface="Times New Roman"/>
              </a:rPr>
              <a:t>column while  </a:t>
            </a:r>
            <a:r>
              <a:rPr sz="1069" i="1" spc="5" dirty="0">
                <a:latin typeface="Times New Roman"/>
                <a:cs typeface="Times New Roman"/>
              </a:rPr>
              <a:t>push() will </a:t>
            </a:r>
            <a:r>
              <a:rPr sz="1069" i="1" spc="15" dirty="0">
                <a:latin typeface="Times New Roman"/>
                <a:cs typeface="Times New Roman"/>
              </a:rPr>
              <a:t>be </a:t>
            </a:r>
            <a:r>
              <a:rPr sz="1069" i="1" spc="10" dirty="0">
                <a:latin typeface="Times New Roman"/>
                <a:cs typeface="Times New Roman"/>
              </a:rPr>
              <a:t>found  </a:t>
            </a:r>
            <a:r>
              <a:rPr sz="1069" i="1" spc="3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in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the right column.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surprised </a:t>
            </a:r>
            <a:r>
              <a:rPr sz="1069" spc="10" dirty="0">
                <a:latin typeface="Times New Roman"/>
                <a:cs typeface="Times New Roman"/>
              </a:rPr>
              <a:t>over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stack is </a:t>
            </a:r>
            <a:r>
              <a:rPr sz="1069" spc="10" dirty="0">
                <a:latin typeface="Times New Roman"/>
                <a:cs typeface="Times New Roman"/>
              </a:rPr>
              <a:t>being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both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recursive calls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non-recursive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calls.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use recursive </a:t>
            </a:r>
            <a:r>
              <a:rPr sz="1069" spc="5" dirty="0">
                <a:latin typeface="Times New Roman"/>
                <a:cs typeface="Times New Roman"/>
              </a:rPr>
              <a:t>calls 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stack is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internally. However, in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of non-  </a:t>
            </a:r>
            <a:r>
              <a:rPr sz="1069" spc="5" dirty="0">
                <a:latin typeface="Times New Roman"/>
                <a:cs typeface="Times New Roman"/>
              </a:rPr>
              <a:t>recursive calls, </a:t>
            </a:r>
            <a:r>
              <a:rPr sz="1069" spc="10" dirty="0">
                <a:latin typeface="Times New Roman"/>
                <a:cs typeface="Times New Roman"/>
              </a:rPr>
              <a:t>the stack </a:t>
            </a:r>
            <a:r>
              <a:rPr sz="1069" spc="5" dirty="0">
                <a:latin typeface="Times New Roman"/>
                <a:cs typeface="Times New Roman"/>
              </a:rPr>
              <a:t>is used explicitly.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question arises </a:t>
            </a:r>
            <a:r>
              <a:rPr sz="1069" spc="10" dirty="0">
                <a:latin typeface="Times New Roman"/>
                <a:cs typeface="Times New Roman"/>
              </a:rPr>
              <a:t>which one </a:t>
            </a:r>
            <a:r>
              <a:rPr sz="1069" spc="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methods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better.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Let’s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some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other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aspects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recursion.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When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should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use the </a:t>
            </a:r>
            <a:r>
              <a:rPr sz="1069" spc="5" dirty="0">
                <a:latin typeface="Times New Roman"/>
                <a:cs typeface="Times New Roman"/>
              </a:rPr>
              <a:t>recursion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respect to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efficiency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implementation?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many  statements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were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inorder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recursive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function.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statement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was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statement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terminating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condition. </a:t>
            </a:r>
            <a:r>
              <a:rPr sz="1069" spc="5" dirty="0">
                <a:latin typeface="Times New Roman"/>
                <a:cs typeface="Times New Roman"/>
              </a:rPr>
              <a:t>After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this,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only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three  statements, </a:t>
            </a:r>
            <a:r>
              <a:rPr sz="1069" spc="10" dirty="0">
                <a:latin typeface="Times New Roman"/>
                <a:cs typeface="Times New Roman"/>
              </a:rPr>
              <a:t>two calls and one cout </a:t>
            </a:r>
            <a:r>
              <a:rPr sz="1069" spc="5" dirty="0">
                <a:latin typeface="Times New Roman"/>
                <a:cs typeface="Times New Roman"/>
              </a:rPr>
              <a:t>statement.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order </a:t>
            </a:r>
            <a:r>
              <a:rPr sz="1069" spc="10" dirty="0">
                <a:latin typeface="Times New Roman"/>
                <a:cs typeface="Times New Roman"/>
              </a:rPr>
              <a:t>in the inorder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inorder(left),  cout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then inorder(right). </a:t>
            </a:r>
            <a:r>
              <a:rPr sz="1069" spc="5" dirty="0">
                <a:latin typeface="Times New Roman"/>
                <a:cs typeface="Times New Roman"/>
              </a:rPr>
              <a:t>That’s </a:t>
            </a:r>
            <a:r>
              <a:rPr sz="1069" spc="10" dirty="0">
                <a:latin typeface="Times New Roman"/>
                <a:cs typeface="Times New Roman"/>
              </a:rPr>
              <a:t>the complete function.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non 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recursive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function.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lot of statements in this function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that there </a:t>
            </a:r>
            <a:r>
              <a:rPr sz="1069" spc="10" dirty="0">
                <a:latin typeface="Times New Roman"/>
                <a:cs typeface="Times New Roman"/>
              </a:rPr>
              <a:t>should be more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non-recursive function.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thing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readability.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readability  </a:t>
            </a:r>
            <a:r>
              <a:rPr sz="1069" spc="10" dirty="0">
                <a:latin typeface="Times New Roman"/>
                <a:cs typeface="Times New Roman"/>
              </a:rPr>
              <a:t>and understanding </a:t>
            </a:r>
            <a:r>
              <a:rPr sz="1069" spc="5" dirty="0">
                <a:latin typeface="Times New Roman"/>
                <a:cs typeface="Times New Roman"/>
              </a:rPr>
              <a:t>is better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recursive function.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can easily understand  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what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happening.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understand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non-recursive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code,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has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read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code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0539833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8447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836"/>
              </a:spcBef>
            </a:pPr>
            <a:r>
              <a:rPr sz="1069" spc="10" dirty="0">
                <a:latin typeface="Times New Roman"/>
                <a:cs typeface="Times New Roman"/>
              </a:rPr>
              <a:t>care. He has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go through every </a:t>
            </a:r>
            <a:r>
              <a:rPr sz="1069" spc="5" dirty="0">
                <a:latin typeface="Times New Roman"/>
                <a:cs typeface="Times New Roman"/>
              </a:rPr>
              <a:t>statement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doing.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also help  </a:t>
            </a:r>
            <a:r>
              <a:rPr sz="1069" spc="5" dirty="0">
                <a:latin typeface="Times New Roman"/>
                <a:cs typeface="Times New Roman"/>
              </a:rPr>
              <a:t>ascertain if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doing </a:t>
            </a:r>
            <a:r>
              <a:rPr sz="1069" spc="5" dirty="0">
                <a:latin typeface="Times New Roman"/>
                <a:cs typeface="Times New Roman"/>
              </a:rPr>
              <a:t>it right or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also </a:t>
            </a:r>
            <a:r>
              <a:rPr sz="1069" spc="10" dirty="0">
                <a:latin typeface="Times New Roman"/>
                <a:cs typeface="Times New Roman"/>
              </a:rPr>
              <a:t>an important </a:t>
            </a:r>
            <a:r>
              <a:rPr sz="1069" spc="5" dirty="0">
                <a:latin typeface="Times New Roman"/>
                <a:cs typeface="Times New Roman"/>
              </a:rPr>
              <a:t>aspect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programming. </a:t>
            </a:r>
            <a:r>
              <a:rPr sz="1069" spc="10" dirty="0">
                <a:latin typeface="Times New Roman"/>
                <a:cs typeface="Times New Roman"/>
              </a:rPr>
              <a:t>Program </a:t>
            </a:r>
            <a:r>
              <a:rPr sz="1069" spc="5" dirty="0">
                <a:latin typeface="Times New Roman"/>
                <a:cs typeface="Times New Roman"/>
              </a:rPr>
              <a:t>readability is also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issue.  </a:t>
            </a:r>
            <a:r>
              <a:rPr sz="1069" spc="10" dirty="0">
                <a:latin typeface="Times New Roman"/>
                <a:cs typeface="Times New Roman"/>
              </a:rPr>
              <a:t>Suppose you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written some program. Will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understand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after some months 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why </a:t>
            </a:r>
            <a:r>
              <a:rPr sz="1069" spc="10" dirty="0">
                <a:latin typeface="Times New Roman"/>
                <a:cs typeface="Times New Roman"/>
              </a:rPr>
              <a:t>you have written </a:t>
            </a:r>
            <a:r>
              <a:rPr sz="1069" spc="5" dirty="0">
                <a:latin typeface="Times New Roman"/>
                <a:cs typeface="Times New Roman"/>
              </a:rPr>
              <a:t>this and </a:t>
            </a:r>
            <a:r>
              <a:rPr sz="1069" spc="10" dirty="0">
                <a:latin typeface="Times New Roman"/>
                <a:cs typeface="Times New Roman"/>
              </a:rPr>
              <a:t>how? The </a:t>
            </a:r>
            <a:r>
              <a:rPr sz="1069" spc="5" dirty="0">
                <a:latin typeface="Times New Roman"/>
                <a:cs typeface="Times New Roman"/>
              </a:rPr>
              <a:t>first thing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are  doing in </a:t>
            </a:r>
            <a:r>
              <a:rPr sz="1069" spc="10" dirty="0">
                <a:latin typeface="Times New Roman"/>
                <a:cs typeface="Times New Roman"/>
              </a:rPr>
              <a:t>the program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how you do </a:t>
            </a:r>
            <a:r>
              <a:rPr sz="1069" spc="5" dirty="0">
                <a:latin typeface="Times New Roman"/>
                <a:cs typeface="Times New Roman"/>
              </a:rPr>
              <a:t>it? </a:t>
            </a:r>
            <a:r>
              <a:rPr sz="1069" spc="10" dirty="0">
                <a:latin typeface="Times New Roman"/>
                <a:cs typeface="Times New Roman"/>
              </a:rPr>
              <a:t>After going through the program,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remember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recall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used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for some purpose.  Always comment the code. Comment the data </a:t>
            </a:r>
            <a:r>
              <a:rPr sz="1069" spc="5" dirty="0">
                <a:latin typeface="Times New Roman"/>
                <a:cs typeface="Times New Roman"/>
              </a:rPr>
              <a:t>structure, logic </a:t>
            </a:r>
            <a:r>
              <a:rPr sz="1069" spc="10" dirty="0">
                <a:latin typeface="Times New Roman"/>
                <a:cs typeface="Times New Roman"/>
              </a:rPr>
              <a:t>and algorithm of the  </a:t>
            </a:r>
            <a:r>
              <a:rPr sz="1069" spc="5" dirty="0">
                <a:latin typeface="Times New Roman"/>
                <a:cs typeface="Times New Roman"/>
              </a:rPr>
              <a:t>program. </a:t>
            </a:r>
            <a:r>
              <a:rPr sz="1069" spc="10" dirty="0">
                <a:latin typeface="Times New Roman"/>
                <a:cs typeface="Times New Roman"/>
              </a:rPr>
              <a:t>Recursive </a:t>
            </a:r>
            <a:r>
              <a:rPr sz="1069" spc="5" dirty="0">
                <a:latin typeface="Times New Roman"/>
                <a:cs typeface="Times New Roman"/>
              </a:rPr>
              <a:t>procedure is an </a:t>
            </a:r>
            <a:r>
              <a:rPr sz="1069" spc="10" dirty="0">
                <a:latin typeface="Times New Roman"/>
                <a:cs typeface="Times New Roman"/>
              </a:rPr>
              <a:t>elegant </a:t>
            </a:r>
            <a:r>
              <a:rPr sz="1069" spc="5" dirty="0">
                <a:latin typeface="Times New Roman"/>
                <a:cs typeface="Times New Roman"/>
              </a:rPr>
              <a:t>procedure. </a:t>
            </a:r>
            <a:r>
              <a:rPr sz="1069" spc="10" dirty="0">
                <a:latin typeface="Times New Roman"/>
                <a:cs typeface="Times New Roman"/>
              </a:rPr>
              <a:t>Both the data </a:t>
            </a:r>
            <a:r>
              <a:rPr sz="1069" spc="5" dirty="0">
                <a:latin typeface="Times New Roman"/>
                <a:cs typeface="Times New Roman"/>
              </a:rPr>
              <a:t>structure and  procedure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recursive.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traversed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only three </a:t>
            </a:r>
            <a:r>
              <a:rPr sz="1069" spc="10" dirty="0">
                <a:latin typeface="Times New Roman"/>
                <a:cs typeface="Times New Roman"/>
              </a:rPr>
              <a:t>four </a:t>
            </a:r>
            <a:r>
              <a:rPr sz="1069" spc="5" dirty="0">
                <a:latin typeface="Times New Roman"/>
                <a:cs typeface="Times New Roman"/>
              </a:rPr>
              <a:t>statements. </a:t>
            </a:r>
            <a:r>
              <a:rPr sz="1069" spc="19" dirty="0">
                <a:latin typeface="Times New Roman"/>
                <a:cs typeface="Times New Roman"/>
              </a:rPr>
              <a:t>No  </a:t>
            </a:r>
            <a:r>
              <a:rPr sz="1069" spc="5" dirty="0">
                <a:latin typeface="Times New Roman"/>
                <a:cs typeface="Times New Roman"/>
              </a:rPr>
              <a:t>matter </a:t>
            </a:r>
            <a:r>
              <a:rPr sz="1069" spc="10" dirty="0">
                <a:latin typeface="Times New Roman"/>
                <a:cs typeface="Times New Roman"/>
              </a:rPr>
              <a:t>whatever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the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recursion </a:t>
            </a:r>
            <a:r>
              <a:rPr sz="1069" spc="10" dirty="0">
                <a:latin typeface="Times New Roman"/>
                <a:cs typeface="Times New Roman"/>
              </a:rPr>
              <a:t>happens </a:t>
            </a:r>
            <a:r>
              <a:rPr sz="1069" spc="5" dirty="0">
                <a:latin typeface="Times New Roman"/>
                <a:cs typeface="Times New Roman"/>
              </a:rPr>
              <a:t>with 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of function calls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stack..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some  other values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included.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return </a:t>
            </a:r>
            <a:r>
              <a:rPr sz="1069" spc="5" dirty="0">
                <a:latin typeface="Times New Roman"/>
                <a:cs typeface="Times New Roman"/>
              </a:rPr>
              <a:t>address, local variables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parameters. </a:t>
            </a:r>
            <a:r>
              <a:rPr sz="1069" spc="10" dirty="0">
                <a:latin typeface="Times New Roman"/>
                <a:cs typeface="Times New Roman"/>
              </a:rPr>
              <a:t>When  a function calls another </a:t>
            </a:r>
            <a:r>
              <a:rPr sz="1069" spc="5" dirty="0">
                <a:latin typeface="Times New Roman"/>
                <a:cs typeface="Times New Roman"/>
              </a:rPr>
              <a:t>function irrespective of recursive or </a:t>
            </a:r>
            <a:r>
              <a:rPr sz="1069" spc="10" dirty="0">
                <a:latin typeface="Times New Roman"/>
                <a:cs typeface="Times New Roman"/>
              </a:rPr>
              <a:t>non </a:t>
            </a:r>
            <a:r>
              <a:rPr sz="1069" spc="5" dirty="0">
                <a:latin typeface="Times New Roman"/>
                <a:cs typeface="Times New Roman"/>
              </a:rPr>
              <a:t>recursive like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5" dirty="0">
                <a:latin typeface="Times New Roman"/>
                <a:cs typeface="Times New Roman"/>
              </a:rPr>
              <a:t>F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calling function G. </a:t>
            </a:r>
            <a:r>
              <a:rPr sz="1069" spc="5" dirty="0">
                <a:latin typeface="Times New Roman"/>
                <a:cs typeface="Times New Roman"/>
              </a:rPr>
              <a:t>It will take time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the values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stack. If </a:t>
            </a:r>
            <a:r>
              <a:rPr sz="1069" spc="10" dirty="0">
                <a:latin typeface="Times New Roman"/>
                <a:cs typeface="Times New Roman"/>
              </a:rPr>
              <a:t>you 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your </a:t>
            </a:r>
            <a:r>
              <a:rPr sz="1069" spc="15" dirty="0">
                <a:latin typeface="Times New Roman"/>
                <a:cs typeface="Times New Roman"/>
              </a:rPr>
              <a:t>own </a:t>
            </a:r>
            <a:r>
              <a:rPr sz="1069" spc="5" dirty="0">
                <a:latin typeface="Times New Roman"/>
                <a:cs typeface="Times New Roman"/>
              </a:rPr>
              <a:t>stack, it takes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for creation </a:t>
            </a:r>
            <a:r>
              <a:rPr sz="1069" spc="10" dirty="0">
                <a:latin typeface="Times New Roman"/>
                <a:cs typeface="Times New Roman"/>
              </a:rPr>
              <a:t>and then push and pop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also  consume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think that </a:t>
            </a:r>
            <a:r>
              <a:rPr sz="1069" spc="10" dirty="0">
                <a:latin typeface="Times New Roman"/>
                <a:cs typeface="Times New Roman"/>
              </a:rPr>
              <a:t>which one </a:t>
            </a:r>
            <a:r>
              <a:rPr sz="1069" spc="5" dirty="0">
                <a:latin typeface="Times New Roman"/>
                <a:cs typeface="Times New Roman"/>
              </a:rPr>
              <a:t>of these will </a:t>
            </a:r>
            <a:r>
              <a:rPr sz="1069" spc="10" dirty="0">
                <a:latin typeface="Times New Roman"/>
                <a:cs typeface="Times New Roman"/>
              </a:rPr>
              <a:t>take more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situation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this that function calls </a:t>
            </a:r>
            <a:r>
              <a:rPr sz="1069" spc="10" dirty="0">
                <a:latin typeface="Times New Roman"/>
                <a:cs typeface="Times New Roman"/>
              </a:rPr>
              <a:t>always </a:t>
            </a:r>
            <a:r>
              <a:rPr sz="1069" spc="5" dirty="0">
                <a:latin typeface="Times New Roman"/>
                <a:cs typeface="Times New Roman"/>
              </a:rPr>
              <a:t>takes place using stack irrespective of the </a:t>
            </a:r>
            <a:r>
              <a:rPr sz="1069" spc="10" dirty="0">
                <a:latin typeface="Times New Roman"/>
                <a:cs typeface="Times New Roman"/>
              </a:rPr>
              <a:t>language.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implementation </a:t>
            </a:r>
            <a:r>
              <a:rPr sz="1069" spc="5" dirty="0">
                <a:latin typeface="Times New Roman"/>
                <a:cs typeface="Times New Roman"/>
              </a:rPr>
              <a:t>of using stack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implemented very </a:t>
            </a:r>
            <a:r>
              <a:rPr sz="1069" spc="5" dirty="0">
                <a:latin typeface="Times New Roman"/>
                <a:cs typeface="Times New Roman"/>
              </a:rPr>
              <a:t>efficiently </a:t>
            </a:r>
            <a:r>
              <a:rPr sz="1069" spc="10" dirty="0">
                <a:latin typeface="Times New Roman"/>
                <a:cs typeface="Times New Roman"/>
              </a:rPr>
              <a:t>in the Assembly  language.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computer </a:t>
            </a:r>
            <a:r>
              <a:rPr sz="1069" spc="5" dirty="0">
                <a:latin typeface="Times New Roman"/>
                <a:cs typeface="Times New Roman"/>
              </a:rPr>
              <a:t>architecture or </a:t>
            </a:r>
            <a:r>
              <a:rPr sz="1069" spc="10" dirty="0">
                <a:latin typeface="Times New Roman"/>
                <a:cs typeface="Times New Roman"/>
              </a:rPr>
              <a:t>Assembly language </a:t>
            </a:r>
            <a:r>
              <a:rPr sz="1069" spc="5" dirty="0">
                <a:latin typeface="Times New Roman"/>
                <a:cs typeface="Times New Roman"/>
              </a:rPr>
              <a:t>program,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study 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manipulation of stack calls that is </a:t>
            </a:r>
            <a:r>
              <a:rPr sz="1069" spc="10" dirty="0">
                <a:latin typeface="Times New Roman"/>
                <a:cs typeface="Times New Roman"/>
              </a:rPr>
              <a:t>push and pop and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very  </a:t>
            </a:r>
            <a:r>
              <a:rPr sz="1069" spc="5" dirty="0">
                <a:latin typeface="Times New Roman"/>
                <a:cs typeface="Times New Roman"/>
              </a:rPr>
              <a:t>efficiently coded.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you may </a:t>
            </a:r>
            <a:r>
              <a:rPr sz="1069" spc="5" dirty="0">
                <a:latin typeface="Times New Roman"/>
                <a:cs typeface="Times New Roman"/>
              </a:rPr>
              <a:t>think that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lot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work needed </a:t>
            </a:r>
            <a:r>
              <a:rPr sz="1069" spc="5" dirty="0">
                <a:latin typeface="Times New Roman"/>
                <a:cs typeface="Times New Roman"/>
              </a:rPr>
              <a:t>for the  recursive calls and non- recursive calls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faster. If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think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non-recursive  function will </a:t>
            </a:r>
            <a:r>
              <a:rPr sz="1069" spc="10" dirty="0">
                <a:latin typeface="Times New Roman"/>
                <a:cs typeface="Times New Roman"/>
              </a:rPr>
              <a:t>work </a:t>
            </a:r>
            <a:r>
              <a:rPr sz="1069" spc="5" dirty="0">
                <a:latin typeface="Times New Roman"/>
                <a:cs typeface="Times New Roman"/>
              </a:rPr>
              <a:t>fast, it is wrong.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experience shows </a:t>
            </a:r>
            <a:r>
              <a:rPr sz="1069" spc="5" dirty="0">
                <a:latin typeface="Times New Roman"/>
                <a:cs typeface="Times New Roman"/>
              </a:rPr>
              <a:t>that if recursive calls are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applied on recursive data structures,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more efficient in comparison with the  </a:t>
            </a:r>
            <a:r>
              <a:rPr sz="1069" spc="5" dirty="0">
                <a:latin typeface="Times New Roman"/>
                <a:cs typeface="Times New Roman"/>
              </a:rPr>
              <a:t>non-recursive calls </a:t>
            </a:r>
            <a:r>
              <a:rPr sz="1069" spc="10" dirty="0">
                <a:latin typeface="Times New Roman"/>
                <a:cs typeface="Times New Roman"/>
              </a:rPr>
              <a:t>written by you.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more </a:t>
            </a:r>
            <a:r>
              <a:rPr sz="1069" spc="5" dirty="0">
                <a:latin typeface="Times New Roman"/>
                <a:cs typeface="Times New Roman"/>
              </a:rPr>
              <a:t>data structures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are  inherently recursive. If 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recursive,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try to </a:t>
            </a:r>
            <a:r>
              <a:rPr sz="1069" spc="10" dirty="0">
                <a:latin typeface="Times New Roman"/>
                <a:cs typeface="Times New Roman"/>
              </a:rPr>
              <a:t>write </a:t>
            </a:r>
            <a:r>
              <a:rPr sz="1069" spc="5" dirty="0">
                <a:latin typeface="Times New Roman"/>
                <a:cs typeface="Times New Roman"/>
              </a:rPr>
              <a:t>recursive  </a:t>
            </a:r>
            <a:r>
              <a:rPr sz="1069" spc="10" dirty="0">
                <a:latin typeface="Times New Roman"/>
                <a:cs typeface="Times New Roman"/>
              </a:rPr>
              <a:t>methods.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further discuss binary </a:t>
            </a:r>
            <a:r>
              <a:rPr sz="1069" spc="10" dirty="0">
                <a:latin typeface="Times New Roman"/>
                <a:cs typeface="Times New Roman"/>
              </a:rPr>
              <a:t>tree, </a:t>
            </a:r>
            <a:r>
              <a:rPr sz="1069" spc="5" dirty="0">
                <a:latin typeface="Times New Roman"/>
                <a:cs typeface="Times New Roman"/>
              </a:rPr>
              <a:t>binary search </a:t>
            </a:r>
            <a:r>
              <a:rPr sz="1069" spc="10" dirty="0">
                <a:latin typeface="Times New Roman"/>
                <a:cs typeface="Times New Roman"/>
              </a:rPr>
              <a:t>tree and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more  examples. Whenever we write a method </a:t>
            </a:r>
            <a:r>
              <a:rPr sz="1069" spc="5" dirty="0">
                <a:latin typeface="Times New Roman"/>
                <a:cs typeface="Times New Roman"/>
              </a:rPr>
              <a:t>dealing with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data structures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use  recursion. </a:t>
            </a:r>
            <a:r>
              <a:rPr sz="1069" spc="10" dirty="0">
                <a:latin typeface="Times New Roman"/>
                <a:cs typeface="Times New Roman"/>
              </a:rPr>
              <a:t>With the use </a:t>
            </a:r>
            <a:r>
              <a:rPr sz="1069" spc="5" dirty="0">
                <a:latin typeface="Times New Roman"/>
                <a:cs typeface="Times New Roman"/>
              </a:rPr>
              <a:t>of recursion, our </a:t>
            </a:r>
            <a:r>
              <a:rPr sz="1069" spc="10" dirty="0">
                <a:latin typeface="Times New Roman"/>
                <a:cs typeface="Times New Roman"/>
              </a:rPr>
              <a:t>program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small, efficient </a:t>
            </a:r>
            <a:r>
              <a:rPr sz="1069" spc="10" dirty="0">
                <a:latin typeface="Times New Roman"/>
                <a:cs typeface="Times New Roman"/>
              </a:rPr>
              <a:t>and less  </a:t>
            </a:r>
            <a:r>
              <a:rPr sz="1069" spc="5" dirty="0">
                <a:latin typeface="Times New Roman"/>
                <a:cs typeface="Times New Roman"/>
              </a:rPr>
              <a:t>error prone. </a:t>
            </a:r>
            <a:r>
              <a:rPr sz="1069" spc="10" dirty="0">
                <a:latin typeface="Times New Roman"/>
                <a:cs typeface="Times New Roman"/>
              </a:rPr>
              <a:t>While doing programming, we should </a:t>
            </a:r>
            <a:r>
              <a:rPr sz="1069" spc="5" dirty="0">
                <a:latin typeface="Times New Roman"/>
                <a:cs typeface="Times New Roman"/>
              </a:rPr>
              <a:t>avoid errors.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don’t want </a:t>
            </a:r>
            <a:r>
              <a:rPr sz="1069" spc="5" dirty="0">
                <a:latin typeface="Times New Roman"/>
                <a:cs typeface="Times New Roman"/>
              </a:rPr>
              <a:t>to see  there are errors while writing </a:t>
            </a:r>
            <a:r>
              <a:rPr sz="1069" spc="10" dirty="0">
                <a:latin typeface="Times New Roman"/>
                <a:cs typeface="Times New Roman"/>
              </a:rPr>
              <a:t>a program and </a:t>
            </a:r>
            <a:r>
              <a:rPr sz="1069" spc="5" dirty="0">
                <a:latin typeface="Times New Roman"/>
                <a:cs typeface="Times New Roman"/>
              </a:rPr>
              <a:t>executing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Try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these traversals </a:t>
            </a:r>
            <a:r>
              <a:rPr sz="1069" spc="10" dirty="0">
                <a:latin typeface="Times New Roman"/>
                <a:cs typeface="Times New Roman"/>
              </a:rPr>
              <a:t>by hands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trees.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traversals are very important in  trees.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write more methods while dealing with </a:t>
            </a:r>
            <a:r>
              <a:rPr sz="1069" spc="5" dirty="0">
                <a:latin typeface="Times New Roman"/>
                <a:cs typeface="Times New Roman"/>
              </a:rPr>
              <a:t>tree, used internally in </a:t>
            </a:r>
            <a:r>
              <a:rPr sz="1069" spc="10" dirty="0">
                <a:latin typeface="Times New Roman"/>
                <a:cs typeface="Times New Roman"/>
              </a:rPr>
              <a:t>the  inorder </a:t>
            </a:r>
            <a:r>
              <a:rPr sz="1069" spc="5" dirty="0">
                <a:latin typeface="Times New Roman"/>
                <a:cs typeface="Times New Roman"/>
              </a:rPr>
              <a:t>or postorder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traversal.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yet </a:t>
            </a:r>
            <a:r>
              <a:rPr sz="1069" spc="5" dirty="0">
                <a:latin typeface="Times New Roman"/>
                <a:cs typeface="Times New Roman"/>
              </a:rPr>
              <a:t>another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of traversing </a:t>
            </a:r>
            <a:r>
              <a:rPr sz="1069" spc="10" dirty="0">
                <a:latin typeface="Times New Roman"/>
                <a:cs typeface="Times New Roman"/>
              </a:rPr>
              <a:t>a binary </a:t>
            </a:r>
            <a:r>
              <a:rPr sz="1069" spc="5" dirty="0">
                <a:latin typeface="Times New Roman"/>
                <a:cs typeface="Times New Roman"/>
              </a:rPr>
              <a:t>tree that is not related to recursive  traversal procedures discussed previously. In level-order traversal,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visit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level before </a:t>
            </a:r>
            <a:r>
              <a:rPr sz="1069" spc="10" dirty="0">
                <a:latin typeface="Times New Roman"/>
                <a:cs typeface="Times New Roman"/>
              </a:rPr>
              <a:t>proceeding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level. </a:t>
            </a:r>
            <a:r>
              <a:rPr sz="1069" spc="10" dirty="0">
                <a:latin typeface="Times New Roman"/>
                <a:cs typeface="Times New Roman"/>
              </a:rPr>
              <a:t>At each </a:t>
            </a:r>
            <a:r>
              <a:rPr sz="1069" spc="5" dirty="0">
                <a:latin typeface="Times New Roman"/>
                <a:cs typeface="Times New Roman"/>
              </a:rPr>
              <a:t>level,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visit the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left-to-right order.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traversal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discussed earlier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inorder, </a:t>
            </a:r>
            <a:r>
              <a:rPr sz="1069" spc="10" dirty="0">
                <a:latin typeface="Times New Roman"/>
                <a:cs typeface="Times New Roman"/>
              </a:rPr>
              <a:t>preorder </a:t>
            </a:r>
            <a:r>
              <a:rPr sz="1069" spc="15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post order.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print </a:t>
            </a:r>
            <a:r>
              <a:rPr sz="1069" spc="10" dirty="0">
                <a:latin typeface="Times New Roman"/>
                <a:cs typeface="Times New Roman"/>
              </a:rPr>
              <a:t>the node or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0" dirty="0">
                <a:latin typeface="Times New Roman"/>
                <a:cs typeface="Times New Roman"/>
              </a:rPr>
              <a:t>or to the right </a:t>
            </a:r>
            <a:r>
              <a:rPr sz="1069" spc="5" dirty="0">
                <a:latin typeface="Times New Roman"/>
                <a:cs typeface="Times New Roman"/>
              </a:rPr>
              <a:t>subtree. </a:t>
            </a:r>
            <a:r>
              <a:rPr sz="1069" spc="10" dirty="0">
                <a:latin typeface="Times New Roman"/>
                <a:cs typeface="Times New Roman"/>
              </a:rPr>
              <a:t>In the  </a:t>
            </a:r>
            <a:r>
              <a:rPr sz="1069" spc="5" dirty="0">
                <a:latin typeface="Times New Roman"/>
                <a:cs typeface="Times New Roman"/>
              </a:rPr>
              <a:t>preorder,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traverse </a:t>
            </a:r>
            <a:r>
              <a:rPr sz="1069" spc="10" dirty="0">
                <a:latin typeface="Times New Roman"/>
                <a:cs typeface="Times New Roman"/>
              </a:rPr>
              <a:t>the complete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subtree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coming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subtree.  These procedures are in </a:t>
            </a:r>
            <a:r>
              <a:rPr sz="1069" spc="10" dirty="0">
                <a:latin typeface="Times New Roman"/>
                <a:cs typeface="Times New Roman"/>
              </a:rPr>
              <a:t>one way </a:t>
            </a:r>
            <a:r>
              <a:rPr sz="1069" spc="5" dirty="0">
                <a:latin typeface="Times New Roman"/>
                <a:cs typeface="Times New Roman"/>
              </a:rPr>
              <a:t>, depth-oriented.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like to traverse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tree in </a:t>
            </a:r>
            <a:r>
              <a:rPr sz="1069" spc="10" dirty="0">
                <a:latin typeface="Times New Roman"/>
                <a:cs typeface="Times New Roman"/>
              </a:rPr>
              <a:t>a way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go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print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nodes at that level. </a:t>
            </a:r>
            <a:r>
              <a:rPr sz="1069" spc="10" dirty="0">
                <a:latin typeface="Times New Roman"/>
                <a:cs typeface="Times New Roman"/>
              </a:rPr>
              <a:t>There are  some algorithm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level order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traversal.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following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0" dirty="0">
                <a:latin typeface="Times New Roman"/>
                <a:cs typeface="Times New Roman"/>
              </a:rPr>
              <a:t>the level order traversal </a:t>
            </a:r>
            <a:r>
              <a:rPr sz="1069" spc="5" dirty="0">
                <a:latin typeface="Times New Roman"/>
                <a:cs typeface="Times New Roman"/>
              </a:rPr>
              <a:t>is represented using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arrows.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546363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456583"/>
            <a:ext cx="5556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3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1456583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250411" y="145658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302014" y="1459547"/>
            <a:ext cx="0" cy="3144838"/>
          </a:xfrm>
          <a:custGeom>
            <a:avLst/>
            <a:gdLst/>
            <a:ahLst/>
            <a:cxnLst/>
            <a:rect l="l" t="t" r="r" b="b"/>
            <a:pathLst>
              <a:path h="3234690">
                <a:moveTo>
                  <a:pt x="0" y="0"/>
                </a:moveTo>
                <a:lnTo>
                  <a:pt x="0" y="3234689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299421" y="4601421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6253373" y="1459547"/>
            <a:ext cx="0" cy="3144838"/>
          </a:xfrm>
          <a:custGeom>
            <a:avLst/>
            <a:gdLst/>
            <a:ahLst/>
            <a:cxnLst/>
            <a:rect l="l" t="t" r="r" b="b"/>
            <a:pathLst>
              <a:path h="3234690">
                <a:moveTo>
                  <a:pt x="0" y="0"/>
                </a:moveTo>
                <a:lnTo>
                  <a:pt x="0" y="323468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871469" y="1766994"/>
            <a:ext cx="551921" cy="305594"/>
          </a:xfrm>
          <a:custGeom>
            <a:avLst/>
            <a:gdLst/>
            <a:ahLst/>
            <a:cxnLst/>
            <a:rect l="l" t="t" r="r" b="b"/>
            <a:pathLst>
              <a:path w="567689" h="314325">
                <a:moveTo>
                  <a:pt x="567689" y="0"/>
                </a:moveTo>
                <a:lnTo>
                  <a:pt x="0" y="31394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746394" y="1766994"/>
            <a:ext cx="506853" cy="305594"/>
          </a:xfrm>
          <a:custGeom>
            <a:avLst/>
            <a:gdLst/>
            <a:ahLst/>
            <a:cxnLst/>
            <a:rect l="l" t="t" r="r" b="b"/>
            <a:pathLst>
              <a:path w="521335" h="314325">
                <a:moveTo>
                  <a:pt x="0" y="0"/>
                </a:moveTo>
                <a:lnTo>
                  <a:pt x="521207" y="31394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352021" y="1461029"/>
            <a:ext cx="4970992" cy="87665"/>
          </a:xfrm>
          <a:custGeom>
            <a:avLst/>
            <a:gdLst/>
            <a:ahLst/>
            <a:cxnLst/>
            <a:rect l="l" t="t" r="r" b="b"/>
            <a:pathLst>
              <a:path w="5113020" h="90169">
                <a:moveTo>
                  <a:pt x="5113020" y="0"/>
                </a:moveTo>
                <a:lnTo>
                  <a:pt x="0" y="0"/>
                </a:lnTo>
                <a:lnTo>
                  <a:pt x="0" y="89916"/>
                </a:lnTo>
                <a:lnTo>
                  <a:pt x="5113020" y="89916"/>
                </a:lnTo>
                <a:lnTo>
                  <a:pt x="511302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347823" y="4015916"/>
            <a:ext cx="4858632" cy="2384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Level-order:    14  4  15  3  9  18  7  16  20  5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684739">
              <a:spcBef>
                <a:spcPts val="5"/>
              </a:spcBef>
            </a:pPr>
            <a:r>
              <a:rPr sz="1069" b="1" spc="5" dirty="0">
                <a:latin typeface="Times New Roman"/>
                <a:cs typeface="Times New Roman"/>
              </a:rPr>
              <a:t>Fig </a:t>
            </a:r>
            <a:r>
              <a:rPr sz="1069" b="1" spc="10" dirty="0">
                <a:latin typeface="Times New Roman"/>
                <a:cs typeface="Times New Roman"/>
              </a:rPr>
              <a:t>14.4: </a:t>
            </a:r>
            <a:r>
              <a:rPr sz="1069" spc="10" dirty="0">
                <a:latin typeface="Times New Roman"/>
                <a:cs typeface="Times New Roman"/>
              </a:rPr>
              <a:t>level order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traversal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6668" marR="4939" algn="just">
              <a:lnSpc>
                <a:spcPct val="98400"/>
              </a:lnSpc>
              <a:spcBef>
                <a:spcPts val="778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started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with 14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root node. </a:t>
            </a:r>
            <a:r>
              <a:rPr sz="1069" spc="10" dirty="0">
                <a:latin typeface="Times New Roman"/>
                <a:cs typeface="Times New Roman"/>
              </a:rPr>
              <a:t>Later,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printed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value. Then we  move to the </a:t>
            </a:r>
            <a:r>
              <a:rPr sz="1069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level.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binary tree </a:t>
            </a:r>
            <a:r>
              <a:rPr sz="1069" spc="10" dirty="0">
                <a:latin typeface="Times New Roman"/>
                <a:cs typeface="Times New Roman"/>
              </a:rPr>
              <a:t>so that we may have two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next level i.e. </a:t>
            </a:r>
            <a:r>
              <a:rPr sz="1069" spc="10" dirty="0">
                <a:latin typeface="Times New Roman"/>
                <a:cs typeface="Times New Roman"/>
              </a:rPr>
              <a:t>4 and </a:t>
            </a:r>
            <a:r>
              <a:rPr sz="1069" spc="5" dirty="0">
                <a:latin typeface="Times New Roman"/>
                <a:cs typeface="Times New Roman"/>
              </a:rPr>
              <a:t>15.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printed </a:t>
            </a:r>
            <a:r>
              <a:rPr sz="1069" spc="10" dirty="0">
                <a:latin typeface="Times New Roman"/>
                <a:cs typeface="Times New Roman"/>
              </a:rPr>
              <a:t>4 and 15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moving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left to right. </a:t>
            </a:r>
            <a:r>
              <a:rPr sz="1069" spc="10" dirty="0">
                <a:latin typeface="Times New Roman"/>
                <a:cs typeface="Times New Roman"/>
              </a:rPr>
              <a:t>Now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moving </a:t>
            </a:r>
            <a:r>
              <a:rPr sz="1069" spc="5" dirty="0">
                <a:latin typeface="Times New Roman"/>
                <a:cs typeface="Times New Roman"/>
              </a:rPr>
              <a:t>to left or right subtree of any node. Rather, </a:t>
            </a:r>
            <a:r>
              <a:rPr sz="1069" spc="10" dirty="0">
                <a:latin typeface="Times New Roman"/>
                <a:cs typeface="Times New Roman"/>
              </a:rPr>
              <a:t>we move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level.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next level, </a:t>
            </a:r>
            <a:r>
              <a:rPr sz="1069" spc="10" dirty="0">
                <a:latin typeface="Times New Roman"/>
                <a:cs typeface="Times New Roman"/>
              </a:rPr>
              <a:t>a programmer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three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that are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left to right as  </a:t>
            </a:r>
            <a:r>
              <a:rPr sz="1069" spc="10" dirty="0">
                <a:latin typeface="Times New Roman"/>
                <a:cs typeface="Times New Roman"/>
              </a:rPr>
              <a:t>3, 9 and 18.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printed these values.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take root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as zero </a:t>
            </a:r>
            <a:r>
              <a:rPr sz="1069" spc="5" dirty="0">
                <a:latin typeface="Times New Roman"/>
                <a:cs typeface="Times New Roman"/>
              </a:rPr>
              <a:t>level, 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at  level </a:t>
            </a:r>
            <a:r>
              <a:rPr sz="1069" spc="5" dirty="0">
                <a:latin typeface="Times New Roman"/>
                <a:cs typeface="Times New Roman"/>
              </a:rPr>
              <a:t>2.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move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level 3. </a:t>
            </a:r>
            <a:r>
              <a:rPr sz="1069" spc="10" dirty="0">
                <a:latin typeface="Times New Roman"/>
                <a:cs typeface="Times New Roman"/>
              </a:rPr>
              <a:t>Here at </a:t>
            </a:r>
            <a:r>
              <a:rPr sz="1069" spc="5" dirty="0">
                <a:latin typeface="Times New Roman"/>
                <a:cs typeface="Times New Roman"/>
              </a:rPr>
              <a:t>level 3,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7, </a:t>
            </a:r>
            <a:r>
              <a:rPr sz="1069" spc="10" dirty="0">
                <a:latin typeface="Times New Roman"/>
                <a:cs typeface="Times New Roman"/>
              </a:rPr>
              <a:t>16 and </a:t>
            </a:r>
            <a:r>
              <a:rPr sz="1069" spc="5" dirty="0">
                <a:latin typeface="Times New Roman"/>
                <a:cs typeface="Times New Roman"/>
              </a:rPr>
              <a:t>20. </a:t>
            </a:r>
            <a:r>
              <a:rPr sz="1069" spc="10" dirty="0">
                <a:latin typeface="Times New Roman"/>
                <a:cs typeface="Times New Roman"/>
              </a:rPr>
              <a:t>At next  </a:t>
            </a:r>
            <a:r>
              <a:rPr sz="1069" spc="5" dirty="0">
                <a:latin typeface="Times New Roman"/>
                <a:cs typeface="Times New Roman"/>
              </a:rPr>
              <a:t>level, </a:t>
            </a:r>
            <a:r>
              <a:rPr sz="1069" spc="10" dirty="0">
                <a:latin typeface="Times New Roman"/>
                <a:cs typeface="Times New Roman"/>
              </a:rPr>
              <a:t>we have 5 and </a:t>
            </a:r>
            <a:r>
              <a:rPr sz="1069" spc="5" dirty="0">
                <a:latin typeface="Times New Roman"/>
                <a:cs typeface="Times New Roman"/>
              </a:rPr>
              <a:t>17.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numbers we </a:t>
            </a:r>
            <a:r>
              <a:rPr sz="1069" spc="5" dirty="0">
                <a:latin typeface="Times New Roman"/>
                <a:cs typeface="Times New Roman"/>
              </a:rPr>
              <a:t>are having are- </a:t>
            </a:r>
            <a:r>
              <a:rPr sz="1069" spc="10" dirty="0">
                <a:latin typeface="Times New Roman"/>
                <a:cs typeface="Times New Roman"/>
              </a:rPr>
              <a:t>14  4  15  3  9  18  7     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16</a:t>
            </a:r>
            <a:endParaRPr sz="1069">
              <a:latin typeface="Times New Roman"/>
              <a:cs typeface="Times New Roman"/>
            </a:endParaRPr>
          </a:p>
          <a:p>
            <a:pPr marL="16668" marR="7408" algn="just">
              <a:lnSpc>
                <a:spcPts val="126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20 5 </a:t>
            </a:r>
            <a:r>
              <a:rPr sz="1069" spc="5" dirty="0">
                <a:latin typeface="Times New Roman"/>
                <a:cs typeface="Times New Roman"/>
              </a:rPr>
              <a:t>17.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programmatically traverse </a:t>
            </a:r>
            <a:r>
              <a:rPr sz="1069" spc="10" dirty="0">
                <a:latin typeface="Times New Roman"/>
                <a:cs typeface="Times New Roman"/>
              </a:rPr>
              <a:t>the tree in level </a:t>
            </a:r>
            <a:r>
              <a:rPr sz="1069" spc="5" dirty="0">
                <a:latin typeface="Times New Roman"/>
                <a:cs typeface="Times New Roman"/>
              </a:rPr>
              <a:t>order?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 discuss it in </a:t>
            </a:r>
            <a:r>
              <a:rPr sz="1069" spc="10" dirty="0">
                <a:latin typeface="Times New Roman"/>
                <a:cs typeface="Times New Roman"/>
              </a:rPr>
              <a:t>the next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lecture.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23391" y="1548447"/>
            <a:ext cx="323497" cy="306211"/>
          </a:xfrm>
          <a:custGeom>
            <a:avLst/>
            <a:gdLst/>
            <a:ahLst/>
            <a:cxnLst/>
            <a:rect l="l" t="t" r="r" b="b"/>
            <a:pathLst>
              <a:path w="332739" h="314959">
                <a:moveTo>
                  <a:pt x="166115" y="0"/>
                </a:moveTo>
                <a:lnTo>
                  <a:pt x="122061" y="5595"/>
                </a:lnTo>
                <a:lnTo>
                  <a:pt x="82408" y="21392"/>
                </a:lnTo>
                <a:lnTo>
                  <a:pt x="48767" y="45910"/>
                </a:lnTo>
                <a:lnTo>
                  <a:pt x="22747" y="77667"/>
                </a:lnTo>
                <a:lnTo>
                  <a:pt x="5954" y="115181"/>
                </a:lnTo>
                <a:lnTo>
                  <a:pt x="0" y="156972"/>
                </a:lnTo>
                <a:lnTo>
                  <a:pt x="5954" y="198818"/>
                </a:lnTo>
                <a:lnTo>
                  <a:pt x="22747" y="236474"/>
                </a:lnTo>
                <a:lnTo>
                  <a:pt x="48767" y="268414"/>
                </a:lnTo>
                <a:lnTo>
                  <a:pt x="82408" y="293115"/>
                </a:lnTo>
                <a:lnTo>
                  <a:pt x="122061" y="309054"/>
                </a:lnTo>
                <a:lnTo>
                  <a:pt x="166115" y="314705"/>
                </a:lnTo>
                <a:lnTo>
                  <a:pt x="210435" y="309054"/>
                </a:lnTo>
                <a:lnTo>
                  <a:pt x="250161" y="293115"/>
                </a:lnTo>
                <a:lnTo>
                  <a:pt x="283749" y="268414"/>
                </a:lnTo>
                <a:lnTo>
                  <a:pt x="309654" y="236474"/>
                </a:lnTo>
                <a:lnTo>
                  <a:pt x="326330" y="198818"/>
                </a:lnTo>
                <a:lnTo>
                  <a:pt x="332232" y="156972"/>
                </a:lnTo>
                <a:lnTo>
                  <a:pt x="326330" y="115181"/>
                </a:lnTo>
                <a:lnTo>
                  <a:pt x="309654" y="77667"/>
                </a:lnTo>
                <a:lnTo>
                  <a:pt x="283749" y="45910"/>
                </a:lnTo>
                <a:lnTo>
                  <a:pt x="250161" y="21392"/>
                </a:lnTo>
                <a:lnTo>
                  <a:pt x="210435" y="5595"/>
                </a:lnTo>
                <a:lnTo>
                  <a:pt x="1661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3489571" y="1603270"/>
            <a:ext cx="193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14</a:t>
            </a:r>
            <a:endParaRPr sz="1167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41070" y="2028508"/>
            <a:ext cx="323497" cy="306211"/>
          </a:xfrm>
          <a:custGeom>
            <a:avLst/>
            <a:gdLst/>
            <a:ahLst/>
            <a:cxnLst/>
            <a:rect l="l" t="t" r="r" b="b"/>
            <a:pathLst>
              <a:path w="332739" h="314960">
                <a:moveTo>
                  <a:pt x="166115" y="0"/>
                </a:moveTo>
                <a:lnTo>
                  <a:pt x="121796" y="5651"/>
                </a:lnTo>
                <a:lnTo>
                  <a:pt x="82070" y="21590"/>
                </a:lnTo>
                <a:lnTo>
                  <a:pt x="48482" y="46291"/>
                </a:lnTo>
                <a:lnTo>
                  <a:pt x="22577" y="78232"/>
                </a:lnTo>
                <a:lnTo>
                  <a:pt x="5901" y="115887"/>
                </a:lnTo>
                <a:lnTo>
                  <a:pt x="0" y="157733"/>
                </a:lnTo>
                <a:lnTo>
                  <a:pt x="5901" y="199524"/>
                </a:lnTo>
                <a:lnTo>
                  <a:pt x="22577" y="237038"/>
                </a:lnTo>
                <a:lnTo>
                  <a:pt x="48482" y="268795"/>
                </a:lnTo>
                <a:lnTo>
                  <a:pt x="82070" y="293313"/>
                </a:lnTo>
                <a:lnTo>
                  <a:pt x="121796" y="309110"/>
                </a:lnTo>
                <a:lnTo>
                  <a:pt x="166115" y="314705"/>
                </a:lnTo>
                <a:lnTo>
                  <a:pt x="210170" y="309110"/>
                </a:lnTo>
                <a:lnTo>
                  <a:pt x="249823" y="293313"/>
                </a:lnTo>
                <a:lnTo>
                  <a:pt x="283464" y="268795"/>
                </a:lnTo>
                <a:lnTo>
                  <a:pt x="309484" y="237038"/>
                </a:lnTo>
                <a:lnTo>
                  <a:pt x="326277" y="199524"/>
                </a:lnTo>
                <a:lnTo>
                  <a:pt x="332231" y="157733"/>
                </a:lnTo>
                <a:lnTo>
                  <a:pt x="326277" y="115887"/>
                </a:lnTo>
                <a:lnTo>
                  <a:pt x="309484" y="78231"/>
                </a:lnTo>
                <a:lnTo>
                  <a:pt x="283463" y="46291"/>
                </a:lnTo>
                <a:lnTo>
                  <a:pt x="249823" y="21589"/>
                </a:lnTo>
                <a:lnTo>
                  <a:pt x="210170" y="5651"/>
                </a:lnTo>
                <a:lnTo>
                  <a:pt x="1661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747997" y="2082589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4</a:t>
            </a:r>
            <a:endParaRPr sz="1167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78200" y="2553018"/>
            <a:ext cx="322263" cy="306211"/>
          </a:xfrm>
          <a:custGeom>
            <a:avLst/>
            <a:gdLst/>
            <a:ahLst/>
            <a:cxnLst/>
            <a:rect l="l" t="t" r="r" b="b"/>
            <a:pathLst>
              <a:path w="331470" h="314960">
                <a:moveTo>
                  <a:pt x="165353" y="0"/>
                </a:moveTo>
                <a:lnTo>
                  <a:pt x="121355" y="5651"/>
                </a:lnTo>
                <a:lnTo>
                  <a:pt x="81844" y="21590"/>
                </a:lnTo>
                <a:lnTo>
                  <a:pt x="48387" y="46291"/>
                </a:lnTo>
                <a:lnTo>
                  <a:pt x="22549" y="78232"/>
                </a:lnTo>
                <a:lnTo>
                  <a:pt x="5898" y="115887"/>
                </a:lnTo>
                <a:lnTo>
                  <a:pt x="0" y="157733"/>
                </a:lnTo>
                <a:lnTo>
                  <a:pt x="5898" y="199524"/>
                </a:lnTo>
                <a:lnTo>
                  <a:pt x="22549" y="237038"/>
                </a:lnTo>
                <a:lnTo>
                  <a:pt x="48387" y="268795"/>
                </a:lnTo>
                <a:lnTo>
                  <a:pt x="81844" y="293313"/>
                </a:lnTo>
                <a:lnTo>
                  <a:pt x="121355" y="309110"/>
                </a:lnTo>
                <a:lnTo>
                  <a:pt x="165353" y="314705"/>
                </a:lnTo>
                <a:lnTo>
                  <a:pt x="209408" y="309110"/>
                </a:lnTo>
                <a:lnTo>
                  <a:pt x="249061" y="293313"/>
                </a:lnTo>
                <a:lnTo>
                  <a:pt x="282701" y="268795"/>
                </a:lnTo>
                <a:lnTo>
                  <a:pt x="308722" y="237038"/>
                </a:lnTo>
                <a:lnTo>
                  <a:pt x="325515" y="199524"/>
                </a:lnTo>
                <a:lnTo>
                  <a:pt x="331469" y="157733"/>
                </a:lnTo>
                <a:lnTo>
                  <a:pt x="325515" y="115887"/>
                </a:lnTo>
                <a:lnTo>
                  <a:pt x="308722" y="78231"/>
                </a:lnTo>
                <a:lnTo>
                  <a:pt x="282701" y="46291"/>
                </a:lnTo>
                <a:lnTo>
                  <a:pt x="249061" y="21589"/>
                </a:lnTo>
                <a:lnTo>
                  <a:pt x="209408" y="5651"/>
                </a:lnTo>
                <a:lnTo>
                  <a:pt x="16535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3485127" y="2608580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9</a:t>
            </a:r>
            <a:endParaRPr sz="1167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17401" y="2290763"/>
            <a:ext cx="506236" cy="306211"/>
          </a:xfrm>
          <a:custGeom>
            <a:avLst/>
            <a:gdLst/>
            <a:ahLst/>
            <a:cxnLst/>
            <a:rect l="l" t="t" r="r" b="b"/>
            <a:pathLst>
              <a:path w="520700" h="314960">
                <a:moveTo>
                  <a:pt x="0" y="0"/>
                </a:moveTo>
                <a:lnTo>
                  <a:pt x="520445" y="31470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917400" y="2945659"/>
            <a:ext cx="322263" cy="306828"/>
          </a:xfrm>
          <a:custGeom>
            <a:avLst/>
            <a:gdLst/>
            <a:ahLst/>
            <a:cxnLst/>
            <a:rect l="l" t="t" r="r" b="b"/>
            <a:pathLst>
              <a:path w="331470" h="315594">
                <a:moveTo>
                  <a:pt x="165354" y="0"/>
                </a:moveTo>
                <a:lnTo>
                  <a:pt x="121355" y="5651"/>
                </a:lnTo>
                <a:lnTo>
                  <a:pt x="81844" y="21590"/>
                </a:lnTo>
                <a:lnTo>
                  <a:pt x="48387" y="46291"/>
                </a:lnTo>
                <a:lnTo>
                  <a:pt x="22549" y="78232"/>
                </a:lnTo>
                <a:lnTo>
                  <a:pt x="5898" y="115887"/>
                </a:lnTo>
                <a:lnTo>
                  <a:pt x="0" y="157734"/>
                </a:lnTo>
                <a:lnTo>
                  <a:pt x="5898" y="199580"/>
                </a:lnTo>
                <a:lnTo>
                  <a:pt x="22549" y="237236"/>
                </a:lnTo>
                <a:lnTo>
                  <a:pt x="48386" y="269176"/>
                </a:lnTo>
                <a:lnTo>
                  <a:pt x="81844" y="293878"/>
                </a:lnTo>
                <a:lnTo>
                  <a:pt x="121355" y="309816"/>
                </a:lnTo>
                <a:lnTo>
                  <a:pt x="165354" y="315468"/>
                </a:lnTo>
                <a:lnTo>
                  <a:pt x="209673" y="309816"/>
                </a:lnTo>
                <a:lnTo>
                  <a:pt x="249399" y="293877"/>
                </a:lnTo>
                <a:lnTo>
                  <a:pt x="282987" y="269176"/>
                </a:lnTo>
                <a:lnTo>
                  <a:pt x="308892" y="237235"/>
                </a:lnTo>
                <a:lnTo>
                  <a:pt x="325568" y="199580"/>
                </a:lnTo>
                <a:lnTo>
                  <a:pt x="331469" y="157734"/>
                </a:lnTo>
                <a:lnTo>
                  <a:pt x="325568" y="115887"/>
                </a:lnTo>
                <a:lnTo>
                  <a:pt x="308892" y="78231"/>
                </a:lnTo>
                <a:lnTo>
                  <a:pt x="282987" y="46291"/>
                </a:lnTo>
                <a:lnTo>
                  <a:pt x="249399" y="21589"/>
                </a:lnTo>
                <a:lnTo>
                  <a:pt x="209673" y="5651"/>
                </a:lnTo>
                <a:lnTo>
                  <a:pt x="16535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3024329" y="3001221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7</a:t>
            </a:r>
            <a:endParaRPr sz="1167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93733" y="2815271"/>
            <a:ext cx="229658" cy="175331"/>
          </a:xfrm>
          <a:custGeom>
            <a:avLst/>
            <a:gdLst/>
            <a:ahLst/>
            <a:cxnLst/>
            <a:rect l="l" t="t" r="r" b="b"/>
            <a:pathLst>
              <a:path w="236220" h="180339">
                <a:moveTo>
                  <a:pt x="236219" y="0"/>
                </a:moveTo>
                <a:lnTo>
                  <a:pt x="0" y="17983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904681" y="2553018"/>
            <a:ext cx="322263" cy="306211"/>
          </a:xfrm>
          <a:custGeom>
            <a:avLst/>
            <a:gdLst/>
            <a:ahLst/>
            <a:cxnLst/>
            <a:rect l="l" t="t" r="r" b="b"/>
            <a:pathLst>
              <a:path w="331469" h="314960">
                <a:moveTo>
                  <a:pt x="165354" y="0"/>
                </a:moveTo>
                <a:lnTo>
                  <a:pt x="121355" y="5651"/>
                </a:lnTo>
                <a:lnTo>
                  <a:pt x="81844" y="21590"/>
                </a:lnTo>
                <a:lnTo>
                  <a:pt x="48387" y="46291"/>
                </a:lnTo>
                <a:lnTo>
                  <a:pt x="22549" y="78232"/>
                </a:lnTo>
                <a:lnTo>
                  <a:pt x="5898" y="115887"/>
                </a:lnTo>
                <a:lnTo>
                  <a:pt x="0" y="157733"/>
                </a:lnTo>
                <a:lnTo>
                  <a:pt x="5898" y="199524"/>
                </a:lnTo>
                <a:lnTo>
                  <a:pt x="22549" y="237038"/>
                </a:lnTo>
                <a:lnTo>
                  <a:pt x="48387" y="268795"/>
                </a:lnTo>
                <a:lnTo>
                  <a:pt x="81844" y="293313"/>
                </a:lnTo>
                <a:lnTo>
                  <a:pt x="121355" y="309110"/>
                </a:lnTo>
                <a:lnTo>
                  <a:pt x="165354" y="314705"/>
                </a:lnTo>
                <a:lnTo>
                  <a:pt x="209408" y="309110"/>
                </a:lnTo>
                <a:lnTo>
                  <a:pt x="249061" y="293313"/>
                </a:lnTo>
                <a:lnTo>
                  <a:pt x="282702" y="268795"/>
                </a:lnTo>
                <a:lnTo>
                  <a:pt x="308722" y="237038"/>
                </a:lnTo>
                <a:lnTo>
                  <a:pt x="325515" y="199524"/>
                </a:lnTo>
                <a:lnTo>
                  <a:pt x="331470" y="157733"/>
                </a:lnTo>
                <a:lnTo>
                  <a:pt x="325515" y="115887"/>
                </a:lnTo>
                <a:lnTo>
                  <a:pt x="308722" y="78231"/>
                </a:lnTo>
                <a:lnTo>
                  <a:pt x="282702" y="46291"/>
                </a:lnTo>
                <a:lnTo>
                  <a:pt x="249061" y="21589"/>
                </a:lnTo>
                <a:lnTo>
                  <a:pt x="209408" y="5651"/>
                </a:lnTo>
                <a:lnTo>
                  <a:pt x="16535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2011609" y="2608580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3</a:t>
            </a:r>
            <a:endParaRPr sz="1167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81012" y="2290763"/>
            <a:ext cx="506236" cy="306211"/>
          </a:xfrm>
          <a:custGeom>
            <a:avLst/>
            <a:gdLst/>
            <a:ahLst/>
            <a:cxnLst/>
            <a:rect l="l" t="t" r="r" b="b"/>
            <a:pathLst>
              <a:path w="520700" h="314960">
                <a:moveTo>
                  <a:pt x="520446" y="0"/>
                </a:moveTo>
                <a:lnTo>
                  <a:pt x="0" y="31470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410671" y="3383492"/>
            <a:ext cx="322263" cy="305594"/>
          </a:xfrm>
          <a:custGeom>
            <a:avLst/>
            <a:gdLst/>
            <a:ahLst/>
            <a:cxnLst/>
            <a:rect l="l" t="t" r="r" b="b"/>
            <a:pathLst>
              <a:path w="331469" h="314325">
                <a:moveTo>
                  <a:pt x="166115" y="0"/>
                </a:moveTo>
                <a:lnTo>
                  <a:pt x="122061" y="5595"/>
                </a:lnTo>
                <a:lnTo>
                  <a:pt x="82408" y="21392"/>
                </a:lnTo>
                <a:lnTo>
                  <a:pt x="48768" y="45910"/>
                </a:lnTo>
                <a:lnTo>
                  <a:pt x="22747" y="77667"/>
                </a:lnTo>
                <a:lnTo>
                  <a:pt x="5954" y="115181"/>
                </a:lnTo>
                <a:lnTo>
                  <a:pt x="0" y="156972"/>
                </a:lnTo>
                <a:lnTo>
                  <a:pt x="5954" y="198762"/>
                </a:lnTo>
                <a:lnTo>
                  <a:pt x="22747" y="236276"/>
                </a:lnTo>
                <a:lnTo>
                  <a:pt x="48768" y="268033"/>
                </a:lnTo>
                <a:lnTo>
                  <a:pt x="82408" y="292551"/>
                </a:lnTo>
                <a:lnTo>
                  <a:pt x="122061" y="308348"/>
                </a:lnTo>
                <a:lnTo>
                  <a:pt x="166115" y="313944"/>
                </a:lnTo>
                <a:lnTo>
                  <a:pt x="210114" y="308348"/>
                </a:lnTo>
                <a:lnTo>
                  <a:pt x="249625" y="292551"/>
                </a:lnTo>
                <a:lnTo>
                  <a:pt x="283082" y="268033"/>
                </a:lnTo>
                <a:lnTo>
                  <a:pt x="308920" y="236276"/>
                </a:lnTo>
                <a:lnTo>
                  <a:pt x="325571" y="198762"/>
                </a:lnTo>
                <a:lnTo>
                  <a:pt x="331469" y="156972"/>
                </a:lnTo>
                <a:lnTo>
                  <a:pt x="325571" y="115181"/>
                </a:lnTo>
                <a:lnTo>
                  <a:pt x="308920" y="77667"/>
                </a:lnTo>
                <a:lnTo>
                  <a:pt x="283083" y="45910"/>
                </a:lnTo>
                <a:lnTo>
                  <a:pt x="249625" y="21392"/>
                </a:lnTo>
                <a:lnTo>
                  <a:pt x="210114" y="5595"/>
                </a:lnTo>
                <a:lnTo>
                  <a:pt x="1661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2517598" y="3438314"/>
            <a:ext cx="1092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5</a:t>
            </a:r>
            <a:endParaRPr sz="1167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87001" y="3208654"/>
            <a:ext cx="276578" cy="218546"/>
          </a:xfrm>
          <a:custGeom>
            <a:avLst/>
            <a:gdLst/>
            <a:ahLst/>
            <a:cxnLst/>
            <a:rect l="l" t="t" r="r" b="b"/>
            <a:pathLst>
              <a:path w="284480" h="224789">
                <a:moveTo>
                  <a:pt x="0" y="224789"/>
                </a:moveTo>
                <a:lnTo>
                  <a:pt x="28422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160519" y="2028508"/>
            <a:ext cx="323497" cy="306211"/>
          </a:xfrm>
          <a:custGeom>
            <a:avLst/>
            <a:gdLst/>
            <a:ahLst/>
            <a:cxnLst/>
            <a:rect l="l" t="t" r="r" b="b"/>
            <a:pathLst>
              <a:path w="332739" h="314960">
                <a:moveTo>
                  <a:pt x="166116" y="0"/>
                </a:moveTo>
                <a:lnTo>
                  <a:pt x="122061" y="5651"/>
                </a:lnTo>
                <a:lnTo>
                  <a:pt x="82408" y="21590"/>
                </a:lnTo>
                <a:lnTo>
                  <a:pt x="48767" y="46291"/>
                </a:lnTo>
                <a:lnTo>
                  <a:pt x="22747" y="78232"/>
                </a:lnTo>
                <a:lnTo>
                  <a:pt x="5954" y="115887"/>
                </a:lnTo>
                <a:lnTo>
                  <a:pt x="0" y="157733"/>
                </a:lnTo>
                <a:lnTo>
                  <a:pt x="5954" y="199524"/>
                </a:lnTo>
                <a:lnTo>
                  <a:pt x="22747" y="237038"/>
                </a:lnTo>
                <a:lnTo>
                  <a:pt x="48767" y="268795"/>
                </a:lnTo>
                <a:lnTo>
                  <a:pt x="82408" y="293313"/>
                </a:lnTo>
                <a:lnTo>
                  <a:pt x="122061" y="309110"/>
                </a:lnTo>
                <a:lnTo>
                  <a:pt x="166116" y="314705"/>
                </a:lnTo>
                <a:lnTo>
                  <a:pt x="210435" y="309110"/>
                </a:lnTo>
                <a:lnTo>
                  <a:pt x="250161" y="293313"/>
                </a:lnTo>
                <a:lnTo>
                  <a:pt x="283749" y="268795"/>
                </a:lnTo>
                <a:lnTo>
                  <a:pt x="309654" y="237038"/>
                </a:lnTo>
                <a:lnTo>
                  <a:pt x="326330" y="199524"/>
                </a:lnTo>
                <a:lnTo>
                  <a:pt x="332232" y="157733"/>
                </a:lnTo>
                <a:lnTo>
                  <a:pt x="326330" y="115887"/>
                </a:lnTo>
                <a:lnTo>
                  <a:pt x="309654" y="78231"/>
                </a:lnTo>
                <a:lnTo>
                  <a:pt x="283749" y="46291"/>
                </a:lnTo>
                <a:lnTo>
                  <a:pt x="250161" y="21589"/>
                </a:lnTo>
                <a:lnTo>
                  <a:pt x="210435" y="5651"/>
                </a:lnTo>
                <a:lnTo>
                  <a:pt x="16611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4225961" y="2082589"/>
            <a:ext cx="193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15</a:t>
            </a:r>
            <a:endParaRPr sz="1167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97649" y="2553018"/>
            <a:ext cx="322263" cy="306211"/>
          </a:xfrm>
          <a:custGeom>
            <a:avLst/>
            <a:gdLst/>
            <a:ahLst/>
            <a:cxnLst/>
            <a:rect l="l" t="t" r="r" b="b"/>
            <a:pathLst>
              <a:path w="331470" h="314960">
                <a:moveTo>
                  <a:pt x="166115" y="0"/>
                </a:moveTo>
                <a:lnTo>
                  <a:pt x="122061" y="5651"/>
                </a:lnTo>
                <a:lnTo>
                  <a:pt x="82408" y="21590"/>
                </a:lnTo>
                <a:lnTo>
                  <a:pt x="48767" y="46291"/>
                </a:lnTo>
                <a:lnTo>
                  <a:pt x="22747" y="78232"/>
                </a:lnTo>
                <a:lnTo>
                  <a:pt x="5954" y="115887"/>
                </a:lnTo>
                <a:lnTo>
                  <a:pt x="0" y="157733"/>
                </a:lnTo>
                <a:lnTo>
                  <a:pt x="5954" y="199524"/>
                </a:lnTo>
                <a:lnTo>
                  <a:pt x="22747" y="237038"/>
                </a:lnTo>
                <a:lnTo>
                  <a:pt x="48767" y="268795"/>
                </a:lnTo>
                <a:lnTo>
                  <a:pt x="82408" y="293313"/>
                </a:lnTo>
                <a:lnTo>
                  <a:pt x="122061" y="309110"/>
                </a:lnTo>
                <a:lnTo>
                  <a:pt x="166115" y="314705"/>
                </a:lnTo>
                <a:lnTo>
                  <a:pt x="210114" y="309110"/>
                </a:lnTo>
                <a:lnTo>
                  <a:pt x="249625" y="293313"/>
                </a:lnTo>
                <a:lnTo>
                  <a:pt x="283082" y="268795"/>
                </a:lnTo>
                <a:lnTo>
                  <a:pt x="308920" y="237038"/>
                </a:lnTo>
                <a:lnTo>
                  <a:pt x="325571" y="199524"/>
                </a:lnTo>
                <a:lnTo>
                  <a:pt x="331469" y="157733"/>
                </a:lnTo>
                <a:lnTo>
                  <a:pt x="325571" y="115887"/>
                </a:lnTo>
                <a:lnTo>
                  <a:pt x="308920" y="78231"/>
                </a:lnTo>
                <a:lnTo>
                  <a:pt x="283082" y="46291"/>
                </a:lnTo>
                <a:lnTo>
                  <a:pt x="249625" y="21589"/>
                </a:lnTo>
                <a:lnTo>
                  <a:pt x="210114" y="5651"/>
                </a:lnTo>
                <a:lnTo>
                  <a:pt x="1661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4962348" y="2608580"/>
            <a:ext cx="193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18</a:t>
            </a:r>
            <a:endParaRPr sz="1167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37591" y="2290763"/>
            <a:ext cx="506236" cy="306211"/>
          </a:xfrm>
          <a:custGeom>
            <a:avLst/>
            <a:gdLst/>
            <a:ahLst/>
            <a:cxnLst/>
            <a:rect l="l" t="t" r="r" b="b"/>
            <a:pathLst>
              <a:path w="520700" h="314960">
                <a:moveTo>
                  <a:pt x="0" y="0"/>
                </a:moveTo>
                <a:lnTo>
                  <a:pt x="520446" y="31470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4437590" y="2945659"/>
            <a:ext cx="322263" cy="306828"/>
          </a:xfrm>
          <a:custGeom>
            <a:avLst/>
            <a:gdLst/>
            <a:ahLst/>
            <a:cxnLst/>
            <a:rect l="l" t="t" r="r" b="b"/>
            <a:pathLst>
              <a:path w="331470" h="315594">
                <a:moveTo>
                  <a:pt x="165354" y="0"/>
                </a:moveTo>
                <a:lnTo>
                  <a:pt x="121355" y="5651"/>
                </a:lnTo>
                <a:lnTo>
                  <a:pt x="81844" y="21590"/>
                </a:lnTo>
                <a:lnTo>
                  <a:pt x="48387" y="46291"/>
                </a:lnTo>
                <a:lnTo>
                  <a:pt x="22549" y="78232"/>
                </a:lnTo>
                <a:lnTo>
                  <a:pt x="5898" y="115887"/>
                </a:lnTo>
                <a:lnTo>
                  <a:pt x="0" y="157734"/>
                </a:lnTo>
                <a:lnTo>
                  <a:pt x="5898" y="199580"/>
                </a:lnTo>
                <a:lnTo>
                  <a:pt x="22549" y="237236"/>
                </a:lnTo>
                <a:lnTo>
                  <a:pt x="48387" y="269176"/>
                </a:lnTo>
                <a:lnTo>
                  <a:pt x="81844" y="293878"/>
                </a:lnTo>
                <a:lnTo>
                  <a:pt x="121355" y="309816"/>
                </a:lnTo>
                <a:lnTo>
                  <a:pt x="165354" y="315468"/>
                </a:lnTo>
                <a:lnTo>
                  <a:pt x="209408" y="309816"/>
                </a:lnTo>
                <a:lnTo>
                  <a:pt x="249061" y="293877"/>
                </a:lnTo>
                <a:lnTo>
                  <a:pt x="282702" y="269176"/>
                </a:lnTo>
                <a:lnTo>
                  <a:pt x="308722" y="237235"/>
                </a:lnTo>
                <a:lnTo>
                  <a:pt x="325515" y="199580"/>
                </a:lnTo>
                <a:lnTo>
                  <a:pt x="331470" y="157734"/>
                </a:lnTo>
                <a:lnTo>
                  <a:pt x="325515" y="115887"/>
                </a:lnTo>
                <a:lnTo>
                  <a:pt x="308722" y="78231"/>
                </a:lnTo>
                <a:lnTo>
                  <a:pt x="282702" y="46291"/>
                </a:lnTo>
                <a:lnTo>
                  <a:pt x="249061" y="21589"/>
                </a:lnTo>
                <a:lnTo>
                  <a:pt x="209408" y="5651"/>
                </a:lnTo>
                <a:lnTo>
                  <a:pt x="16535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4502292" y="3001221"/>
            <a:ext cx="193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16</a:t>
            </a:r>
            <a:endParaRPr sz="1167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13922" y="2815271"/>
            <a:ext cx="229658" cy="175331"/>
          </a:xfrm>
          <a:custGeom>
            <a:avLst/>
            <a:gdLst/>
            <a:ahLst/>
            <a:cxnLst/>
            <a:rect l="l" t="t" r="r" b="b"/>
            <a:pathLst>
              <a:path w="236220" h="180339">
                <a:moveTo>
                  <a:pt x="236220" y="0"/>
                </a:moveTo>
                <a:lnTo>
                  <a:pt x="0" y="17983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5357707" y="2945659"/>
            <a:ext cx="323497" cy="306828"/>
          </a:xfrm>
          <a:custGeom>
            <a:avLst/>
            <a:gdLst/>
            <a:ahLst/>
            <a:cxnLst/>
            <a:rect l="l" t="t" r="r" b="b"/>
            <a:pathLst>
              <a:path w="332739" h="315594">
                <a:moveTo>
                  <a:pt x="166115" y="0"/>
                </a:moveTo>
                <a:lnTo>
                  <a:pt x="122061" y="5651"/>
                </a:lnTo>
                <a:lnTo>
                  <a:pt x="82408" y="21590"/>
                </a:lnTo>
                <a:lnTo>
                  <a:pt x="48767" y="46291"/>
                </a:lnTo>
                <a:lnTo>
                  <a:pt x="22747" y="78232"/>
                </a:lnTo>
                <a:lnTo>
                  <a:pt x="5954" y="115887"/>
                </a:lnTo>
                <a:lnTo>
                  <a:pt x="0" y="157734"/>
                </a:lnTo>
                <a:lnTo>
                  <a:pt x="5954" y="199580"/>
                </a:lnTo>
                <a:lnTo>
                  <a:pt x="22747" y="237236"/>
                </a:lnTo>
                <a:lnTo>
                  <a:pt x="48767" y="269176"/>
                </a:lnTo>
                <a:lnTo>
                  <a:pt x="82408" y="293878"/>
                </a:lnTo>
                <a:lnTo>
                  <a:pt x="122061" y="309816"/>
                </a:lnTo>
                <a:lnTo>
                  <a:pt x="166115" y="315468"/>
                </a:lnTo>
                <a:lnTo>
                  <a:pt x="210170" y="309816"/>
                </a:lnTo>
                <a:lnTo>
                  <a:pt x="249823" y="293877"/>
                </a:lnTo>
                <a:lnTo>
                  <a:pt x="283463" y="269176"/>
                </a:lnTo>
                <a:lnTo>
                  <a:pt x="309484" y="237235"/>
                </a:lnTo>
                <a:lnTo>
                  <a:pt x="326277" y="199580"/>
                </a:lnTo>
                <a:lnTo>
                  <a:pt x="332231" y="157734"/>
                </a:lnTo>
                <a:lnTo>
                  <a:pt x="326277" y="115887"/>
                </a:lnTo>
                <a:lnTo>
                  <a:pt x="309484" y="78231"/>
                </a:lnTo>
                <a:lnTo>
                  <a:pt x="283463" y="46291"/>
                </a:lnTo>
                <a:lnTo>
                  <a:pt x="249823" y="21589"/>
                </a:lnTo>
                <a:lnTo>
                  <a:pt x="210170" y="5651"/>
                </a:lnTo>
                <a:lnTo>
                  <a:pt x="1661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5423887" y="3001221"/>
            <a:ext cx="19261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20</a:t>
            </a:r>
            <a:endParaRPr sz="1167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73980" y="2815271"/>
            <a:ext cx="230893" cy="175331"/>
          </a:xfrm>
          <a:custGeom>
            <a:avLst/>
            <a:gdLst/>
            <a:ahLst/>
            <a:cxnLst/>
            <a:rect l="l" t="t" r="r" b="b"/>
            <a:pathLst>
              <a:path w="237489" h="180339">
                <a:moveTo>
                  <a:pt x="0" y="0"/>
                </a:moveTo>
                <a:lnTo>
                  <a:pt x="236981" y="17983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4943581" y="3383492"/>
            <a:ext cx="322263" cy="305594"/>
          </a:xfrm>
          <a:custGeom>
            <a:avLst/>
            <a:gdLst/>
            <a:ahLst/>
            <a:cxnLst/>
            <a:rect l="l" t="t" r="r" b="b"/>
            <a:pathLst>
              <a:path w="331470" h="314325">
                <a:moveTo>
                  <a:pt x="166115" y="0"/>
                </a:moveTo>
                <a:lnTo>
                  <a:pt x="122061" y="5595"/>
                </a:lnTo>
                <a:lnTo>
                  <a:pt x="82408" y="21392"/>
                </a:lnTo>
                <a:lnTo>
                  <a:pt x="48767" y="45910"/>
                </a:lnTo>
                <a:lnTo>
                  <a:pt x="22747" y="77667"/>
                </a:lnTo>
                <a:lnTo>
                  <a:pt x="5954" y="115181"/>
                </a:lnTo>
                <a:lnTo>
                  <a:pt x="0" y="156972"/>
                </a:lnTo>
                <a:lnTo>
                  <a:pt x="5954" y="198762"/>
                </a:lnTo>
                <a:lnTo>
                  <a:pt x="22747" y="236276"/>
                </a:lnTo>
                <a:lnTo>
                  <a:pt x="48767" y="268033"/>
                </a:lnTo>
                <a:lnTo>
                  <a:pt x="82408" y="292551"/>
                </a:lnTo>
                <a:lnTo>
                  <a:pt x="122061" y="308348"/>
                </a:lnTo>
                <a:lnTo>
                  <a:pt x="166115" y="313944"/>
                </a:lnTo>
                <a:lnTo>
                  <a:pt x="210114" y="308348"/>
                </a:lnTo>
                <a:lnTo>
                  <a:pt x="249625" y="292551"/>
                </a:lnTo>
                <a:lnTo>
                  <a:pt x="283083" y="268033"/>
                </a:lnTo>
                <a:lnTo>
                  <a:pt x="308920" y="236276"/>
                </a:lnTo>
                <a:lnTo>
                  <a:pt x="325571" y="198762"/>
                </a:lnTo>
                <a:lnTo>
                  <a:pt x="331470" y="156972"/>
                </a:lnTo>
                <a:lnTo>
                  <a:pt x="325571" y="115181"/>
                </a:lnTo>
                <a:lnTo>
                  <a:pt x="308920" y="77667"/>
                </a:lnTo>
                <a:lnTo>
                  <a:pt x="283083" y="45910"/>
                </a:lnTo>
                <a:lnTo>
                  <a:pt x="249625" y="21392"/>
                </a:lnTo>
                <a:lnTo>
                  <a:pt x="210114" y="5595"/>
                </a:lnTo>
                <a:lnTo>
                  <a:pt x="16611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5008280" y="3438314"/>
            <a:ext cx="193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17</a:t>
            </a:r>
            <a:endParaRPr sz="1167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713922" y="3208654"/>
            <a:ext cx="275960" cy="218546"/>
          </a:xfrm>
          <a:custGeom>
            <a:avLst/>
            <a:gdLst/>
            <a:ahLst/>
            <a:cxnLst/>
            <a:rect l="l" t="t" r="r" b="b"/>
            <a:pathLst>
              <a:path w="283845" h="224789">
                <a:moveTo>
                  <a:pt x="283464" y="224789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112981" y="1687725"/>
            <a:ext cx="955675" cy="69762"/>
          </a:xfrm>
          <a:custGeom>
            <a:avLst/>
            <a:gdLst/>
            <a:ahLst/>
            <a:cxnLst/>
            <a:rect l="l" t="t" r="r" b="b"/>
            <a:pathLst>
              <a:path w="982979" h="71755">
                <a:moveTo>
                  <a:pt x="35813" y="0"/>
                </a:moveTo>
                <a:lnTo>
                  <a:pt x="0" y="35814"/>
                </a:lnTo>
                <a:lnTo>
                  <a:pt x="35813" y="71627"/>
                </a:lnTo>
                <a:lnTo>
                  <a:pt x="67055" y="40386"/>
                </a:lnTo>
                <a:lnTo>
                  <a:pt x="35813" y="40386"/>
                </a:lnTo>
                <a:lnTo>
                  <a:pt x="32765" y="38862"/>
                </a:lnTo>
                <a:lnTo>
                  <a:pt x="31242" y="35814"/>
                </a:lnTo>
                <a:lnTo>
                  <a:pt x="32765" y="32766"/>
                </a:lnTo>
                <a:lnTo>
                  <a:pt x="35813" y="31242"/>
                </a:lnTo>
                <a:lnTo>
                  <a:pt x="67055" y="31242"/>
                </a:lnTo>
                <a:lnTo>
                  <a:pt x="35813" y="0"/>
                </a:lnTo>
                <a:close/>
              </a:path>
              <a:path w="982979" h="71755">
                <a:moveTo>
                  <a:pt x="911351" y="0"/>
                </a:moveTo>
                <a:lnTo>
                  <a:pt x="911351" y="71627"/>
                </a:lnTo>
                <a:lnTo>
                  <a:pt x="973835" y="40386"/>
                </a:lnTo>
                <a:lnTo>
                  <a:pt x="922781" y="40386"/>
                </a:lnTo>
                <a:lnTo>
                  <a:pt x="925829" y="38862"/>
                </a:lnTo>
                <a:lnTo>
                  <a:pt x="927353" y="35814"/>
                </a:lnTo>
                <a:lnTo>
                  <a:pt x="925829" y="32766"/>
                </a:lnTo>
                <a:lnTo>
                  <a:pt x="922781" y="31242"/>
                </a:lnTo>
                <a:lnTo>
                  <a:pt x="973835" y="31242"/>
                </a:lnTo>
                <a:lnTo>
                  <a:pt x="911351" y="0"/>
                </a:lnTo>
                <a:close/>
              </a:path>
              <a:path w="982979" h="71755">
                <a:moveTo>
                  <a:pt x="67055" y="31242"/>
                </a:moveTo>
                <a:lnTo>
                  <a:pt x="35813" y="31242"/>
                </a:lnTo>
                <a:lnTo>
                  <a:pt x="32765" y="32766"/>
                </a:lnTo>
                <a:lnTo>
                  <a:pt x="31242" y="35814"/>
                </a:lnTo>
                <a:lnTo>
                  <a:pt x="32765" y="38862"/>
                </a:lnTo>
                <a:lnTo>
                  <a:pt x="35813" y="40386"/>
                </a:lnTo>
                <a:lnTo>
                  <a:pt x="67055" y="40386"/>
                </a:lnTo>
                <a:lnTo>
                  <a:pt x="71627" y="35814"/>
                </a:lnTo>
                <a:lnTo>
                  <a:pt x="67055" y="31242"/>
                </a:lnTo>
                <a:close/>
              </a:path>
              <a:path w="982979" h="71755">
                <a:moveTo>
                  <a:pt x="911351" y="31242"/>
                </a:moveTo>
                <a:lnTo>
                  <a:pt x="67055" y="31242"/>
                </a:lnTo>
                <a:lnTo>
                  <a:pt x="71627" y="35814"/>
                </a:lnTo>
                <a:lnTo>
                  <a:pt x="67055" y="40386"/>
                </a:lnTo>
                <a:lnTo>
                  <a:pt x="911351" y="40386"/>
                </a:lnTo>
                <a:lnTo>
                  <a:pt x="911351" y="31242"/>
                </a:lnTo>
                <a:close/>
              </a:path>
              <a:path w="982979" h="71755">
                <a:moveTo>
                  <a:pt x="973835" y="31242"/>
                </a:moveTo>
                <a:lnTo>
                  <a:pt x="922781" y="31242"/>
                </a:lnTo>
                <a:lnTo>
                  <a:pt x="925829" y="32766"/>
                </a:lnTo>
                <a:lnTo>
                  <a:pt x="927353" y="35814"/>
                </a:lnTo>
                <a:lnTo>
                  <a:pt x="925829" y="38862"/>
                </a:lnTo>
                <a:lnTo>
                  <a:pt x="922781" y="40386"/>
                </a:lnTo>
                <a:lnTo>
                  <a:pt x="973835" y="40386"/>
                </a:lnTo>
                <a:lnTo>
                  <a:pt x="982979" y="35814"/>
                </a:lnTo>
                <a:lnTo>
                  <a:pt x="973835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100263" y="2125556"/>
            <a:ext cx="2613290" cy="69762"/>
          </a:xfrm>
          <a:custGeom>
            <a:avLst/>
            <a:gdLst/>
            <a:ahLst/>
            <a:cxnLst/>
            <a:rect l="l" t="t" r="r" b="b"/>
            <a:pathLst>
              <a:path w="2687954" h="71755">
                <a:moveTo>
                  <a:pt x="35813" y="0"/>
                </a:moveTo>
                <a:lnTo>
                  <a:pt x="0" y="35814"/>
                </a:lnTo>
                <a:lnTo>
                  <a:pt x="35813" y="71627"/>
                </a:lnTo>
                <a:lnTo>
                  <a:pt x="67056" y="40385"/>
                </a:lnTo>
                <a:lnTo>
                  <a:pt x="35813" y="40385"/>
                </a:lnTo>
                <a:lnTo>
                  <a:pt x="32766" y="38861"/>
                </a:lnTo>
                <a:lnTo>
                  <a:pt x="31242" y="35814"/>
                </a:lnTo>
                <a:lnTo>
                  <a:pt x="32766" y="32766"/>
                </a:lnTo>
                <a:lnTo>
                  <a:pt x="35813" y="31242"/>
                </a:lnTo>
                <a:lnTo>
                  <a:pt x="67056" y="31242"/>
                </a:lnTo>
                <a:lnTo>
                  <a:pt x="35813" y="0"/>
                </a:lnTo>
                <a:close/>
              </a:path>
              <a:path w="2687954" h="71755">
                <a:moveTo>
                  <a:pt x="2615946" y="0"/>
                </a:moveTo>
                <a:lnTo>
                  <a:pt x="2615946" y="71627"/>
                </a:lnTo>
                <a:lnTo>
                  <a:pt x="2678430" y="40385"/>
                </a:lnTo>
                <a:lnTo>
                  <a:pt x="2628138" y="40385"/>
                </a:lnTo>
                <a:lnTo>
                  <a:pt x="2631185" y="38861"/>
                </a:lnTo>
                <a:lnTo>
                  <a:pt x="2631947" y="35814"/>
                </a:lnTo>
                <a:lnTo>
                  <a:pt x="2631185" y="32766"/>
                </a:lnTo>
                <a:lnTo>
                  <a:pt x="2628138" y="31242"/>
                </a:lnTo>
                <a:lnTo>
                  <a:pt x="2678430" y="31242"/>
                </a:lnTo>
                <a:lnTo>
                  <a:pt x="2615946" y="0"/>
                </a:lnTo>
                <a:close/>
              </a:path>
              <a:path w="2687954" h="71755">
                <a:moveTo>
                  <a:pt x="67056" y="31242"/>
                </a:moveTo>
                <a:lnTo>
                  <a:pt x="35813" y="31242"/>
                </a:lnTo>
                <a:lnTo>
                  <a:pt x="32766" y="32766"/>
                </a:lnTo>
                <a:lnTo>
                  <a:pt x="31242" y="35814"/>
                </a:lnTo>
                <a:lnTo>
                  <a:pt x="32766" y="38861"/>
                </a:lnTo>
                <a:lnTo>
                  <a:pt x="35813" y="40385"/>
                </a:lnTo>
                <a:lnTo>
                  <a:pt x="67056" y="40385"/>
                </a:lnTo>
                <a:lnTo>
                  <a:pt x="71628" y="35814"/>
                </a:lnTo>
                <a:lnTo>
                  <a:pt x="67056" y="31242"/>
                </a:lnTo>
                <a:close/>
              </a:path>
              <a:path w="2687954" h="71755">
                <a:moveTo>
                  <a:pt x="2615946" y="31242"/>
                </a:moveTo>
                <a:lnTo>
                  <a:pt x="67056" y="31242"/>
                </a:lnTo>
                <a:lnTo>
                  <a:pt x="71628" y="35814"/>
                </a:lnTo>
                <a:lnTo>
                  <a:pt x="67056" y="40385"/>
                </a:lnTo>
                <a:lnTo>
                  <a:pt x="2615946" y="40385"/>
                </a:lnTo>
                <a:lnTo>
                  <a:pt x="2615946" y="31242"/>
                </a:lnTo>
                <a:close/>
              </a:path>
              <a:path w="2687954" h="71755">
                <a:moveTo>
                  <a:pt x="2678430" y="31242"/>
                </a:moveTo>
                <a:lnTo>
                  <a:pt x="2628138" y="31242"/>
                </a:lnTo>
                <a:lnTo>
                  <a:pt x="2631185" y="32766"/>
                </a:lnTo>
                <a:lnTo>
                  <a:pt x="2631947" y="35814"/>
                </a:lnTo>
                <a:lnTo>
                  <a:pt x="2631185" y="38861"/>
                </a:lnTo>
                <a:lnTo>
                  <a:pt x="2628138" y="40385"/>
                </a:lnTo>
                <a:lnTo>
                  <a:pt x="2678430" y="40385"/>
                </a:lnTo>
                <a:lnTo>
                  <a:pt x="2687574" y="35814"/>
                </a:lnTo>
                <a:lnTo>
                  <a:pt x="2678430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1500928" y="2693035"/>
            <a:ext cx="4087548" cy="69762"/>
          </a:xfrm>
          <a:custGeom>
            <a:avLst/>
            <a:gdLst/>
            <a:ahLst/>
            <a:cxnLst/>
            <a:rect l="l" t="t" r="r" b="b"/>
            <a:pathLst>
              <a:path w="4204335" h="71755">
                <a:moveTo>
                  <a:pt x="35813" y="0"/>
                </a:moveTo>
                <a:lnTo>
                  <a:pt x="0" y="35813"/>
                </a:lnTo>
                <a:lnTo>
                  <a:pt x="35813" y="71627"/>
                </a:lnTo>
                <a:lnTo>
                  <a:pt x="67720" y="40385"/>
                </a:lnTo>
                <a:lnTo>
                  <a:pt x="35813" y="40385"/>
                </a:lnTo>
                <a:lnTo>
                  <a:pt x="32765" y="39624"/>
                </a:lnTo>
                <a:lnTo>
                  <a:pt x="32003" y="35813"/>
                </a:lnTo>
                <a:lnTo>
                  <a:pt x="32765" y="32765"/>
                </a:lnTo>
                <a:lnTo>
                  <a:pt x="35813" y="32003"/>
                </a:lnTo>
                <a:lnTo>
                  <a:pt x="68498" y="32003"/>
                </a:lnTo>
                <a:lnTo>
                  <a:pt x="35813" y="0"/>
                </a:lnTo>
                <a:close/>
              </a:path>
              <a:path w="4204335" h="71755">
                <a:moveTo>
                  <a:pt x="4132326" y="0"/>
                </a:moveTo>
                <a:lnTo>
                  <a:pt x="4132326" y="71627"/>
                </a:lnTo>
                <a:lnTo>
                  <a:pt x="4194809" y="40385"/>
                </a:lnTo>
                <a:lnTo>
                  <a:pt x="4144517" y="40385"/>
                </a:lnTo>
                <a:lnTo>
                  <a:pt x="4147566" y="39624"/>
                </a:lnTo>
                <a:lnTo>
                  <a:pt x="4149090" y="35813"/>
                </a:lnTo>
                <a:lnTo>
                  <a:pt x="4147566" y="32765"/>
                </a:lnTo>
                <a:lnTo>
                  <a:pt x="4144517" y="32003"/>
                </a:lnTo>
                <a:lnTo>
                  <a:pt x="4196334" y="32003"/>
                </a:lnTo>
                <a:lnTo>
                  <a:pt x="4132326" y="0"/>
                </a:lnTo>
                <a:close/>
              </a:path>
              <a:path w="4204335" h="71755">
                <a:moveTo>
                  <a:pt x="68498" y="32003"/>
                </a:moveTo>
                <a:lnTo>
                  <a:pt x="35813" y="32003"/>
                </a:lnTo>
                <a:lnTo>
                  <a:pt x="32765" y="32765"/>
                </a:lnTo>
                <a:lnTo>
                  <a:pt x="32003" y="35813"/>
                </a:lnTo>
                <a:lnTo>
                  <a:pt x="32765" y="39624"/>
                </a:lnTo>
                <a:lnTo>
                  <a:pt x="35813" y="40385"/>
                </a:lnTo>
                <a:lnTo>
                  <a:pt x="67720" y="40385"/>
                </a:lnTo>
                <a:lnTo>
                  <a:pt x="72390" y="35813"/>
                </a:lnTo>
                <a:lnTo>
                  <a:pt x="68498" y="32003"/>
                </a:lnTo>
                <a:close/>
              </a:path>
              <a:path w="4204335" h="71755">
                <a:moveTo>
                  <a:pt x="4132326" y="32003"/>
                </a:moveTo>
                <a:lnTo>
                  <a:pt x="68498" y="32003"/>
                </a:lnTo>
                <a:lnTo>
                  <a:pt x="72390" y="35813"/>
                </a:lnTo>
                <a:lnTo>
                  <a:pt x="67720" y="40385"/>
                </a:lnTo>
                <a:lnTo>
                  <a:pt x="4132326" y="40385"/>
                </a:lnTo>
                <a:lnTo>
                  <a:pt x="4132326" y="32003"/>
                </a:lnTo>
                <a:close/>
              </a:path>
              <a:path w="4204335" h="71755">
                <a:moveTo>
                  <a:pt x="4196334" y="32003"/>
                </a:moveTo>
                <a:lnTo>
                  <a:pt x="4144517" y="32003"/>
                </a:lnTo>
                <a:lnTo>
                  <a:pt x="4147566" y="32765"/>
                </a:lnTo>
                <a:lnTo>
                  <a:pt x="4149090" y="35813"/>
                </a:lnTo>
                <a:lnTo>
                  <a:pt x="4147566" y="39624"/>
                </a:lnTo>
                <a:lnTo>
                  <a:pt x="4144517" y="40385"/>
                </a:lnTo>
                <a:lnTo>
                  <a:pt x="4194809" y="40385"/>
                </a:lnTo>
                <a:lnTo>
                  <a:pt x="4203954" y="35813"/>
                </a:lnTo>
                <a:lnTo>
                  <a:pt x="4196334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1869863" y="3085677"/>
            <a:ext cx="4086931" cy="69762"/>
          </a:xfrm>
          <a:custGeom>
            <a:avLst/>
            <a:gdLst/>
            <a:ahLst/>
            <a:cxnLst/>
            <a:rect l="l" t="t" r="r" b="b"/>
            <a:pathLst>
              <a:path w="4203700" h="71755">
                <a:moveTo>
                  <a:pt x="35813" y="0"/>
                </a:moveTo>
                <a:lnTo>
                  <a:pt x="0" y="35814"/>
                </a:lnTo>
                <a:lnTo>
                  <a:pt x="35813" y="71627"/>
                </a:lnTo>
                <a:lnTo>
                  <a:pt x="67056" y="40385"/>
                </a:lnTo>
                <a:lnTo>
                  <a:pt x="35813" y="40385"/>
                </a:lnTo>
                <a:lnTo>
                  <a:pt x="32004" y="39624"/>
                </a:lnTo>
                <a:lnTo>
                  <a:pt x="31242" y="35814"/>
                </a:lnTo>
                <a:lnTo>
                  <a:pt x="32004" y="32766"/>
                </a:lnTo>
                <a:lnTo>
                  <a:pt x="35813" y="32003"/>
                </a:lnTo>
                <a:lnTo>
                  <a:pt x="67817" y="32003"/>
                </a:lnTo>
                <a:lnTo>
                  <a:pt x="35813" y="0"/>
                </a:lnTo>
                <a:close/>
              </a:path>
              <a:path w="4203700" h="71755">
                <a:moveTo>
                  <a:pt x="4131564" y="0"/>
                </a:moveTo>
                <a:lnTo>
                  <a:pt x="4131564" y="71627"/>
                </a:lnTo>
                <a:lnTo>
                  <a:pt x="4194048" y="40385"/>
                </a:lnTo>
                <a:lnTo>
                  <a:pt x="4143756" y="40385"/>
                </a:lnTo>
                <a:lnTo>
                  <a:pt x="4146804" y="39624"/>
                </a:lnTo>
                <a:lnTo>
                  <a:pt x="4148328" y="35814"/>
                </a:lnTo>
                <a:lnTo>
                  <a:pt x="4146804" y="32766"/>
                </a:lnTo>
                <a:lnTo>
                  <a:pt x="4143756" y="32003"/>
                </a:lnTo>
                <a:lnTo>
                  <a:pt x="4195571" y="32003"/>
                </a:lnTo>
                <a:lnTo>
                  <a:pt x="4131564" y="0"/>
                </a:lnTo>
                <a:close/>
              </a:path>
              <a:path w="4203700" h="71755">
                <a:moveTo>
                  <a:pt x="67817" y="32003"/>
                </a:moveTo>
                <a:lnTo>
                  <a:pt x="35813" y="32003"/>
                </a:lnTo>
                <a:lnTo>
                  <a:pt x="32004" y="32766"/>
                </a:lnTo>
                <a:lnTo>
                  <a:pt x="31242" y="35814"/>
                </a:lnTo>
                <a:lnTo>
                  <a:pt x="32004" y="39624"/>
                </a:lnTo>
                <a:lnTo>
                  <a:pt x="35813" y="40385"/>
                </a:lnTo>
                <a:lnTo>
                  <a:pt x="67056" y="40385"/>
                </a:lnTo>
                <a:lnTo>
                  <a:pt x="71628" y="35814"/>
                </a:lnTo>
                <a:lnTo>
                  <a:pt x="67817" y="32003"/>
                </a:lnTo>
                <a:close/>
              </a:path>
              <a:path w="4203700" h="71755">
                <a:moveTo>
                  <a:pt x="4131564" y="32003"/>
                </a:moveTo>
                <a:lnTo>
                  <a:pt x="67817" y="32003"/>
                </a:lnTo>
                <a:lnTo>
                  <a:pt x="71628" y="35814"/>
                </a:lnTo>
                <a:lnTo>
                  <a:pt x="67056" y="40385"/>
                </a:lnTo>
                <a:lnTo>
                  <a:pt x="4131564" y="40385"/>
                </a:lnTo>
                <a:lnTo>
                  <a:pt x="4131564" y="32003"/>
                </a:lnTo>
                <a:close/>
              </a:path>
              <a:path w="4203700" h="71755">
                <a:moveTo>
                  <a:pt x="4195571" y="32003"/>
                </a:moveTo>
                <a:lnTo>
                  <a:pt x="4143756" y="32003"/>
                </a:lnTo>
                <a:lnTo>
                  <a:pt x="4146804" y="32766"/>
                </a:lnTo>
                <a:lnTo>
                  <a:pt x="4148328" y="35814"/>
                </a:lnTo>
                <a:lnTo>
                  <a:pt x="4146804" y="39624"/>
                </a:lnTo>
                <a:lnTo>
                  <a:pt x="4143756" y="40385"/>
                </a:lnTo>
                <a:lnTo>
                  <a:pt x="4194048" y="40385"/>
                </a:lnTo>
                <a:lnTo>
                  <a:pt x="4203192" y="35814"/>
                </a:lnTo>
                <a:lnTo>
                  <a:pt x="4195571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1731328" y="3479800"/>
            <a:ext cx="4087548" cy="69762"/>
          </a:xfrm>
          <a:custGeom>
            <a:avLst/>
            <a:gdLst/>
            <a:ahLst/>
            <a:cxnLst/>
            <a:rect l="l" t="t" r="r" b="b"/>
            <a:pathLst>
              <a:path w="4204335" h="71755">
                <a:moveTo>
                  <a:pt x="35813" y="0"/>
                </a:moveTo>
                <a:lnTo>
                  <a:pt x="0" y="35814"/>
                </a:lnTo>
                <a:lnTo>
                  <a:pt x="35813" y="71628"/>
                </a:lnTo>
                <a:lnTo>
                  <a:pt x="67056" y="40386"/>
                </a:lnTo>
                <a:lnTo>
                  <a:pt x="35813" y="40386"/>
                </a:lnTo>
                <a:lnTo>
                  <a:pt x="32766" y="38862"/>
                </a:lnTo>
                <a:lnTo>
                  <a:pt x="31242" y="35814"/>
                </a:lnTo>
                <a:lnTo>
                  <a:pt x="32766" y="32766"/>
                </a:lnTo>
                <a:lnTo>
                  <a:pt x="35813" y="31242"/>
                </a:lnTo>
                <a:lnTo>
                  <a:pt x="67056" y="31242"/>
                </a:lnTo>
                <a:lnTo>
                  <a:pt x="35813" y="0"/>
                </a:lnTo>
                <a:close/>
              </a:path>
              <a:path w="4204335" h="71755">
                <a:moveTo>
                  <a:pt x="4132326" y="0"/>
                </a:moveTo>
                <a:lnTo>
                  <a:pt x="4132326" y="71628"/>
                </a:lnTo>
                <a:lnTo>
                  <a:pt x="4194809" y="40386"/>
                </a:lnTo>
                <a:lnTo>
                  <a:pt x="4144518" y="40386"/>
                </a:lnTo>
                <a:lnTo>
                  <a:pt x="4147566" y="38862"/>
                </a:lnTo>
                <a:lnTo>
                  <a:pt x="4148328" y="35814"/>
                </a:lnTo>
                <a:lnTo>
                  <a:pt x="4147566" y="32766"/>
                </a:lnTo>
                <a:lnTo>
                  <a:pt x="4144518" y="31242"/>
                </a:lnTo>
                <a:lnTo>
                  <a:pt x="4194809" y="31242"/>
                </a:lnTo>
                <a:lnTo>
                  <a:pt x="4132326" y="0"/>
                </a:lnTo>
                <a:close/>
              </a:path>
              <a:path w="4204335" h="71755">
                <a:moveTo>
                  <a:pt x="67056" y="31242"/>
                </a:moveTo>
                <a:lnTo>
                  <a:pt x="35813" y="31242"/>
                </a:lnTo>
                <a:lnTo>
                  <a:pt x="32766" y="32766"/>
                </a:lnTo>
                <a:lnTo>
                  <a:pt x="31242" y="35814"/>
                </a:lnTo>
                <a:lnTo>
                  <a:pt x="32766" y="38862"/>
                </a:lnTo>
                <a:lnTo>
                  <a:pt x="35813" y="40386"/>
                </a:lnTo>
                <a:lnTo>
                  <a:pt x="67056" y="40386"/>
                </a:lnTo>
                <a:lnTo>
                  <a:pt x="71628" y="35814"/>
                </a:lnTo>
                <a:lnTo>
                  <a:pt x="67056" y="31242"/>
                </a:lnTo>
                <a:close/>
              </a:path>
              <a:path w="4204335" h="71755">
                <a:moveTo>
                  <a:pt x="4132326" y="31242"/>
                </a:moveTo>
                <a:lnTo>
                  <a:pt x="67056" y="31242"/>
                </a:lnTo>
                <a:lnTo>
                  <a:pt x="71628" y="35814"/>
                </a:lnTo>
                <a:lnTo>
                  <a:pt x="67056" y="40386"/>
                </a:lnTo>
                <a:lnTo>
                  <a:pt x="4132326" y="40386"/>
                </a:lnTo>
                <a:lnTo>
                  <a:pt x="4132326" y="31242"/>
                </a:lnTo>
                <a:close/>
              </a:path>
              <a:path w="4204335" h="71755">
                <a:moveTo>
                  <a:pt x="4194809" y="31242"/>
                </a:moveTo>
                <a:lnTo>
                  <a:pt x="4144518" y="31242"/>
                </a:lnTo>
                <a:lnTo>
                  <a:pt x="4147566" y="32766"/>
                </a:lnTo>
                <a:lnTo>
                  <a:pt x="4148328" y="35814"/>
                </a:lnTo>
                <a:lnTo>
                  <a:pt x="4147566" y="38862"/>
                </a:lnTo>
                <a:lnTo>
                  <a:pt x="4144518" y="40386"/>
                </a:lnTo>
                <a:lnTo>
                  <a:pt x="4194809" y="40386"/>
                </a:lnTo>
                <a:lnTo>
                  <a:pt x="4203954" y="35814"/>
                </a:lnTo>
                <a:lnTo>
                  <a:pt x="4194809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4791502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55077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15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486836"/>
            <a:ext cx="269107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in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4916" y="2486837"/>
            <a:ext cx="792074" cy="33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33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4.3, 4.3.5,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4.6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3062969"/>
            <a:ext cx="766763" cy="953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59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619" y="3324052"/>
            <a:ext cx="2461419" cy="693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4500"/>
              </a:lnSpc>
            </a:pPr>
            <a:r>
              <a:rPr sz="1069" spc="5" dirty="0">
                <a:latin typeface="Times New Roman"/>
                <a:cs typeface="Times New Roman"/>
              </a:rPr>
              <a:t>Level-order Traversal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Tree  Storing </a:t>
            </a:r>
            <a:r>
              <a:rPr sz="1069" spc="10" dirty="0">
                <a:latin typeface="Times New Roman"/>
                <a:cs typeface="Times New Roman"/>
              </a:rPr>
              <a:t>Other Types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Binary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 marL="12347" marR="261138">
              <a:lnSpc>
                <a:spcPct val="104099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Tree (BST) </a:t>
            </a:r>
            <a:r>
              <a:rPr sz="1069" spc="5" dirty="0">
                <a:latin typeface="Times New Roman"/>
                <a:cs typeface="Times New Roman"/>
              </a:rPr>
              <a:t>with Strings  </a:t>
            </a:r>
            <a:r>
              <a:rPr sz="1069" spc="10" dirty="0">
                <a:latin typeface="Times New Roman"/>
                <a:cs typeface="Times New Roman"/>
              </a:rPr>
              <a:t>Deleting a </a:t>
            </a:r>
            <a:r>
              <a:rPr sz="1069" spc="15" dirty="0">
                <a:latin typeface="Times New Roman"/>
                <a:cs typeface="Times New Roman"/>
              </a:rPr>
              <a:t>Node From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BST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67" y="4320893"/>
            <a:ext cx="4852458" cy="846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Level-order Traversal of a Binary</a:t>
            </a:r>
            <a:r>
              <a:rPr sz="1264" b="1" spc="-5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5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lecture,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implemented the tree traversal in </a:t>
            </a:r>
            <a:r>
              <a:rPr sz="1069" spc="5" dirty="0">
                <a:latin typeface="Times New Roman"/>
                <a:cs typeface="Times New Roman"/>
              </a:rPr>
              <a:t>preorder, </a:t>
            </a:r>
            <a:r>
              <a:rPr sz="1069" spc="10" dirty="0">
                <a:latin typeface="Times New Roman"/>
                <a:cs typeface="Times New Roman"/>
              </a:rPr>
              <a:t>postorder </a:t>
            </a:r>
            <a:r>
              <a:rPr sz="1069" spc="5" dirty="0">
                <a:latin typeface="Times New Roman"/>
                <a:cs typeface="Times New Roman"/>
              </a:rPr>
              <a:t>and  </a:t>
            </a:r>
            <a:r>
              <a:rPr sz="1069" spc="10" dirty="0">
                <a:latin typeface="Times New Roman"/>
                <a:cs typeface="Times New Roman"/>
              </a:rPr>
              <a:t>inorder using </a:t>
            </a:r>
            <a:r>
              <a:rPr sz="1069" spc="5" dirty="0">
                <a:latin typeface="Times New Roman"/>
                <a:cs typeface="Times New Roman"/>
              </a:rPr>
              <a:t>recursive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non-recursive </a:t>
            </a:r>
            <a:r>
              <a:rPr sz="1069" spc="10" dirty="0">
                <a:latin typeface="Times New Roman"/>
                <a:cs typeface="Times New Roman"/>
              </a:rPr>
              <a:t>methods.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one thing to </a:t>
            </a:r>
            <a:r>
              <a:rPr sz="1069" spc="5" dirty="0">
                <a:latin typeface="Times New Roman"/>
                <a:cs typeface="Times New Roman"/>
              </a:rPr>
              <a:t>explore  further that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we </a:t>
            </a:r>
            <a:r>
              <a:rPr sz="1069" spc="5" dirty="0">
                <a:latin typeface="Times New Roman"/>
                <a:cs typeface="Times New Roman"/>
              </a:rPr>
              <a:t>print </a:t>
            </a:r>
            <a:r>
              <a:rPr sz="1069" spc="10" dirty="0">
                <a:latin typeface="Times New Roman"/>
                <a:cs typeface="Times New Roman"/>
              </a:rPr>
              <a:t>a binary </a:t>
            </a:r>
            <a:r>
              <a:rPr sz="1069" spc="5" dirty="0">
                <a:latin typeface="Times New Roman"/>
                <a:cs typeface="Times New Roman"/>
              </a:rPr>
              <a:t>tree level by level </a:t>
            </a:r>
            <a:r>
              <a:rPr sz="1069" spc="10" dirty="0">
                <a:latin typeface="Times New Roman"/>
                <a:cs typeface="Times New Roman"/>
              </a:rPr>
              <a:t>by employing </a:t>
            </a:r>
            <a:r>
              <a:rPr sz="1069" spc="5" dirty="0">
                <a:latin typeface="Times New Roman"/>
                <a:cs typeface="Times New Roman"/>
              </a:rPr>
              <a:t>recursive </a:t>
            </a:r>
            <a:r>
              <a:rPr sz="1069" spc="10" dirty="0">
                <a:latin typeface="Times New Roman"/>
                <a:cs typeface="Times New Roman"/>
              </a:rPr>
              <a:t>or  non-recursive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267" y="5310880"/>
            <a:ext cx="121311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12931" y="5615622"/>
            <a:ext cx="575381" cy="358069"/>
          </a:xfrm>
          <a:custGeom>
            <a:avLst/>
            <a:gdLst/>
            <a:ahLst/>
            <a:cxnLst/>
            <a:rect l="l" t="t" r="r" b="b"/>
            <a:pathLst>
              <a:path w="591820" h="368300">
                <a:moveTo>
                  <a:pt x="591311" y="0"/>
                </a:moveTo>
                <a:lnTo>
                  <a:pt x="0" y="36804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622674" y="5615622"/>
            <a:ext cx="527844" cy="358069"/>
          </a:xfrm>
          <a:custGeom>
            <a:avLst/>
            <a:gdLst/>
            <a:ahLst/>
            <a:cxnLst/>
            <a:rect l="l" t="t" r="r" b="b"/>
            <a:pathLst>
              <a:path w="542925" h="368300">
                <a:moveTo>
                  <a:pt x="0" y="0"/>
                </a:moveTo>
                <a:lnTo>
                  <a:pt x="542544" y="36804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287818" y="5359294"/>
            <a:ext cx="335227" cy="358687"/>
          </a:xfrm>
          <a:custGeom>
            <a:avLst/>
            <a:gdLst/>
            <a:ahLst/>
            <a:cxnLst/>
            <a:rect l="l" t="t" r="r" b="b"/>
            <a:pathLst>
              <a:path w="344804" h="368935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4"/>
                </a:lnTo>
                <a:lnTo>
                  <a:pt x="6141" y="233253"/>
                </a:lnTo>
                <a:lnTo>
                  <a:pt x="23480" y="277255"/>
                </a:lnTo>
                <a:lnTo>
                  <a:pt x="50387" y="314610"/>
                </a:lnTo>
                <a:lnTo>
                  <a:pt x="85231" y="343520"/>
                </a:lnTo>
                <a:lnTo>
                  <a:pt x="126382" y="362186"/>
                </a:lnTo>
                <a:lnTo>
                  <a:pt x="172212" y="368808"/>
                </a:lnTo>
                <a:lnTo>
                  <a:pt x="218041" y="362186"/>
                </a:lnTo>
                <a:lnTo>
                  <a:pt x="259192" y="343520"/>
                </a:lnTo>
                <a:lnTo>
                  <a:pt x="294036" y="314610"/>
                </a:lnTo>
                <a:lnTo>
                  <a:pt x="320943" y="277255"/>
                </a:lnTo>
                <a:lnTo>
                  <a:pt x="338282" y="233253"/>
                </a:lnTo>
                <a:lnTo>
                  <a:pt x="344424" y="184404"/>
                </a:lnTo>
                <a:lnTo>
                  <a:pt x="338282" y="135290"/>
                </a:lnTo>
                <a:lnTo>
                  <a:pt x="320943" y="91214"/>
                </a:lnTo>
                <a:lnTo>
                  <a:pt x="294036" y="53911"/>
                </a:lnTo>
                <a:lnTo>
                  <a:pt x="259192" y="25117"/>
                </a:lnTo>
                <a:lnTo>
                  <a:pt x="218041" y="6568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350294" y="5427451"/>
            <a:ext cx="21113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Times New Roman"/>
                <a:cs typeface="Times New Roman"/>
              </a:rPr>
              <a:t>14</a:t>
            </a:r>
            <a:endParaRPr sz="145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72901" y="5922327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5">
                <a:moveTo>
                  <a:pt x="172974" y="0"/>
                </a:moveTo>
                <a:lnTo>
                  <a:pt x="126823" y="6621"/>
                </a:lnTo>
                <a:lnTo>
                  <a:pt x="85456" y="25287"/>
                </a:lnTo>
                <a:lnTo>
                  <a:pt x="50482" y="54197"/>
                </a:lnTo>
                <a:lnTo>
                  <a:pt x="23509" y="91552"/>
                </a:lnTo>
                <a:lnTo>
                  <a:pt x="6145" y="135554"/>
                </a:lnTo>
                <a:lnTo>
                  <a:pt x="0" y="184403"/>
                </a:lnTo>
                <a:lnTo>
                  <a:pt x="6145" y="233517"/>
                </a:lnTo>
                <a:lnTo>
                  <a:pt x="23509" y="277593"/>
                </a:lnTo>
                <a:lnTo>
                  <a:pt x="50482" y="314896"/>
                </a:lnTo>
                <a:lnTo>
                  <a:pt x="85456" y="343690"/>
                </a:lnTo>
                <a:lnTo>
                  <a:pt x="126823" y="362239"/>
                </a:lnTo>
                <a:lnTo>
                  <a:pt x="172974" y="368808"/>
                </a:lnTo>
                <a:lnTo>
                  <a:pt x="218803" y="362239"/>
                </a:lnTo>
                <a:lnTo>
                  <a:pt x="259954" y="343690"/>
                </a:lnTo>
                <a:lnTo>
                  <a:pt x="294798" y="314896"/>
                </a:lnTo>
                <a:lnTo>
                  <a:pt x="321705" y="277593"/>
                </a:lnTo>
                <a:lnTo>
                  <a:pt x="339044" y="233517"/>
                </a:lnTo>
                <a:lnTo>
                  <a:pt x="345186" y="184403"/>
                </a:lnTo>
                <a:lnTo>
                  <a:pt x="339044" y="135554"/>
                </a:lnTo>
                <a:lnTo>
                  <a:pt x="321705" y="91552"/>
                </a:lnTo>
                <a:lnTo>
                  <a:pt x="294798" y="54197"/>
                </a:lnTo>
                <a:lnTo>
                  <a:pt x="259954" y="25287"/>
                </a:lnTo>
                <a:lnTo>
                  <a:pt x="218803" y="6621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576864" y="5991966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4</a:t>
            </a:r>
            <a:endParaRPr sz="1458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39664" y="6537220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4">
                <a:moveTo>
                  <a:pt x="172974" y="0"/>
                </a:moveTo>
                <a:lnTo>
                  <a:pt x="126823" y="6568"/>
                </a:lnTo>
                <a:lnTo>
                  <a:pt x="85456" y="25117"/>
                </a:lnTo>
                <a:lnTo>
                  <a:pt x="50482" y="53911"/>
                </a:lnTo>
                <a:lnTo>
                  <a:pt x="23509" y="91214"/>
                </a:lnTo>
                <a:lnTo>
                  <a:pt x="6145" y="135290"/>
                </a:lnTo>
                <a:lnTo>
                  <a:pt x="0" y="184403"/>
                </a:lnTo>
                <a:lnTo>
                  <a:pt x="6145" y="233253"/>
                </a:lnTo>
                <a:lnTo>
                  <a:pt x="23509" y="277255"/>
                </a:lnTo>
                <a:lnTo>
                  <a:pt x="50482" y="314610"/>
                </a:lnTo>
                <a:lnTo>
                  <a:pt x="85456" y="343520"/>
                </a:lnTo>
                <a:lnTo>
                  <a:pt x="126823" y="362186"/>
                </a:lnTo>
                <a:lnTo>
                  <a:pt x="172974" y="368807"/>
                </a:lnTo>
                <a:lnTo>
                  <a:pt x="218803" y="362186"/>
                </a:lnTo>
                <a:lnTo>
                  <a:pt x="259954" y="343520"/>
                </a:lnTo>
                <a:lnTo>
                  <a:pt x="294798" y="314610"/>
                </a:lnTo>
                <a:lnTo>
                  <a:pt x="321705" y="277255"/>
                </a:lnTo>
                <a:lnTo>
                  <a:pt x="339044" y="233253"/>
                </a:lnTo>
                <a:lnTo>
                  <a:pt x="345186" y="184403"/>
                </a:lnTo>
                <a:lnTo>
                  <a:pt x="339044" y="135290"/>
                </a:lnTo>
                <a:lnTo>
                  <a:pt x="321705" y="91214"/>
                </a:lnTo>
                <a:lnTo>
                  <a:pt x="294798" y="53911"/>
                </a:lnTo>
                <a:lnTo>
                  <a:pt x="259954" y="25117"/>
                </a:lnTo>
                <a:lnTo>
                  <a:pt x="218803" y="6568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3343627" y="6607598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9</a:t>
            </a:r>
            <a:endParaRPr sz="1458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60344" y="6229032"/>
            <a:ext cx="527844" cy="359304"/>
          </a:xfrm>
          <a:custGeom>
            <a:avLst/>
            <a:gdLst/>
            <a:ahLst/>
            <a:cxnLst/>
            <a:rect l="l" t="t" r="r" b="b"/>
            <a:pathLst>
              <a:path w="542925" h="369570">
                <a:moveTo>
                  <a:pt x="0" y="0"/>
                </a:moveTo>
                <a:lnTo>
                  <a:pt x="542543" y="3695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760344" y="6998017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974" y="0"/>
                </a:moveTo>
                <a:lnTo>
                  <a:pt x="127088" y="6568"/>
                </a:lnTo>
                <a:lnTo>
                  <a:pt x="85795" y="25117"/>
                </a:lnTo>
                <a:lnTo>
                  <a:pt x="50768" y="53911"/>
                </a:lnTo>
                <a:lnTo>
                  <a:pt x="23678" y="91214"/>
                </a:lnTo>
                <a:lnTo>
                  <a:pt x="6198" y="135290"/>
                </a:lnTo>
                <a:lnTo>
                  <a:pt x="0" y="184403"/>
                </a:lnTo>
                <a:lnTo>
                  <a:pt x="6198" y="233196"/>
                </a:lnTo>
                <a:lnTo>
                  <a:pt x="23678" y="277057"/>
                </a:lnTo>
                <a:lnTo>
                  <a:pt x="50768" y="314229"/>
                </a:lnTo>
                <a:lnTo>
                  <a:pt x="85795" y="342956"/>
                </a:lnTo>
                <a:lnTo>
                  <a:pt x="127088" y="361480"/>
                </a:lnTo>
                <a:lnTo>
                  <a:pt x="172974" y="368045"/>
                </a:lnTo>
                <a:lnTo>
                  <a:pt x="218803" y="361480"/>
                </a:lnTo>
                <a:lnTo>
                  <a:pt x="259954" y="342956"/>
                </a:lnTo>
                <a:lnTo>
                  <a:pt x="294798" y="314229"/>
                </a:lnTo>
                <a:lnTo>
                  <a:pt x="321705" y="277057"/>
                </a:lnTo>
                <a:lnTo>
                  <a:pt x="339044" y="233196"/>
                </a:lnTo>
                <a:lnTo>
                  <a:pt x="345186" y="184403"/>
                </a:lnTo>
                <a:lnTo>
                  <a:pt x="339044" y="135290"/>
                </a:lnTo>
                <a:lnTo>
                  <a:pt x="321705" y="91214"/>
                </a:lnTo>
                <a:lnTo>
                  <a:pt x="294798" y="53911"/>
                </a:lnTo>
                <a:lnTo>
                  <a:pt x="259954" y="25117"/>
                </a:lnTo>
                <a:lnTo>
                  <a:pt x="218803" y="6568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2864308" y="7066915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7</a:t>
            </a:r>
            <a:endParaRPr sz="1458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47788" y="6844665"/>
            <a:ext cx="240153" cy="204964"/>
          </a:xfrm>
          <a:custGeom>
            <a:avLst/>
            <a:gdLst/>
            <a:ahLst/>
            <a:cxnLst/>
            <a:rect l="l" t="t" r="r" b="b"/>
            <a:pathLst>
              <a:path w="247014" h="210820">
                <a:moveTo>
                  <a:pt x="246887" y="0"/>
                </a:moveTo>
                <a:lnTo>
                  <a:pt x="0" y="2103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706138" y="6537220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4">
                <a:moveTo>
                  <a:pt x="172974" y="0"/>
                </a:moveTo>
                <a:lnTo>
                  <a:pt x="127088" y="6568"/>
                </a:lnTo>
                <a:lnTo>
                  <a:pt x="85795" y="25117"/>
                </a:lnTo>
                <a:lnTo>
                  <a:pt x="50768" y="53911"/>
                </a:lnTo>
                <a:lnTo>
                  <a:pt x="23678" y="91214"/>
                </a:lnTo>
                <a:lnTo>
                  <a:pt x="6198" y="135290"/>
                </a:lnTo>
                <a:lnTo>
                  <a:pt x="0" y="184403"/>
                </a:lnTo>
                <a:lnTo>
                  <a:pt x="6198" y="233253"/>
                </a:lnTo>
                <a:lnTo>
                  <a:pt x="23678" y="277255"/>
                </a:lnTo>
                <a:lnTo>
                  <a:pt x="50768" y="314610"/>
                </a:lnTo>
                <a:lnTo>
                  <a:pt x="85795" y="343520"/>
                </a:lnTo>
                <a:lnTo>
                  <a:pt x="127088" y="362186"/>
                </a:lnTo>
                <a:lnTo>
                  <a:pt x="172974" y="368807"/>
                </a:lnTo>
                <a:lnTo>
                  <a:pt x="218803" y="362186"/>
                </a:lnTo>
                <a:lnTo>
                  <a:pt x="259954" y="343520"/>
                </a:lnTo>
                <a:lnTo>
                  <a:pt x="294798" y="314610"/>
                </a:lnTo>
                <a:lnTo>
                  <a:pt x="321705" y="277255"/>
                </a:lnTo>
                <a:lnTo>
                  <a:pt x="339044" y="233253"/>
                </a:lnTo>
                <a:lnTo>
                  <a:pt x="345186" y="184403"/>
                </a:lnTo>
                <a:lnTo>
                  <a:pt x="339044" y="135290"/>
                </a:lnTo>
                <a:lnTo>
                  <a:pt x="321705" y="91214"/>
                </a:lnTo>
                <a:lnTo>
                  <a:pt x="294798" y="53911"/>
                </a:lnTo>
                <a:lnTo>
                  <a:pt x="259954" y="25117"/>
                </a:lnTo>
                <a:lnTo>
                  <a:pt x="218803" y="6568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1810103" y="6607598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3</a:t>
            </a:r>
            <a:endParaRPr sz="1458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93583" y="6229032"/>
            <a:ext cx="527844" cy="359304"/>
          </a:xfrm>
          <a:custGeom>
            <a:avLst/>
            <a:gdLst/>
            <a:ahLst/>
            <a:cxnLst/>
            <a:rect l="l" t="t" r="r" b="b"/>
            <a:pathLst>
              <a:path w="542925" h="369570">
                <a:moveTo>
                  <a:pt x="542544" y="0"/>
                </a:moveTo>
                <a:lnTo>
                  <a:pt x="0" y="3695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233612" y="7509934"/>
            <a:ext cx="335227" cy="358687"/>
          </a:xfrm>
          <a:custGeom>
            <a:avLst/>
            <a:gdLst/>
            <a:ahLst/>
            <a:cxnLst/>
            <a:rect l="l" t="t" r="r" b="b"/>
            <a:pathLst>
              <a:path w="344805" h="368934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517"/>
                </a:lnTo>
                <a:lnTo>
                  <a:pt x="23480" y="277593"/>
                </a:lnTo>
                <a:lnTo>
                  <a:pt x="50387" y="314896"/>
                </a:lnTo>
                <a:lnTo>
                  <a:pt x="85231" y="343690"/>
                </a:lnTo>
                <a:lnTo>
                  <a:pt x="126382" y="362239"/>
                </a:lnTo>
                <a:lnTo>
                  <a:pt x="172212" y="368807"/>
                </a:lnTo>
                <a:lnTo>
                  <a:pt x="218041" y="362239"/>
                </a:lnTo>
                <a:lnTo>
                  <a:pt x="259192" y="343690"/>
                </a:lnTo>
                <a:lnTo>
                  <a:pt x="294036" y="314896"/>
                </a:lnTo>
                <a:lnTo>
                  <a:pt x="320943" y="277593"/>
                </a:lnTo>
                <a:lnTo>
                  <a:pt x="338282" y="233517"/>
                </a:lnTo>
                <a:lnTo>
                  <a:pt x="344424" y="184403"/>
                </a:lnTo>
                <a:lnTo>
                  <a:pt x="338282" y="135290"/>
                </a:lnTo>
                <a:lnTo>
                  <a:pt x="320943" y="91214"/>
                </a:lnTo>
                <a:lnTo>
                  <a:pt x="294036" y="53911"/>
                </a:lnTo>
                <a:lnTo>
                  <a:pt x="259192" y="25117"/>
                </a:lnTo>
                <a:lnTo>
                  <a:pt x="218041" y="6568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2337576" y="7580313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5</a:t>
            </a:r>
            <a:endParaRPr sz="1458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21055" y="7304723"/>
            <a:ext cx="287690" cy="256822"/>
          </a:xfrm>
          <a:custGeom>
            <a:avLst/>
            <a:gdLst/>
            <a:ahLst/>
            <a:cxnLst/>
            <a:rect l="l" t="t" r="r" b="b"/>
            <a:pathLst>
              <a:path w="295910" h="264159">
                <a:moveTo>
                  <a:pt x="0" y="263651"/>
                </a:moveTo>
                <a:lnTo>
                  <a:pt x="29565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054581" y="5922327"/>
            <a:ext cx="335227" cy="358687"/>
          </a:xfrm>
          <a:custGeom>
            <a:avLst/>
            <a:gdLst/>
            <a:ahLst/>
            <a:cxnLst/>
            <a:rect l="l" t="t" r="r" b="b"/>
            <a:pathLst>
              <a:path w="344804" h="368935">
                <a:moveTo>
                  <a:pt x="172212" y="0"/>
                </a:moveTo>
                <a:lnTo>
                  <a:pt x="126382" y="6621"/>
                </a:lnTo>
                <a:lnTo>
                  <a:pt x="85231" y="25287"/>
                </a:lnTo>
                <a:lnTo>
                  <a:pt x="50387" y="54197"/>
                </a:lnTo>
                <a:lnTo>
                  <a:pt x="23480" y="91552"/>
                </a:lnTo>
                <a:lnTo>
                  <a:pt x="6141" y="135554"/>
                </a:lnTo>
                <a:lnTo>
                  <a:pt x="0" y="184403"/>
                </a:lnTo>
                <a:lnTo>
                  <a:pt x="6141" y="233517"/>
                </a:lnTo>
                <a:lnTo>
                  <a:pt x="23480" y="277593"/>
                </a:lnTo>
                <a:lnTo>
                  <a:pt x="50387" y="314896"/>
                </a:lnTo>
                <a:lnTo>
                  <a:pt x="85231" y="343690"/>
                </a:lnTo>
                <a:lnTo>
                  <a:pt x="126382" y="362239"/>
                </a:lnTo>
                <a:lnTo>
                  <a:pt x="172212" y="368808"/>
                </a:lnTo>
                <a:lnTo>
                  <a:pt x="218041" y="362239"/>
                </a:lnTo>
                <a:lnTo>
                  <a:pt x="259192" y="343690"/>
                </a:lnTo>
                <a:lnTo>
                  <a:pt x="294036" y="314896"/>
                </a:lnTo>
                <a:lnTo>
                  <a:pt x="320943" y="277593"/>
                </a:lnTo>
                <a:lnTo>
                  <a:pt x="338282" y="233517"/>
                </a:lnTo>
                <a:lnTo>
                  <a:pt x="344424" y="184403"/>
                </a:lnTo>
                <a:lnTo>
                  <a:pt x="338282" y="135554"/>
                </a:lnTo>
                <a:lnTo>
                  <a:pt x="320943" y="91552"/>
                </a:lnTo>
                <a:lnTo>
                  <a:pt x="294036" y="54197"/>
                </a:lnTo>
                <a:lnTo>
                  <a:pt x="259192" y="25287"/>
                </a:lnTo>
                <a:lnTo>
                  <a:pt x="218041" y="6621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4106687" y="5991966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15</a:t>
            </a:r>
            <a:endParaRPr sz="1458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21344" y="6537220"/>
            <a:ext cx="335227" cy="358687"/>
          </a:xfrm>
          <a:custGeom>
            <a:avLst/>
            <a:gdLst/>
            <a:ahLst/>
            <a:cxnLst/>
            <a:rect l="l" t="t" r="r" b="b"/>
            <a:pathLst>
              <a:path w="344804" h="368934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253"/>
                </a:lnTo>
                <a:lnTo>
                  <a:pt x="23480" y="277255"/>
                </a:lnTo>
                <a:lnTo>
                  <a:pt x="50387" y="314610"/>
                </a:lnTo>
                <a:lnTo>
                  <a:pt x="85231" y="343520"/>
                </a:lnTo>
                <a:lnTo>
                  <a:pt x="126382" y="362186"/>
                </a:lnTo>
                <a:lnTo>
                  <a:pt x="172212" y="368807"/>
                </a:lnTo>
                <a:lnTo>
                  <a:pt x="218041" y="362186"/>
                </a:lnTo>
                <a:lnTo>
                  <a:pt x="259192" y="343520"/>
                </a:lnTo>
                <a:lnTo>
                  <a:pt x="294036" y="314610"/>
                </a:lnTo>
                <a:lnTo>
                  <a:pt x="320943" y="277255"/>
                </a:lnTo>
                <a:lnTo>
                  <a:pt x="338282" y="233253"/>
                </a:lnTo>
                <a:lnTo>
                  <a:pt x="344424" y="184403"/>
                </a:lnTo>
                <a:lnTo>
                  <a:pt x="338282" y="135290"/>
                </a:lnTo>
                <a:lnTo>
                  <a:pt x="320943" y="91214"/>
                </a:lnTo>
                <a:lnTo>
                  <a:pt x="294036" y="53911"/>
                </a:lnTo>
                <a:lnTo>
                  <a:pt x="259192" y="25117"/>
                </a:lnTo>
                <a:lnTo>
                  <a:pt x="218041" y="6568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4872708" y="6607598"/>
            <a:ext cx="23398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" dirty="0">
                <a:latin typeface="Arial"/>
                <a:cs typeface="Arial"/>
              </a:rPr>
              <a:t>18</a:t>
            </a:r>
            <a:endParaRPr sz="1458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342024" y="6229032"/>
            <a:ext cx="527226" cy="359304"/>
          </a:xfrm>
          <a:custGeom>
            <a:avLst/>
            <a:gdLst/>
            <a:ahLst/>
            <a:cxnLst/>
            <a:rect l="l" t="t" r="r" b="b"/>
            <a:pathLst>
              <a:path w="542289" h="369570">
                <a:moveTo>
                  <a:pt x="0" y="0"/>
                </a:moveTo>
                <a:lnTo>
                  <a:pt x="541781" y="3695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342025" y="6998017"/>
            <a:ext cx="335227" cy="358069"/>
          </a:xfrm>
          <a:custGeom>
            <a:avLst/>
            <a:gdLst/>
            <a:ahLst/>
            <a:cxnLst/>
            <a:rect l="l" t="t" r="r" b="b"/>
            <a:pathLst>
              <a:path w="344804" h="368300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196"/>
                </a:lnTo>
                <a:lnTo>
                  <a:pt x="23480" y="277057"/>
                </a:lnTo>
                <a:lnTo>
                  <a:pt x="50387" y="314229"/>
                </a:lnTo>
                <a:lnTo>
                  <a:pt x="85231" y="342956"/>
                </a:lnTo>
                <a:lnTo>
                  <a:pt x="126382" y="361480"/>
                </a:lnTo>
                <a:lnTo>
                  <a:pt x="172212" y="368045"/>
                </a:lnTo>
                <a:lnTo>
                  <a:pt x="218041" y="361480"/>
                </a:lnTo>
                <a:lnTo>
                  <a:pt x="259192" y="342956"/>
                </a:lnTo>
                <a:lnTo>
                  <a:pt x="294036" y="314229"/>
                </a:lnTo>
                <a:lnTo>
                  <a:pt x="320943" y="277057"/>
                </a:lnTo>
                <a:lnTo>
                  <a:pt x="338282" y="233196"/>
                </a:lnTo>
                <a:lnTo>
                  <a:pt x="344423" y="184403"/>
                </a:lnTo>
                <a:lnTo>
                  <a:pt x="338282" y="135290"/>
                </a:lnTo>
                <a:lnTo>
                  <a:pt x="320943" y="91214"/>
                </a:lnTo>
                <a:lnTo>
                  <a:pt x="294036" y="53911"/>
                </a:lnTo>
                <a:lnTo>
                  <a:pt x="259192" y="25117"/>
                </a:lnTo>
                <a:lnTo>
                  <a:pt x="218041" y="6568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4394129" y="7066915"/>
            <a:ext cx="23212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16</a:t>
            </a:r>
            <a:endParaRPr sz="1458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29468" y="6844665"/>
            <a:ext cx="239535" cy="204964"/>
          </a:xfrm>
          <a:custGeom>
            <a:avLst/>
            <a:gdLst/>
            <a:ahLst/>
            <a:cxnLst/>
            <a:rect l="l" t="t" r="r" b="b"/>
            <a:pathLst>
              <a:path w="246379" h="210820">
                <a:moveTo>
                  <a:pt x="246125" y="0"/>
                </a:moveTo>
                <a:lnTo>
                  <a:pt x="0" y="2103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5300662" y="6998017"/>
            <a:ext cx="335227" cy="358069"/>
          </a:xfrm>
          <a:custGeom>
            <a:avLst/>
            <a:gdLst/>
            <a:ahLst/>
            <a:cxnLst/>
            <a:rect l="l" t="t" r="r" b="b"/>
            <a:pathLst>
              <a:path w="344804" h="368300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196"/>
                </a:lnTo>
                <a:lnTo>
                  <a:pt x="23480" y="277057"/>
                </a:lnTo>
                <a:lnTo>
                  <a:pt x="50387" y="314229"/>
                </a:lnTo>
                <a:lnTo>
                  <a:pt x="85231" y="342956"/>
                </a:lnTo>
                <a:lnTo>
                  <a:pt x="126382" y="361480"/>
                </a:lnTo>
                <a:lnTo>
                  <a:pt x="172212" y="368045"/>
                </a:lnTo>
                <a:lnTo>
                  <a:pt x="218041" y="361480"/>
                </a:lnTo>
                <a:lnTo>
                  <a:pt x="259192" y="342956"/>
                </a:lnTo>
                <a:lnTo>
                  <a:pt x="294036" y="314229"/>
                </a:lnTo>
                <a:lnTo>
                  <a:pt x="320943" y="277057"/>
                </a:lnTo>
                <a:lnTo>
                  <a:pt x="338282" y="233196"/>
                </a:lnTo>
                <a:lnTo>
                  <a:pt x="344424" y="184403"/>
                </a:lnTo>
                <a:lnTo>
                  <a:pt x="338282" y="135290"/>
                </a:lnTo>
                <a:lnTo>
                  <a:pt x="320943" y="91214"/>
                </a:lnTo>
                <a:lnTo>
                  <a:pt x="294036" y="53911"/>
                </a:lnTo>
                <a:lnTo>
                  <a:pt x="259192" y="25117"/>
                </a:lnTo>
                <a:lnTo>
                  <a:pt x="218041" y="6568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5352768" y="7066915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20</a:t>
            </a:r>
            <a:endParaRPr sz="1458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108787" y="6844665"/>
            <a:ext cx="239535" cy="204964"/>
          </a:xfrm>
          <a:custGeom>
            <a:avLst/>
            <a:gdLst/>
            <a:ahLst/>
            <a:cxnLst/>
            <a:rect l="l" t="t" r="r" b="b"/>
            <a:pathLst>
              <a:path w="246379" h="210820">
                <a:moveTo>
                  <a:pt x="0" y="0"/>
                </a:moveTo>
                <a:lnTo>
                  <a:pt x="246125" y="2103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4868757" y="7509934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4">
                <a:moveTo>
                  <a:pt x="172974" y="0"/>
                </a:moveTo>
                <a:lnTo>
                  <a:pt x="126823" y="6568"/>
                </a:lnTo>
                <a:lnTo>
                  <a:pt x="85456" y="25117"/>
                </a:lnTo>
                <a:lnTo>
                  <a:pt x="50482" y="53911"/>
                </a:lnTo>
                <a:lnTo>
                  <a:pt x="23509" y="91214"/>
                </a:lnTo>
                <a:lnTo>
                  <a:pt x="6145" y="135290"/>
                </a:lnTo>
                <a:lnTo>
                  <a:pt x="0" y="184403"/>
                </a:lnTo>
                <a:lnTo>
                  <a:pt x="6145" y="233517"/>
                </a:lnTo>
                <a:lnTo>
                  <a:pt x="23509" y="277593"/>
                </a:lnTo>
                <a:lnTo>
                  <a:pt x="50482" y="314896"/>
                </a:lnTo>
                <a:lnTo>
                  <a:pt x="85456" y="343690"/>
                </a:lnTo>
                <a:lnTo>
                  <a:pt x="126823" y="362239"/>
                </a:lnTo>
                <a:lnTo>
                  <a:pt x="172974" y="368807"/>
                </a:lnTo>
                <a:lnTo>
                  <a:pt x="218803" y="362239"/>
                </a:lnTo>
                <a:lnTo>
                  <a:pt x="259954" y="343690"/>
                </a:lnTo>
                <a:lnTo>
                  <a:pt x="294798" y="314896"/>
                </a:lnTo>
                <a:lnTo>
                  <a:pt x="321705" y="277593"/>
                </a:lnTo>
                <a:lnTo>
                  <a:pt x="339044" y="233517"/>
                </a:lnTo>
                <a:lnTo>
                  <a:pt x="345186" y="184403"/>
                </a:lnTo>
                <a:lnTo>
                  <a:pt x="339044" y="135290"/>
                </a:lnTo>
                <a:lnTo>
                  <a:pt x="321705" y="91214"/>
                </a:lnTo>
                <a:lnTo>
                  <a:pt x="294798" y="53911"/>
                </a:lnTo>
                <a:lnTo>
                  <a:pt x="259954" y="25117"/>
                </a:lnTo>
                <a:lnTo>
                  <a:pt x="218803" y="6568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4920122" y="7580313"/>
            <a:ext cx="23398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" dirty="0">
                <a:latin typeface="Arial"/>
                <a:cs typeface="Arial"/>
              </a:rPr>
              <a:t>17</a:t>
            </a:r>
            <a:endParaRPr sz="1458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29468" y="7304723"/>
            <a:ext cx="287690" cy="256822"/>
          </a:xfrm>
          <a:custGeom>
            <a:avLst/>
            <a:gdLst/>
            <a:ahLst/>
            <a:cxnLst/>
            <a:rect l="l" t="t" r="r" b="b"/>
            <a:pathLst>
              <a:path w="295910" h="264159">
                <a:moveTo>
                  <a:pt x="295656" y="263651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977408" y="5528945"/>
            <a:ext cx="981604" cy="69762"/>
          </a:xfrm>
          <a:custGeom>
            <a:avLst/>
            <a:gdLst/>
            <a:ahLst/>
            <a:cxnLst/>
            <a:rect l="l" t="t" r="r" b="b"/>
            <a:pathLst>
              <a:path w="1009650" h="71754">
                <a:moveTo>
                  <a:pt x="23622" y="12192"/>
                </a:moveTo>
                <a:lnTo>
                  <a:pt x="0" y="35813"/>
                </a:lnTo>
                <a:lnTo>
                  <a:pt x="23622" y="59436"/>
                </a:lnTo>
                <a:lnTo>
                  <a:pt x="44196" y="38862"/>
                </a:lnTo>
                <a:lnTo>
                  <a:pt x="23622" y="38862"/>
                </a:lnTo>
                <a:lnTo>
                  <a:pt x="21336" y="38100"/>
                </a:lnTo>
                <a:lnTo>
                  <a:pt x="20574" y="35813"/>
                </a:lnTo>
                <a:lnTo>
                  <a:pt x="21336" y="33527"/>
                </a:lnTo>
                <a:lnTo>
                  <a:pt x="23622" y="32765"/>
                </a:lnTo>
                <a:lnTo>
                  <a:pt x="44196" y="32765"/>
                </a:lnTo>
                <a:lnTo>
                  <a:pt x="23622" y="12192"/>
                </a:lnTo>
                <a:close/>
              </a:path>
              <a:path w="1009650" h="71754">
                <a:moveTo>
                  <a:pt x="41148" y="32765"/>
                </a:moveTo>
                <a:lnTo>
                  <a:pt x="23622" y="32765"/>
                </a:lnTo>
                <a:lnTo>
                  <a:pt x="21336" y="33527"/>
                </a:lnTo>
                <a:lnTo>
                  <a:pt x="20574" y="35813"/>
                </a:lnTo>
                <a:lnTo>
                  <a:pt x="21336" y="38100"/>
                </a:lnTo>
                <a:lnTo>
                  <a:pt x="23622" y="38862"/>
                </a:lnTo>
                <a:lnTo>
                  <a:pt x="41148" y="38862"/>
                </a:lnTo>
                <a:lnTo>
                  <a:pt x="43434" y="38100"/>
                </a:lnTo>
                <a:lnTo>
                  <a:pt x="44196" y="35813"/>
                </a:lnTo>
                <a:lnTo>
                  <a:pt x="43434" y="33527"/>
                </a:lnTo>
                <a:lnTo>
                  <a:pt x="41148" y="32765"/>
                </a:lnTo>
                <a:close/>
              </a:path>
              <a:path w="1009650" h="71754">
                <a:moveTo>
                  <a:pt x="44196" y="32765"/>
                </a:moveTo>
                <a:lnTo>
                  <a:pt x="41148" y="32765"/>
                </a:lnTo>
                <a:lnTo>
                  <a:pt x="43434" y="33527"/>
                </a:lnTo>
                <a:lnTo>
                  <a:pt x="44196" y="35813"/>
                </a:lnTo>
                <a:lnTo>
                  <a:pt x="43434" y="38100"/>
                </a:lnTo>
                <a:lnTo>
                  <a:pt x="41148" y="38862"/>
                </a:lnTo>
                <a:lnTo>
                  <a:pt x="44196" y="38862"/>
                </a:lnTo>
                <a:lnTo>
                  <a:pt x="47244" y="35813"/>
                </a:lnTo>
                <a:lnTo>
                  <a:pt x="44196" y="32765"/>
                </a:lnTo>
                <a:close/>
              </a:path>
              <a:path w="1009650" h="71754">
                <a:moveTo>
                  <a:pt x="83058" y="32765"/>
                </a:moveTo>
                <a:lnTo>
                  <a:pt x="65532" y="32765"/>
                </a:lnTo>
                <a:lnTo>
                  <a:pt x="63246" y="33527"/>
                </a:lnTo>
                <a:lnTo>
                  <a:pt x="62484" y="35813"/>
                </a:lnTo>
                <a:lnTo>
                  <a:pt x="63246" y="38100"/>
                </a:lnTo>
                <a:lnTo>
                  <a:pt x="65532" y="38862"/>
                </a:lnTo>
                <a:lnTo>
                  <a:pt x="83058" y="38862"/>
                </a:lnTo>
                <a:lnTo>
                  <a:pt x="85344" y="38100"/>
                </a:lnTo>
                <a:lnTo>
                  <a:pt x="86106" y="35813"/>
                </a:lnTo>
                <a:lnTo>
                  <a:pt x="85344" y="33527"/>
                </a:lnTo>
                <a:lnTo>
                  <a:pt x="83058" y="32765"/>
                </a:lnTo>
                <a:close/>
              </a:path>
              <a:path w="1009650" h="71754">
                <a:moveTo>
                  <a:pt x="124968" y="32765"/>
                </a:moveTo>
                <a:lnTo>
                  <a:pt x="107442" y="32765"/>
                </a:lnTo>
                <a:lnTo>
                  <a:pt x="105156" y="33527"/>
                </a:lnTo>
                <a:lnTo>
                  <a:pt x="104394" y="35813"/>
                </a:lnTo>
                <a:lnTo>
                  <a:pt x="105156" y="38100"/>
                </a:lnTo>
                <a:lnTo>
                  <a:pt x="107442" y="38862"/>
                </a:lnTo>
                <a:lnTo>
                  <a:pt x="124968" y="38862"/>
                </a:lnTo>
                <a:lnTo>
                  <a:pt x="127254" y="38100"/>
                </a:lnTo>
                <a:lnTo>
                  <a:pt x="128016" y="35813"/>
                </a:lnTo>
                <a:lnTo>
                  <a:pt x="127254" y="33527"/>
                </a:lnTo>
                <a:lnTo>
                  <a:pt x="124968" y="32765"/>
                </a:lnTo>
                <a:close/>
              </a:path>
              <a:path w="1009650" h="71754">
                <a:moveTo>
                  <a:pt x="166878" y="32765"/>
                </a:moveTo>
                <a:lnTo>
                  <a:pt x="149352" y="32765"/>
                </a:lnTo>
                <a:lnTo>
                  <a:pt x="147066" y="33527"/>
                </a:lnTo>
                <a:lnTo>
                  <a:pt x="146304" y="35813"/>
                </a:lnTo>
                <a:lnTo>
                  <a:pt x="147066" y="38100"/>
                </a:lnTo>
                <a:lnTo>
                  <a:pt x="149352" y="38862"/>
                </a:lnTo>
                <a:lnTo>
                  <a:pt x="166878" y="38862"/>
                </a:lnTo>
                <a:lnTo>
                  <a:pt x="169164" y="38100"/>
                </a:lnTo>
                <a:lnTo>
                  <a:pt x="169926" y="35813"/>
                </a:lnTo>
                <a:lnTo>
                  <a:pt x="169164" y="33527"/>
                </a:lnTo>
                <a:lnTo>
                  <a:pt x="166878" y="32765"/>
                </a:lnTo>
                <a:close/>
              </a:path>
              <a:path w="1009650" h="71754">
                <a:moveTo>
                  <a:pt x="208787" y="32765"/>
                </a:moveTo>
                <a:lnTo>
                  <a:pt x="190500" y="32765"/>
                </a:lnTo>
                <a:lnTo>
                  <a:pt x="188975" y="33527"/>
                </a:lnTo>
                <a:lnTo>
                  <a:pt x="188214" y="35813"/>
                </a:lnTo>
                <a:lnTo>
                  <a:pt x="188975" y="38100"/>
                </a:lnTo>
                <a:lnTo>
                  <a:pt x="190500" y="38862"/>
                </a:lnTo>
                <a:lnTo>
                  <a:pt x="208787" y="38862"/>
                </a:lnTo>
                <a:lnTo>
                  <a:pt x="211074" y="38100"/>
                </a:lnTo>
                <a:lnTo>
                  <a:pt x="211836" y="35813"/>
                </a:lnTo>
                <a:lnTo>
                  <a:pt x="211074" y="33527"/>
                </a:lnTo>
                <a:lnTo>
                  <a:pt x="208787" y="32765"/>
                </a:lnTo>
                <a:close/>
              </a:path>
              <a:path w="1009650" h="71754">
                <a:moveTo>
                  <a:pt x="250698" y="32765"/>
                </a:moveTo>
                <a:lnTo>
                  <a:pt x="232410" y="32765"/>
                </a:lnTo>
                <a:lnTo>
                  <a:pt x="230886" y="33527"/>
                </a:lnTo>
                <a:lnTo>
                  <a:pt x="229362" y="35813"/>
                </a:lnTo>
                <a:lnTo>
                  <a:pt x="230886" y="38100"/>
                </a:lnTo>
                <a:lnTo>
                  <a:pt x="232410" y="38862"/>
                </a:lnTo>
                <a:lnTo>
                  <a:pt x="250698" y="38862"/>
                </a:lnTo>
                <a:lnTo>
                  <a:pt x="252984" y="38100"/>
                </a:lnTo>
                <a:lnTo>
                  <a:pt x="253746" y="35813"/>
                </a:lnTo>
                <a:lnTo>
                  <a:pt x="252984" y="33527"/>
                </a:lnTo>
                <a:lnTo>
                  <a:pt x="250698" y="32765"/>
                </a:lnTo>
                <a:close/>
              </a:path>
              <a:path w="1009650" h="71754">
                <a:moveTo>
                  <a:pt x="292608" y="32765"/>
                </a:moveTo>
                <a:lnTo>
                  <a:pt x="274320" y="32765"/>
                </a:lnTo>
                <a:lnTo>
                  <a:pt x="272796" y="33527"/>
                </a:lnTo>
                <a:lnTo>
                  <a:pt x="271272" y="35813"/>
                </a:lnTo>
                <a:lnTo>
                  <a:pt x="272796" y="38100"/>
                </a:lnTo>
                <a:lnTo>
                  <a:pt x="274320" y="38862"/>
                </a:lnTo>
                <a:lnTo>
                  <a:pt x="292608" y="38862"/>
                </a:lnTo>
                <a:lnTo>
                  <a:pt x="294132" y="38100"/>
                </a:lnTo>
                <a:lnTo>
                  <a:pt x="295656" y="35813"/>
                </a:lnTo>
                <a:lnTo>
                  <a:pt x="294132" y="33527"/>
                </a:lnTo>
                <a:lnTo>
                  <a:pt x="292608" y="32765"/>
                </a:lnTo>
                <a:close/>
              </a:path>
              <a:path w="1009650" h="71754">
                <a:moveTo>
                  <a:pt x="334518" y="32765"/>
                </a:moveTo>
                <a:lnTo>
                  <a:pt x="316230" y="32765"/>
                </a:lnTo>
                <a:lnTo>
                  <a:pt x="313944" y="33527"/>
                </a:lnTo>
                <a:lnTo>
                  <a:pt x="313182" y="35813"/>
                </a:lnTo>
                <a:lnTo>
                  <a:pt x="313944" y="38100"/>
                </a:lnTo>
                <a:lnTo>
                  <a:pt x="316230" y="38862"/>
                </a:lnTo>
                <a:lnTo>
                  <a:pt x="334518" y="38862"/>
                </a:lnTo>
                <a:lnTo>
                  <a:pt x="336042" y="38100"/>
                </a:lnTo>
                <a:lnTo>
                  <a:pt x="337566" y="35813"/>
                </a:lnTo>
                <a:lnTo>
                  <a:pt x="336042" y="33527"/>
                </a:lnTo>
                <a:lnTo>
                  <a:pt x="334518" y="32765"/>
                </a:lnTo>
                <a:close/>
              </a:path>
              <a:path w="1009650" h="71754">
                <a:moveTo>
                  <a:pt x="376427" y="32765"/>
                </a:moveTo>
                <a:lnTo>
                  <a:pt x="358139" y="32765"/>
                </a:lnTo>
                <a:lnTo>
                  <a:pt x="355854" y="33527"/>
                </a:lnTo>
                <a:lnTo>
                  <a:pt x="355092" y="35813"/>
                </a:lnTo>
                <a:lnTo>
                  <a:pt x="355854" y="38100"/>
                </a:lnTo>
                <a:lnTo>
                  <a:pt x="358139" y="38862"/>
                </a:lnTo>
                <a:lnTo>
                  <a:pt x="376427" y="38862"/>
                </a:lnTo>
                <a:lnTo>
                  <a:pt x="377951" y="38100"/>
                </a:lnTo>
                <a:lnTo>
                  <a:pt x="378713" y="35813"/>
                </a:lnTo>
                <a:lnTo>
                  <a:pt x="377951" y="33527"/>
                </a:lnTo>
                <a:lnTo>
                  <a:pt x="376427" y="32765"/>
                </a:lnTo>
                <a:close/>
              </a:path>
              <a:path w="1009650" h="71754">
                <a:moveTo>
                  <a:pt x="417575" y="32765"/>
                </a:moveTo>
                <a:lnTo>
                  <a:pt x="400050" y="32765"/>
                </a:lnTo>
                <a:lnTo>
                  <a:pt x="397763" y="33527"/>
                </a:lnTo>
                <a:lnTo>
                  <a:pt x="397001" y="35813"/>
                </a:lnTo>
                <a:lnTo>
                  <a:pt x="397763" y="38100"/>
                </a:lnTo>
                <a:lnTo>
                  <a:pt x="400050" y="38862"/>
                </a:lnTo>
                <a:lnTo>
                  <a:pt x="417575" y="38862"/>
                </a:lnTo>
                <a:lnTo>
                  <a:pt x="419862" y="38100"/>
                </a:lnTo>
                <a:lnTo>
                  <a:pt x="420624" y="35813"/>
                </a:lnTo>
                <a:lnTo>
                  <a:pt x="419862" y="33527"/>
                </a:lnTo>
                <a:lnTo>
                  <a:pt x="417575" y="32765"/>
                </a:lnTo>
                <a:close/>
              </a:path>
              <a:path w="1009650" h="71754">
                <a:moveTo>
                  <a:pt x="459486" y="32765"/>
                </a:moveTo>
                <a:lnTo>
                  <a:pt x="441960" y="32765"/>
                </a:lnTo>
                <a:lnTo>
                  <a:pt x="439674" y="33527"/>
                </a:lnTo>
                <a:lnTo>
                  <a:pt x="438912" y="35813"/>
                </a:lnTo>
                <a:lnTo>
                  <a:pt x="439674" y="38100"/>
                </a:lnTo>
                <a:lnTo>
                  <a:pt x="441960" y="38862"/>
                </a:lnTo>
                <a:lnTo>
                  <a:pt x="459486" y="38862"/>
                </a:lnTo>
                <a:lnTo>
                  <a:pt x="461772" y="38100"/>
                </a:lnTo>
                <a:lnTo>
                  <a:pt x="462534" y="35813"/>
                </a:lnTo>
                <a:lnTo>
                  <a:pt x="461772" y="33527"/>
                </a:lnTo>
                <a:lnTo>
                  <a:pt x="459486" y="32765"/>
                </a:lnTo>
                <a:close/>
              </a:path>
              <a:path w="1009650" h="71754">
                <a:moveTo>
                  <a:pt x="501396" y="32765"/>
                </a:moveTo>
                <a:lnTo>
                  <a:pt x="483870" y="32765"/>
                </a:lnTo>
                <a:lnTo>
                  <a:pt x="481584" y="33527"/>
                </a:lnTo>
                <a:lnTo>
                  <a:pt x="480822" y="35813"/>
                </a:lnTo>
                <a:lnTo>
                  <a:pt x="481584" y="38100"/>
                </a:lnTo>
                <a:lnTo>
                  <a:pt x="483870" y="38862"/>
                </a:lnTo>
                <a:lnTo>
                  <a:pt x="501396" y="38862"/>
                </a:lnTo>
                <a:lnTo>
                  <a:pt x="503682" y="38100"/>
                </a:lnTo>
                <a:lnTo>
                  <a:pt x="504444" y="35813"/>
                </a:lnTo>
                <a:lnTo>
                  <a:pt x="503682" y="33527"/>
                </a:lnTo>
                <a:lnTo>
                  <a:pt x="501396" y="32765"/>
                </a:lnTo>
                <a:close/>
              </a:path>
              <a:path w="1009650" h="71754">
                <a:moveTo>
                  <a:pt x="543306" y="32765"/>
                </a:moveTo>
                <a:lnTo>
                  <a:pt x="525780" y="32765"/>
                </a:lnTo>
                <a:lnTo>
                  <a:pt x="523494" y="33527"/>
                </a:lnTo>
                <a:lnTo>
                  <a:pt x="522732" y="35813"/>
                </a:lnTo>
                <a:lnTo>
                  <a:pt x="523494" y="38100"/>
                </a:lnTo>
                <a:lnTo>
                  <a:pt x="525780" y="38862"/>
                </a:lnTo>
                <a:lnTo>
                  <a:pt x="543306" y="38862"/>
                </a:lnTo>
                <a:lnTo>
                  <a:pt x="545592" y="38100"/>
                </a:lnTo>
                <a:lnTo>
                  <a:pt x="546354" y="35813"/>
                </a:lnTo>
                <a:lnTo>
                  <a:pt x="545592" y="33527"/>
                </a:lnTo>
                <a:lnTo>
                  <a:pt x="543306" y="32765"/>
                </a:lnTo>
                <a:close/>
              </a:path>
              <a:path w="1009650" h="71754">
                <a:moveTo>
                  <a:pt x="585216" y="32765"/>
                </a:moveTo>
                <a:lnTo>
                  <a:pt x="566927" y="32765"/>
                </a:lnTo>
                <a:lnTo>
                  <a:pt x="565404" y="33527"/>
                </a:lnTo>
                <a:lnTo>
                  <a:pt x="563880" y="35813"/>
                </a:lnTo>
                <a:lnTo>
                  <a:pt x="565404" y="38100"/>
                </a:lnTo>
                <a:lnTo>
                  <a:pt x="566927" y="38862"/>
                </a:lnTo>
                <a:lnTo>
                  <a:pt x="585216" y="38862"/>
                </a:lnTo>
                <a:lnTo>
                  <a:pt x="587501" y="38100"/>
                </a:lnTo>
                <a:lnTo>
                  <a:pt x="588263" y="35813"/>
                </a:lnTo>
                <a:lnTo>
                  <a:pt x="587501" y="33527"/>
                </a:lnTo>
                <a:lnTo>
                  <a:pt x="585216" y="32765"/>
                </a:lnTo>
                <a:close/>
              </a:path>
              <a:path w="1009650" h="71754">
                <a:moveTo>
                  <a:pt x="627126" y="32765"/>
                </a:moveTo>
                <a:lnTo>
                  <a:pt x="608838" y="32765"/>
                </a:lnTo>
                <a:lnTo>
                  <a:pt x="607313" y="33527"/>
                </a:lnTo>
                <a:lnTo>
                  <a:pt x="605789" y="35813"/>
                </a:lnTo>
                <a:lnTo>
                  <a:pt x="607313" y="38100"/>
                </a:lnTo>
                <a:lnTo>
                  <a:pt x="608838" y="38862"/>
                </a:lnTo>
                <a:lnTo>
                  <a:pt x="627126" y="38862"/>
                </a:lnTo>
                <a:lnTo>
                  <a:pt x="629412" y="38100"/>
                </a:lnTo>
                <a:lnTo>
                  <a:pt x="630174" y="35813"/>
                </a:lnTo>
                <a:lnTo>
                  <a:pt x="629412" y="33527"/>
                </a:lnTo>
                <a:lnTo>
                  <a:pt x="627126" y="32765"/>
                </a:lnTo>
                <a:close/>
              </a:path>
              <a:path w="1009650" h="71754">
                <a:moveTo>
                  <a:pt x="669036" y="32765"/>
                </a:moveTo>
                <a:lnTo>
                  <a:pt x="650748" y="32765"/>
                </a:lnTo>
                <a:lnTo>
                  <a:pt x="648462" y="33527"/>
                </a:lnTo>
                <a:lnTo>
                  <a:pt x="647700" y="35813"/>
                </a:lnTo>
                <a:lnTo>
                  <a:pt x="648462" y="38100"/>
                </a:lnTo>
                <a:lnTo>
                  <a:pt x="650748" y="38862"/>
                </a:lnTo>
                <a:lnTo>
                  <a:pt x="669036" y="38862"/>
                </a:lnTo>
                <a:lnTo>
                  <a:pt x="670560" y="38100"/>
                </a:lnTo>
                <a:lnTo>
                  <a:pt x="672084" y="35813"/>
                </a:lnTo>
                <a:lnTo>
                  <a:pt x="670560" y="33527"/>
                </a:lnTo>
                <a:lnTo>
                  <a:pt x="669036" y="32765"/>
                </a:lnTo>
                <a:close/>
              </a:path>
              <a:path w="1009650" h="71754">
                <a:moveTo>
                  <a:pt x="710946" y="32765"/>
                </a:moveTo>
                <a:lnTo>
                  <a:pt x="692658" y="32765"/>
                </a:lnTo>
                <a:lnTo>
                  <a:pt x="690372" y="33527"/>
                </a:lnTo>
                <a:lnTo>
                  <a:pt x="689610" y="35813"/>
                </a:lnTo>
                <a:lnTo>
                  <a:pt x="690372" y="38100"/>
                </a:lnTo>
                <a:lnTo>
                  <a:pt x="692658" y="38862"/>
                </a:lnTo>
                <a:lnTo>
                  <a:pt x="710946" y="38862"/>
                </a:lnTo>
                <a:lnTo>
                  <a:pt x="712470" y="38100"/>
                </a:lnTo>
                <a:lnTo>
                  <a:pt x="713232" y="35813"/>
                </a:lnTo>
                <a:lnTo>
                  <a:pt x="712470" y="33527"/>
                </a:lnTo>
                <a:lnTo>
                  <a:pt x="710946" y="32765"/>
                </a:lnTo>
                <a:close/>
              </a:path>
              <a:path w="1009650" h="71754">
                <a:moveTo>
                  <a:pt x="752094" y="32765"/>
                </a:moveTo>
                <a:lnTo>
                  <a:pt x="734568" y="32765"/>
                </a:lnTo>
                <a:lnTo>
                  <a:pt x="732282" y="33527"/>
                </a:lnTo>
                <a:lnTo>
                  <a:pt x="731520" y="35813"/>
                </a:lnTo>
                <a:lnTo>
                  <a:pt x="732282" y="38100"/>
                </a:lnTo>
                <a:lnTo>
                  <a:pt x="734568" y="38862"/>
                </a:lnTo>
                <a:lnTo>
                  <a:pt x="752094" y="38862"/>
                </a:lnTo>
                <a:lnTo>
                  <a:pt x="754380" y="38100"/>
                </a:lnTo>
                <a:lnTo>
                  <a:pt x="755142" y="35813"/>
                </a:lnTo>
                <a:lnTo>
                  <a:pt x="754380" y="33527"/>
                </a:lnTo>
                <a:lnTo>
                  <a:pt x="752094" y="32765"/>
                </a:lnTo>
                <a:close/>
              </a:path>
              <a:path w="1009650" h="71754">
                <a:moveTo>
                  <a:pt x="794004" y="32765"/>
                </a:moveTo>
                <a:lnTo>
                  <a:pt x="776477" y="32765"/>
                </a:lnTo>
                <a:lnTo>
                  <a:pt x="774192" y="33527"/>
                </a:lnTo>
                <a:lnTo>
                  <a:pt x="773430" y="35813"/>
                </a:lnTo>
                <a:lnTo>
                  <a:pt x="774192" y="38100"/>
                </a:lnTo>
                <a:lnTo>
                  <a:pt x="776477" y="38862"/>
                </a:lnTo>
                <a:lnTo>
                  <a:pt x="794004" y="38862"/>
                </a:lnTo>
                <a:lnTo>
                  <a:pt x="796289" y="38100"/>
                </a:lnTo>
                <a:lnTo>
                  <a:pt x="797051" y="35813"/>
                </a:lnTo>
                <a:lnTo>
                  <a:pt x="796289" y="33527"/>
                </a:lnTo>
                <a:lnTo>
                  <a:pt x="794004" y="32765"/>
                </a:lnTo>
                <a:close/>
              </a:path>
              <a:path w="1009650" h="71754">
                <a:moveTo>
                  <a:pt x="835913" y="32765"/>
                </a:moveTo>
                <a:lnTo>
                  <a:pt x="818388" y="32765"/>
                </a:lnTo>
                <a:lnTo>
                  <a:pt x="816101" y="33527"/>
                </a:lnTo>
                <a:lnTo>
                  <a:pt x="815339" y="35813"/>
                </a:lnTo>
                <a:lnTo>
                  <a:pt x="816101" y="38100"/>
                </a:lnTo>
                <a:lnTo>
                  <a:pt x="818388" y="38862"/>
                </a:lnTo>
                <a:lnTo>
                  <a:pt x="835913" y="38862"/>
                </a:lnTo>
                <a:lnTo>
                  <a:pt x="838200" y="38100"/>
                </a:lnTo>
                <a:lnTo>
                  <a:pt x="838962" y="35813"/>
                </a:lnTo>
                <a:lnTo>
                  <a:pt x="838200" y="33527"/>
                </a:lnTo>
                <a:lnTo>
                  <a:pt x="835913" y="32765"/>
                </a:lnTo>
                <a:close/>
              </a:path>
              <a:path w="1009650" h="71754">
                <a:moveTo>
                  <a:pt x="877824" y="32765"/>
                </a:moveTo>
                <a:lnTo>
                  <a:pt x="860298" y="32765"/>
                </a:lnTo>
                <a:lnTo>
                  <a:pt x="858012" y="33527"/>
                </a:lnTo>
                <a:lnTo>
                  <a:pt x="857250" y="35813"/>
                </a:lnTo>
                <a:lnTo>
                  <a:pt x="858012" y="38100"/>
                </a:lnTo>
                <a:lnTo>
                  <a:pt x="860298" y="38862"/>
                </a:lnTo>
                <a:lnTo>
                  <a:pt x="877824" y="38862"/>
                </a:lnTo>
                <a:lnTo>
                  <a:pt x="880110" y="38100"/>
                </a:lnTo>
                <a:lnTo>
                  <a:pt x="880872" y="35813"/>
                </a:lnTo>
                <a:lnTo>
                  <a:pt x="880110" y="33527"/>
                </a:lnTo>
                <a:lnTo>
                  <a:pt x="877824" y="32765"/>
                </a:lnTo>
                <a:close/>
              </a:path>
              <a:path w="1009650" h="71754">
                <a:moveTo>
                  <a:pt x="919734" y="32765"/>
                </a:moveTo>
                <a:lnTo>
                  <a:pt x="901446" y="32765"/>
                </a:lnTo>
                <a:lnTo>
                  <a:pt x="899922" y="33527"/>
                </a:lnTo>
                <a:lnTo>
                  <a:pt x="899160" y="35813"/>
                </a:lnTo>
                <a:lnTo>
                  <a:pt x="899922" y="38100"/>
                </a:lnTo>
                <a:lnTo>
                  <a:pt x="901446" y="38862"/>
                </a:lnTo>
                <a:lnTo>
                  <a:pt x="919734" y="38862"/>
                </a:lnTo>
                <a:lnTo>
                  <a:pt x="922020" y="38100"/>
                </a:lnTo>
                <a:lnTo>
                  <a:pt x="922782" y="35813"/>
                </a:lnTo>
                <a:lnTo>
                  <a:pt x="922020" y="33527"/>
                </a:lnTo>
                <a:lnTo>
                  <a:pt x="919734" y="32765"/>
                </a:lnTo>
                <a:close/>
              </a:path>
              <a:path w="1009650" h="71754">
                <a:moveTo>
                  <a:pt x="937260" y="0"/>
                </a:moveTo>
                <a:lnTo>
                  <a:pt x="961644" y="35813"/>
                </a:lnTo>
                <a:lnTo>
                  <a:pt x="937260" y="71627"/>
                </a:lnTo>
                <a:lnTo>
                  <a:pt x="1003489" y="38862"/>
                </a:lnTo>
                <a:lnTo>
                  <a:pt x="961644" y="38862"/>
                </a:lnTo>
                <a:lnTo>
                  <a:pt x="963930" y="38100"/>
                </a:lnTo>
                <a:lnTo>
                  <a:pt x="964692" y="35813"/>
                </a:lnTo>
                <a:lnTo>
                  <a:pt x="963930" y="33527"/>
                </a:lnTo>
                <a:lnTo>
                  <a:pt x="961644" y="32765"/>
                </a:lnTo>
                <a:lnTo>
                  <a:pt x="1003489" y="32765"/>
                </a:lnTo>
                <a:lnTo>
                  <a:pt x="937260" y="0"/>
                </a:lnTo>
                <a:close/>
              </a:path>
              <a:path w="1009650" h="71754">
                <a:moveTo>
                  <a:pt x="959568" y="32765"/>
                </a:moveTo>
                <a:lnTo>
                  <a:pt x="943356" y="32765"/>
                </a:lnTo>
                <a:lnTo>
                  <a:pt x="941832" y="33527"/>
                </a:lnTo>
                <a:lnTo>
                  <a:pt x="940308" y="35813"/>
                </a:lnTo>
                <a:lnTo>
                  <a:pt x="941832" y="38100"/>
                </a:lnTo>
                <a:lnTo>
                  <a:pt x="943356" y="38862"/>
                </a:lnTo>
                <a:lnTo>
                  <a:pt x="959568" y="38862"/>
                </a:lnTo>
                <a:lnTo>
                  <a:pt x="961644" y="35813"/>
                </a:lnTo>
                <a:lnTo>
                  <a:pt x="959568" y="32765"/>
                </a:lnTo>
                <a:close/>
              </a:path>
              <a:path w="1009650" h="71754">
                <a:moveTo>
                  <a:pt x="1003489" y="32765"/>
                </a:moveTo>
                <a:lnTo>
                  <a:pt x="961644" y="32765"/>
                </a:lnTo>
                <a:lnTo>
                  <a:pt x="963930" y="33527"/>
                </a:lnTo>
                <a:lnTo>
                  <a:pt x="964692" y="35813"/>
                </a:lnTo>
                <a:lnTo>
                  <a:pt x="963930" y="38100"/>
                </a:lnTo>
                <a:lnTo>
                  <a:pt x="961644" y="38862"/>
                </a:lnTo>
                <a:lnTo>
                  <a:pt x="1003489" y="38862"/>
                </a:lnTo>
                <a:lnTo>
                  <a:pt x="1009650" y="35813"/>
                </a:lnTo>
                <a:lnTo>
                  <a:pt x="1003489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1923202" y="6041601"/>
            <a:ext cx="2706511" cy="69762"/>
          </a:xfrm>
          <a:custGeom>
            <a:avLst/>
            <a:gdLst/>
            <a:ahLst/>
            <a:cxnLst/>
            <a:rect l="l" t="t" r="r" b="b"/>
            <a:pathLst>
              <a:path w="2783840" h="71754">
                <a:moveTo>
                  <a:pt x="23622" y="12192"/>
                </a:moveTo>
                <a:lnTo>
                  <a:pt x="0" y="35814"/>
                </a:lnTo>
                <a:lnTo>
                  <a:pt x="23622" y="60198"/>
                </a:lnTo>
                <a:lnTo>
                  <a:pt x="42814" y="40386"/>
                </a:lnTo>
                <a:lnTo>
                  <a:pt x="23622" y="40386"/>
                </a:lnTo>
                <a:lnTo>
                  <a:pt x="20574" y="38862"/>
                </a:lnTo>
                <a:lnTo>
                  <a:pt x="19050" y="35814"/>
                </a:lnTo>
                <a:lnTo>
                  <a:pt x="20574" y="32766"/>
                </a:lnTo>
                <a:lnTo>
                  <a:pt x="23622" y="31242"/>
                </a:lnTo>
                <a:lnTo>
                  <a:pt x="42671" y="31242"/>
                </a:lnTo>
                <a:lnTo>
                  <a:pt x="23622" y="12192"/>
                </a:lnTo>
                <a:close/>
              </a:path>
              <a:path w="2783840" h="71754">
                <a:moveTo>
                  <a:pt x="42671" y="31242"/>
                </a:moveTo>
                <a:lnTo>
                  <a:pt x="23622" y="31242"/>
                </a:lnTo>
                <a:lnTo>
                  <a:pt x="20574" y="32766"/>
                </a:lnTo>
                <a:lnTo>
                  <a:pt x="19050" y="35814"/>
                </a:lnTo>
                <a:lnTo>
                  <a:pt x="20574" y="38862"/>
                </a:lnTo>
                <a:lnTo>
                  <a:pt x="23622" y="40386"/>
                </a:lnTo>
                <a:lnTo>
                  <a:pt x="42814" y="40386"/>
                </a:lnTo>
                <a:lnTo>
                  <a:pt x="47243" y="35814"/>
                </a:lnTo>
                <a:lnTo>
                  <a:pt x="42671" y="31242"/>
                </a:lnTo>
                <a:close/>
              </a:path>
              <a:path w="2783840" h="71754">
                <a:moveTo>
                  <a:pt x="50292" y="31242"/>
                </a:moveTo>
                <a:lnTo>
                  <a:pt x="42671" y="31242"/>
                </a:lnTo>
                <a:lnTo>
                  <a:pt x="47243" y="35814"/>
                </a:lnTo>
                <a:lnTo>
                  <a:pt x="42814" y="40386"/>
                </a:lnTo>
                <a:lnTo>
                  <a:pt x="50292" y="40386"/>
                </a:lnTo>
                <a:lnTo>
                  <a:pt x="53340" y="38862"/>
                </a:lnTo>
                <a:lnTo>
                  <a:pt x="54864" y="35814"/>
                </a:lnTo>
                <a:lnTo>
                  <a:pt x="53340" y="32766"/>
                </a:lnTo>
                <a:lnTo>
                  <a:pt x="50292" y="31242"/>
                </a:lnTo>
                <a:close/>
              </a:path>
              <a:path w="2783840" h="71754">
                <a:moveTo>
                  <a:pt x="113537" y="31242"/>
                </a:moveTo>
                <a:lnTo>
                  <a:pt x="86106" y="31242"/>
                </a:lnTo>
                <a:lnTo>
                  <a:pt x="83058" y="32766"/>
                </a:lnTo>
                <a:lnTo>
                  <a:pt x="81534" y="35814"/>
                </a:lnTo>
                <a:lnTo>
                  <a:pt x="83058" y="38862"/>
                </a:lnTo>
                <a:lnTo>
                  <a:pt x="86106" y="40386"/>
                </a:lnTo>
                <a:lnTo>
                  <a:pt x="113537" y="40386"/>
                </a:lnTo>
                <a:lnTo>
                  <a:pt x="116586" y="38862"/>
                </a:lnTo>
                <a:lnTo>
                  <a:pt x="117348" y="35814"/>
                </a:lnTo>
                <a:lnTo>
                  <a:pt x="116586" y="32766"/>
                </a:lnTo>
                <a:lnTo>
                  <a:pt x="113537" y="31242"/>
                </a:lnTo>
                <a:close/>
              </a:path>
              <a:path w="2783840" h="71754">
                <a:moveTo>
                  <a:pt x="176022" y="31242"/>
                </a:moveTo>
                <a:lnTo>
                  <a:pt x="149352" y="31242"/>
                </a:lnTo>
                <a:lnTo>
                  <a:pt x="146304" y="32766"/>
                </a:lnTo>
                <a:lnTo>
                  <a:pt x="144780" y="35814"/>
                </a:lnTo>
                <a:lnTo>
                  <a:pt x="146304" y="38862"/>
                </a:lnTo>
                <a:lnTo>
                  <a:pt x="149352" y="40386"/>
                </a:lnTo>
                <a:lnTo>
                  <a:pt x="176022" y="40386"/>
                </a:lnTo>
                <a:lnTo>
                  <a:pt x="179070" y="38862"/>
                </a:lnTo>
                <a:lnTo>
                  <a:pt x="180594" y="35814"/>
                </a:lnTo>
                <a:lnTo>
                  <a:pt x="179070" y="32766"/>
                </a:lnTo>
                <a:lnTo>
                  <a:pt x="176022" y="31242"/>
                </a:lnTo>
                <a:close/>
              </a:path>
              <a:path w="2783840" h="71754">
                <a:moveTo>
                  <a:pt x="238506" y="31242"/>
                </a:moveTo>
                <a:lnTo>
                  <a:pt x="211836" y="31242"/>
                </a:lnTo>
                <a:lnTo>
                  <a:pt x="208787" y="32766"/>
                </a:lnTo>
                <a:lnTo>
                  <a:pt x="207264" y="35814"/>
                </a:lnTo>
                <a:lnTo>
                  <a:pt x="208787" y="38862"/>
                </a:lnTo>
                <a:lnTo>
                  <a:pt x="211836" y="40386"/>
                </a:lnTo>
                <a:lnTo>
                  <a:pt x="238506" y="40386"/>
                </a:lnTo>
                <a:lnTo>
                  <a:pt x="241554" y="38862"/>
                </a:lnTo>
                <a:lnTo>
                  <a:pt x="243078" y="35814"/>
                </a:lnTo>
                <a:lnTo>
                  <a:pt x="241554" y="32766"/>
                </a:lnTo>
                <a:lnTo>
                  <a:pt x="238506" y="31242"/>
                </a:lnTo>
                <a:close/>
              </a:path>
              <a:path w="2783840" h="71754">
                <a:moveTo>
                  <a:pt x="301752" y="31242"/>
                </a:moveTo>
                <a:lnTo>
                  <a:pt x="274320" y="31242"/>
                </a:lnTo>
                <a:lnTo>
                  <a:pt x="271272" y="32766"/>
                </a:lnTo>
                <a:lnTo>
                  <a:pt x="269748" y="35814"/>
                </a:lnTo>
                <a:lnTo>
                  <a:pt x="271272" y="38862"/>
                </a:lnTo>
                <a:lnTo>
                  <a:pt x="274320" y="40386"/>
                </a:lnTo>
                <a:lnTo>
                  <a:pt x="301752" y="40386"/>
                </a:lnTo>
                <a:lnTo>
                  <a:pt x="304800" y="38862"/>
                </a:lnTo>
                <a:lnTo>
                  <a:pt x="305562" y="35814"/>
                </a:lnTo>
                <a:lnTo>
                  <a:pt x="304800" y="32766"/>
                </a:lnTo>
                <a:lnTo>
                  <a:pt x="301752" y="31242"/>
                </a:lnTo>
                <a:close/>
              </a:path>
              <a:path w="2783840" h="71754">
                <a:moveTo>
                  <a:pt x="364236" y="31242"/>
                </a:moveTo>
                <a:lnTo>
                  <a:pt x="337566" y="31242"/>
                </a:lnTo>
                <a:lnTo>
                  <a:pt x="333756" y="32766"/>
                </a:lnTo>
                <a:lnTo>
                  <a:pt x="332994" y="35814"/>
                </a:lnTo>
                <a:lnTo>
                  <a:pt x="333756" y="38862"/>
                </a:lnTo>
                <a:lnTo>
                  <a:pt x="337566" y="40386"/>
                </a:lnTo>
                <a:lnTo>
                  <a:pt x="364236" y="40386"/>
                </a:lnTo>
                <a:lnTo>
                  <a:pt x="367284" y="38862"/>
                </a:lnTo>
                <a:lnTo>
                  <a:pt x="368808" y="35814"/>
                </a:lnTo>
                <a:lnTo>
                  <a:pt x="367284" y="32766"/>
                </a:lnTo>
                <a:lnTo>
                  <a:pt x="364236" y="31242"/>
                </a:lnTo>
                <a:close/>
              </a:path>
              <a:path w="2783840" h="71754">
                <a:moveTo>
                  <a:pt x="426720" y="31242"/>
                </a:moveTo>
                <a:lnTo>
                  <a:pt x="400050" y="31242"/>
                </a:lnTo>
                <a:lnTo>
                  <a:pt x="397002" y="32766"/>
                </a:lnTo>
                <a:lnTo>
                  <a:pt x="395478" y="35814"/>
                </a:lnTo>
                <a:lnTo>
                  <a:pt x="397002" y="38862"/>
                </a:lnTo>
                <a:lnTo>
                  <a:pt x="400050" y="40386"/>
                </a:lnTo>
                <a:lnTo>
                  <a:pt x="426720" y="40386"/>
                </a:lnTo>
                <a:lnTo>
                  <a:pt x="429768" y="38862"/>
                </a:lnTo>
                <a:lnTo>
                  <a:pt x="431292" y="35814"/>
                </a:lnTo>
                <a:lnTo>
                  <a:pt x="429768" y="32766"/>
                </a:lnTo>
                <a:lnTo>
                  <a:pt x="426720" y="31242"/>
                </a:lnTo>
                <a:close/>
              </a:path>
              <a:path w="2783840" h="71754">
                <a:moveTo>
                  <a:pt x="489966" y="31242"/>
                </a:moveTo>
                <a:lnTo>
                  <a:pt x="462534" y="31242"/>
                </a:lnTo>
                <a:lnTo>
                  <a:pt x="459486" y="32766"/>
                </a:lnTo>
                <a:lnTo>
                  <a:pt x="457962" y="35814"/>
                </a:lnTo>
                <a:lnTo>
                  <a:pt x="459486" y="38862"/>
                </a:lnTo>
                <a:lnTo>
                  <a:pt x="462534" y="40386"/>
                </a:lnTo>
                <a:lnTo>
                  <a:pt x="489966" y="40386"/>
                </a:lnTo>
                <a:lnTo>
                  <a:pt x="493014" y="38862"/>
                </a:lnTo>
                <a:lnTo>
                  <a:pt x="493775" y="35814"/>
                </a:lnTo>
                <a:lnTo>
                  <a:pt x="493014" y="32766"/>
                </a:lnTo>
                <a:lnTo>
                  <a:pt x="489966" y="31242"/>
                </a:lnTo>
                <a:close/>
              </a:path>
              <a:path w="2783840" h="71754">
                <a:moveTo>
                  <a:pt x="552450" y="31242"/>
                </a:moveTo>
                <a:lnTo>
                  <a:pt x="525780" y="31242"/>
                </a:lnTo>
                <a:lnTo>
                  <a:pt x="521970" y="32766"/>
                </a:lnTo>
                <a:lnTo>
                  <a:pt x="521208" y="35814"/>
                </a:lnTo>
                <a:lnTo>
                  <a:pt x="521970" y="38862"/>
                </a:lnTo>
                <a:lnTo>
                  <a:pt x="525780" y="40386"/>
                </a:lnTo>
                <a:lnTo>
                  <a:pt x="552450" y="40386"/>
                </a:lnTo>
                <a:lnTo>
                  <a:pt x="555498" y="38862"/>
                </a:lnTo>
                <a:lnTo>
                  <a:pt x="557022" y="35814"/>
                </a:lnTo>
                <a:lnTo>
                  <a:pt x="555498" y="32766"/>
                </a:lnTo>
                <a:lnTo>
                  <a:pt x="552450" y="31242"/>
                </a:lnTo>
                <a:close/>
              </a:path>
              <a:path w="2783840" h="71754">
                <a:moveTo>
                  <a:pt x="614934" y="31242"/>
                </a:moveTo>
                <a:lnTo>
                  <a:pt x="588264" y="31242"/>
                </a:lnTo>
                <a:lnTo>
                  <a:pt x="585216" y="32766"/>
                </a:lnTo>
                <a:lnTo>
                  <a:pt x="583692" y="35814"/>
                </a:lnTo>
                <a:lnTo>
                  <a:pt x="585216" y="38862"/>
                </a:lnTo>
                <a:lnTo>
                  <a:pt x="588264" y="40386"/>
                </a:lnTo>
                <a:lnTo>
                  <a:pt x="614934" y="40386"/>
                </a:lnTo>
                <a:lnTo>
                  <a:pt x="617982" y="38862"/>
                </a:lnTo>
                <a:lnTo>
                  <a:pt x="619506" y="35814"/>
                </a:lnTo>
                <a:lnTo>
                  <a:pt x="617982" y="32766"/>
                </a:lnTo>
                <a:lnTo>
                  <a:pt x="614934" y="31242"/>
                </a:lnTo>
                <a:close/>
              </a:path>
              <a:path w="2783840" h="71754">
                <a:moveTo>
                  <a:pt x="677418" y="31242"/>
                </a:moveTo>
                <a:lnTo>
                  <a:pt x="650748" y="31242"/>
                </a:lnTo>
                <a:lnTo>
                  <a:pt x="647700" y="32766"/>
                </a:lnTo>
                <a:lnTo>
                  <a:pt x="646176" y="35814"/>
                </a:lnTo>
                <a:lnTo>
                  <a:pt x="647700" y="38862"/>
                </a:lnTo>
                <a:lnTo>
                  <a:pt x="650748" y="40386"/>
                </a:lnTo>
                <a:lnTo>
                  <a:pt x="677418" y="40386"/>
                </a:lnTo>
                <a:lnTo>
                  <a:pt x="681228" y="38862"/>
                </a:lnTo>
                <a:lnTo>
                  <a:pt x="681990" y="35814"/>
                </a:lnTo>
                <a:lnTo>
                  <a:pt x="681228" y="32766"/>
                </a:lnTo>
                <a:lnTo>
                  <a:pt x="677418" y="31242"/>
                </a:lnTo>
                <a:close/>
              </a:path>
              <a:path w="2783840" h="71754">
                <a:moveTo>
                  <a:pt x="740664" y="31242"/>
                </a:moveTo>
                <a:lnTo>
                  <a:pt x="713994" y="31242"/>
                </a:lnTo>
                <a:lnTo>
                  <a:pt x="710184" y="32766"/>
                </a:lnTo>
                <a:lnTo>
                  <a:pt x="709422" y="35814"/>
                </a:lnTo>
                <a:lnTo>
                  <a:pt x="710184" y="38862"/>
                </a:lnTo>
                <a:lnTo>
                  <a:pt x="713994" y="40386"/>
                </a:lnTo>
                <a:lnTo>
                  <a:pt x="740664" y="40386"/>
                </a:lnTo>
                <a:lnTo>
                  <a:pt x="743712" y="38862"/>
                </a:lnTo>
                <a:lnTo>
                  <a:pt x="745236" y="35814"/>
                </a:lnTo>
                <a:lnTo>
                  <a:pt x="743712" y="32766"/>
                </a:lnTo>
                <a:lnTo>
                  <a:pt x="740664" y="31242"/>
                </a:lnTo>
                <a:close/>
              </a:path>
              <a:path w="2783840" h="71754">
                <a:moveTo>
                  <a:pt x="803148" y="31242"/>
                </a:moveTo>
                <a:lnTo>
                  <a:pt x="776478" y="31242"/>
                </a:lnTo>
                <a:lnTo>
                  <a:pt x="773430" y="32766"/>
                </a:lnTo>
                <a:lnTo>
                  <a:pt x="771906" y="35814"/>
                </a:lnTo>
                <a:lnTo>
                  <a:pt x="773430" y="38862"/>
                </a:lnTo>
                <a:lnTo>
                  <a:pt x="776478" y="40386"/>
                </a:lnTo>
                <a:lnTo>
                  <a:pt x="803148" y="40386"/>
                </a:lnTo>
                <a:lnTo>
                  <a:pt x="806196" y="38862"/>
                </a:lnTo>
                <a:lnTo>
                  <a:pt x="807720" y="35814"/>
                </a:lnTo>
                <a:lnTo>
                  <a:pt x="806196" y="32766"/>
                </a:lnTo>
                <a:lnTo>
                  <a:pt x="803148" y="31242"/>
                </a:lnTo>
                <a:close/>
              </a:path>
              <a:path w="2783840" h="71754">
                <a:moveTo>
                  <a:pt x="865632" y="31242"/>
                </a:moveTo>
                <a:lnTo>
                  <a:pt x="838962" y="31242"/>
                </a:lnTo>
                <a:lnTo>
                  <a:pt x="835914" y="32766"/>
                </a:lnTo>
                <a:lnTo>
                  <a:pt x="834390" y="35814"/>
                </a:lnTo>
                <a:lnTo>
                  <a:pt x="835914" y="38862"/>
                </a:lnTo>
                <a:lnTo>
                  <a:pt x="838962" y="40386"/>
                </a:lnTo>
                <a:lnTo>
                  <a:pt x="865632" y="40386"/>
                </a:lnTo>
                <a:lnTo>
                  <a:pt x="869442" y="38862"/>
                </a:lnTo>
                <a:lnTo>
                  <a:pt x="870204" y="35814"/>
                </a:lnTo>
                <a:lnTo>
                  <a:pt x="869442" y="32766"/>
                </a:lnTo>
                <a:lnTo>
                  <a:pt x="865632" y="31242"/>
                </a:lnTo>
                <a:close/>
              </a:path>
              <a:path w="2783840" h="71754">
                <a:moveTo>
                  <a:pt x="928878" y="31242"/>
                </a:moveTo>
                <a:lnTo>
                  <a:pt x="901446" y="31242"/>
                </a:lnTo>
                <a:lnTo>
                  <a:pt x="898398" y="32766"/>
                </a:lnTo>
                <a:lnTo>
                  <a:pt x="897636" y="35814"/>
                </a:lnTo>
                <a:lnTo>
                  <a:pt x="898398" y="38862"/>
                </a:lnTo>
                <a:lnTo>
                  <a:pt x="901446" y="40386"/>
                </a:lnTo>
                <a:lnTo>
                  <a:pt x="928878" y="40386"/>
                </a:lnTo>
                <a:lnTo>
                  <a:pt x="931926" y="38862"/>
                </a:lnTo>
                <a:lnTo>
                  <a:pt x="933450" y="35814"/>
                </a:lnTo>
                <a:lnTo>
                  <a:pt x="931926" y="32766"/>
                </a:lnTo>
                <a:lnTo>
                  <a:pt x="928878" y="31242"/>
                </a:lnTo>
                <a:close/>
              </a:path>
              <a:path w="2783840" h="71754">
                <a:moveTo>
                  <a:pt x="991362" y="31242"/>
                </a:moveTo>
                <a:lnTo>
                  <a:pt x="964692" y="31242"/>
                </a:lnTo>
                <a:lnTo>
                  <a:pt x="961644" y="32766"/>
                </a:lnTo>
                <a:lnTo>
                  <a:pt x="960120" y="35814"/>
                </a:lnTo>
                <a:lnTo>
                  <a:pt x="961644" y="38862"/>
                </a:lnTo>
                <a:lnTo>
                  <a:pt x="964692" y="40386"/>
                </a:lnTo>
                <a:lnTo>
                  <a:pt x="991362" y="40386"/>
                </a:lnTo>
                <a:lnTo>
                  <a:pt x="994410" y="38862"/>
                </a:lnTo>
                <a:lnTo>
                  <a:pt x="995934" y="35814"/>
                </a:lnTo>
                <a:lnTo>
                  <a:pt x="994410" y="32766"/>
                </a:lnTo>
                <a:lnTo>
                  <a:pt x="991362" y="31242"/>
                </a:lnTo>
                <a:close/>
              </a:path>
              <a:path w="2783840" h="71754">
                <a:moveTo>
                  <a:pt x="1053846" y="31242"/>
                </a:moveTo>
                <a:lnTo>
                  <a:pt x="1027176" y="31242"/>
                </a:lnTo>
                <a:lnTo>
                  <a:pt x="1024128" y="32766"/>
                </a:lnTo>
                <a:lnTo>
                  <a:pt x="1022604" y="35814"/>
                </a:lnTo>
                <a:lnTo>
                  <a:pt x="1024128" y="38862"/>
                </a:lnTo>
                <a:lnTo>
                  <a:pt x="1027176" y="40386"/>
                </a:lnTo>
                <a:lnTo>
                  <a:pt x="1053846" y="40386"/>
                </a:lnTo>
                <a:lnTo>
                  <a:pt x="1057656" y="38862"/>
                </a:lnTo>
                <a:lnTo>
                  <a:pt x="1058418" y="35814"/>
                </a:lnTo>
                <a:lnTo>
                  <a:pt x="1057656" y="32766"/>
                </a:lnTo>
                <a:lnTo>
                  <a:pt x="1053846" y="31242"/>
                </a:lnTo>
                <a:close/>
              </a:path>
              <a:path w="2783840" h="71754">
                <a:moveTo>
                  <a:pt x="1117092" y="31242"/>
                </a:moveTo>
                <a:lnTo>
                  <a:pt x="1089660" y="31242"/>
                </a:lnTo>
                <a:lnTo>
                  <a:pt x="1086612" y="32766"/>
                </a:lnTo>
                <a:lnTo>
                  <a:pt x="1085850" y="35814"/>
                </a:lnTo>
                <a:lnTo>
                  <a:pt x="1086612" y="38862"/>
                </a:lnTo>
                <a:lnTo>
                  <a:pt x="1089660" y="40386"/>
                </a:lnTo>
                <a:lnTo>
                  <a:pt x="1117092" y="40386"/>
                </a:lnTo>
                <a:lnTo>
                  <a:pt x="1120140" y="38862"/>
                </a:lnTo>
                <a:lnTo>
                  <a:pt x="1121664" y="35814"/>
                </a:lnTo>
                <a:lnTo>
                  <a:pt x="1120140" y="32766"/>
                </a:lnTo>
                <a:lnTo>
                  <a:pt x="1117092" y="31242"/>
                </a:lnTo>
                <a:close/>
              </a:path>
              <a:path w="2783840" h="71754">
                <a:moveTo>
                  <a:pt x="1179576" y="31242"/>
                </a:moveTo>
                <a:lnTo>
                  <a:pt x="1152906" y="31242"/>
                </a:lnTo>
                <a:lnTo>
                  <a:pt x="1149858" y="32766"/>
                </a:lnTo>
                <a:lnTo>
                  <a:pt x="1148334" y="35814"/>
                </a:lnTo>
                <a:lnTo>
                  <a:pt x="1149858" y="38862"/>
                </a:lnTo>
                <a:lnTo>
                  <a:pt x="1152906" y="40386"/>
                </a:lnTo>
                <a:lnTo>
                  <a:pt x="1179576" y="40386"/>
                </a:lnTo>
                <a:lnTo>
                  <a:pt x="1182624" y="38862"/>
                </a:lnTo>
                <a:lnTo>
                  <a:pt x="1184148" y="35814"/>
                </a:lnTo>
                <a:lnTo>
                  <a:pt x="1182624" y="32766"/>
                </a:lnTo>
                <a:lnTo>
                  <a:pt x="1179576" y="31242"/>
                </a:lnTo>
                <a:close/>
              </a:path>
              <a:path w="2783840" h="71754">
                <a:moveTo>
                  <a:pt x="1242060" y="31242"/>
                </a:moveTo>
                <a:lnTo>
                  <a:pt x="1215390" y="31242"/>
                </a:lnTo>
                <a:lnTo>
                  <a:pt x="1212342" y="32766"/>
                </a:lnTo>
                <a:lnTo>
                  <a:pt x="1210818" y="35814"/>
                </a:lnTo>
                <a:lnTo>
                  <a:pt x="1212342" y="38862"/>
                </a:lnTo>
                <a:lnTo>
                  <a:pt x="1215390" y="40386"/>
                </a:lnTo>
                <a:lnTo>
                  <a:pt x="1242060" y="40386"/>
                </a:lnTo>
                <a:lnTo>
                  <a:pt x="1245108" y="38862"/>
                </a:lnTo>
                <a:lnTo>
                  <a:pt x="1246632" y="35814"/>
                </a:lnTo>
                <a:lnTo>
                  <a:pt x="1245108" y="32766"/>
                </a:lnTo>
                <a:lnTo>
                  <a:pt x="1242060" y="31242"/>
                </a:lnTo>
                <a:close/>
              </a:path>
              <a:path w="2783840" h="71754">
                <a:moveTo>
                  <a:pt x="1305306" y="31242"/>
                </a:moveTo>
                <a:lnTo>
                  <a:pt x="1277874" y="31242"/>
                </a:lnTo>
                <a:lnTo>
                  <a:pt x="1274826" y="32766"/>
                </a:lnTo>
                <a:lnTo>
                  <a:pt x="1274064" y="35814"/>
                </a:lnTo>
                <a:lnTo>
                  <a:pt x="1274826" y="38862"/>
                </a:lnTo>
                <a:lnTo>
                  <a:pt x="1277874" y="40386"/>
                </a:lnTo>
                <a:lnTo>
                  <a:pt x="1305306" y="40386"/>
                </a:lnTo>
                <a:lnTo>
                  <a:pt x="1308353" y="38862"/>
                </a:lnTo>
                <a:lnTo>
                  <a:pt x="1309877" y="35814"/>
                </a:lnTo>
                <a:lnTo>
                  <a:pt x="1308353" y="32766"/>
                </a:lnTo>
                <a:lnTo>
                  <a:pt x="1305306" y="31242"/>
                </a:lnTo>
                <a:close/>
              </a:path>
              <a:path w="2783840" h="71754">
                <a:moveTo>
                  <a:pt x="1367789" y="31242"/>
                </a:moveTo>
                <a:lnTo>
                  <a:pt x="1341120" y="31242"/>
                </a:lnTo>
                <a:lnTo>
                  <a:pt x="1338072" y="32766"/>
                </a:lnTo>
                <a:lnTo>
                  <a:pt x="1336548" y="35814"/>
                </a:lnTo>
                <a:lnTo>
                  <a:pt x="1338072" y="38862"/>
                </a:lnTo>
                <a:lnTo>
                  <a:pt x="1341120" y="40386"/>
                </a:lnTo>
                <a:lnTo>
                  <a:pt x="1367789" y="40386"/>
                </a:lnTo>
                <a:lnTo>
                  <a:pt x="1370838" y="38862"/>
                </a:lnTo>
                <a:lnTo>
                  <a:pt x="1372362" y="35814"/>
                </a:lnTo>
                <a:lnTo>
                  <a:pt x="1370838" y="32766"/>
                </a:lnTo>
                <a:lnTo>
                  <a:pt x="1367789" y="31242"/>
                </a:lnTo>
                <a:close/>
              </a:path>
              <a:path w="2783840" h="71754">
                <a:moveTo>
                  <a:pt x="1430274" y="31242"/>
                </a:moveTo>
                <a:lnTo>
                  <a:pt x="1403603" y="31242"/>
                </a:lnTo>
                <a:lnTo>
                  <a:pt x="1400556" y="32766"/>
                </a:lnTo>
                <a:lnTo>
                  <a:pt x="1399032" y="35814"/>
                </a:lnTo>
                <a:lnTo>
                  <a:pt x="1400556" y="38862"/>
                </a:lnTo>
                <a:lnTo>
                  <a:pt x="1403603" y="40386"/>
                </a:lnTo>
                <a:lnTo>
                  <a:pt x="1430274" y="40386"/>
                </a:lnTo>
                <a:lnTo>
                  <a:pt x="1433322" y="38862"/>
                </a:lnTo>
                <a:lnTo>
                  <a:pt x="1434846" y="35814"/>
                </a:lnTo>
                <a:lnTo>
                  <a:pt x="1433322" y="32766"/>
                </a:lnTo>
                <a:lnTo>
                  <a:pt x="1430274" y="31242"/>
                </a:lnTo>
                <a:close/>
              </a:path>
              <a:path w="2783840" h="71754">
                <a:moveTo>
                  <a:pt x="1493520" y="31242"/>
                </a:moveTo>
                <a:lnTo>
                  <a:pt x="1466088" y="31242"/>
                </a:lnTo>
                <a:lnTo>
                  <a:pt x="1463039" y="32766"/>
                </a:lnTo>
                <a:lnTo>
                  <a:pt x="1461515" y="35814"/>
                </a:lnTo>
                <a:lnTo>
                  <a:pt x="1463039" y="38862"/>
                </a:lnTo>
                <a:lnTo>
                  <a:pt x="1466088" y="40386"/>
                </a:lnTo>
                <a:lnTo>
                  <a:pt x="1493520" y="40386"/>
                </a:lnTo>
                <a:lnTo>
                  <a:pt x="1496568" y="38862"/>
                </a:lnTo>
                <a:lnTo>
                  <a:pt x="1498092" y="35814"/>
                </a:lnTo>
                <a:lnTo>
                  <a:pt x="1496568" y="32766"/>
                </a:lnTo>
                <a:lnTo>
                  <a:pt x="1493520" y="31242"/>
                </a:lnTo>
                <a:close/>
              </a:path>
              <a:path w="2783840" h="71754">
                <a:moveTo>
                  <a:pt x="1556003" y="31242"/>
                </a:moveTo>
                <a:lnTo>
                  <a:pt x="1529334" y="31242"/>
                </a:lnTo>
                <a:lnTo>
                  <a:pt x="1526286" y="32766"/>
                </a:lnTo>
                <a:lnTo>
                  <a:pt x="1524762" y="35814"/>
                </a:lnTo>
                <a:lnTo>
                  <a:pt x="1526286" y="38862"/>
                </a:lnTo>
                <a:lnTo>
                  <a:pt x="1529334" y="40386"/>
                </a:lnTo>
                <a:lnTo>
                  <a:pt x="1556003" y="40386"/>
                </a:lnTo>
                <a:lnTo>
                  <a:pt x="1559052" y="38862"/>
                </a:lnTo>
                <a:lnTo>
                  <a:pt x="1560576" y="35814"/>
                </a:lnTo>
                <a:lnTo>
                  <a:pt x="1559052" y="32766"/>
                </a:lnTo>
                <a:lnTo>
                  <a:pt x="1556003" y="31242"/>
                </a:lnTo>
                <a:close/>
              </a:path>
              <a:path w="2783840" h="71754">
                <a:moveTo>
                  <a:pt x="1618488" y="31242"/>
                </a:moveTo>
                <a:lnTo>
                  <a:pt x="1591818" y="31242"/>
                </a:lnTo>
                <a:lnTo>
                  <a:pt x="1588770" y="32766"/>
                </a:lnTo>
                <a:lnTo>
                  <a:pt x="1587246" y="35814"/>
                </a:lnTo>
                <a:lnTo>
                  <a:pt x="1588770" y="38862"/>
                </a:lnTo>
                <a:lnTo>
                  <a:pt x="1591818" y="40386"/>
                </a:lnTo>
                <a:lnTo>
                  <a:pt x="1618488" y="40386"/>
                </a:lnTo>
                <a:lnTo>
                  <a:pt x="1621536" y="38862"/>
                </a:lnTo>
                <a:lnTo>
                  <a:pt x="1623060" y="35814"/>
                </a:lnTo>
                <a:lnTo>
                  <a:pt x="1621536" y="32766"/>
                </a:lnTo>
                <a:lnTo>
                  <a:pt x="1618488" y="31242"/>
                </a:lnTo>
                <a:close/>
              </a:path>
              <a:path w="2783840" h="71754">
                <a:moveTo>
                  <a:pt x="1681734" y="31242"/>
                </a:moveTo>
                <a:lnTo>
                  <a:pt x="1654302" y="31242"/>
                </a:lnTo>
                <a:lnTo>
                  <a:pt x="1651253" y="32766"/>
                </a:lnTo>
                <a:lnTo>
                  <a:pt x="1649730" y="35814"/>
                </a:lnTo>
                <a:lnTo>
                  <a:pt x="1651253" y="38862"/>
                </a:lnTo>
                <a:lnTo>
                  <a:pt x="1654302" y="40386"/>
                </a:lnTo>
                <a:lnTo>
                  <a:pt x="1681734" y="40386"/>
                </a:lnTo>
                <a:lnTo>
                  <a:pt x="1684782" y="38862"/>
                </a:lnTo>
                <a:lnTo>
                  <a:pt x="1685544" y="35814"/>
                </a:lnTo>
                <a:lnTo>
                  <a:pt x="1684782" y="32766"/>
                </a:lnTo>
                <a:lnTo>
                  <a:pt x="1681734" y="31242"/>
                </a:lnTo>
                <a:close/>
              </a:path>
              <a:path w="2783840" h="71754">
                <a:moveTo>
                  <a:pt x="1744218" y="31242"/>
                </a:moveTo>
                <a:lnTo>
                  <a:pt x="1717548" y="31242"/>
                </a:lnTo>
                <a:lnTo>
                  <a:pt x="1713738" y="32766"/>
                </a:lnTo>
                <a:lnTo>
                  <a:pt x="1712976" y="35814"/>
                </a:lnTo>
                <a:lnTo>
                  <a:pt x="1713738" y="38862"/>
                </a:lnTo>
                <a:lnTo>
                  <a:pt x="1717548" y="40386"/>
                </a:lnTo>
                <a:lnTo>
                  <a:pt x="1744218" y="40386"/>
                </a:lnTo>
                <a:lnTo>
                  <a:pt x="1747265" y="38862"/>
                </a:lnTo>
                <a:lnTo>
                  <a:pt x="1748789" y="35814"/>
                </a:lnTo>
                <a:lnTo>
                  <a:pt x="1747265" y="32766"/>
                </a:lnTo>
                <a:lnTo>
                  <a:pt x="1744218" y="31242"/>
                </a:lnTo>
                <a:close/>
              </a:path>
              <a:path w="2783840" h="71754">
                <a:moveTo>
                  <a:pt x="1806702" y="31242"/>
                </a:moveTo>
                <a:lnTo>
                  <a:pt x="1780032" y="31242"/>
                </a:lnTo>
                <a:lnTo>
                  <a:pt x="1776984" y="32766"/>
                </a:lnTo>
                <a:lnTo>
                  <a:pt x="1775460" y="35814"/>
                </a:lnTo>
                <a:lnTo>
                  <a:pt x="1776984" y="38862"/>
                </a:lnTo>
                <a:lnTo>
                  <a:pt x="1780032" y="40386"/>
                </a:lnTo>
                <a:lnTo>
                  <a:pt x="1806702" y="40386"/>
                </a:lnTo>
                <a:lnTo>
                  <a:pt x="1809750" y="38862"/>
                </a:lnTo>
                <a:lnTo>
                  <a:pt x="1811274" y="35814"/>
                </a:lnTo>
                <a:lnTo>
                  <a:pt x="1809750" y="32766"/>
                </a:lnTo>
                <a:lnTo>
                  <a:pt x="1806702" y="31242"/>
                </a:lnTo>
                <a:close/>
              </a:path>
              <a:path w="2783840" h="71754">
                <a:moveTo>
                  <a:pt x="1869948" y="31242"/>
                </a:moveTo>
                <a:lnTo>
                  <a:pt x="1842515" y="31242"/>
                </a:lnTo>
                <a:lnTo>
                  <a:pt x="1839468" y="32766"/>
                </a:lnTo>
                <a:lnTo>
                  <a:pt x="1837944" y="35814"/>
                </a:lnTo>
                <a:lnTo>
                  <a:pt x="1839468" y="38862"/>
                </a:lnTo>
                <a:lnTo>
                  <a:pt x="1842515" y="40386"/>
                </a:lnTo>
                <a:lnTo>
                  <a:pt x="1869948" y="40386"/>
                </a:lnTo>
                <a:lnTo>
                  <a:pt x="1872996" y="38862"/>
                </a:lnTo>
                <a:lnTo>
                  <a:pt x="1873758" y="35814"/>
                </a:lnTo>
                <a:lnTo>
                  <a:pt x="1872996" y="32766"/>
                </a:lnTo>
                <a:lnTo>
                  <a:pt x="1869948" y="31242"/>
                </a:lnTo>
                <a:close/>
              </a:path>
              <a:path w="2783840" h="71754">
                <a:moveTo>
                  <a:pt x="1932432" y="31242"/>
                </a:moveTo>
                <a:lnTo>
                  <a:pt x="1905762" y="31242"/>
                </a:lnTo>
                <a:lnTo>
                  <a:pt x="1901952" y="32766"/>
                </a:lnTo>
                <a:lnTo>
                  <a:pt x="1901189" y="35814"/>
                </a:lnTo>
                <a:lnTo>
                  <a:pt x="1901952" y="38862"/>
                </a:lnTo>
                <a:lnTo>
                  <a:pt x="1905762" y="40386"/>
                </a:lnTo>
                <a:lnTo>
                  <a:pt x="1932432" y="40386"/>
                </a:lnTo>
                <a:lnTo>
                  <a:pt x="1935480" y="38862"/>
                </a:lnTo>
                <a:lnTo>
                  <a:pt x="1937003" y="35814"/>
                </a:lnTo>
                <a:lnTo>
                  <a:pt x="1935480" y="32766"/>
                </a:lnTo>
                <a:lnTo>
                  <a:pt x="1932432" y="31242"/>
                </a:lnTo>
                <a:close/>
              </a:path>
              <a:path w="2783840" h="71754">
                <a:moveTo>
                  <a:pt x="1994915" y="31242"/>
                </a:moveTo>
                <a:lnTo>
                  <a:pt x="1968246" y="31242"/>
                </a:lnTo>
                <a:lnTo>
                  <a:pt x="1965198" y="32766"/>
                </a:lnTo>
                <a:lnTo>
                  <a:pt x="1963674" y="35814"/>
                </a:lnTo>
                <a:lnTo>
                  <a:pt x="1965198" y="38862"/>
                </a:lnTo>
                <a:lnTo>
                  <a:pt x="1968246" y="40386"/>
                </a:lnTo>
                <a:lnTo>
                  <a:pt x="1994915" y="40386"/>
                </a:lnTo>
                <a:lnTo>
                  <a:pt x="1997964" y="38862"/>
                </a:lnTo>
                <a:lnTo>
                  <a:pt x="1999488" y="35814"/>
                </a:lnTo>
                <a:lnTo>
                  <a:pt x="1997964" y="32766"/>
                </a:lnTo>
                <a:lnTo>
                  <a:pt x="1994915" y="31242"/>
                </a:lnTo>
                <a:close/>
              </a:path>
              <a:path w="2783840" h="71754">
                <a:moveTo>
                  <a:pt x="2058162" y="31242"/>
                </a:moveTo>
                <a:lnTo>
                  <a:pt x="2030730" y="31242"/>
                </a:lnTo>
                <a:lnTo>
                  <a:pt x="2027682" y="32766"/>
                </a:lnTo>
                <a:lnTo>
                  <a:pt x="2026158" y="35814"/>
                </a:lnTo>
                <a:lnTo>
                  <a:pt x="2027682" y="38862"/>
                </a:lnTo>
                <a:lnTo>
                  <a:pt x="2030730" y="40386"/>
                </a:lnTo>
                <a:lnTo>
                  <a:pt x="2058162" y="40386"/>
                </a:lnTo>
                <a:lnTo>
                  <a:pt x="2061210" y="38862"/>
                </a:lnTo>
                <a:lnTo>
                  <a:pt x="2061972" y="35814"/>
                </a:lnTo>
                <a:lnTo>
                  <a:pt x="2061210" y="32766"/>
                </a:lnTo>
                <a:lnTo>
                  <a:pt x="2058162" y="31242"/>
                </a:lnTo>
                <a:close/>
              </a:path>
              <a:path w="2783840" h="71754">
                <a:moveTo>
                  <a:pt x="2120646" y="31242"/>
                </a:moveTo>
                <a:lnTo>
                  <a:pt x="2093976" y="31242"/>
                </a:lnTo>
                <a:lnTo>
                  <a:pt x="2090165" y="32766"/>
                </a:lnTo>
                <a:lnTo>
                  <a:pt x="2089403" y="35814"/>
                </a:lnTo>
                <a:lnTo>
                  <a:pt x="2090165" y="38862"/>
                </a:lnTo>
                <a:lnTo>
                  <a:pt x="2093976" y="40386"/>
                </a:lnTo>
                <a:lnTo>
                  <a:pt x="2120646" y="40386"/>
                </a:lnTo>
                <a:lnTo>
                  <a:pt x="2123694" y="38862"/>
                </a:lnTo>
                <a:lnTo>
                  <a:pt x="2125218" y="35814"/>
                </a:lnTo>
                <a:lnTo>
                  <a:pt x="2123694" y="32766"/>
                </a:lnTo>
                <a:lnTo>
                  <a:pt x="2120646" y="31242"/>
                </a:lnTo>
                <a:close/>
              </a:path>
              <a:path w="2783840" h="71754">
                <a:moveTo>
                  <a:pt x="2183130" y="31242"/>
                </a:moveTo>
                <a:lnTo>
                  <a:pt x="2156460" y="31242"/>
                </a:lnTo>
                <a:lnTo>
                  <a:pt x="2153412" y="32766"/>
                </a:lnTo>
                <a:lnTo>
                  <a:pt x="2151888" y="35814"/>
                </a:lnTo>
                <a:lnTo>
                  <a:pt x="2153412" y="38862"/>
                </a:lnTo>
                <a:lnTo>
                  <a:pt x="2156460" y="40386"/>
                </a:lnTo>
                <a:lnTo>
                  <a:pt x="2183130" y="40386"/>
                </a:lnTo>
                <a:lnTo>
                  <a:pt x="2186178" y="38862"/>
                </a:lnTo>
                <a:lnTo>
                  <a:pt x="2187702" y="35814"/>
                </a:lnTo>
                <a:lnTo>
                  <a:pt x="2186178" y="32766"/>
                </a:lnTo>
                <a:lnTo>
                  <a:pt x="2183130" y="31242"/>
                </a:lnTo>
                <a:close/>
              </a:path>
              <a:path w="2783840" h="71754">
                <a:moveTo>
                  <a:pt x="2245614" y="31242"/>
                </a:moveTo>
                <a:lnTo>
                  <a:pt x="2218944" y="31242"/>
                </a:lnTo>
                <a:lnTo>
                  <a:pt x="2215896" y="32766"/>
                </a:lnTo>
                <a:lnTo>
                  <a:pt x="2214372" y="35814"/>
                </a:lnTo>
                <a:lnTo>
                  <a:pt x="2215896" y="38862"/>
                </a:lnTo>
                <a:lnTo>
                  <a:pt x="2218944" y="40386"/>
                </a:lnTo>
                <a:lnTo>
                  <a:pt x="2245614" y="40386"/>
                </a:lnTo>
                <a:lnTo>
                  <a:pt x="2249424" y="38862"/>
                </a:lnTo>
                <a:lnTo>
                  <a:pt x="2250186" y="35814"/>
                </a:lnTo>
                <a:lnTo>
                  <a:pt x="2249424" y="32766"/>
                </a:lnTo>
                <a:lnTo>
                  <a:pt x="2245614" y="31242"/>
                </a:lnTo>
                <a:close/>
              </a:path>
              <a:path w="2783840" h="71754">
                <a:moveTo>
                  <a:pt x="2308860" y="31242"/>
                </a:moveTo>
                <a:lnTo>
                  <a:pt x="2282190" y="31242"/>
                </a:lnTo>
                <a:lnTo>
                  <a:pt x="2278380" y="32766"/>
                </a:lnTo>
                <a:lnTo>
                  <a:pt x="2277618" y="35814"/>
                </a:lnTo>
                <a:lnTo>
                  <a:pt x="2278380" y="38862"/>
                </a:lnTo>
                <a:lnTo>
                  <a:pt x="2282190" y="40386"/>
                </a:lnTo>
                <a:lnTo>
                  <a:pt x="2308860" y="40386"/>
                </a:lnTo>
                <a:lnTo>
                  <a:pt x="2311908" y="38862"/>
                </a:lnTo>
                <a:lnTo>
                  <a:pt x="2313432" y="35814"/>
                </a:lnTo>
                <a:lnTo>
                  <a:pt x="2311908" y="32766"/>
                </a:lnTo>
                <a:lnTo>
                  <a:pt x="2308860" y="31242"/>
                </a:lnTo>
                <a:close/>
              </a:path>
              <a:path w="2783840" h="71754">
                <a:moveTo>
                  <a:pt x="2371344" y="31242"/>
                </a:moveTo>
                <a:lnTo>
                  <a:pt x="2344674" y="31242"/>
                </a:lnTo>
                <a:lnTo>
                  <a:pt x="2341626" y="32766"/>
                </a:lnTo>
                <a:lnTo>
                  <a:pt x="2340102" y="35814"/>
                </a:lnTo>
                <a:lnTo>
                  <a:pt x="2341626" y="38862"/>
                </a:lnTo>
                <a:lnTo>
                  <a:pt x="2344674" y="40386"/>
                </a:lnTo>
                <a:lnTo>
                  <a:pt x="2371344" y="40386"/>
                </a:lnTo>
                <a:lnTo>
                  <a:pt x="2374392" y="38862"/>
                </a:lnTo>
                <a:lnTo>
                  <a:pt x="2375916" y="35814"/>
                </a:lnTo>
                <a:lnTo>
                  <a:pt x="2374392" y="32766"/>
                </a:lnTo>
                <a:lnTo>
                  <a:pt x="2371344" y="31242"/>
                </a:lnTo>
                <a:close/>
              </a:path>
              <a:path w="2783840" h="71754">
                <a:moveTo>
                  <a:pt x="2433828" y="31242"/>
                </a:moveTo>
                <a:lnTo>
                  <a:pt x="2407158" y="31242"/>
                </a:lnTo>
                <a:lnTo>
                  <a:pt x="2404110" y="32766"/>
                </a:lnTo>
                <a:lnTo>
                  <a:pt x="2402586" y="35814"/>
                </a:lnTo>
                <a:lnTo>
                  <a:pt x="2404110" y="38862"/>
                </a:lnTo>
                <a:lnTo>
                  <a:pt x="2407158" y="40386"/>
                </a:lnTo>
                <a:lnTo>
                  <a:pt x="2433828" y="40386"/>
                </a:lnTo>
                <a:lnTo>
                  <a:pt x="2437638" y="38862"/>
                </a:lnTo>
                <a:lnTo>
                  <a:pt x="2438400" y="35814"/>
                </a:lnTo>
                <a:lnTo>
                  <a:pt x="2437638" y="32766"/>
                </a:lnTo>
                <a:lnTo>
                  <a:pt x="2433828" y="31242"/>
                </a:lnTo>
                <a:close/>
              </a:path>
              <a:path w="2783840" h="71754">
                <a:moveTo>
                  <a:pt x="2497074" y="31242"/>
                </a:moveTo>
                <a:lnTo>
                  <a:pt x="2469642" y="31242"/>
                </a:lnTo>
                <a:lnTo>
                  <a:pt x="2466594" y="32766"/>
                </a:lnTo>
                <a:lnTo>
                  <a:pt x="2465832" y="35814"/>
                </a:lnTo>
                <a:lnTo>
                  <a:pt x="2466594" y="38862"/>
                </a:lnTo>
                <a:lnTo>
                  <a:pt x="2469642" y="40386"/>
                </a:lnTo>
                <a:lnTo>
                  <a:pt x="2497074" y="40386"/>
                </a:lnTo>
                <a:lnTo>
                  <a:pt x="2500122" y="38862"/>
                </a:lnTo>
                <a:lnTo>
                  <a:pt x="2501646" y="35814"/>
                </a:lnTo>
                <a:lnTo>
                  <a:pt x="2500122" y="32766"/>
                </a:lnTo>
                <a:lnTo>
                  <a:pt x="2497074" y="31242"/>
                </a:lnTo>
                <a:close/>
              </a:path>
              <a:path w="2783840" h="71754">
                <a:moveTo>
                  <a:pt x="2559558" y="31242"/>
                </a:moveTo>
                <a:lnTo>
                  <a:pt x="2532888" y="31242"/>
                </a:lnTo>
                <a:lnTo>
                  <a:pt x="2529840" y="32766"/>
                </a:lnTo>
                <a:lnTo>
                  <a:pt x="2528316" y="35814"/>
                </a:lnTo>
                <a:lnTo>
                  <a:pt x="2529840" y="38862"/>
                </a:lnTo>
                <a:lnTo>
                  <a:pt x="2532888" y="40386"/>
                </a:lnTo>
                <a:lnTo>
                  <a:pt x="2559558" y="40386"/>
                </a:lnTo>
                <a:lnTo>
                  <a:pt x="2562606" y="38862"/>
                </a:lnTo>
                <a:lnTo>
                  <a:pt x="2564130" y="35814"/>
                </a:lnTo>
                <a:lnTo>
                  <a:pt x="2562606" y="32766"/>
                </a:lnTo>
                <a:lnTo>
                  <a:pt x="2559558" y="31242"/>
                </a:lnTo>
                <a:close/>
              </a:path>
              <a:path w="2783840" h="71754">
                <a:moveTo>
                  <a:pt x="2622042" y="31242"/>
                </a:moveTo>
                <a:lnTo>
                  <a:pt x="2595372" y="31242"/>
                </a:lnTo>
                <a:lnTo>
                  <a:pt x="2592324" y="32766"/>
                </a:lnTo>
                <a:lnTo>
                  <a:pt x="2590800" y="35814"/>
                </a:lnTo>
                <a:lnTo>
                  <a:pt x="2592324" y="38862"/>
                </a:lnTo>
                <a:lnTo>
                  <a:pt x="2595372" y="40386"/>
                </a:lnTo>
                <a:lnTo>
                  <a:pt x="2622042" y="40386"/>
                </a:lnTo>
                <a:lnTo>
                  <a:pt x="2625852" y="38862"/>
                </a:lnTo>
                <a:lnTo>
                  <a:pt x="2626614" y="35814"/>
                </a:lnTo>
                <a:lnTo>
                  <a:pt x="2625852" y="32766"/>
                </a:lnTo>
                <a:lnTo>
                  <a:pt x="2622042" y="31242"/>
                </a:lnTo>
                <a:close/>
              </a:path>
              <a:path w="2783840" h="71754">
                <a:moveTo>
                  <a:pt x="2685288" y="31242"/>
                </a:moveTo>
                <a:lnTo>
                  <a:pt x="2657856" y="31242"/>
                </a:lnTo>
                <a:lnTo>
                  <a:pt x="2654808" y="32766"/>
                </a:lnTo>
                <a:lnTo>
                  <a:pt x="2654046" y="35814"/>
                </a:lnTo>
                <a:lnTo>
                  <a:pt x="2654808" y="38862"/>
                </a:lnTo>
                <a:lnTo>
                  <a:pt x="2657856" y="40386"/>
                </a:lnTo>
                <a:lnTo>
                  <a:pt x="2685288" y="40386"/>
                </a:lnTo>
                <a:lnTo>
                  <a:pt x="2688336" y="38862"/>
                </a:lnTo>
                <a:lnTo>
                  <a:pt x="2689860" y="35814"/>
                </a:lnTo>
                <a:lnTo>
                  <a:pt x="2688336" y="32766"/>
                </a:lnTo>
                <a:lnTo>
                  <a:pt x="2685288" y="31242"/>
                </a:lnTo>
                <a:close/>
              </a:path>
              <a:path w="2783840" h="71754">
                <a:moveTo>
                  <a:pt x="2711958" y="0"/>
                </a:moveTo>
                <a:lnTo>
                  <a:pt x="2735580" y="35814"/>
                </a:lnTo>
                <a:lnTo>
                  <a:pt x="2711958" y="71628"/>
                </a:lnTo>
                <a:lnTo>
                  <a:pt x="2774442" y="40386"/>
                </a:lnTo>
                <a:lnTo>
                  <a:pt x="2735580" y="40386"/>
                </a:lnTo>
                <a:lnTo>
                  <a:pt x="2738628" y="38862"/>
                </a:lnTo>
                <a:lnTo>
                  <a:pt x="2740152" y="35814"/>
                </a:lnTo>
                <a:lnTo>
                  <a:pt x="2738628" y="32766"/>
                </a:lnTo>
                <a:lnTo>
                  <a:pt x="2735580" y="31242"/>
                </a:lnTo>
                <a:lnTo>
                  <a:pt x="2774441" y="31242"/>
                </a:lnTo>
                <a:lnTo>
                  <a:pt x="2711958" y="0"/>
                </a:lnTo>
                <a:close/>
              </a:path>
              <a:path w="2783840" h="71754">
                <a:moveTo>
                  <a:pt x="2732564" y="31242"/>
                </a:moveTo>
                <a:lnTo>
                  <a:pt x="2721102" y="31242"/>
                </a:lnTo>
                <a:lnTo>
                  <a:pt x="2718054" y="32766"/>
                </a:lnTo>
                <a:lnTo>
                  <a:pt x="2716530" y="35814"/>
                </a:lnTo>
                <a:lnTo>
                  <a:pt x="2718054" y="38862"/>
                </a:lnTo>
                <a:lnTo>
                  <a:pt x="2721102" y="40386"/>
                </a:lnTo>
                <a:lnTo>
                  <a:pt x="2732564" y="40386"/>
                </a:lnTo>
                <a:lnTo>
                  <a:pt x="2735580" y="35814"/>
                </a:lnTo>
                <a:lnTo>
                  <a:pt x="2732564" y="31242"/>
                </a:lnTo>
                <a:close/>
              </a:path>
              <a:path w="2783840" h="71754">
                <a:moveTo>
                  <a:pt x="2774441" y="31242"/>
                </a:moveTo>
                <a:lnTo>
                  <a:pt x="2735580" y="31242"/>
                </a:lnTo>
                <a:lnTo>
                  <a:pt x="2738628" y="32766"/>
                </a:lnTo>
                <a:lnTo>
                  <a:pt x="2740152" y="35814"/>
                </a:lnTo>
                <a:lnTo>
                  <a:pt x="2738628" y="38862"/>
                </a:lnTo>
                <a:lnTo>
                  <a:pt x="2735580" y="40386"/>
                </a:lnTo>
                <a:lnTo>
                  <a:pt x="2774442" y="40386"/>
                </a:lnTo>
                <a:lnTo>
                  <a:pt x="2783586" y="35814"/>
                </a:lnTo>
                <a:lnTo>
                  <a:pt x="2774441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1683173" y="7167668"/>
            <a:ext cx="4240036" cy="69762"/>
          </a:xfrm>
          <a:custGeom>
            <a:avLst/>
            <a:gdLst/>
            <a:ahLst/>
            <a:cxnLst/>
            <a:rect l="l" t="t" r="r" b="b"/>
            <a:pathLst>
              <a:path w="4361180" h="71754">
                <a:moveTo>
                  <a:pt x="23622" y="12191"/>
                </a:moveTo>
                <a:lnTo>
                  <a:pt x="0" y="35813"/>
                </a:lnTo>
                <a:lnTo>
                  <a:pt x="23622" y="60197"/>
                </a:lnTo>
                <a:lnTo>
                  <a:pt x="43434" y="40385"/>
                </a:lnTo>
                <a:lnTo>
                  <a:pt x="23622" y="40385"/>
                </a:lnTo>
                <a:lnTo>
                  <a:pt x="20574" y="38861"/>
                </a:lnTo>
                <a:lnTo>
                  <a:pt x="19050" y="35813"/>
                </a:lnTo>
                <a:lnTo>
                  <a:pt x="20574" y="32765"/>
                </a:lnTo>
                <a:lnTo>
                  <a:pt x="23622" y="31241"/>
                </a:lnTo>
                <a:lnTo>
                  <a:pt x="43286" y="31241"/>
                </a:lnTo>
                <a:lnTo>
                  <a:pt x="23622" y="12191"/>
                </a:lnTo>
                <a:close/>
              </a:path>
              <a:path w="4361180" h="71754">
                <a:moveTo>
                  <a:pt x="43286" y="31241"/>
                </a:moveTo>
                <a:lnTo>
                  <a:pt x="23622" y="31241"/>
                </a:lnTo>
                <a:lnTo>
                  <a:pt x="20574" y="32765"/>
                </a:lnTo>
                <a:lnTo>
                  <a:pt x="19050" y="35813"/>
                </a:lnTo>
                <a:lnTo>
                  <a:pt x="20574" y="38861"/>
                </a:lnTo>
                <a:lnTo>
                  <a:pt x="23622" y="40385"/>
                </a:lnTo>
                <a:lnTo>
                  <a:pt x="43434" y="40385"/>
                </a:lnTo>
                <a:lnTo>
                  <a:pt x="48006" y="35813"/>
                </a:lnTo>
                <a:lnTo>
                  <a:pt x="43286" y="31241"/>
                </a:lnTo>
                <a:close/>
              </a:path>
              <a:path w="4361180" h="71754">
                <a:moveTo>
                  <a:pt x="50292" y="31241"/>
                </a:moveTo>
                <a:lnTo>
                  <a:pt x="43286" y="31241"/>
                </a:lnTo>
                <a:lnTo>
                  <a:pt x="48006" y="35813"/>
                </a:lnTo>
                <a:lnTo>
                  <a:pt x="43434" y="40385"/>
                </a:lnTo>
                <a:lnTo>
                  <a:pt x="50292" y="40385"/>
                </a:lnTo>
                <a:lnTo>
                  <a:pt x="54102" y="38861"/>
                </a:lnTo>
                <a:lnTo>
                  <a:pt x="54863" y="35813"/>
                </a:lnTo>
                <a:lnTo>
                  <a:pt x="54102" y="32765"/>
                </a:lnTo>
                <a:lnTo>
                  <a:pt x="50292" y="31241"/>
                </a:lnTo>
                <a:close/>
              </a:path>
              <a:path w="4361180" h="71754">
                <a:moveTo>
                  <a:pt x="113537" y="31241"/>
                </a:moveTo>
                <a:lnTo>
                  <a:pt x="86868" y="31241"/>
                </a:lnTo>
                <a:lnTo>
                  <a:pt x="83058" y="32765"/>
                </a:lnTo>
                <a:lnTo>
                  <a:pt x="82296" y="35813"/>
                </a:lnTo>
                <a:lnTo>
                  <a:pt x="83058" y="38861"/>
                </a:lnTo>
                <a:lnTo>
                  <a:pt x="86868" y="40385"/>
                </a:lnTo>
                <a:lnTo>
                  <a:pt x="113537" y="40385"/>
                </a:lnTo>
                <a:lnTo>
                  <a:pt x="116586" y="38861"/>
                </a:lnTo>
                <a:lnTo>
                  <a:pt x="118110" y="35813"/>
                </a:lnTo>
                <a:lnTo>
                  <a:pt x="116586" y="32765"/>
                </a:lnTo>
                <a:lnTo>
                  <a:pt x="113537" y="31241"/>
                </a:lnTo>
                <a:close/>
              </a:path>
              <a:path w="4361180" h="71754">
                <a:moveTo>
                  <a:pt x="176022" y="31241"/>
                </a:moveTo>
                <a:lnTo>
                  <a:pt x="149352" y="31241"/>
                </a:lnTo>
                <a:lnTo>
                  <a:pt x="146304" y="32765"/>
                </a:lnTo>
                <a:lnTo>
                  <a:pt x="144780" y="35813"/>
                </a:lnTo>
                <a:lnTo>
                  <a:pt x="146304" y="38861"/>
                </a:lnTo>
                <a:lnTo>
                  <a:pt x="149352" y="40385"/>
                </a:lnTo>
                <a:lnTo>
                  <a:pt x="176022" y="40385"/>
                </a:lnTo>
                <a:lnTo>
                  <a:pt x="179069" y="38861"/>
                </a:lnTo>
                <a:lnTo>
                  <a:pt x="180594" y="35813"/>
                </a:lnTo>
                <a:lnTo>
                  <a:pt x="179069" y="32765"/>
                </a:lnTo>
                <a:lnTo>
                  <a:pt x="176022" y="31241"/>
                </a:lnTo>
                <a:close/>
              </a:path>
              <a:path w="4361180" h="71754">
                <a:moveTo>
                  <a:pt x="238506" y="31241"/>
                </a:moveTo>
                <a:lnTo>
                  <a:pt x="211836" y="31241"/>
                </a:lnTo>
                <a:lnTo>
                  <a:pt x="208787" y="32765"/>
                </a:lnTo>
                <a:lnTo>
                  <a:pt x="207263" y="35813"/>
                </a:lnTo>
                <a:lnTo>
                  <a:pt x="208787" y="38861"/>
                </a:lnTo>
                <a:lnTo>
                  <a:pt x="211836" y="40385"/>
                </a:lnTo>
                <a:lnTo>
                  <a:pt x="238506" y="40385"/>
                </a:lnTo>
                <a:lnTo>
                  <a:pt x="242316" y="38861"/>
                </a:lnTo>
                <a:lnTo>
                  <a:pt x="243078" y="35813"/>
                </a:lnTo>
                <a:lnTo>
                  <a:pt x="242316" y="32765"/>
                </a:lnTo>
                <a:lnTo>
                  <a:pt x="238506" y="31241"/>
                </a:lnTo>
                <a:close/>
              </a:path>
              <a:path w="4361180" h="71754">
                <a:moveTo>
                  <a:pt x="301752" y="31241"/>
                </a:moveTo>
                <a:lnTo>
                  <a:pt x="274319" y="31241"/>
                </a:lnTo>
                <a:lnTo>
                  <a:pt x="271272" y="32765"/>
                </a:lnTo>
                <a:lnTo>
                  <a:pt x="270510" y="35813"/>
                </a:lnTo>
                <a:lnTo>
                  <a:pt x="271272" y="38861"/>
                </a:lnTo>
                <a:lnTo>
                  <a:pt x="274319" y="40385"/>
                </a:lnTo>
                <a:lnTo>
                  <a:pt x="301752" y="40385"/>
                </a:lnTo>
                <a:lnTo>
                  <a:pt x="304800" y="38861"/>
                </a:lnTo>
                <a:lnTo>
                  <a:pt x="306324" y="35813"/>
                </a:lnTo>
                <a:lnTo>
                  <a:pt x="304800" y="32765"/>
                </a:lnTo>
                <a:lnTo>
                  <a:pt x="301752" y="31241"/>
                </a:lnTo>
                <a:close/>
              </a:path>
              <a:path w="4361180" h="71754">
                <a:moveTo>
                  <a:pt x="364236" y="31241"/>
                </a:moveTo>
                <a:lnTo>
                  <a:pt x="337566" y="31241"/>
                </a:lnTo>
                <a:lnTo>
                  <a:pt x="334518" y="32765"/>
                </a:lnTo>
                <a:lnTo>
                  <a:pt x="332994" y="35813"/>
                </a:lnTo>
                <a:lnTo>
                  <a:pt x="334518" y="38861"/>
                </a:lnTo>
                <a:lnTo>
                  <a:pt x="337566" y="40385"/>
                </a:lnTo>
                <a:lnTo>
                  <a:pt x="364236" y="40385"/>
                </a:lnTo>
                <a:lnTo>
                  <a:pt x="367284" y="38861"/>
                </a:lnTo>
                <a:lnTo>
                  <a:pt x="368808" y="35813"/>
                </a:lnTo>
                <a:lnTo>
                  <a:pt x="367284" y="32765"/>
                </a:lnTo>
                <a:lnTo>
                  <a:pt x="364236" y="31241"/>
                </a:lnTo>
                <a:close/>
              </a:path>
              <a:path w="4361180" h="71754">
                <a:moveTo>
                  <a:pt x="426719" y="31241"/>
                </a:moveTo>
                <a:lnTo>
                  <a:pt x="400050" y="31241"/>
                </a:lnTo>
                <a:lnTo>
                  <a:pt x="397002" y="32765"/>
                </a:lnTo>
                <a:lnTo>
                  <a:pt x="395478" y="35813"/>
                </a:lnTo>
                <a:lnTo>
                  <a:pt x="397002" y="38861"/>
                </a:lnTo>
                <a:lnTo>
                  <a:pt x="400050" y="40385"/>
                </a:lnTo>
                <a:lnTo>
                  <a:pt x="426719" y="40385"/>
                </a:lnTo>
                <a:lnTo>
                  <a:pt x="430530" y="38861"/>
                </a:lnTo>
                <a:lnTo>
                  <a:pt x="431292" y="35813"/>
                </a:lnTo>
                <a:lnTo>
                  <a:pt x="430530" y="32765"/>
                </a:lnTo>
                <a:lnTo>
                  <a:pt x="426719" y="31241"/>
                </a:lnTo>
                <a:close/>
              </a:path>
              <a:path w="4361180" h="71754">
                <a:moveTo>
                  <a:pt x="489966" y="31241"/>
                </a:moveTo>
                <a:lnTo>
                  <a:pt x="462534" y="31241"/>
                </a:lnTo>
                <a:lnTo>
                  <a:pt x="459486" y="32765"/>
                </a:lnTo>
                <a:lnTo>
                  <a:pt x="458724" y="35813"/>
                </a:lnTo>
                <a:lnTo>
                  <a:pt x="459486" y="38861"/>
                </a:lnTo>
                <a:lnTo>
                  <a:pt x="462534" y="40385"/>
                </a:lnTo>
                <a:lnTo>
                  <a:pt x="489966" y="40385"/>
                </a:lnTo>
                <a:lnTo>
                  <a:pt x="493013" y="38861"/>
                </a:lnTo>
                <a:lnTo>
                  <a:pt x="494538" y="35813"/>
                </a:lnTo>
                <a:lnTo>
                  <a:pt x="493013" y="32765"/>
                </a:lnTo>
                <a:lnTo>
                  <a:pt x="489966" y="31241"/>
                </a:lnTo>
                <a:close/>
              </a:path>
              <a:path w="4361180" h="71754">
                <a:moveTo>
                  <a:pt x="552450" y="31241"/>
                </a:moveTo>
                <a:lnTo>
                  <a:pt x="525780" y="31241"/>
                </a:lnTo>
                <a:lnTo>
                  <a:pt x="522731" y="32765"/>
                </a:lnTo>
                <a:lnTo>
                  <a:pt x="521208" y="35813"/>
                </a:lnTo>
                <a:lnTo>
                  <a:pt x="522731" y="38861"/>
                </a:lnTo>
                <a:lnTo>
                  <a:pt x="525780" y="40385"/>
                </a:lnTo>
                <a:lnTo>
                  <a:pt x="552450" y="40385"/>
                </a:lnTo>
                <a:lnTo>
                  <a:pt x="555498" y="38861"/>
                </a:lnTo>
                <a:lnTo>
                  <a:pt x="557022" y="35813"/>
                </a:lnTo>
                <a:lnTo>
                  <a:pt x="555498" y="32765"/>
                </a:lnTo>
                <a:lnTo>
                  <a:pt x="552450" y="31241"/>
                </a:lnTo>
                <a:close/>
              </a:path>
              <a:path w="4361180" h="71754">
                <a:moveTo>
                  <a:pt x="614934" y="31241"/>
                </a:moveTo>
                <a:lnTo>
                  <a:pt x="588263" y="31241"/>
                </a:lnTo>
                <a:lnTo>
                  <a:pt x="585216" y="32765"/>
                </a:lnTo>
                <a:lnTo>
                  <a:pt x="583692" y="35813"/>
                </a:lnTo>
                <a:lnTo>
                  <a:pt x="585216" y="38861"/>
                </a:lnTo>
                <a:lnTo>
                  <a:pt x="588263" y="40385"/>
                </a:lnTo>
                <a:lnTo>
                  <a:pt x="614934" y="40385"/>
                </a:lnTo>
                <a:lnTo>
                  <a:pt x="617982" y="38861"/>
                </a:lnTo>
                <a:lnTo>
                  <a:pt x="619506" y="35813"/>
                </a:lnTo>
                <a:lnTo>
                  <a:pt x="617982" y="32765"/>
                </a:lnTo>
                <a:lnTo>
                  <a:pt x="614934" y="31241"/>
                </a:lnTo>
                <a:close/>
              </a:path>
              <a:path w="4361180" h="71754">
                <a:moveTo>
                  <a:pt x="678180" y="31241"/>
                </a:moveTo>
                <a:lnTo>
                  <a:pt x="650748" y="31241"/>
                </a:lnTo>
                <a:lnTo>
                  <a:pt x="647700" y="32765"/>
                </a:lnTo>
                <a:lnTo>
                  <a:pt x="646938" y="35813"/>
                </a:lnTo>
                <a:lnTo>
                  <a:pt x="647700" y="38861"/>
                </a:lnTo>
                <a:lnTo>
                  <a:pt x="650748" y="40385"/>
                </a:lnTo>
                <a:lnTo>
                  <a:pt x="678180" y="40385"/>
                </a:lnTo>
                <a:lnTo>
                  <a:pt x="681228" y="38861"/>
                </a:lnTo>
                <a:lnTo>
                  <a:pt x="682752" y="35813"/>
                </a:lnTo>
                <a:lnTo>
                  <a:pt x="681228" y="32765"/>
                </a:lnTo>
                <a:lnTo>
                  <a:pt x="678180" y="31241"/>
                </a:lnTo>
                <a:close/>
              </a:path>
              <a:path w="4361180" h="71754">
                <a:moveTo>
                  <a:pt x="740663" y="31241"/>
                </a:moveTo>
                <a:lnTo>
                  <a:pt x="713994" y="31241"/>
                </a:lnTo>
                <a:lnTo>
                  <a:pt x="710946" y="32765"/>
                </a:lnTo>
                <a:lnTo>
                  <a:pt x="709422" y="35813"/>
                </a:lnTo>
                <a:lnTo>
                  <a:pt x="710946" y="38861"/>
                </a:lnTo>
                <a:lnTo>
                  <a:pt x="713994" y="40385"/>
                </a:lnTo>
                <a:lnTo>
                  <a:pt x="740663" y="40385"/>
                </a:lnTo>
                <a:lnTo>
                  <a:pt x="743712" y="38861"/>
                </a:lnTo>
                <a:lnTo>
                  <a:pt x="745236" y="35813"/>
                </a:lnTo>
                <a:lnTo>
                  <a:pt x="743712" y="32765"/>
                </a:lnTo>
                <a:lnTo>
                  <a:pt x="740663" y="31241"/>
                </a:lnTo>
                <a:close/>
              </a:path>
              <a:path w="4361180" h="71754">
                <a:moveTo>
                  <a:pt x="803148" y="31241"/>
                </a:moveTo>
                <a:lnTo>
                  <a:pt x="776478" y="31241"/>
                </a:lnTo>
                <a:lnTo>
                  <a:pt x="773430" y="32765"/>
                </a:lnTo>
                <a:lnTo>
                  <a:pt x="771906" y="35813"/>
                </a:lnTo>
                <a:lnTo>
                  <a:pt x="773430" y="38861"/>
                </a:lnTo>
                <a:lnTo>
                  <a:pt x="776478" y="40385"/>
                </a:lnTo>
                <a:lnTo>
                  <a:pt x="803148" y="40385"/>
                </a:lnTo>
                <a:lnTo>
                  <a:pt x="806196" y="38861"/>
                </a:lnTo>
                <a:lnTo>
                  <a:pt x="807719" y="35813"/>
                </a:lnTo>
                <a:lnTo>
                  <a:pt x="806196" y="32765"/>
                </a:lnTo>
                <a:lnTo>
                  <a:pt x="803148" y="31241"/>
                </a:lnTo>
                <a:close/>
              </a:path>
              <a:path w="4361180" h="71754">
                <a:moveTo>
                  <a:pt x="866394" y="31241"/>
                </a:moveTo>
                <a:lnTo>
                  <a:pt x="838962" y="31241"/>
                </a:lnTo>
                <a:lnTo>
                  <a:pt x="835913" y="32765"/>
                </a:lnTo>
                <a:lnTo>
                  <a:pt x="834390" y="35813"/>
                </a:lnTo>
                <a:lnTo>
                  <a:pt x="835913" y="38861"/>
                </a:lnTo>
                <a:lnTo>
                  <a:pt x="838962" y="40385"/>
                </a:lnTo>
                <a:lnTo>
                  <a:pt x="866394" y="40385"/>
                </a:lnTo>
                <a:lnTo>
                  <a:pt x="869442" y="38861"/>
                </a:lnTo>
                <a:lnTo>
                  <a:pt x="870966" y="35813"/>
                </a:lnTo>
                <a:lnTo>
                  <a:pt x="869442" y="32765"/>
                </a:lnTo>
                <a:lnTo>
                  <a:pt x="866394" y="31241"/>
                </a:lnTo>
                <a:close/>
              </a:path>
              <a:path w="4361180" h="71754">
                <a:moveTo>
                  <a:pt x="928878" y="31241"/>
                </a:moveTo>
                <a:lnTo>
                  <a:pt x="902208" y="31241"/>
                </a:lnTo>
                <a:lnTo>
                  <a:pt x="899160" y="32765"/>
                </a:lnTo>
                <a:lnTo>
                  <a:pt x="897636" y="35813"/>
                </a:lnTo>
                <a:lnTo>
                  <a:pt x="899160" y="38861"/>
                </a:lnTo>
                <a:lnTo>
                  <a:pt x="902208" y="40385"/>
                </a:lnTo>
                <a:lnTo>
                  <a:pt x="928878" y="40385"/>
                </a:lnTo>
                <a:lnTo>
                  <a:pt x="931926" y="38861"/>
                </a:lnTo>
                <a:lnTo>
                  <a:pt x="933450" y="35813"/>
                </a:lnTo>
                <a:lnTo>
                  <a:pt x="931926" y="32765"/>
                </a:lnTo>
                <a:lnTo>
                  <a:pt x="928878" y="31241"/>
                </a:lnTo>
                <a:close/>
              </a:path>
              <a:path w="4361180" h="71754">
                <a:moveTo>
                  <a:pt x="991362" y="31241"/>
                </a:moveTo>
                <a:lnTo>
                  <a:pt x="964692" y="31241"/>
                </a:lnTo>
                <a:lnTo>
                  <a:pt x="961644" y="32765"/>
                </a:lnTo>
                <a:lnTo>
                  <a:pt x="960119" y="35813"/>
                </a:lnTo>
                <a:lnTo>
                  <a:pt x="961644" y="38861"/>
                </a:lnTo>
                <a:lnTo>
                  <a:pt x="964692" y="40385"/>
                </a:lnTo>
                <a:lnTo>
                  <a:pt x="991362" y="40385"/>
                </a:lnTo>
                <a:lnTo>
                  <a:pt x="994410" y="38861"/>
                </a:lnTo>
                <a:lnTo>
                  <a:pt x="995934" y="35813"/>
                </a:lnTo>
                <a:lnTo>
                  <a:pt x="994410" y="32765"/>
                </a:lnTo>
                <a:lnTo>
                  <a:pt x="991362" y="31241"/>
                </a:lnTo>
                <a:close/>
              </a:path>
              <a:path w="4361180" h="71754">
                <a:moveTo>
                  <a:pt x="1054608" y="31241"/>
                </a:moveTo>
                <a:lnTo>
                  <a:pt x="1027176" y="31241"/>
                </a:lnTo>
                <a:lnTo>
                  <a:pt x="1024128" y="32765"/>
                </a:lnTo>
                <a:lnTo>
                  <a:pt x="1022604" y="35813"/>
                </a:lnTo>
                <a:lnTo>
                  <a:pt x="1024128" y="38861"/>
                </a:lnTo>
                <a:lnTo>
                  <a:pt x="1027176" y="40385"/>
                </a:lnTo>
                <a:lnTo>
                  <a:pt x="1054608" y="40385"/>
                </a:lnTo>
                <a:lnTo>
                  <a:pt x="1057656" y="38861"/>
                </a:lnTo>
                <a:lnTo>
                  <a:pt x="1058418" y="35813"/>
                </a:lnTo>
                <a:lnTo>
                  <a:pt x="1057656" y="32765"/>
                </a:lnTo>
                <a:lnTo>
                  <a:pt x="1054608" y="31241"/>
                </a:lnTo>
                <a:close/>
              </a:path>
              <a:path w="4361180" h="71754">
                <a:moveTo>
                  <a:pt x="1117092" y="31241"/>
                </a:moveTo>
                <a:lnTo>
                  <a:pt x="1090422" y="31241"/>
                </a:lnTo>
                <a:lnTo>
                  <a:pt x="1087374" y="32765"/>
                </a:lnTo>
                <a:lnTo>
                  <a:pt x="1085850" y="35813"/>
                </a:lnTo>
                <a:lnTo>
                  <a:pt x="1087374" y="38861"/>
                </a:lnTo>
                <a:lnTo>
                  <a:pt x="1090422" y="40385"/>
                </a:lnTo>
                <a:lnTo>
                  <a:pt x="1117092" y="40385"/>
                </a:lnTo>
                <a:lnTo>
                  <a:pt x="1120140" y="38861"/>
                </a:lnTo>
                <a:lnTo>
                  <a:pt x="1121664" y="35813"/>
                </a:lnTo>
                <a:lnTo>
                  <a:pt x="1120140" y="32765"/>
                </a:lnTo>
                <a:lnTo>
                  <a:pt x="1117092" y="31241"/>
                </a:lnTo>
                <a:close/>
              </a:path>
              <a:path w="4361180" h="71754">
                <a:moveTo>
                  <a:pt x="1179576" y="31241"/>
                </a:moveTo>
                <a:lnTo>
                  <a:pt x="1152906" y="31241"/>
                </a:lnTo>
                <a:lnTo>
                  <a:pt x="1149858" y="32765"/>
                </a:lnTo>
                <a:lnTo>
                  <a:pt x="1148334" y="35813"/>
                </a:lnTo>
                <a:lnTo>
                  <a:pt x="1149858" y="38861"/>
                </a:lnTo>
                <a:lnTo>
                  <a:pt x="1152906" y="40385"/>
                </a:lnTo>
                <a:lnTo>
                  <a:pt x="1179576" y="40385"/>
                </a:lnTo>
                <a:lnTo>
                  <a:pt x="1182624" y="38861"/>
                </a:lnTo>
                <a:lnTo>
                  <a:pt x="1184148" y="35813"/>
                </a:lnTo>
                <a:lnTo>
                  <a:pt x="1182624" y="32765"/>
                </a:lnTo>
                <a:lnTo>
                  <a:pt x="1179576" y="31241"/>
                </a:lnTo>
                <a:close/>
              </a:path>
              <a:path w="4361180" h="71754">
                <a:moveTo>
                  <a:pt x="1242822" y="31241"/>
                </a:moveTo>
                <a:lnTo>
                  <a:pt x="1215390" y="31241"/>
                </a:lnTo>
                <a:lnTo>
                  <a:pt x="1212342" y="32765"/>
                </a:lnTo>
                <a:lnTo>
                  <a:pt x="1210818" y="35813"/>
                </a:lnTo>
                <a:lnTo>
                  <a:pt x="1212342" y="38861"/>
                </a:lnTo>
                <a:lnTo>
                  <a:pt x="1215390" y="40385"/>
                </a:lnTo>
                <a:lnTo>
                  <a:pt x="1242822" y="40385"/>
                </a:lnTo>
                <a:lnTo>
                  <a:pt x="1245870" y="38861"/>
                </a:lnTo>
                <a:lnTo>
                  <a:pt x="1246632" y="35813"/>
                </a:lnTo>
                <a:lnTo>
                  <a:pt x="1245870" y="32765"/>
                </a:lnTo>
                <a:lnTo>
                  <a:pt x="1242822" y="31241"/>
                </a:lnTo>
                <a:close/>
              </a:path>
              <a:path w="4361180" h="71754">
                <a:moveTo>
                  <a:pt x="1305306" y="31241"/>
                </a:moveTo>
                <a:lnTo>
                  <a:pt x="1278636" y="31241"/>
                </a:lnTo>
                <a:lnTo>
                  <a:pt x="1274826" y="32765"/>
                </a:lnTo>
                <a:lnTo>
                  <a:pt x="1274064" y="35813"/>
                </a:lnTo>
                <a:lnTo>
                  <a:pt x="1274826" y="38861"/>
                </a:lnTo>
                <a:lnTo>
                  <a:pt x="1278636" y="40385"/>
                </a:lnTo>
                <a:lnTo>
                  <a:pt x="1305306" y="40385"/>
                </a:lnTo>
                <a:lnTo>
                  <a:pt x="1308354" y="38861"/>
                </a:lnTo>
                <a:lnTo>
                  <a:pt x="1309878" y="35813"/>
                </a:lnTo>
                <a:lnTo>
                  <a:pt x="1308354" y="32765"/>
                </a:lnTo>
                <a:lnTo>
                  <a:pt x="1305306" y="31241"/>
                </a:lnTo>
                <a:close/>
              </a:path>
              <a:path w="4361180" h="71754">
                <a:moveTo>
                  <a:pt x="1367790" y="31241"/>
                </a:moveTo>
                <a:lnTo>
                  <a:pt x="1341120" y="31241"/>
                </a:lnTo>
                <a:lnTo>
                  <a:pt x="1338072" y="32765"/>
                </a:lnTo>
                <a:lnTo>
                  <a:pt x="1336548" y="35813"/>
                </a:lnTo>
                <a:lnTo>
                  <a:pt x="1338072" y="38861"/>
                </a:lnTo>
                <a:lnTo>
                  <a:pt x="1341120" y="40385"/>
                </a:lnTo>
                <a:lnTo>
                  <a:pt x="1367790" y="40385"/>
                </a:lnTo>
                <a:lnTo>
                  <a:pt x="1370838" y="38861"/>
                </a:lnTo>
                <a:lnTo>
                  <a:pt x="1372362" y="35813"/>
                </a:lnTo>
                <a:lnTo>
                  <a:pt x="1370838" y="32765"/>
                </a:lnTo>
                <a:lnTo>
                  <a:pt x="1367790" y="31241"/>
                </a:lnTo>
                <a:close/>
              </a:path>
              <a:path w="4361180" h="71754">
                <a:moveTo>
                  <a:pt x="1431036" y="31241"/>
                </a:moveTo>
                <a:lnTo>
                  <a:pt x="1403604" y="31241"/>
                </a:lnTo>
                <a:lnTo>
                  <a:pt x="1400556" y="32765"/>
                </a:lnTo>
                <a:lnTo>
                  <a:pt x="1399032" y="35813"/>
                </a:lnTo>
                <a:lnTo>
                  <a:pt x="1400556" y="38861"/>
                </a:lnTo>
                <a:lnTo>
                  <a:pt x="1403604" y="40385"/>
                </a:lnTo>
                <a:lnTo>
                  <a:pt x="1431036" y="40385"/>
                </a:lnTo>
                <a:lnTo>
                  <a:pt x="1434084" y="38861"/>
                </a:lnTo>
                <a:lnTo>
                  <a:pt x="1434846" y="35813"/>
                </a:lnTo>
                <a:lnTo>
                  <a:pt x="1434084" y="32765"/>
                </a:lnTo>
                <a:lnTo>
                  <a:pt x="1431036" y="31241"/>
                </a:lnTo>
                <a:close/>
              </a:path>
              <a:path w="4361180" h="71754">
                <a:moveTo>
                  <a:pt x="1493520" y="31241"/>
                </a:moveTo>
                <a:lnTo>
                  <a:pt x="1466850" y="31241"/>
                </a:lnTo>
                <a:lnTo>
                  <a:pt x="1463040" y="32765"/>
                </a:lnTo>
                <a:lnTo>
                  <a:pt x="1462278" y="35813"/>
                </a:lnTo>
                <a:lnTo>
                  <a:pt x="1463040" y="38861"/>
                </a:lnTo>
                <a:lnTo>
                  <a:pt x="1466850" y="40385"/>
                </a:lnTo>
                <a:lnTo>
                  <a:pt x="1493520" y="40385"/>
                </a:lnTo>
                <a:lnTo>
                  <a:pt x="1496568" y="38861"/>
                </a:lnTo>
                <a:lnTo>
                  <a:pt x="1498092" y="35813"/>
                </a:lnTo>
                <a:lnTo>
                  <a:pt x="1496568" y="32765"/>
                </a:lnTo>
                <a:lnTo>
                  <a:pt x="1493520" y="31241"/>
                </a:lnTo>
                <a:close/>
              </a:path>
              <a:path w="4361180" h="71754">
                <a:moveTo>
                  <a:pt x="1556003" y="31241"/>
                </a:moveTo>
                <a:lnTo>
                  <a:pt x="1529334" y="31241"/>
                </a:lnTo>
                <a:lnTo>
                  <a:pt x="1526286" y="32765"/>
                </a:lnTo>
                <a:lnTo>
                  <a:pt x="1524762" y="35813"/>
                </a:lnTo>
                <a:lnTo>
                  <a:pt x="1526286" y="38861"/>
                </a:lnTo>
                <a:lnTo>
                  <a:pt x="1529334" y="40385"/>
                </a:lnTo>
                <a:lnTo>
                  <a:pt x="1556003" y="40385"/>
                </a:lnTo>
                <a:lnTo>
                  <a:pt x="1559052" y="38861"/>
                </a:lnTo>
                <a:lnTo>
                  <a:pt x="1560576" y="35813"/>
                </a:lnTo>
                <a:lnTo>
                  <a:pt x="1559052" y="32765"/>
                </a:lnTo>
                <a:lnTo>
                  <a:pt x="1556003" y="31241"/>
                </a:lnTo>
                <a:close/>
              </a:path>
              <a:path w="4361180" h="71754">
                <a:moveTo>
                  <a:pt x="1618488" y="31241"/>
                </a:moveTo>
                <a:lnTo>
                  <a:pt x="1591818" y="31241"/>
                </a:lnTo>
                <a:lnTo>
                  <a:pt x="1588770" y="32765"/>
                </a:lnTo>
                <a:lnTo>
                  <a:pt x="1587246" y="35813"/>
                </a:lnTo>
                <a:lnTo>
                  <a:pt x="1588770" y="38861"/>
                </a:lnTo>
                <a:lnTo>
                  <a:pt x="1591818" y="40385"/>
                </a:lnTo>
                <a:lnTo>
                  <a:pt x="1618488" y="40385"/>
                </a:lnTo>
                <a:lnTo>
                  <a:pt x="1622298" y="38861"/>
                </a:lnTo>
                <a:lnTo>
                  <a:pt x="1623060" y="35813"/>
                </a:lnTo>
                <a:lnTo>
                  <a:pt x="1622298" y="32765"/>
                </a:lnTo>
                <a:lnTo>
                  <a:pt x="1618488" y="31241"/>
                </a:lnTo>
                <a:close/>
              </a:path>
              <a:path w="4361180" h="71754">
                <a:moveTo>
                  <a:pt x="1681734" y="31241"/>
                </a:moveTo>
                <a:lnTo>
                  <a:pt x="1655064" y="31241"/>
                </a:lnTo>
                <a:lnTo>
                  <a:pt x="1651253" y="32765"/>
                </a:lnTo>
                <a:lnTo>
                  <a:pt x="1650491" y="35813"/>
                </a:lnTo>
                <a:lnTo>
                  <a:pt x="1651253" y="38861"/>
                </a:lnTo>
                <a:lnTo>
                  <a:pt x="1655064" y="40385"/>
                </a:lnTo>
                <a:lnTo>
                  <a:pt x="1681734" y="40385"/>
                </a:lnTo>
                <a:lnTo>
                  <a:pt x="1684782" y="38861"/>
                </a:lnTo>
                <a:lnTo>
                  <a:pt x="1686306" y="35813"/>
                </a:lnTo>
                <a:lnTo>
                  <a:pt x="1684782" y="32765"/>
                </a:lnTo>
                <a:lnTo>
                  <a:pt x="1681734" y="31241"/>
                </a:lnTo>
                <a:close/>
              </a:path>
              <a:path w="4361180" h="71754">
                <a:moveTo>
                  <a:pt x="1744218" y="31241"/>
                </a:moveTo>
                <a:lnTo>
                  <a:pt x="1717548" y="31241"/>
                </a:lnTo>
                <a:lnTo>
                  <a:pt x="1714500" y="32765"/>
                </a:lnTo>
                <a:lnTo>
                  <a:pt x="1712976" y="35813"/>
                </a:lnTo>
                <a:lnTo>
                  <a:pt x="1714500" y="38861"/>
                </a:lnTo>
                <a:lnTo>
                  <a:pt x="1717548" y="40385"/>
                </a:lnTo>
                <a:lnTo>
                  <a:pt x="1744218" y="40385"/>
                </a:lnTo>
                <a:lnTo>
                  <a:pt x="1747265" y="38861"/>
                </a:lnTo>
                <a:lnTo>
                  <a:pt x="1748789" y="35813"/>
                </a:lnTo>
                <a:lnTo>
                  <a:pt x="1747265" y="32765"/>
                </a:lnTo>
                <a:lnTo>
                  <a:pt x="1744218" y="31241"/>
                </a:lnTo>
                <a:close/>
              </a:path>
              <a:path w="4361180" h="71754">
                <a:moveTo>
                  <a:pt x="1806702" y="31241"/>
                </a:moveTo>
                <a:lnTo>
                  <a:pt x="1780032" y="31241"/>
                </a:lnTo>
                <a:lnTo>
                  <a:pt x="1776984" y="32765"/>
                </a:lnTo>
                <a:lnTo>
                  <a:pt x="1775460" y="35813"/>
                </a:lnTo>
                <a:lnTo>
                  <a:pt x="1776984" y="38861"/>
                </a:lnTo>
                <a:lnTo>
                  <a:pt x="1780032" y="40385"/>
                </a:lnTo>
                <a:lnTo>
                  <a:pt x="1806702" y="40385"/>
                </a:lnTo>
                <a:lnTo>
                  <a:pt x="1810512" y="38861"/>
                </a:lnTo>
                <a:lnTo>
                  <a:pt x="1811274" y="35813"/>
                </a:lnTo>
                <a:lnTo>
                  <a:pt x="1810512" y="32765"/>
                </a:lnTo>
                <a:lnTo>
                  <a:pt x="1806702" y="31241"/>
                </a:lnTo>
                <a:close/>
              </a:path>
              <a:path w="4361180" h="71754">
                <a:moveTo>
                  <a:pt x="1869948" y="31241"/>
                </a:moveTo>
                <a:lnTo>
                  <a:pt x="1842515" y="31241"/>
                </a:lnTo>
                <a:lnTo>
                  <a:pt x="1839468" y="32765"/>
                </a:lnTo>
                <a:lnTo>
                  <a:pt x="1838706" y="35813"/>
                </a:lnTo>
                <a:lnTo>
                  <a:pt x="1839468" y="38861"/>
                </a:lnTo>
                <a:lnTo>
                  <a:pt x="1842515" y="40385"/>
                </a:lnTo>
                <a:lnTo>
                  <a:pt x="1869948" y="40385"/>
                </a:lnTo>
                <a:lnTo>
                  <a:pt x="1872996" y="38861"/>
                </a:lnTo>
                <a:lnTo>
                  <a:pt x="1874520" y="35813"/>
                </a:lnTo>
                <a:lnTo>
                  <a:pt x="1872996" y="32765"/>
                </a:lnTo>
                <a:lnTo>
                  <a:pt x="1869948" y="31241"/>
                </a:lnTo>
                <a:close/>
              </a:path>
              <a:path w="4361180" h="71754">
                <a:moveTo>
                  <a:pt x="1932432" y="31241"/>
                </a:moveTo>
                <a:lnTo>
                  <a:pt x="1905762" y="31241"/>
                </a:lnTo>
                <a:lnTo>
                  <a:pt x="1902714" y="32765"/>
                </a:lnTo>
                <a:lnTo>
                  <a:pt x="1901189" y="35813"/>
                </a:lnTo>
                <a:lnTo>
                  <a:pt x="1902714" y="38861"/>
                </a:lnTo>
                <a:lnTo>
                  <a:pt x="1905762" y="40385"/>
                </a:lnTo>
                <a:lnTo>
                  <a:pt x="1932432" y="40385"/>
                </a:lnTo>
                <a:lnTo>
                  <a:pt x="1935480" y="38861"/>
                </a:lnTo>
                <a:lnTo>
                  <a:pt x="1937003" y="35813"/>
                </a:lnTo>
                <a:lnTo>
                  <a:pt x="1935480" y="32765"/>
                </a:lnTo>
                <a:lnTo>
                  <a:pt x="1932432" y="31241"/>
                </a:lnTo>
                <a:close/>
              </a:path>
              <a:path w="4361180" h="71754">
                <a:moveTo>
                  <a:pt x="1994915" y="31241"/>
                </a:moveTo>
                <a:lnTo>
                  <a:pt x="1968246" y="31241"/>
                </a:lnTo>
                <a:lnTo>
                  <a:pt x="1965198" y="32765"/>
                </a:lnTo>
                <a:lnTo>
                  <a:pt x="1963674" y="35813"/>
                </a:lnTo>
                <a:lnTo>
                  <a:pt x="1965198" y="38861"/>
                </a:lnTo>
                <a:lnTo>
                  <a:pt x="1968246" y="40385"/>
                </a:lnTo>
                <a:lnTo>
                  <a:pt x="1994915" y="40385"/>
                </a:lnTo>
                <a:lnTo>
                  <a:pt x="1998726" y="38861"/>
                </a:lnTo>
                <a:lnTo>
                  <a:pt x="1999488" y="35813"/>
                </a:lnTo>
                <a:lnTo>
                  <a:pt x="1998726" y="32765"/>
                </a:lnTo>
                <a:lnTo>
                  <a:pt x="1994915" y="31241"/>
                </a:lnTo>
                <a:close/>
              </a:path>
              <a:path w="4361180" h="71754">
                <a:moveTo>
                  <a:pt x="2058162" y="31241"/>
                </a:moveTo>
                <a:lnTo>
                  <a:pt x="2030730" y="31241"/>
                </a:lnTo>
                <a:lnTo>
                  <a:pt x="2027682" y="32765"/>
                </a:lnTo>
                <a:lnTo>
                  <a:pt x="2026920" y="35813"/>
                </a:lnTo>
                <a:lnTo>
                  <a:pt x="2027682" y="38861"/>
                </a:lnTo>
                <a:lnTo>
                  <a:pt x="2030730" y="40385"/>
                </a:lnTo>
                <a:lnTo>
                  <a:pt x="2058162" y="40385"/>
                </a:lnTo>
                <a:lnTo>
                  <a:pt x="2061210" y="38861"/>
                </a:lnTo>
                <a:lnTo>
                  <a:pt x="2062734" y="35813"/>
                </a:lnTo>
                <a:lnTo>
                  <a:pt x="2061210" y="32765"/>
                </a:lnTo>
                <a:lnTo>
                  <a:pt x="2058162" y="31241"/>
                </a:lnTo>
                <a:close/>
              </a:path>
              <a:path w="4361180" h="71754">
                <a:moveTo>
                  <a:pt x="2120646" y="31241"/>
                </a:moveTo>
                <a:lnTo>
                  <a:pt x="2093976" y="31241"/>
                </a:lnTo>
                <a:lnTo>
                  <a:pt x="2090927" y="32765"/>
                </a:lnTo>
                <a:lnTo>
                  <a:pt x="2089403" y="35813"/>
                </a:lnTo>
                <a:lnTo>
                  <a:pt x="2090927" y="38861"/>
                </a:lnTo>
                <a:lnTo>
                  <a:pt x="2093976" y="40385"/>
                </a:lnTo>
                <a:lnTo>
                  <a:pt x="2120646" y="40385"/>
                </a:lnTo>
                <a:lnTo>
                  <a:pt x="2123694" y="38861"/>
                </a:lnTo>
                <a:lnTo>
                  <a:pt x="2125218" y="35813"/>
                </a:lnTo>
                <a:lnTo>
                  <a:pt x="2123694" y="32765"/>
                </a:lnTo>
                <a:lnTo>
                  <a:pt x="2120646" y="31241"/>
                </a:lnTo>
                <a:close/>
              </a:path>
              <a:path w="4361180" h="71754">
                <a:moveTo>
                  <a:pt x="2183130" y="31241"/>
                </a:moveTo>
                <a:lnTo>
                  <a:pt x="2156460" y="31241"/>
                </a:lnTo>
                <a:lnTo>
                  <a:pt x="2153412" y="32765"/>
                </a:lnTo>
                <a:lnTo>
                  <a:pt x="2151888" y="35813"/>
                </a:lnTo>
                <a:lnTo>
                  <a:pt x="2153412" y="38861"/>
                </a:lnTo>
                <a:lnTo>
                  <a:pt x="2156460" y="40385"/>
                </a:lnTo>
                <a:lnTo>
                  <a:pt x="2183130" y="40385"/>
                </a:lnTo>
                <a:lnTo>
                  <a:pt x="2186178" y="38861"/>
                </a:lnTo>
                <a:lnTo>
                  <a:pt x="2187702" y="35813"/>
                </a:lnTo>
                <a:lnTo>
                  <a:pt x="2186178" y="32765"/>
                </a:lnTo>
                <a:lnTo>
                  <a:pt x="2183130" y="31241"/>
                </a:lnTo>
                <a:close/>
              </a:path>
              <a:path w="4361180" h="71754">
                <a:moveTo>
                  <a:pt x="2246376" y="31241"/>
                </a:moveTo>
                <a:lnTo>
                  <a:pt x="2218944" y="31241"/>
                </a:lnTo>
                <a:lnTo>
                  <a:pt x="2215896" y="32765"/>
                </a:lnTo>
                <a:lnTo>
                  <a:pt x="2215134" y="35813"/>
                </a:lnTo>
                <a:lnTo>
                  <a:pt x="2215896" y="38861"/>
                </a:lnTo>
                <a:lnTo>
                  <a:pt x="2218944" y="40385"/>
                </a:lnTo>
                <a:lnTo>
                  <a:pt x="2246376" y="40385"/>
                </a:lnTo>
                <a:lnTo>
                  <a:pt x="2249424" y="38861"/>
                </a:lnTo>
                <a:lnTo>
                  <a:pt x="2250948" y="35813"/>
                </a:lnTo>
                <a:lnTo>
                  <a:pt x="2249424" y="32765"/>
                </a:lnTo>
                <a:lnTo>
                  <a:pt x="2246376" y="31241"/>
                </a:lnTo>
                <a:close/>
              </a:path>
              <a:path w="4361180" h="71754">
                <a:moveTo>
                  <a:pt x="2308860" y="31241"/>
                </a:moveTo>
                <a:lnTo>
                  <a:pt x="2282190" y="31241"/>
                </a:lnTo>
                <a:lnTo>
                  <a:pt x="2279141" y="32765"/>
                </a:lnTo>
                <a:lnTo>
                  <a:pt x="2277618" y="35813"/>
                </a:lnTo>
                <a:lnTo>
                  <a:pt x="2279141" y="38861"/>
                </a:lnTo>
                <a:lnTo>
                  <a:pt x="2282190" y="40385"/>
                </a:lnTo>
                <a:lnTo>
                  <a:pt x="2308860" y="40385"/>
                </a:lnTo>
                <a:lnTo>
                  <a:pt x="2311908" y="38861"/>
                </a:lnTo>
                <a:lnTo>
                  <a:pt x="2313432" y="35813"/>
                </a:lnTo>
                <a:lnTo>
                  <a:pt x="2311908" y="32765"/>
                </a:lnTo>
                <a:lnTo>
                  <a:pt x="2308860" y="31241"/>
                </a:lnTo>
                <a:close/>
              </a:path>
              <a:path w="4361180" h="71754">
                <a:moveTo>
                  <a:pt x="2371344" y="31241"/>
                </a:moveTo>
                <a:lnTo>
                  <a:pt x="2344674" y="31241"/>
                </a:lnTo>
                <a:lnTo>
                  <a:pt x="2341626" y="32765"/>
                </a:lnTo>
                <a:lnTo>
                  <a:pt x="2340102" y="35813"/>
                </a:lnTo>
                <a:lnTo>
                  <a:pt x="2341626" y="38861"/>
                </a:lnTo>
                <a:lnTo>
                  <a:pt x="2344674" y="40385"/>
                </a:lnTo>
                <a:lnTo>
                  <a:pt x="2371344" y="40385"/>
                </a:lnTo>
                <a:lnTo>
                  <a:pt x="2374391" y="38861"/>
                </a:lnTo>
                <a:lnTo>
                  <a:pt x="2375916" y="35813"/>
                </a:lnTo>
                <a:lnTo>
                  <a:pt x="2374391" y="32765"/>
                </a:lnTo>
                <a:lnTo>
                  <a:pt x="2371344" y="31241"/>
                </a:lnTo>
                <a:close/>
              </a:path>
              <a:path w="4361180" h="71754">
                <a:moveTo>
                  <a:pt x="2434590" y="31241"/>
                </a:moveTo>
                <a:lnTo>
                  <a:pt x="2407158" y="31241"/>
                </a:lnTo>
                <a:lnTo>
                  <a:pt x="2404110" y="32765"/>
                </a:lnTo>
                <a:lnTo>
                  <a:pt x="2402586" y="35813"/>
                </a:lnTo>
                <a:lnTo>
                  <a:pt x="2404110" y="38861"/>
                </a:lnTo>
                <a:lnTo>
                  <a:pt x="2407158" y="40385"/>
                </a:lnTo>
                <a:lnTo>
                  <a:pt x="2434590" y="40385"/>
                </a:lnTo>
                <a:lnTo>
                  <a:pt x="2437638" y="38861"/>
                </a:lnTo>
                <a:lnTo>
                  <a:pt x="2439162" y="35813"/>
                </a:lnTo>
                <a:lnTo>
                  <a:pt x="2437638" y="32765"/>
                </a:lnTo>
                <a:lnTo>
                  <a:pt x="2434590" y="31241"/>
                </a:lnTo>
                <a:close/>
              </a:path>
              <a:path w="4361180" h="71754">
                <a:moveTo>
                  <a:pt x="2497074" y="31241"/>
                </a:moveTo>
                <a:lnTo>
                  <a:pt x="2470404" y="31241"/>
                </a:lnTo>
                <a:lnTo>
                  <a:pt x="2467356" y="32765"/>
                </a:lnTo>
                <a:lnTo>
                  <a:pt x="2465832" y="35813"/>
                </a:lnTo>
                <a:lnTo>
                  <a:pt x="2467356" y="38861"/>
                </a:lnTo>
                <a:lnTo>
                  <a:pt x="2470404" y="40385"/>
                </a:lnTo>
                <a:lnTo>
                  <a:pt x="2497074" y="40385"/>
                </a:lnTo>
                <a:lnTo>
                  <a:pt x="2500122" y="38861"/>
                </a:lnTo>
                <a:lnTo>
                  <a:pt x="2501646" y="35813"/>
                </a:lnTo>
                <a:lnTo>
                  <a:pt x="2500122" y="32765"/>
                </a:lnTo>
                <a:lnTo>
                  <a:pt x="2497074" y="31241"/>
                </a:lnTo>
                <a:close/>
              </a:path>
              <a:path w="4361180" h="71754">
                <a:moveTo>
                  <a:pt x="2559558" y="31241"/>
                </a:moveTo>
                <a:lnTo>
                  <a:pt x="2532888" y="31241"/>
                </a:lnTo>
                <a:lnTo>
                  <a:pt x="2529840" y="32765"/>
                </a:lnTo>
                <a:lnTo>
                  <a:pt x="2528316" y="35813"/>
                </a:lnTo>
                <a:lnTo>
                  <a:pt x="2529840" y="38861"/>
                </a:lnTo>
                <a:lnTo>
                  <a:pt x="2532888" y="40385"/>
                </a:lnTo>
                <a:lnTo>
                  <a:pt x="2559558" y="40385"/>
                </a:lnTo>
                <a:lnTo>
                  <a:pt x="2562606" y="38861"/>
                </a:lnTo>
                <a:lnTo>
                  <a:pt x="2564130" y="35813"/>
                </a:lnTo>
                <a:lnTo>
                  <a:pt x="2562606" y="32765"/>
                </a:lnTo>
                <a:lnTo>
                  <a:pt x="2559558" y="31241"/>
                </a:lnTo>
                <a:close/>
              </a:path>
              <a:path w="4361180" h="71754">
                <a:moveTo>
                  <a:pt x="2622804" y="31241"/>
                </a:moveTo>
                <a:lnTo>
                  <a:pt x="2595372" y="31241"/>
                </a:lnTo>
                <a:lnTo>
                  <a:pt x="2592324" y="32765"/>
                </a:lnTo>
                <a:lnTo>
                  <a:pt x="2590800" y="35813"/>
                </a:lnTo>
                <a:lnTo>
                  <a:pt x="2592324" y="38861"/>
                </a:lnTo>
                <a:lnTo>
                  <a:pt x="2595372" y="40385"/>
                </a:lnTo>
                <a:lnTo>
                  <a:pt x="2622804" y="40385"/>
                </a:lnTo>
                <a:lnTo>
                  <a:pt x="2625852" y="38861"/>
                </a:lnTo>
                <a:lnTo>
                  <a:pt x="2626614" y="35813"/>
                </a:lnTo>
                <a:lnTo>
                  <a:pt x="2625852" y="32765"/>
                </a:lnTo>
                <a:lnTo>
                  <a:pt x="2622804" y="31241"/>
                </a:lnTo>
                <a:close/>
              </a:path>
              <a:path w="4361180" h="71754">
                <a:moveTo>
                  <a:pt x="2685288" y="31241"/>
                </a:moveTo>
                <a:lnTo>
                  <a:pt x="2658618" y="31241"/>
                </a:lnTo>
                <a:lnTo>
                  <a:pt x="2654808" y="32765"/>
                </a:lnTo>
                <a:lnTo>
                  <a:pt x="2654046" y="35813"/>
                </a:lnTo>
                <a:lnTo>
                  <a:pt x="2654808" y="38861"/>
                </a:lnTo>
                <a:lnTo>
                  <a:pt x="2658618" y="40385"/>
                </a:lnTo>
                <a:lnTo>
                  <a:pt x="2685288" y="40385"/>
                </a:lnTo>
                <a:lnTo>
                  <a:pt x="2688336" y="38861"/>
                </a:lnTo>
                <a:lnTo>
                  <a:pt x="2689860" y="35813"/>
                </a:lnTo>
                <a:lnTo>
                  <a:pt x="2688336" y="32765"/>
                </a:lnTo>
                <a:lnTo>
                  <a:pt x="2685288" y="31241"/>
                </a:lnTo>
                <a:close/>
              </a:path>
              <a:path w="4361180" h="71754">
                <a:moveTo>
                  <a:pt x="2747772" y="31241"/>
                </a:moveTo>
                <a:lnTo>
                  <a:pt x="2721102" y="31241"/>
                </a:lnTo>
                <a:lnTo>
                  <a:pt x="2718054" y="32765"/>
                </a:lnTo>
                <a:lnTo>
                  <a:pt x="2716530" y="35813"/>
                </a:lnTo>
                <a:lnTo>
                  <a:pt x="2718054" y="38861"/>
                </a:lnTo>
                <a:lnTo>
                  <a:pt x="2721102" y="40385"/>
                </a:lnTo>
                <a:lnTo>
                  <a:pt x="2747772" y="40385"/>
                </a:lnTo>
                <a:lnTo>
                  <a:pt x="2750820" y="38861"/>
                </a:lnTo>
                <a:lnTo>
                  <a:pt x="2752344" y="35813"/>
                </a:lnTo>
                <a:lnTo>
                  <a:pt x="2750820" y="32765"/>
                </a:lnTo>
                <a:lnTo>
                  <a:pt x="2747772" y="31241"/>
                </a:lnTo>
                <a:close/>
              </a:path>
              <a:path w="4361180" h="71754">
                <a:moveTo>
                  <a:pt x="2811018" y="31241"/>
                </a:moveTo>
                <a:lnTo>
                  <a:pt x="2783586" y="31241"/>
                </a:lnTo>
                <a:lnTo>
                  <a:pt x="2780538" y="32765"/>
                </a:lnTo>
                <a:lnTo>
                  <a:pt x="2779014" y="35813"/>
                </a:lnTo>
                <a:lnTo>
                  <a:pt x="2780538" y="38861"/>
                </a:lnTo>
                <a:lnTo>
                  <a:pt x="2783586" y="40385"/>
                </a:lnTo>
                <a:lnTo>
                  <a:pt x="2811018" y="40385"/>
                </a:lnTo>
                <a:lnTo>
                  <a:pt x="2814066" y="38861"/>
                </a:lnTo>
                <a:lnTo>
                  <a:pt x="2814828" y="35813"/>
                </a:lnTo>
                <a:lnTo>
                  <a:pt x="2814066" y="32765"/>
                </a:lnTo>
                <a:lnTo>
                  <a:pt x="2811018" y="31241"/>
                </a:lnTo>
                <a:close/>
              </a:path>
              <a:path w="4361180" h="71754">
                <a:moveTo>
                  <a:pt x="2873502" y="31241"/>
                </a:moveTo>
                <a:lnTo>
                  <a:pt x="2846832" y="31241"/>
                </a:lnTo>
                <a:lnTo>
                  <a:pt x="2843022" y="32765"/>
                </a:lnTo>
                <a:lnTo>
                  <a:pt x="2842260" y="35813"/>
                </a:lnTo>
                <a:lnTo>
                  <a:pt x="2843022" y="38861"/>
                </a:lnTo>
                <a:lnTo>
                  <a:pt x="2846832" y="40385"/>
                </a:lnTo>
                <a:lnTo>
                  <a:pt x="2873502" y="40385"/>
                </a:lnTo>
                <a:lnTo>
                  <a:pt x="2876550" y="38861"/>
                </a:lnTo>
                <a:lnTo>
                  <a:pt x="2878074" y="35813"/>
                </a:lnTo>
                <a:lnTo>
                  <a:pt x="2876550" y="32765"/>
                </a:lnTo>
                <a:lnTo>
                  <a:pt x="2873502" y="31241"/>
                </a:lnTo>
                <a:close/>
              </a:path>
              <a:path w="4361180" h="71754">
                <a:moveTo>
                  <a:pt x="2935986" y="31241"/>
                </a:moveTo>
                <a:lnTo>
                  <a:pt x="2909316" y="31241"/>
                </a:lnTo>
                <a:lnTo>
                  <a:pt x="2906268" y="32765"/>
                </a:lnTo>
                <a:lnTo>
                  <a:pt x="2904744" y="35813"/>
                </a:lnTo>
                <a:lnTo>
                  <a:pt x="2906268" y="38861"/>
                </a:lnTo>
                <a:lnTo>
                  <a:pt x="2909316" y="40385"/>
                </a:lnTo>
                <a:lnTo>
                  <a:pt x="2935986" y="40385"/>
                </a:lnTo>
                <a:lnTo>
                  <a:pt x="2939034" y="38861"/>
                </a:lnTo>
                <a:lnTo>
                  <a:pt x="2940558" y="35813"/>
                </a:lnTo>
                <a:lnTo>
                  <a:pt x="2939034" y="32765"/>
                </a:lnTo>
                <a:lnTo>
                  <a:pt x="2935986" y="31241"/>
                </a:lnTo>
                <a:close/>
              </a:path>
              <a:path w="4361180" h="71754">
                <a:moveTo>
                  <a:pt x="2999232" y="31241"/>
                </a:moveTo>
                <a:lnTo>
                  <a:pt x="2971800" y="31241"/>
                </a:lnTo>
                <a:lnTo>
                  <a:pt x="2968752" y="32765"/>
                </a:lnTo>
                <a:lnTo>
                  <a:pt x="2967228" y="35813"/>
                </a:lnTo>
                <a:lnTo>
                  <a:pt x="2968752" y="38861"/>
                </a:lnTo>
                <a:lnTo>
                  <a:pt x="2971800" y="40385"/>
                </a:lnTo>
                <a:lnTo>
                  <a:pt x="2999232" y="40385"/>
                </a:lnTo>
                <a:lnTo>
                  <a:pt x="3002280" y="38861"/>
                </a:lnTo>
                <a:lnTo>
                  <a:pt x="3003041" y="35813"/>
                </a:lnTo>
                <a:lnTo>
                  <a:pt x="3002280" y="32765"/>
                </a:lnTo>
                <a:lnTo>
                  <a:pt x="2999232" y="31241"/>
                </a:lnTo>
                <a:close/>
              </a:path>
              <a:path w="4361180" h="71754">
                <a:moveTo>
                  <a:pt x="3061716" y="31241"/>
                </a:moveTo>
                <a:lnTo>
                  <a:pt x="3035046" y="31241"/>
                </a:lnTo>
                <a:lnTo>
                  <a:pt x="3031236" y="32765"/>
                </a:lnTo>
                <a:lnTo>
                  <a:pt x="3030474" y="35813"/>
                </a:lnTo>
                <a:lnTo>
                  <a:pt x="3031236" y="38861"/>
                </a:lnTo>
                <a:lnTo>
                  <a:pt x="3035046" y="40385"/>
                </a:lnTo>
                <a:lnTo>
                  <a:pt x="3061716" y="40385"/>
                </a:lnTo>
                <a:lnTo>
                  <a:pt x="3064764" y="38861"/>
                </a:lnTo>
                <a:lnTo>
                  <a:pt x="3066288" y="35813"/>
                </a:lnTo>
                <a:lnTo>
                  <a:pt x="3064764" y="32765"/>
                </a:lnTo>
                <a:lnTo>
                  <a:pt x="3061716" y="31241"/>
                </a:lnTo>
                <a:close/>
              </a:path>
              <a:path w="4361180" h="71754">
                <a:moveTo>
                  <a:pt x="3124200" y="31241"/>
                </a:moveTo>
                <a:lnTo>
                  <a:pt x="3097530" y="31241"/>
                </a:lnTo>
                <a:lnTo>
                  <a:pt x="3094482" y="32765"/>
                </a:lnTo>
                <a:lnTo>
                  <a:pt x="3092958" y="35813"/>
                </a:lnTo>
                <a:lnTo>
                  <a:pt x="3094482" y="38861"/>
                </a:lnTo>
                <a:lnTo>
                  <a:pt x="3097530" y="40385"/>
                </a:lnTo>
                <a:lnTo>
                  <a:pt x="3124200" y="40385"/>
                </a:lnTo>
                <a:lnTo>
                  <a:pt x="3127248" y="38861"/>
                </a:lnTo>
                <a:lnTo>
                  <a:pt x="3128772" y="35813"/>
                </a:lnTo>
                <a:lnTo>
                  <a:pt x="3127248" y="32765"/>
                </a:lnTo>
                <a:lnTo>
                  <a:pt x="3124200" y="31241"/>
                </a:lnTo>
                <a:close/>
              </a:path>
              <a:path w="4361180" h="71754">
                <a:moveTo>
                  <a:pt x="3186684" y="31241"/>
                </a:moveTo>
                <a:lnTo>
                  <a:pt x="3160014" y="31241"/>
                </a:lnTo>
                <a:lnTo>
                  <a:pt x="3156966" y="32765"/>
                </a:lnTo>
                <a:lnTo>
                  <a:pt x="3155441" y="35813"/>
                </a:lnTo>
                <a:lnTo>
                  <a:pt x="3156966" y="38861"/>
                </a:lnTo>
                <a:lnTo>
                  <a:pt x="3160014" y="40385"/>
                </a:lnTo>
                <a:lnTo>
                  <a:pt x="3186684" y="40385"/>
                </a:lnTo>
                <a:lnTo>
                  <a:pt x="3190494" y="38861"/>
                </a:lnTo>
                <a:lnTo>
                  <a:pt x="3191256" y="35813"/>
                </a:lnTo>
                <a:lnTo>
                  <a:pt x="3190494" y="32765"/>
                </a:lnTo>
                <a:lnTo>
                  <a:pt x="3186684" y="31241"/>
                </a:lnTo>
                <a:close/>
              </a:path>
              <a:path w="4361180" h="71754">
                <a:moveTo>
                  <a:pt x="3249930" y="31241"/>
                </a:moveTo>
                <a:lnTo>
                  <a:pt x="3223260" y="31241"/>
                </a:lnTo>
                <a:lnTo>
                  <a:pt x="3219450" y="32765"/>
                </a:lnTo>
                <a:lnTo>
                  <a:pt x="3218688" y="35813"/>
                </a:lnTo>
                <a:lnTo>
                  <a:pt x="3219450" y="38861"/>
                </a:lnTo>
                <a:lnTo>
                  <a:pt x="3223260" y="40385"/>
                </a:lnTo>
                <a:lnTo>
                  <a:pt x="3249930" y="40385"/>
                </a:lnTo>
                <a:lnTo>
                  <a:pt x="3252978" y="38861"/>
                </a:lnTo>
                <a:lnTo>
                  <a:pt x="3254502" y="35813"/>
                </a:lnTo>
                <a:lnTo>
                  <a:pt x="3252978" y="32765"/>
                </a:lnTo>
                <a:lnTo>
                  <a:pt x="3249930" y="31241"/>
                </a:lnTo>
                <a:close/>
              </a:path>
              <a:path w="4361180" h="71754">
                <a:moveTo>
                  <a:pt x="3312414" y="31241"/>
                </a:moveTo>
                <a:lnTo>
                  <a:pt x="3285744" y="31241"/>
                </a:lnTo>
                <a:lnTo>
                  <a:pt x="3282696" y="32765"/>
                </a:lnTo>
                <a:lnTo>
                  <a:pt x="3281172" y="35813"/>
                </a:lnTo>
                <a:lnTo>
                  <a:pt x="3282696" y="38861"/>
                </a:lnTo>
                <a:lnTo>
                  <a:pt x="3285744" y="40385"/>
                </a:lnTo>
                <a:lnTo>
                  <a:pt x="3312414" y="40385"/>
                </a:lnTo>
                <a:lnTo>
                  <a:pt x="3315462" y="38861"/>
                </a:lnTo>
                <a:lnTo>
                  <a:pt x="3316986" y="35813"/>
                </a:lnTo>
                <a:lnTo>
                  <a:pt x="3315462" y="32765"/>
                </a:lnTo>
                <a:lnTo>
                  <a:pt x="3312414" y="31241"/>
                </a:lnTo>
                <a:close/>
              </a:path>
              <a:path w="4361180" h="71754">
                <a:moveTo>
                  <a:pt x="3374898" y="31241"/>
                </a:moveTo>
                <a:lnTo>
                  <a:pt x="3348228" y="31241"/>
                </a:lnTo>
                <a:lnTo>
                  <a:pt x="3345180" y="32765"/>
                </a:lnTo>
                <a:lnTo>
                  <a:pt x="3343656" y="35813"/>
                </a:lnTo>
                <a:lnTo>
                  <a:pt x="3345180" y="38861"/>
                </a:lnTo>
                <a:lnTo>
                  <a:pt x="3348228" y="40385"/>
                </a:lnTo>
                <a:lnTo>
                  <a:pt x="3374898" y="40385"/>
                </a:lnTo>
                <a:lnTo>
                  <a:pt x="3378708" y="38861"/>
                </a:lnTo>
                <a:lnTo>
                  <a:pt x="3379470" y="35813"/>
                </a:lnTo>
                <a:lnTo>
                  <a:pt x="3378708" y="32765"/>
                </a:lnTo>
                <a:lnTo>
                  <a:pt x="3374898" y="31241"/>
                </a:lnTo>
                <a:close/>
              </a:path>
              <a:path w="4361180" h="71754">
                <a:moveTo>
                  <a:pt x="3438144" y="31241"/>
                </a:moveTo>
                <a:lnTo>
                  <a:pt x="3410712" y="31241"/>
                </a:lnTo>
                <a:lnTo>
                  <a:pt x="3407664" y="32765"/>
                </a:lnTo>
                <a:lnTo>
                  <a:pt x="3406902" y="35813"/>
                </a:lnTo>
                <a:lnTo>
                  <a:pt x="3407664" y="38861"/>
                </a:lnTo>
                <a:lnTo>
                  <a:pt x="3410712" y="40385"/>
                </a:lnTo>
                <a:lnTo>
                  <a:pt x="3438144" y="40385"/>
                </a:lnTo>
                <a:lnTo>
                  <a:pt x="3441191" y="38861"/>
                </a:lnTo>
                <a:lnTo>
                  <a:pt x="3442716" y="35813"/>
                </a:lnTo>
                <a:lnTo>
                  <a:pt x="3441191" y="32765"/>
                </a:lnTo>
                <a:lnTo>
                  <a:pt x="3438144" y="31241"/>
                </a:lnTo>
                <a:close/>
              </a:path>
              <a:path w="4361180" h="71754">
                <a:moveTo>
                  <a:pt x="3500628" y="31241"/>
                </a:moveTo>
                <a:lnTo>
                  <a:pt x="3473958" y="31241"/>
                </a:lnTo>
                <a:lnTo>
                  <a:pt x="3470910" y="32765"/>
                </a:lnTo>
                <a:lnTo>
                  <a:pt x="3469386" y="35813"/>
                </a:lnTo>
                <a:lnTo>
                  <a:pt x="3470910" y="38861"/>
                </a:lnTo>
                <a:lnTo>
                  <a:pt x="3473958" y="40385"/>
                </a:lnTo>
                <a:lnTo>
                  <a:pt x="3500628" y="40385"/>
                </a:lnTo>
                <a:lnTo>
                  <a:pt x="3503676" y="38861"/>
                </a:lnTo>
                <a:lnTo>
                  <a:pt x="3505200" y="35813"/>
                </a:lnTo>
                <a:lnTo>
                  <a:pt x="3503676" y="32765"/>
                </a:lnTo>
                <a:lnTo>
                  <a:pt x="3500628" y="31241"/>
                </a:lnTo>
                <a:close/>
              </a:path>
              <a:path w="4361180" h="71754">
                <a:moveTo>
                  <a:pt x="3563112" y="31241"/>
                </a:moveTo>
                <a:lnTo>
                  <a:pt x="3536441" y="31241"/>
                </a:lnTo>
                <a:lnTo>
                  <a:pt x="3533394" y="32765"/>
                </a:lnTo>
                <a:lnTo>
                  <a:pt x="3531870" y="35813"/>
                </a:lnTo>
                <a:lnTo>
                  <a:pt x="3533394" y="38861"/>
                </a:lnTo>
                <a:lnTo>
                  <a:pt x="3536441" y="40385"/>
                </a:lnTo>
                <a:lnTo>
                  <a:pt x="3563112" y="40385"/>
                </a:lnTo>
                <a:lnTo>
                  <a:pt x="3566922" y="38861"/>
                </a:lnTo>
                <a:lnTo>
                  <a:pt x="3567684" y="35813"/>
                </a:lnTo>
                <a:lnTo>
                  <a:pt x="3566922" y="32765"/>
                </a:lnTo>
                <a:lnTo>
                  <a:pt x="3563112" y="31241"/>
                </a:lnTo>
                <a:close/>
              </a:path>
              <a:path w="4361180" h="71754">
                <a:moveTo>
                  <a:pt x="3626358" y="31241"/>
                </a:moveTo>
                <a:lnTo>
                  <a:pt x="3598926" y="31241"/>
                </a:lnTo>
                <a:lnTo>
                  <a:pt x="3595878" y="32765"/>
                </a:lnTo>
                <a:lnTo>
                  <a:pt x="3595116" y="35813"/>
                </a:lnTo>
                <a:lnTo>
                  <a:pt x="3595878" y="38861"/>
                </a:lnTo>
                <a:lnTo>
                  <a:pt x="3598926" y="40385"/>
                </a:lnTo>
                <a:lnTo>
                  <a:pt x="3626358" y="40385"/>
                </a:lnTo>
                <a:lnTo>
                  <a:pt x="3629406" y="38861"/>
                </a:lnTo>
                <a:lnTo>
                  <a:pt x="3630930" y="35813"/>
                </a:lnTo>
                <a:lnTo>
                  <a:pt x="3629406" y="32765"/>
                </a:lnTo>
                <a:lnTo>
                  <a:pt x="3626358" y="31241"/>
                </a:lnTo>
                <a:close/>
              </a:path>
              <a:path w="4361180" h="71754">
                <a:moveTo>
                  <a:pt x="3688841" y="31241"/>
                </a:moveTo>
                <a:lnTo>
                  <a:pt x="3662172" y="31241"/>
                </a:lnTo>
                <a:lnTo>
                  <a:pt x="3659124" y="32765"/>
                </a:lnTo>
                <a:lnTo>
                  <a:pt x="3657600" y="35813"/>
                </a:lnTo>
                <a:lnTo>
                  <a:pt x="3659124" y="38861"/>
                </a:lnTo>
                <a:lnTo>
                  <a:pt x="3662172" y="40385"/>
                </a:lnTo>
                <a:lnTo>
                  <a:pt x="3688841" y="40385"/>
                </a:lnTo>
                <a:lnTo>
                  <a:pt x="3691890" y="38861"/>
                </a:lnTo>
                <a:lnTo>
                  <a:pt x="3693414" y="35813"/>
                </a:lnTo>
                <a:lnTo>
                  <a:pt x="3691890" y="32765"/>
                </a:lnTo>
                <a:lnTo>
                  <a:pt x="3688841" y="31241"/>
                </a:lnTo>
                <a:close/>
              </a:path>
              <a:path w="4361180" h="71754">
                <a:moveTo>
                  <a:pt x="3751326" y="31241"/>
                </a:moveTo>
                <a:lnTo>
                  <a:pt x="3724656" y="31241"/>
                </a:lnTo>
                <a:lnTo>
                  <a:pt x="3721608" y="32765"/>
                </a:lnTo>
                <a:lnTo>
                  <a:pt x="3720084" y="35813"/>
                </a:lnTo>
                <a:lnTo>
                  <a:pt x="3721608" y="38861"/>
                </a:lnTo>
                <a:lnTo>
                  <a:pt x="3724656" y="40385"/>
                </a:lnTo>
                <a:lnTo>
                  <a:pt x="3751326" y="40385"/>
                </a:lnTo>
                <a:lnTo>
                  <a:pt x="3754374" y="38861"/>
                </a:lnTo>
                <a:lnTo>
                  <a:pt x="3755898" y="35813"/>
                </a:lnTo>
                <a:lnTo>
                  <a:pt x="3754374" y="32765"/>
                </a:lnTo>
                <a:lnTo>
                  <a:pt x="3751326" y="31241"/>
                </a:lnTo>
                <a:close/>
              </a:path>
              <a:path w="4361180" h="71754">
                <a:moveTo>
                  <a:pt x="3814572" y="31241"/>
                </a:moveTo>
                <a:lnTo>
                  <a:pt x="3787140" y="31241"/>
                </a:lnTo>
                <a:lnTo>
                  <a:pt x="3784091" y="32765"/>
                </a:lnTo>
                <a:lnTo>
                  <a:pt x="3783330" y="35813"/>
                </a:lnTo>
                <a:lnTo>
                  <a:pt x="3784091" y="38861"/>
                </a:lnTo>
                <a:lnTo>
                  <a:pt x="3787140" y="40385"/>
                </a:lnTo>
                <a:lnTo>
                  <a:pt x="3814572" y="40385"/>
                </a:lnTo>
                <a:lnTo>
                  <a:pt x="3817620" y="38861"/>
                </a:lnTo>
                <a:lnTo>
                  <a:pt x="3819144" y="35813"/>
                </a:lnTo>
                <a:lnTo>
                  <a:pt x="3817620" y="32765"/>
                </a:lnTo>
                <a:lnTo>
                  <a:pt x="3814572" y="31241"/>
                </a:lnTo>
                <a:close/>
              </a:path>
              <a:path w="4361180" h="71754">
                <a:moveTo>
                  <a:pt x="3877056" y="31241"/>
                </a:moveTo>
                <a:lnTo>
                  <a:pt x="3850386" y="31241"/>
                </a:lnTo>
                <a:lnTo>
                  <a:pt x="3847338" y="32765"/>
                </a:lnTo>
                <a:lnTo>
                  <a:pt x="3845814" y="35813"/>
                </a:lnTo>
                <a:lnTo>
                  <a:pt x="3847338" y="38861"/>
                </a:lnTo>
                <a:lnTo>
                  <a:pt x="3850386" y="40385"/>
                </a:lnTo>
                <a:lnTo>
                  <a:pt x="3877056" y="40385"/>
                </a:lnTo>
                <a:lnTo>
                  <a:pt x="3880104" y="38861"/>
                </a:lnTo>
                <a:lnTo>
                  <a:pt x="3881628" y="35813"/>
                </a:lnTo>
                <a:lnTo>
                  <a:pt x="3880104" y="32765"/>
                </a:lnTo>
                <a:lnTo>
                  <a:pt x="3877056" y="31241"/>
                </a:lnTo>
                <a:close/>
              </a:path>
              <a:path w="4361180" h="71754">
                <a:moveTo>
                  <a:pt x="3939540" y="31241"/>
                </a:moveTo>
                <a:lnTo>
                  <a:pt x="3912870" y="31241"/>
                </a:lnTo>
                <a:lnTo>
                  <a:pt x="3909822" y="32765"/>
                </a:lnTo>
                <a:lnTo>
                  <a:pt x="3908298" y="35813"/>
                </a:lnTo>
                <a:lnTo>
                  <a:pt x="3909822" y="38861"/>
                </a:lnTo>
                <a:lnTo>
                  <a:pt x="3912870" y="40385"/>
                </a:lnTo>
                <a:lnTo>
                  <a:pt x="3939540" y="40385"/>
                </a:lnTo>
                <a:lnTo>
                  <a:pt x="3942588" y="38861"/>
                </a:lnTo>
                <a:lnTo>
                  <a:pt x="3944112" y="35813"/>
                </a:lnTo>
                <a:lnTo>
                  <a:pt x="3942588" y="32765"/>
                </a:lnTo>
                <a:lnTo>
                  <a:pt x="3939540" y="31241"/>
                </a:lnTo>
                <a:close/>
              </a:path>
              <a:path w="4361180" h="71754">
                <a:moveTo>
                  <a:pt x="4002786" y="31241"/>
                </a:moveTo>
                <a:lnTo>
                  <a:pt x="3975354" y="31241"/>
                </a:lnTo>
                <a:lnTo>
                  <a:pt x="3972306" y="32765"/>
                </a:lnTo>
                <a:lnTo>
                  <a:pt x="3970782" y="35813"/>
                </a:lnTo>
                <a:lnTo>
                  <a:pt x="3972306" y="38861"/>
                </a:lnTo>
                <a:lnTo>
                  <a:pt x="3975354" y="40385"/>
                </a:lnTo>
                <a:lnTo>
                  <a:pt x="4002786" y="40385"/>
                </a:lnTo>
                <a:lnTo>
                  <a:pt x="4005834" y="38861"/>
                </a:lnTo>
                <a:lnTo>
                  <a:pt x="4007358" y="35813"/>
                </a:lnTo>
                <a:lnTo>
                  <a:pt x="4005834" y="32765"/>
                </a:lnTo>
                <a:lnTo>
                  <a:pt x="4002786" y="31241"/>
                </a:lnTo>
                <a:close/>
              </a:path>
              <a:path w="4361180" h="71754">
                <a:moveTo>
                  <a:pt x="4065270" y="31241"/>
                </a:moveTo>
                <a:lnTo>
                  <a:pt x="4038600" y="31241"/>
                </a:lnTo>
                <a:lnTo>
                  <a:pt x="4035552" y="32765"/>
                </a:lnTo>
                <a:lnTo>
                  <a:pt x="4034028" y="35813"/>
                </a:lnTo>
                <a:lnTo>
                  <a:pt x="4035552" y="38861"/>
                </a:lnTo>
                <a:lnTo>
                  <a:pt x="4038600" y="40385"/>
                </a:lnTo>
                <a:lnTo>
                  <a:pt x="4065270" y="40385"/>
                </a:lnTo>
                <a:lnTo>
                  <a:pt x="4068318" y="38861"/>
                </a:lnTo>
                <a:lnTo>
                  <a:pt x="4069841" y="35813"/>
                </a:lnTo>
                <a:lnTo>
                  <a:pt x="4068318" y="32765"/>
                </a:lnTo>
                <a:lnTo>
                  <a:pt x="4065270" y="31241"/>
                </a:lnTo>
                <a:close/>
              </a:path>
              <a:path w="4361180" h="71754">
                <a:moveTo>
                  <a:pt x="4127754" y="31241"/>
                </a:moveTo>
                <a:lnTo>
                  <a:pt x="4101084" y="31241"/>
                </a:lnTo>
                <a:lnTo>
                  <a:pt x="4098036" y="32765"/>
                </a:lnTo>
                <a:lnTo>
                  <a:pt x="4096512" y="35813"/>
                </a:lnTo>
                <a:lnTo>
                  <a:pt x="4098036" y="38861"/>
                </a:lnTo>
                <a:lnTo>
                  <a:pt x="4101084" y="40385"/>
                </a:lnTo>
                <a:lnTo>
                  <a:pt x="4127754" y="40385"/>
                </a:lnTo>
                <a:lnTo>
                  <a:pt x="4130802" y="38861"/>
                </a:lnTo>
                <a:lnTo>
                  <a:pt x="4132326" y="35813"/>
                </a:lnTo>
                <a:lnTo>
                  <a:pt x="4130802" y="32765"/>
                </a:lnTo>
                <a:lnTo>
                  <a:pt x="4127754" y="31241"/>
                </a:lnTo>
                <a:close/>
              </a:path>
              <a:path w="4361180" h="71754">
                <a:moveTo>
                  <a:pt x="4191000" y="31241"/>
                </a:moveTo>
                <a:lnTo>
                  <a:pt x="4163568" y="31241"/>
                </a:lnTo>
                <a:lnTo>
                  <a:pt x="4160520" y="32765"/>
                </a:lnTo>
                <a:lnTo>
                  <a:pt x="4158996" y="35813"/>
                </a:lnTo>
                <a:lnTo>
                  <a:pt x="4160520" y="38861"/>
                </a:lnTo>
                <a:lnTo>
                  <a:pt x="4163568" y="40385"/>
                </a:lnTo>
                <a:lnTo>
                  <a:pt x="4191000" y="40385"/>
                </a:lnTo>
                <a:lnTo>
                  <a:pt x="4194048" y="38861"/>
                </a:lnTo>
                <a:lnTo>
                  <a:pt x="4194810" y="35813"/>
                </a:lnTo>
                <a:lnTo>
                  <a:pt x="4194048" y="32765"/>
                </a:lnTo>
                <a:lnTo>
                  <a:pt x="4191000" y="31241"/>
                </a:lnTo>
                <a:close/>
              </a:path>
              <a:path w="4361180" h="71754">
                <a:moveTo>
                  <a:pt x="4253484" y="31241"/>
                </a:moveTo>
                <a:lnTo>
                  <a:pt x="4226814" y="31241"/>
                </a:lnTo>
                <a:lnTo>
                  <a:pt x="4223004" y="32765"/>
                </a:lnTo>
                <a:lnTo>
                  <a:pt x="4222242" y="35813"/>
                </a:lnTo>
                <a:lnTo>
                  <a:pt x="4223004" y="38861"/>
                </a:lnTo>
                <a:lnTo>
                  <a:pt x="4226814" y="40385"/>
                </a:lnTo>
                <a:lnTo>
                  <a:pt x="4253484" y="40385"/>
                </a:lnTo>
                <a:lnTo>
                  <a:pt x="4256532" y="38861"/>
                </a:lnTo>
                <a:lnTo>
                  <a:pt x="4258056" y="35813"/>
                </a:lnTo>
                <a:lnTo>
                  <a:pt x="4256532" y="32765"/>
                </a:lnTo>
                <a:lnTo>
                  <a:pt x="4253484" y="31241"/>
                </a:lnTo>
                <a:close/>
              </a:path>
              <a:path w="4361180" h="71754">
                <a:moveTo>
                  <a:pt x="4289298" y="0"/>
                </a:moveTo>
                <a:lnTo>
                  <a:pt x="4312920" y="35813"/>
                </a:lnTo>
                <a:lnTo>
                  <a:pt x="4289298" y="71627"/>
                </a:lnTo>
                <a:lnTo>
                  <a:pt x="4351782" y="40385"/>
                </a:lnTo>
                <a:lnTo>
                  <a:pt x="4312920" y="40385"/>
                </a:lnTo>
                <a:lnTo>
                  <a:pt x="4315968" y="38861"/>
                </a:lnTo>
                <a:lnTo>
                  <a:pt x="4317492" y="35813"/>
                </a:lnTo>
                <a:lnTo>
                  <a:pt x="4315968" y="32765"/>
                </a:lnTo>
                <a:lnTo>
                  <a:pt x="4312920" y="31241"/>
                </a:lnTo>
                <a:lnTo>
                  <a:pt x="4351782" y="31241"/>
                </a:lnTo>
                <a:lnTo>
                  <a:pt x="4289298" y="0"/>
                </a:lnTo>
                <a:close/>
              </a:path>
              <a:path w="4361180" h="71754">
                <a:moveTo>
                  <a:pt x="4309904" y="31241"/>
                </a:moveTo>
                <a:lnTo>
                  <a:pt x="4289298" y="31241"/>
                </a:lnTo>
                <a:lnTo>
                  <a:pt x="4286250" y="32765"/>
                </a:lnTo>
                <a:lnTo>
                  <a:pt x="4284726" y="35813"/>
                </a:lnTo>
                <a:lnTo>
                  <a:pt x="4286250" y="38861"/>
                </a:lnTo>
                <a:lnTo>
                  <a:pt x="4289298" y="40385"/>
                </a:lnTo>
                <a:lnTo>
                  <a:pt x="4309904" y="40385"/>
                </a:lnTo>
                <a:lnTo>
                  <a:pt x="4312920" y="35813"/>
                </a:lnTo>
                <a:lnTo>
                  <a:pt x="4309904" y="31241"/>
                </a:lnTo>
                <a:close/>
              </a:path>
              <a:path w="4361180" h="71754">
                <a:moveTo>
                  <a:pt x="4351782" y="31241"/>
                </a:moveTo>
                <a:lnTo>
                  <a:pt x="4312920" y="31241"/>
                </a:lnTo>
                <a:lnTo>
                  <a:pt x="4315968" y="32765"/>
                </a:lnTo>
                <a:lnTo>
                  <a:pt x="4317492" y="35813"/>
                </a:lnTo>
                <a:lnTo>
                  <a:pt x="4315968" y="38861"/>
                </a:lnTo>
                <a:lnTo>
                  <a:pt x="4312920" y="40385"/>
                </a:lnTo>
                <a:lnTo>
                  <a:pt x="4351782" y="40385"/>
                </a:lnTo>
                <a:lnTo>
                  <a:pt x="4360926" y="35813"/>
                </a:lnTo>
                <a:lnTo>
                  <a:pt x="4351782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1539452" y="7629207"/>
            <a:ext cx="4240036" cy="69762"/>
          </a:xfrm>
          <a:custGeom>
            <a:avLst/>
            <a:gdLst/>
            <a:ahLst/>
            <a:cxnLst/>
            <a:rect l="l" t="t" r="r" b="b"/>
            <a:pathLst>
              <a:path w="4361180" h="71754">
                <a:moveTo>
                  <a:pt x="24383" y="11429"/>
                </a:moveTo>
                <a:lnTo>
                  <a:pt x="0" y="35813"/>
                </a:lnTo>
                <a:lnTo>
                  <a:pt x="24383" y="59435"/>
                </a:lnTo>
                <a:lnTo>
                  <a:pt x="43434" y="40385"/>
                </a:lnTo>
                <a:lnTo>
                  <a:pt x="24383" y="40385"/>
                </a:lnTo>
                <a:lnTo>
                  <a:pt x="20573" y="38861"/>
                </a:lnTo>
                <a:lnTo>
                  <a:pt x="19811" y="35813"/>
                </a:lnTo>
                <a:lnTo>
                  <a:pt x="20573" y="32765"/>
                </a:lnTo>
                <a:lnTo>
                  <a:pt x="24383" y="31241"/>
                </a:lnTo>
                <a:lnTo>
                  <a:pt x="43576" y="31241"/>
                </a:lnTo>
                <a:lnTo>
                  <a:pt x="24383" y="11429"/>
                </a:lnTo>
                <a:close/>
              </a:path>
              <a:path w="4361180" h="71754">
                <a:moveTo>
                  <a:pt x="43576" y="31241"/>
                </a:moveTo>
                <a:lnTo>
                  <a:pt x="24383" y="31241"/>
                </a:lnTo>
                <a:lnTo>
                  <a:pt x="20573" y="32765"/>
                </a:lnTo>
                <a:lnTo>
                  <a:pt x="19811" y="35813"/>
                </a:lnTo>
                <a:lnTo>
                  <a:pt x="20573" y="38861"/>
                </a:lnTo>
                <a:lnTo>
                  <a:pt x="24383" y="40385"/>
                </a:lnTo>
                <a:lnTo>
                  <a:pt x="43434" y="40385"/>
                </a:lnTo>
                <a:lnTo>
                  <a:pt x="48006" y="35813"/>
                </a:lnTo>
                <a:lnTo>
                  <a:pt x="43576" y="31241"/>
                </a:lnTo>
                <a:close/>
              </a:path>
              <a:path w="4361180" h="71754">
                <a:moveTo>
                  <a:pt x="51053" y="31241"/>
                </a:moveTo>
                <a:lnTo>
                  <a:pt x="43576" y="31241"/>
                </a:lnTo>
                <a:lnTo>
                  <a:pt x="48006" y="35813"/>
                </a:lnTo>
                <a:lnTo>
                  <a:pt x="43434" y="40385"/>
                </a:lnTo>
                <a:lnTo>
                  <a:pt x="51053" y="40385"/>
                </a:lnTo>
                <a:lnTo>
                  <a:pt x="54101" y="38861"/>
                </a:lnTo>
                <a:lnTo>
                  <a:pt x="55625" y="35813"/>
                </a:lnTo>
                <a:lnTo>
                  <a:pt x="54101" y="32765"/>
                </a:lnTo>
                <a:lnTo>
                  <a:pt x="51053" y="31241"/>
                </a:lnTo>
                <a:close/>
              </a:path>
              <a:path w="4361180" h="71754">
                <a:moveTo>
                  <a:pt x="113537" y="31241"/>
                </a:moveTo>
                <a:lnTo>
                  <a:pt x="86868" y="31241"/>
                </a:lnTo>
                <a:lnTo>
                  <a:pt x="83819" y="32765"/>
                </a:lnTo>
                <a:lnTo>
                  <a:pt x="82295" y="35813"/>
                </a:lnTo>
                <a:lnTo>
                  <a:pt x="83819" y="38861"/>
                </a:lnTo>
                <a:lnTo>
                  <a:pt x="86868" y="40385"/>
                </a:lnTo>
                <a:lnTo>
                  <a:pt x="113537" y="40385"/>
                </a:lnTo>
                <a:lnTo>
                  <a:pt x="116586" y="38861"/>
                </a:lnTo>
                <a:lnTo>
                  <a:pt x="118109" y="35813"/>
                </a:lnTo>
                <a:lnTo>
                  <a:pt x="116586" y="32765"/>
                </a:lnTo>
                <a:lnTo>
                  <a:pt x="113537" y="31241"/>
                </a:lnTo>
                <a:close/>
              </a:path>
              <a:path w="4361180" h="71754">
                <a:moveTo>
                  <a:pt x="176021" y="31241"/>
                </a:moveTo>
                <a:lnTo>
                  <a:pt x="149351" y="31241"/>
                </a:lnTo>
                <a:lnTo>
                  <a:pt x="146303" y="32765"/>
                </a:lnTo>
                <a:lnTo>
                  <a:pt x="144780" y="35813"/>
                </a:lnTo>
                <a:lnTo>
                  <a:pt x="146303" y="38861"/>
                </a:lnTo>
                <a:lnTo>
                  <a:pt x="149351" y="40385"/>
                </a:lnTo>
                <a:lnTo>
                  <a:pt x="176021" y="40385"/>
                </a:lnTo>
                <a:lnTo>
                  <a:pt x="179831" y="38861"/>
                </a:lnTo>
                <a:lnTo>
                  <a:pt x="180594" y="35813"/>
                </a:lnTo>
                <a:lnTo>
                  <a:pt x="179831" y="32765"/>
                </a:lnTo>
                <a:lnTo>
                  <a:pt x="176021" y="31241"/>
                </a:lnTo>
                <a:close/>
              </a:path>
              <a:path w="4361180" h="71754">
                <a:moveTo>
                  <a:pt x="239268" y="31241"/>
                </a:moveTo>
                <a:lnTo>
                  <a:pt x="212597" y="31241"/>
                </a:lnTo>
                <a:lnTo>
                  <a:pt x="208787" y="32765"/>
                </a:lnTo>
                <a:lnTo>
                  <a:pt x="208025" y="35813"/>
                </a:lnTo>
                <a:lnTo>
                  <a:pt x="208787" y="38861"/>
                </a:lnTo>
                <a:lnTo>
                  <a:pt x="212597" y="40385"/>
                </a:lnTo>
                <a:lnTo>
                  <a:pt x="239268" y="40385"/>
                </a:lnTo>
                <a:lnTo>
                  <a:pt x="242315" y="38861"/>
                </a:lnTo>
                <a:lnTo>
                  <a:pt x="243839" y="35813"/>
                </a:lnTo>
                <a:lnTo>
                  <a:pt x="242315" y="32765"/>
                </a:lnTo>
                <a:lnTo>
                  <a:pt x="239268" y="31241"/>
                </a:lnTo>
                <a:close/>
              </a:path>
              <a:path w="4361180" h="71754">
                <a:moveTo>
                  <a:pt x="301751" y="31241"/>
                </a:moveTo>
                <a:lnTo>
                  <a:pt x="275081" y="31241"/>
                </a:lnTo>
                <a:lnTo>
                  <a:pt x="272033" y="32765"/>
                </a:lnTo>
                <a:lnTo>
                  <a:pt x="270509" y="35813"/>
                </a:lnTo>
                <a:lnTo>
                  <a:pt x="272033" y="38861"/>
                </a:lnTo>
                <a:lnTo>
                  <a:pt x="275081" y="40385"/>
                </a:lnTo>
                <a:lnTo>
                  <a:pt x="301751" y="40385"/>
                </a:lnTo>
                <a:lnTo>
                  <a:pt x="304800" y="38861"/>
                </a:lnTo>
                <a:lnTo>
                  <a:pt x="306324" y="35813"/>
                </a:lnTo>
                <a:lnTo>
                  <a:pt x="304800" y="32765"/>
                </a:lnTo>
                <a:lnTo>
                  <a:pt x="301751" y="31241"/>
                </a:lnTo>
                <a:close/>
              </a:path>
              <a:path w="4361180" h="71754">
                <a:moveTo>
                  <a:pt x="364236" y="31241"/>
                </a:moveTo>
                <a:lnTo>
                  <a:pt x="337565" y="31241"/>
                </a:lnTo>
                <a:lnTo>
                  <a:pt x="334518" y="32765"/>
                </a:lnTo>
                <a:lnTo>
                  <a:pt x="332994" y="35813"/>
                </a:lnTo>
                <a:lnTo>
                  <a:pt x="334518" y="38861"/>
                </a:lnTo>
                <a:lnTo>
                  <a:pt x="337565" y="40385"/>
                </a:lnTo>
                <a:lnTo>
                  <a:pt x="364236" y="40385"/>
                </a:lnTo>
                <a:lnTo>
                  <a:pt x="368045" y="38861"/>
                </a:lnTo>
                <a:lnTo>
                  <a:pt x="368807" y="35813"/>
                </a:lnTo>
                <a:lnTo>
                  <a:pt x="368045" y="32765"/>
                </a:lnTo>
                <a:lnTo>
                  <a:pt x="364236" y="31241"/>
                </a:lnTo>
                <a:close/>
              </a:path>
              <a:path w="4361180" h="71754">
                <a:moveTo>
                  <a:pt x="427481" y="31241"/>
                </a:moveTo>
                <a:lnTo>
                  <a:pt x="400050" y="31241"/>
                </a:lnTo>
                <a:lnTo>
                  <a:pt x="397001" y="32765"/>
                </a:lnTo>
                <a:lnTo>
                  <a:pt x="396239" y="35813"/>
                </a:lnTo>
                <a:lnTo>
                  <a:pt x="397001" y="38861"/>
                </a:lnTo>
                <a:lnTo>
                  <a:pt x="400050" y="40385"/>
                </a:lnTo>
                <a:lnTo>
                  <a:pt x="427481" y="40385"/>
                </a:lnTo>
                <a:lnTo>
                  <a:pt x="430530" y="38861"/>
                </a:lnTo>
                <a:lnTo>
                  <a:pt x="432053" y="35813"/>
                </a:lnTo>
                <a:lnTo>
                  <a:pt x="430530" y="32765"/>
                </a:lnTo>
                <a:lnTo>
                  <a:pt x="427481" y="31241"/>
                </a:lnTo>
                <a:close/>
              </a:path>
              <a:path w="4361180" h="71754">
                <a:moveTo>
                  <a:pt x="489965" y="31241"/>
                </a:moveTo>
                <a:lnTo>
                  <a:pt x="463295" y="31241"/>
                </a:lnTo>
                <a:lnTo>
                  <a:pt x="460247" y="32765"/>
                </a:lnTo>
                <a:lnTo>
                  <a:pt x="458724" y="35813"/>
                </a:lnTo>
                <a:lnTo>
                  <a:pt x="460247" y="38861"/>
                </a:lnTo>
                <a:lnTo>
                  <a:pt x="463295" y="40385"/>
                </a:lnTo>
                <a:lnTo>
                  <a:pt x="489965" y="40385"/>
                </a:lnTo>
                <a:lnTo>
                  <a:pt x="493013" y="38861"/>
                </a:lnTo>
                <a:lnTo>
                  <a:pt x="494538" y="35813"/>
                </a:lnTo>
                <a:lnTo>
                  <a:pt x="493013" y="32765"/>
                </a:lnTo>
                <a:lnTo>
                  <a:pt x="489965" y="31241"/>
                </a:lnTo>
                <a:close/>
              </a:path>
              <a:path w="4361180" h="71754">
                <a:moveTo>
                  <a:pt x="552450" y="31241"/>
                </a:moveTo>
                <a:lnTo>
                  <a:pt x="525780" y="31241"/>
                </a:lnTo>
                <a:lnTo>
                  <a:pt x="522731" y="32765"/>
                </a:lnTo>
                <a:lnTo>
                  <a:pt x="521207" y="35813"/>
                </a:lnTo>
                <a:lnTo>
                  <a:pt x="522731" y="38861"/>
                </a:lnTo>
                <a:lnTo>
                  <a:pt x="525780" y="40385"/>
                </a:lnTo>
                <a:lnTo>
                  <a:pt x="552450" y="40385"/>
                </a:lnTo>
                <a:lnTo>
                  <a:pt x="556259" y="38861"/>
                </a:lnTo>
                <a:lnTo>
                  <a:pt x="557021" y="35813"/>
                </a:lnTo>
                <a:lnTo>
                  <a:pt x="556259" y="32765"/>
                </a:lnTo>
                <a:lnTo>
                  <a:pt x="552450" y="31241"/>
                </a:lnTo>
                <a:close/>
              </a:path>
              <a:path w="4361180" h="71754">
                <a:moveTo>
                  <a:pt x="615695" y="31241"/>
                </a:moveTo>
                <a:lnTo>
                  <a:pt x="588263" y="31241"/>
                </a:lnTo>
                <a:lnTo>
                  <a:pt x="585215" y="32765"/>
                </a:lnTo>
                <a:lnTo>
                  <a:pt x="584453" y="35813"/>
                </a:lnTo>
                <a:lnTo>
                  <a:pt x="585215" y="38861"/>
                </a:lnTo>
                <a:lnTo>
                  <a:pt x="588263" y="40385"/>
                </a:lnTo>
                <a:lnTo>
                  <a:pt x="615695" y="40385"/>
                </a:lnTo>
                <a:lnTo>
                  <a:pt x="618744" y="38861"/>
                </a:lnTo>
                <a:lnTo>
                  <a:pt x="620268" y="35813"/>
                </a:lnTo>
                <a:lnTo>
                  <a:pt x="618744" y="32765"/>
                </a:lnTo>
                <a:lnTo>
                  <a:pt x="615695" y="31241"/>
                </a:lnTo>
                <a:close/>
              </a:path>
              <a:path w="4361180" h="71754">
                <a:moveTo>
                  <a:pt x="678180" y="31241"/>
                </a:moveTo>
                <a:lnTo>
                  <a:pt x="651509" y="31241"/>
                </a:lnTo>
                <a:lnTo>
                  <a:pt x="648462" y="32765"/>
                </a:lnTo>
                <a:lnTo>
                  <a:pt x="646938" y="35813"/>
                </a:lnTo>
                <a:lnTo>
                  <a:pt x="648462" y="38861"/>
                </a:lnTo>
                <a:lnTo>
                  <a:pt x="651509" y="40385"/>
                </a:lnTo>
                <a:lnTo>
                  <a:pt x="678180" y="40385"/>
                </a:lnTo>
                <a:lnTo>
                  <a:pt x="681227" y="38861"/>
                </a:lnTo>
                <a:lnTo>
                  <a:pt x="682751" y="35813"/>
                </a:lnTo>
                <a:lnTo>
                  <a:pt x="681227" y="32765"/>
                </a:lnTo>
                <a:lnTo>
                  <a:pt x="678180" y="31241"/>
                </a:lnTo>
                <a:close/>
              </a:path>
              <a:path w="4361180" h="71754">
                <a:moveTo>
                  <a:pt x="740663" y="31241"/>
                </a:moveTo>
                <a:lnTo>
                  <a:pt x="713994" y="31241"/>
                </a:lnTo>
                <a:lnTo>
                  <a:pt x="710945" y="32765"/>
                </a:lnTo>
                <a:lnTo>
                  <a:pt x="709421" y="35813"/>
                </a:lnTo>
                <a:lnTo>
                  <a:pt x="710945" y="38861"/>
                </a:lnTo>
                <a:lnTo>
                  <a:pt x="713994" y="40385"/>
                </a:lnTo>
                <a:lnTo>
                  <a:pt x="740663" y="40385"/>
                </a:lnTo>
                <a:lnTo>
                  <a:pt x="743712" y="38861"/>
                </a:lnTo>
                <a:lnTo>
                  <a:pt x="745236" y="35813"/>
                </a:lnTo>
                <a:lnTo>
                  <a:pt x="743712" y="32765"/>
                </a:lnTo>
                <a:lnTo>
                  <a:pt x="740663" y="31241"/>
                </a:lnTo>
                <a:close/>
              </a:path>
              <a:path w="4361180" h="71754">
                <a:moveTo>
                  <a:pt x="803909" y="31241"/>
                </a:moveTo>
                <a:lnTo>
                  <a:pt x="776477" y="31241"/>
                </a:lnTo>
                <a:lnTo>
                  <a:pt x="773430" y="32765"/>
                </a:lnTo>
                <a:lnTo>
                  <a:pt x="772668" y="35813"/>
                </a:lnTo>
                <a:lnTo>
                  <a:pt x="773430" y="38861"/>
                </a:lnTo>
                <a:lnTo>
                  <a:pt x="776477" y="40385"/>
                </a:lnTo>
                <a:lnTo>
                  <a:pt x="803909" y="40385"/>
                </a:lnTo>
                <a:lnTo>
                  <a:pt x="806957" y="38861"/>
                </a:lnTo>
                <a:lnTo>
                  <a:pt x="808482" y="35813"/>
                </a:lnTo>
                <a:lnTo>
                  <a:pt x="806957" y="32765"/>
                </a:lnTo>
                <a:lnTo>
                  <a:pt x="803909" y="31241"/>
                </a:lnTo>
                <a:close/>
              </a:path>
              <a:path w="4361180" h="71754">
                <a:moveTo>
                  <a:pt x="866394" y="31241"/>
                </a:moveTo>
                <a:lnTo>
                  <a:pt x="839724" y="31241"/>
                </a:lnTo>
                <a:lnTo>
                  <a:pt x="836676" y="32765"/>
                </a:lnTo>
                <a:lnTo>
                  <a:pt x="835151" y="35813"/>
                </a:lnTo>
                <a:lnTo>
                  <a:pt x="836676" y="38861"/>
                </a:lnTo>
                <a:lnTo>
                  <a:pt x="839724" y="40385"/>
                </a:lnTo>
                <a:lnTo>
                  <a:pt x="866394" y="40385"/>
                </a:lnTo>
                <a:lnTo>
                  <a:pt x="869441" y="38861"/>
                </a:lnTo>
                <a:lnTo>
                  <a:pt x="870965" y="35813"/>
                </a:lnTo>
                <a:lnTo>
                  <a:pt x="869441" y="32765"/>
                </a:lnTo>
                <a:lnTo>
                  <a:pt x="866394" y="31241"/>
                </a:lnTo>
                <a:close/>
              </a:path>
              <a:path w="4361180" h="71754">
                <a:moveTo>
                  <a:pt x="928877" y="31241"/>
                </a:moveTo>
                <a:lnTo>
                  <a:pt x="902207" y="31241"/>
                </a:lnTo>
                <a:lnTo>
                  <a:pt x="899159" y="32765"/>
                </a:lnTo>
                <a:lnTo>
                  <a:pt x="897636" y="35813"/>
                </a:lnTo>
                <a:lnTo>
                  <a:pt x="899159" y="38861"/>
                </a:lnTo>
                <a:lnTo>
                  <a:pt x="902207" y="40385"/>
                </a:lnTo>
                <a:lnTo>
                  <a:pt x="928877" y="40385"/>
                </a:lnTo>
                <a:lnTo>
                  <a:pt x="931926" y="38861"/>
                </a:lnTo>
                <a:lnTo>
                  <a:pt x="933450" y="35813"/>
                </a:lnTo>
                <a:lnTo>
                  <a:pt x="931926" y="32765"/>
                </a:lnTo>
                <a:lnTo>
                  <a:pt x="928877" y="31241"/>
                </a:lnTo>
                <a:close/>
              </a:path>
              <a:path w="4361180" h="71754">
                <a:moveTo>
                  <a:pt x="992124" y="31241"/>
                </a:moveTo>
                <a:lnTo>
                  <a:pt x="964691" y="31241"/>
                </a:lnTo>
                <a:lnTo>
                  <a:pt x="961644" y="32765"/>
                </a:lnTo>
                <a:lnTo>
                  <a:pt x="960119" y="35813"/>
                </a:lnTo>
                <a:lnTo>
                  <a:pt x="961644" y="38861"/>
                </a:lnTo>
                <a:lnTo>
                  <a:pt x="964691" y="40385"/>
                </a:lnTo>
                <a:lnTo>
                  <a:pt x="992124" y="40385"/>
                </a:lnTo>
                <a:lnTo>
                  <a:pt x="995171" y="38861"/>
                </a:lnTo>
                <a:lnTo>
                  <a:pt x="996695" y="35813"/>
                </a:lnTo>
                <a:lnTo>
                  <a:pt x="995171" y="32765"/>
                </a:lnTo>
                <a:lnTo>
                  <a:pt x="992124" y="31241"/>
                </a:lnTo>
                <a:close/>
              </a:path>
              <a:path w="4361180" h="71754">
                <a:moveTo>
                  <a:pt x="1054608" y="31241"/>
                </a:moveTo>
                <a:lnTo>
                  <a:pt x="1027938" y="31241"/>
                </a:lnTo>
                <a:lnTo>
                  <a:pt x="1024889" y="32765"/>
                </a:lnTo>
                <a:lnTo>
                  <a:pt x="1023365" y="35813"/>
                </a:lnTo>
                <a:lnTo>
                  <a:pt x="1024889" y="38861"/>
                </a:lnTo>
                <a:lnTo>
                  <a:pt x="1027938" y="40385"/>
                </a:lnTo>
                <a:lnTo>
                  <a:pt x="1054608" y="40385"/>
                </a:lnTo>
                <a:lnTo>
                  <a:pt x="1057656" y="38861"/>
                </a:lnTo>
                <a:lnTo>
                  <a:pt x="1059180" y="35813"/>
                </a:lnTo>
                <a:lnTo>
                  <a:pt x="1057656" y="32765"/>
                </a:lnTo>
                <a:lnTo>
                  <a:pt x="1054608" y="31241"/>
                </a:lnTo>
                <a:close/>
              </a:path>
              <a:path w="4361180" h="71754">
                <a:moveTo>
                  <a:pt x="1117091" y="31241"/>
                </a:moveTo>
                <a:lnTo>
                  <a:pt x="1090421" y="31241"/>
                </a:lnTo>
                <a:lnTo>
                  <a:pt x="1087374" y="32765"/>
                </a:lnTo>
                <a:lnTo>
                  <a:pt x="1085850" y="35813"/>
                </a:lnTo>
                <a:lnTo>
                  <a:pt x="1087374" y="38861"/>
                </a:lnTo>
                <a:lnTo>
                  <a:pt x="1090421" y="40385"/>
                </a:lnTo>
                <a:lnTo>
                  <a:pt x="1117091" y="40385"/>
                </a:lnTo>
                <a:lnTo>
                  <a:pt x="1120139" y="38861"/>
                </a:lnTo>
                <a:lnTo>
                  <a:pt x="1121664" y="35813"/>
                </a:lnTo>
                <a:lnTo>
                  <a:pt x="1120139" y="32765"/>
                </a:lnTo>
                <a:lnTo>
                  <a:pt x="1117091" y="31241"/>
                </a:lnTo>
                <a:close/>
              </a:path>
              <a:path w="4361180" h="71754">
                <a:moveTo>
                  <a:pt x="1180338" y="31241"/>
                </a:moveTo>
                <a:lnTo>
                  <a:pt x="1152906" y="31241"/>
                </a:lnTo>
                <a:lnTo>
                  <a:pt x="1149858" y="32765"/>
                </a:lnTo>
                <a:lnTo>
                  <a:pt x="1148333" y="35813"/>
                </a:lnTo>
                <a:lnTo>
                  <a:pt x="1149858" y="38861"/>
                </a:lnTo>
                <a:lnTo>
                  <a:pt x="1152906" y="40385"/>
                </a:lnTo>
                <a:lnTo>
                  <a:pt x="1180338" y="40385"/>
                </a:lnTo>
                <a:lnTo>
                  <a:pt x="1183386" y="38861"/>
                </a:lnTo>
                <a:lnTo>
                  <a:pt x="1184147" y="35813"/>
                </a:lnTo>
                <a:lnTo>
                  <a:pt x="1183386" y="32765"/>
                </a:lnTo>
                <a:lnTo>
                  <a:pt x="1180338" y="31241"/>
                </a:lnTo>
                <a:close/>
              </a:path>
              <a:path w="4361180" h="71754">
                <a:moveTo>
                  <a:pt x="1242821" y="31241"/>
                </a:moveTo>
                <a:lnTo>
                  <a:pt x="1216152" y="31241"/>
                </a:lnTo>
                <a:lnTo>
                  <a:pt x="1213103" y="32765"/>
                </a:lnTo>
                <a:lnTo>
                  <a:pt x="1211580" y="35813"/>
                </a:lnTo>
                <a:lnTo>
                  <a:pt x="1213103" y="38861"/>
                </a:lnTo>
                <a:lnTo>
                  <a:pt x="1216152" y="40385"/>
                </a:lnTo>
                <a:lnTo>
                  <a:pt x="1242821" y="40385"/>
                </a:lnTo>
                <a:lnTo>
                  <a:pt x="1245870" y="38861"/>
                </a:lnTo>
                <a:lnTo>
                  <a:pt x="1247394" y="35813"/>
                </a:lnTo>
                <a:lnTo>
                  <a:pt x="1245870" y="32765"/>
                </a:lnTo>
                <a:lnTo>
                  <a:pt x="1242821" y="31241"/>
                </a:lnTo>
                <a:close/>
              </a:path>
              <a:path w="4361180" h="71754">
                <a:moveTo>
                  <a:pt x="1305306" y="31241"/>
                </a:moveTo>
                <a:lnTo>
                  <a:pt x="1278636" y="31241"/>
                </a:lnTo>
                <a:lnTo>
                  <a:pt x="1275588" y="32765"/>
                </a:lnTo>
                <a:lnTo>
                  <a:pt x="1274064" y="35813"/>
                </a:lnTo>
                <a:lnTo>
                  <a:pt x="1275588" y="38861"/>
                </a:lnTo>
                <a:lnTo>
                  <a:pt x="1278636" y="40385"/>
                </a:lnTo>
                <a:lnTo>
                  <a:pt x="1305306" y="40385"/>
                </a:lnTo>
                <a:lnTo>
                  <a:pt x="1308353" y="38861"/>
                </a:lnTo>
                <a:lnTo>
                  <a:pt x="1309877" y="35813"/>
                </a:lnTo>
                <a:lnTo>
                  <a:pt x="1308353" y="32765"/>
                </a:lnTo>
                <a:lnTo>
                  <a:pt x="1305306" y="31241"/>
                </a:lnTo>
                <a:close/>
              </a:path>
              <a:path w="4361180" h="71754">
                <a:moveTo>
                  <a:pt x="1368552" y="31241"/>
                </a:moveTo>
                <a:lnTo>
                  <a:pt x="1341120" y="31241"/>
                </a:lnTo>
                <a:lnTo>
                  <a:pt x="1338071" y="32765"/>
                </a:lnTo>
                <a:lnTo>
                  <a:pt x="1336547" y="35813"/>
                </a:lnTo>
                <a:lnTo>
                  <a:pt x="1338071" y="38861"/>
                </a:lnTo>
                <a:lnTo>
                  <a:pt x="1341120" y="40385"/>
                </a:lnTo>
                <a:lnTo>
                  <a:pt x="1368552" y="40385"/>
                </a:lnTo>
                <a:lnTo>
                  <a:pt x="1371600" y="38861"/>
                </a:lnTo>
                <a:lnTo>
                  <a:pt x="1372362" y="35813"/>
                </a:lnTo>
                <a:lnTo>
                  <a:pt x="1371600" y="32765"/>
                </a:lnTo>
                <a:lnTo>
                  <a:pt x="1368552" y="31241"/>
                </a:lnTo>
                <a:close/>
              </a:path>
              <a:path w="4361180" h="71754">
                <a:moveTo>
                  <a:pt x="1431036" y="31241"/>
                </a:moveTo>
                <a:lnTo>
                  <a:pt x="1404365" y="31241"/>
                </a:lnTo>
                <a:lnTo>
                  <a:pt x="1400556" y="32765"/>
                </a:lnTo>
                <a:lnTo>
                  <a:pt x="1399794" y="35813"/>
                </a:lnTo>
                <a:lnTo>
                  <a:pt x="1400556" y="38861"/>
                </a:lnTo>
                <a:lnTo>
                  <a:pt x="1404365" y="40385"/>
                </a:lnTo>
                <a:lnTo>
                  <a:pt x="1431036" y="40385"/>
                </a:lnTo>
                <a:lnTo>
                  <a:pt x="1434083" y="38861"/>
                </a:lnTo>
                <a:lnTo>
                  <a:pt x="1435608" y="35813"/>
                </a:lnTo>
                <a:lnTo>
                  <a:pt x="1434083" y="32765"/>
                </a:lnTo>
                <a:lnTo>
                  <a:pt x="1431036" y="31241"/>
                </a:lnTo>
                <a:close/>
              </a:path>
              <a:path w="4361180" h="71754">
                <a:moveTo>
                  <a:pt x="1493520" y="31241"/>
                </a:moveTo>
                <a:lnTo>
                  <a:pt x="1466850" y="31241"/>
                </a:lnTo>
                <a:lnTo>
                  <a:pt x="1463802" y="32765"/>
                </a:lnTo>
                <a:lnTo>
                  <a:pt x="1462277" y="35813"/>
                </a:lnTo>
                <a:lnTo>
                  <a:pt x="1463802" y="38861"/>
                </a:lnTo>
                <a:lnTo>
                  <a:pt x="1466850" y="40385"/>
                </a:lnTo>
                <a:lnTo>
                  <a:pt x="1493520" y="40385"/>
                </a:lnTo>
                <a:lnTo>
                  <a:pt x="1496568" y="38861"/>
                </a:lnTo>
                <a:lnTo>
                  <a:pt x="1498091" y="35813"/>
                </a:lnTo>
                <a:lnTo>
                  <a:pt x="1496568" y="32765"/>
                </a:lnTo>
                <a:lnTo>
                  <a:pt x="1493520" y="31241"/>
                </a:lnTo>
                <a:close/>
              </a:path>
              <a:path w="4361180" h="71754">
                <a:moveTo>
                  <a:pt x="1556765" y="31241"/>
                </a:moveTo>
                <a:lnTo>
                  <a:pt x="1529333" y="31241"/>
                </a:lnTo>
                <a:lnTo>
                  <a:pt x="1526286" y="32765"/>
                </a:lnTo>
                <a:lnTo>
                  <a:pt x="1524762" y="35813"/>
                </a:lnTo>
                <a:lnTo>
                  <a:pt x="1526286" y="38861"/>
                </a:lnTo>
                <a:lnTo>
                  <a:pt x="1529333" y="40385"/>
                </a:lnTo>
                <a:lnTo>
                  <a:pt x="1556765" y="40385"/>
                </a:lnTo>
                <a:lnTo>
                  <a:pt x="1559814" y="38861"/>
                </a:lnTo>
                <a:lnTo>
                  <a:pt x="1560576" y="35813"/>
                </a:lnTo>
                <a:lnTo>
                  <a:pt x="1559814" y="32765"/>
                </a:lnTo>
                <a:lnTo>
                  <a:pt x="1556765" y="31241"/>
                </a:lnTo>
                <a:close/>
              </a:path>
              <a:path w="4361180" h="71754">
                <a:moveTo>
                  <a:pt x="1619250" y="31241"/>
                </a:moveTo>
                <a:lnTo>
                  <a:pt x="1592580" y="31241"/>
                </a:lnTo>
                <a:lnTo>
                  <a:pt x="1588770" y="32765"/>
                </a:lnTo>
                <a:lnTo>
                  <a:pt x="1588008" y="35813"/>
                </a:lnTo>
                <a:lnTo>
                  <a:pt x="1588770" y="38861"/>
                </a:lnTo>
                <a:lnTo>
                  <a:pt x="1592580" y="40385"/>
                </a:lnTo>
                <a:lnTo>
                  <a:pt x="1619250" y="40385"/>
                </a:lnTo>
                <a:lnTo>
                  <a:pt x="1622297" y="38861"/>
                </a:lnTo>
                <a:lnTo>
                  <a:pt x="1623821" y="35813"/>
                </a:lnTo>
                <a:lnTo>
                  <a:pt x="1622297" y="32765"/>
                </a:lnTo>
                <a:lnTo>
                  <a:pt x="1619250" y="31241"/>
                </a:lnTo>
                <a:close/>
              </a:path>
              <a:path w="4361180" h="71754">
                <a:moveTo>
                  <a:pt x="1681734" y="31241"/>
                </a:moveTo>
                <a:lnTo>
                  <a:pt x="1655064" y="31241"/>
                </a:lnTo>
                <a:lnTo>
                  <a:pt x="1652015" y="32765"/>
                </a:lnTo>
                <a:lnTo>
                  <a:pt x="1650491" y="35813"/>
                </a:lnTo>
                <a:lnTo>
                  <a:pt x="1652015" y="38861"/>
                </a:lnTo>
                <a:lnTo>
                  <a:pt x="1655064" y="40385"/>
                </a:lnTo>
                <a:lnTo>
                  <a:pt x="1681734" y="40385"/>
                </a:lnTo>
                <a:lnTo>
                  <a:pt x="1684781" y="38861"/>
                </a:lnTo>
                <a:lnTo>
                  <a:pt x="1686305" y="35813"/>
                </a:lnTo>
                <a:lnTo>
                  <a:pt x="1684781" y="32765"/>
                </a:lnTo>
                <a:lnTo>
                  <a:pt x="1681734" y="31241"/>
                </a:lnTo>
                <a:close/>
              </a:path>
              <a:path w="4361180" h="71754">
                <a:moveTo>
                  <a:pt x="1744217" y="31241"/>
                </a:moveTo>
                <a:lnTo>
                  <a:pt x="1717548" y="31241"/>
                </a:lnTo>
                <a:lnTo>
                  <a:pt x="1714500" y="32765"/>
                </a:lnTo>
                <a:lnTo>
                  <a:pt x="1712976" y="35813"/>
                </a:lnTo>
                <a:lnTo>
                  <a:pt x="1714500" y="38861"/>
                </a:lnTo>
                <a:lnTo>
                  <a:pt x="1717548" y="40385"/>
                </a:lnTo>
                <a:lnTo>
                  <a:pt x="1744217" y="40385"/>
                </a:lnTo>
                <a:lnTo>
                  <a:pt x="1748027" y="38861"/>
                </a:lnTo>
                <a:lnTo>
                  <a:pt x="1748789" y="35813"/>
                </a:lnTo>
                <a:lnTo>
                  <a:pt x="1748027" y="32765"/>
                </a:lnTo>
                <a:lnTo>
                  <a:pt x="1744217" y="31241"/>
                </a:lnTo>
                <a:close/>
              </a:path>
              <a:path w="4361180" h="71754">
                <a:moveTo>
                  <a:pt x="1807464" y="31241"/>
                </a:moveTo>
                <a:lnTo>
                  <a:pt x="1780793" y="31241"/>
                </a:lnTo>
                <a:lnTo>
                  <a:pt x="1776984" y="32765"/>
                </a:lnTo>
                <a:lnTo>
                  <a:pt x="1776222" y="35813"/>
                </a:lnTo>
                <a:lnTo>
                  <a:pt x="1776984" y="38861"/>
                </a:lnTo>
                <a:lnTo>
                  <a:pt x="1780793" y="40385"/>
                </a:lnTo>
                <a:lnTo>
                  <a:pt x="1807464" y="40385"/>
                </a:lnTo>
                <a:lnTo>
                  <a:pt x="1810512" y="38861"/>
                </a:lnTo>
                <a:lnTo>
                  <a:pt x="1812036" y="35813"/>
                </a:lnTo>
                <a:lnTo>
                  <a:pt x="1810512" y="32765"/>
                </a:lnTo>
                <a:lnTo>
                  <a:pt x="1807464" y="31241"/>
                </a:lnTo>
                <a:close/>
              </a:path>
              <a:path w="4361180" h="71754">
                <a:moveTo>
                  <a:pt x="1869948" y="31241"/>
                </a:moveTo>
                <a:lnTo>
                  <a:pt x="1843277" y="31241"/>
                </a:lnTo>
                <a:lnTo>
                  <a:pt x="1840229" y="32765"/>
                </a:lnTo>
                <a:lnTo>
                  <a:pt x="1838705" y="35813"/>
                </a:lnTo>
                <a:lnTo>
                  <a:pt x="1840229" y="38861"/>
                </a:lnTo>
                <a:lnTo>
                  <a:pt x="1843277" y="40385"/>
                </a:lnTo>
                <a:lnTo>
                  <a:pt x="1869948" y="40385"/>
                </a:lnTo>
                <a:lnTo>
                  <a:pt x="1872996" y="38861"/>
                </a:lnTo>
                <a:lnTo>
                  <a:pt x="1874519" y="35813"/>
                </a:lnTo>
                <a:lnTo>
                  <a:pt x="1872996" y="32765"/>
                </a:lnTo>
                <a:lnTo>
                  <a:pt x="1869948" y="31241"/>
                </a:lnTo>
                <a:close/>
              </a:path>
              <a:path w="4361180" h="71754">
                <a:moveTo>
                  <a:pt x="1932431" y="31241"/>
                </a:moveTo>
                <a:lnTo>
                  <a:pt x="1905762" y="31241"/>
                </a:lnTo>
                <a:lnTo>
                  <a:pt x="1902714" y="32765"/>
                </a:lnTo>
                <a:lnTo>
                  <a:pt x="1901189" y="35813"/>
                </a:lnTo>
                <a:lnTo>
                  <a:pt x="1902714" y="38861"/>
                </a:lnTo>
                <a:lnTo>
                  <a:pt x="1905762" y="40385"/>
                </a:lnTo>
                <a:lnTo>
                  <a:pt x="1932431" y="40385"/>
                </a:lnTo>
                <a:lnTo>
                  <a:pt x="1936241" y="38861"/>
                </a:lnTo>
                <a:lnTo>
                  <a:pt x="1937003" y="35813"/>
                </a:lnTo>
                <a:lnTo>
                  <a:pt x="1936241" y="32765"/>
                </a:lnTo>
                <a:lnTo>
                  <a:pt x="1932431" y="31241"/>
                </a:lnTo>
                <a:close/>
              </a:path>
              <a:path w="4361180" h="71754">
                <a:moveTo>
                  <a:pt x="1995677" y="31241"/>
                </a:moveTo>
                <a:lnTo>
                  <a:pt x="1968246" y="31241"/>
                </a:lnTo>
                <a:lnTo>
                  <a:pt x="1965198" y="32765"/>
                </a:lnTo>
                <a:lnTo>
                  <a:pt x="1964436" y="35813"/>
                </a:lnTo>
                <a:lnTo>
                  <a:pt x="1965198" y="38861"/>
                </a:lnTo>
                <a:lnTo>
                  <a:pt x="1968246" y="40385"/>
                </a:lnTo>
                <a:lnTo>
                  <a:pt x="1995677" y="40385"/>
                </a:lnTo>
                <a:lnTo>
                  <a:pt x="1998726" y="38861"/>
                </a:lnTo>
                <a:lnTo>
                  <a:pt x="2000250" y="35813"/>
                </a:lnTo>
                <a:lnTo>
                  <a:pt x="1998726" y="32765"/>
                </a:lnTo>
                <a:lnTo>
                  <a:pt x="1995677" y="31241"/>
                </a:lnTo>
                <a:close/>
              </a:path>
              <a:path w="4361180" h="71754">
                <a:moveTo>
                  <a:pt x="2058162" y="31241"/>
                </a:moveTo>
                <a:lnTo>
                  <a:pt x="2031491" y="31241"/>
                </a:lnTo>
                <a:lnTo>
                  <a:pt x="2028443" y="32765"/>
                </a:lnTo>
                <a:lnTo>
                  <a:pt x="2026919" y="35813"/>
                </a:lnTo>
                <a:lnTo>
                  <a:pt x="2028443" y="38861"/>
                </a:lnTo>
                <a:lnTo>
                  <a:pt x="2031491" y="40385"/>
                </a:lnTo>
                <a:lnTo>
                  <a:pt x="2058162" y="40385"/>
                </a:lnTo>
                <a:lnTo>
                  <a:pt x="2061210" y="38861"/>
                </a:lnTo>
                <a:lnTo>
                  <a:pt x="2062734" y="35813"/>
                </a:lnTo>
                <a:lnTo>
                  <a:pt x="2061210" y="32765"/>
                </a:lnTo>
                <a:lnTo>
                  <a:pt x="2058162" y="31241"/>
                </a:lnTo>
                <a:close/>
              </a:path>
              <a:path w="4361180" h="71754">
                <a:moveTo>
                  <a:pt x="2120646" y="31241"/>
                </a:moveTo>
                <a:lnTo>
                  <a:pt x="2093976" y="31241"/>
                </a:lnTo>
                <a:lnTo>
                  <a:pt x="2090927" y="32765"/>
                </a:lnTo>
                <a:lnTo>
                  <a:pt x="2089403" y="35813"/>
                </a:lnTo>
                <a:lnTo>
                  <a:pt x="2090927" y="38861"/>
                </a:lnTo>
                <a:lnTo>
                  <a:pt x="2093976" y="40385"/>
                </a:lnTo>
                <a:lnTo>
                  <a:pt x="2120646" y="40385"/>
                </a:lnTo>
                <a:lnTo>
                  <a:pt x="2124455" y="38861"/>
                </a:lnTo>
                <a:lnTo>
                  <a:pt x="2125217" y="35813"/>
                </a:lnTo>
                <a:lnTo>
                  <a:pt x="2124455" y="32765"/>
                </a:lnTo>
                <a:lnTo>
                  <a:pt x="2120646" y="31241"/>
                </a:lnTo>
                <a:close/>
              </a:path>
              <a:path w="4361180" h="71754">
                <a:moveTo>
                  <a:pt x="2183891" y="31241"/>
                </a:moveTo>
                <a:lnTo>
                  <a:pt x="2156460" y="31241"/>
                </a:lnTo>
                <a:lnTo>
                  <a:pt x="2153412" y="32765"/>
                </a:lnTo>
                <a:lnTo>
                  <a:pt x="2152650" y="35813"/>
                </a:lnTo>
                <a:lnTo>
                  <a:pt x="2153412" y="38861"/>
                </a:lnTo>
                <a:lnTo>
                  <a:pt x="2156460" y="40385"/>
                </a:lnTo>
                <a:lnTo>
                  <a:pt x="2183891" y="40385"/>
                </a:lnTo>
                <a:lnTo>
                  <a:pt x="2186940" y="38861"/>
                </a:lnTo>
                <a:lnTo>
                  <a:pt x="2188464" y="35813"/>
                </a:lnTo>
                <a:lnTo>
                  <a:pt x="2186940" y="32765"/>
                </a:lnTo>
                <a:lnTo>
                  <a:pt x="2183891" y="31241"/>
                </a:lnTo>
                <a:close/>
              </a:path>
              <a:path w="4361180" h="71754">
                <a:moveTo>
                  <a:pt x="2246376" y="31241"/>
                </a:moveTo>
                <a:lnTo>
                  <a:pt x="2219705" y="31241"/>
                </a:lnTo>
                <a:lnTo>
                  <a:pt x="2216658" y="32765"/>
                </a:lnTo>
                <a:lnTo>
                  <a:pt x="2215134" y="35813"/>
                </a:lnTo>
                <a:lnTo>
                  <a:pt x="2216658" y="38861"/>
                </a:lnTo>
                <a:lnTo>
                  <a:pt x="2219705" y="40385"/>
                </a:lnTo>
                <a:lnTo>
                  <a:pt x="2246376" y="40385"/>
                </a:lnTo>
                <a:lnTo>
                  <a:pt x="2249424" y="38861"/>
                </a:lnTo>
                <a:lnTo>
                  <a:pt x="2250948" y="35813"/>
                </a:lnTo>
                <a:lnTo>
                  <a:pt x="2249424" y="32765"/>
                </a:lnTo>
                <a:lnTo>
                  <a:pt x="2246376" y="31241"/>
                </a:lnTo>
                <a:close/>
              </a:path>
              <a:path w="4361180" h="71754">
                <a:moveTo>
                  <a:pt x="2308860" y="31241"/>
                </a:moveTo>
                <a:lnTo>
                  <a:pt x="2282190" y="31241"/>
                </a:lnTo>
                <a:lnTo>
                  <a:pt x="2279141" y="32765"/>
                </a:lnTo>
                <a:lnTo>
                  <a:pt x="2277617" y="35813"/>
                </a:lnTo>
                <a:lnTo>
                  <a:pt x="2279141" y="38861"/>
                </a:lnTo>
                <a:lnTo>
                  <a:pt x="2282190" y="40385"/>
                </a:lnTo>
                <a:lnTo>
                  <a:pt x="2308860" y="40385"/>
                </a:lnTo>
                <a:lnTo>
                  <a:pt x="2311908" y="38861"/>
                </a:lnTo>
                <a:lnTo>
                  <a:pt x="2313431" y="35813"/>
                </a:lnTo>
                <a:lnTo>
                  <a:pt x="2311908" y="32765"/>
                </a:lnTo>
                <a:lnTo>
                  <a:pt x="2308860" y="31241"/>
                </a:lnTo>
                <a:close/>
              </a:path>
              <a:path w="4361180" h="71754">
                <a:moveTo>
                  <a:pt x="2372105" y="31241"/>
                </a:moveTo>
                <a:lnTo>
                  <a:pt x="2344674" y="31241"/>
                </a:lnTo>
                <a:lnTo>
                  <a:pt x="2341626" y="32765"/>
                </a:lnTo>
                <a:lnTo>
                  <a:pt x="2340864" y="35813"/>
                </a:lnTo>
                <a:lnTo>
                  <a:pt x="2341626" y="38861"/>
                </a:lnTo>
                <a:lnTo>
                  <a:pt x="2344674" y="40385"/>
                </a:lnTo>
                <a:lnTo>
                  <a:pt x="2372105" y="40385"/>
                </a:lnTo>
                <a:lnTo>
                  <a:pt x="2375154" y="38861"/>
                </a:lnTo>
                <a:lnTo>
                  <a:pt x="2376678" y="35813"/>
                </a:lnTo>
                <a:lnTo>
                  <a:pt x="2375154" y="32765"/>
                </a:lnTo>
                <a:lnTo>
                  <a:pt x="2372105" y="31241"/>
                </a:lnTo>
                <a:close/>
              </a:path>
              <a:path w="4361180" h="71754">
                <a:moveTo>
                  <a:pt x="2434590" y="31241"/>
                </a:moveTo>
                <a:lnTo>
                  <a:pt x="2407919" y="31241"/>
                </a:lnTo>
                <a:lnTo>
                  <a:pt x="2404872" y="32765"/>
                </a:lnTo>
                <a:lnTo>
                  <a:pt x="2403348" y="35813"/>
                </a:lnTo>
                <a:lnTo>
                  <a:pt x="2404872" y="38861"/>
                </a:lnTo>
                <a:lnTo>
                  <a:pt x="2407919" y="40385"/>
                </a:lnTo>
                <a:lnTo>
                  <a:pt x="2434590" y="40385"/>
                </a:lnTo>
                <a:lnTo>
                  <a:pt x="2437638" y="38861"/>
                </a:lnTo>
                <a:lnTo>
                  <a:pt x="2439162" y="35813"/>
                </a:lnTo>
                <a:lnTo>
                  <a:pt x="2437638" y="32765"/>
                </a:lnTo>
                <a:lnTo>
                  <a:pt x="2434590" y="31241"/>
                </a:lnTo>
                <a:close/>
              </a:path>
              <a:path w="4361180" h="71754">
                <a:moveTo>
                  <a:pt x="2497074" y="31241"/>
                </a:moveTo>
                <a:lnTo>
                  <a:pt x="2470404" y="31241"/>
                </a:lnTo>
                <a:lnTo>
                  <a:pt x="2467355" y="32765"/>
                </a:lnTo>
                <a:lnTo>
                  <a:pt x="2465831" y="35813"/>
                </a:lnTo>
                <a:lnTo>
                  <a:pt x="2467355" y="38861"/>
                </a:lnTo>
                <a:lnTo>
                  <a:pt x="2470404" y="40385"/>
                </a:lnTo>
                <a:lnTo>
                  <a:pt x="2497074" y="40385"/>
                </a:lnTo>
                <a:lnTo>
                  <a:pt x="2500122" y="38861"/>
                </a:lnTo>
                <a:lnTo>
                  <a:pt x="2501646" y="35813"/>
                </a:lnTo>
                <a:lnTo>
                  <a:pt x="2500122" y="32765"/>
                </a:lnTo>
                <a:lnTo>
                  <a:pt x="2497074" y="31241"/>
                </a:lnTo>
                <a:close/>
              </a:path>
              <a:path w="4361180" h="71754">
                <a:moveTo>
                  <a:pt x="2560319" y="31241"/>
                </a:moveTo>
                <a:lnTo>
                  <a:pt x="2532888" y="31241"/>
                </a:lnTo>
                <a:lnTo>
                  <a:pt x="2529840" y="32765"/>
                </a:lnTo>
                <a:lnTo>
                  <a:pt x="2528316" y="35813"/>
                </a:lnTo>
                <a:lnTo>
                  <a:pt x="2529840" y="38861"/>
                </a:lnTo>
                <a:lnTo>
                  <a:pt x="2532888" y="40385"/>
                </a:lnTo>
                <a:lnTo>
                  <a:pt x="2560319" y="40385"/>
                </a:lnTo>
                <a:lnTo>
                  <a:pt x="2563367" y="38861"/>
                </a:lnTo>
                <a:lnTo>
                  <a:pt x="2564891" y="35813"/>
                </a:lnTo>
                <a:lnTo>
                  <a:pt x="2563367" y="32765"/>
                </a:lnTo>
                <a:lnTo>
                  <a:pt x="2560319" y="31241"/>
                </a:lnTo>
                <a:close/>
              </a:path>
              <a:path w="4361180" h="71754">
                <a:moveTo>
                  <a:pt x="2622804" y="31241"/>
                </a:moveTo>
                <a:lnTo>
                  <a:pt x="2596134" y="31241"/>
                </a:lnTo>
                <a:lnTo>
                  <a:pt x="2593086" y="32765"/>
                </a:lnTo>
                <a:lnTo>
                  <a:pt x="2591562" y="35813"/>
                </a:lnTo>
                <a:lnTo>
                  <a:pt x="2593086" y="38861"/>
                </a:lnTo>
                <a:lnTo>
                  <a:pt x="2596134" y="40385"/>
                </a:lnTo>
                <a:lnTo>
                  <a:pt x="2622804" y="40385"/>
                </a:lnTo>
                <a:lnTo>
                  <a:pt x="2625852" y="38861"/>
                </a:lnTo>
                <a:lnTo>
                  <a:pt x="2627376" y="35813"/>
                </a:lnTo>
                <a:lnTo>
                  <a:pt x="2625852" y="32765"/>
                </a:lnTo>
                <a:lnTo>
                  <a:pt x="2622804" y="31241"/>
                </a:lnTo>
                <a:close/>
              </a:path>
              <a:path w="4361180" h="71754">
                <a:moveTo>
                  <a:pt x="2685288" y="31241"/>
                </a:moveTo>
                <a:lnTo>
                  <a:pt x="2658617" y="31241"/>
                </a:lnTo>
                <a:lnTo>
                  <a:pt x="2655569" y="32765"/>
                </a:lnTo>
                <a:lnTo>
                  <a:pt x="2654046" y="35813"/>
                </a:lnTo>
                <a:lnTo>
                  <a:pt x="2655569" y="38861"/>
                </a:lnTo>
                <a:lnTo>
                  <a:pt x="2658617" y="40385"/>
                </a:lnTo>
                <a:lnTo>
                  <a:pt x="2685288" y="40385"/>
                </a:lnTo>
                <a:lnTo>
                  <a:pt x="2688336" y="38861"/>
                </a:lnTo>
                <a:lnTo>
                  <a:pt x="2689860" y="35813"/>
                </a:lnTo>
                <a:lnTo>
                  <a:pt x="2688336" y="32765"/>
                </a:lnTo>
                <a:lnTo>
                  <a:pt x="2685288" y="31241"/>
                </a:lnTo>
                <a:close/>
              </a:path>
              <a:path w="4361180" h="71754">
                <a:moveTo>
                  <a:pt x="2748534" y="31241"/>
                </a:moveTo>
                <a:lnTo>
                  <a:pt x="2721102" y="31241"/>
                </a:lnTo>
                <a:lnTo>
                  <a:pt x="2718054" y="32765"/>
                </a:lnTo>
                <a:lnTo>
                  <a:pt x="2716529" y="35813"/>
                </a:lnTo>
                <a:lnTo>
                  <a:pt x="2718054" y="38861"/>
                </a:lnTo>
                <a:lnTo>
                  <a:pt x="2721102" y="40385"/>
                </a:lnTo>
                <a:lnTo>
                  <a:pt x="2748534" y="40385"/>
                </a:lnTo>
                <a:lnTo>
                  <a:pt x="2751581" y="38861"/>
                </a:lnTo>
                <a:lnTo>
                  <a:pt x="2752343" y="35813"/>
                </a:lnTo>
                <a:lnTo>
                  <a:pt x="2751581" y="32765"/>
                </a:lnTo>
                <a:lnTo>
                  <a:pt x="2748534" y="31241"/>
                </a:lnTo>
                <a:close/>
              </a:path>
              <a:path w="4361180" h="71754">
                <a:moveTo>
                  <a:pt x="2811017" y="31241"/>
                </a:moveTo>
                <a:lnTo>
                  <a:pt x="2784348" y="31241"/>
                </a:lnTo>
                <a:lnTo>
                  <a:pt x="2780538" y="32765"/>
                </a:lnTo>
                <a:lnTo>
                  <a:pt x="2779776" y="35813"/>
                </a:lnTo>
                <a:lnTo>
                  <a:pt x="2780538" y="38861"/>
                </a:lnTo>
                <a:lnTo>
                  <a:pt x="2784348" y="40385"/>
                </a:lnTo>
                <a:lnTo>
                  <a:pt x="2811017" y="40385"/>
                </a:lnTo>
                <a:lnTo>
                  <a:pt x="2814066" y="38861"/>
                </a:lnTo>
                <a:lnTo>
                  <a:pt x="2815590" y="35813"/>
                </a:lnTo>
                <a:lnTo>
                  <a:pt x="2814066" y="32765"/>
                </a:lnTo>
                <a:lnTo>
                  <a:pt x="2811017" y="31241"/>
                </a:lnTo>
                <a:close/>
              </a:path>
              <a:path w="4361180" h="71754">
                <a:moveTo>
                  <a:pt x="2873502" y="31241"/>
                </a:moveTo>
                <a:lnTo>
                  <a:pt x="2846831" y="31241"/>
                </a:lnTo>
                <a:lnTo>
                  <a:pt x="2843784" y="32765"/>
                </a:lnTo>
                <a:lnTo>
                  <a:pt x="2842260" y="35813"/>
                </a:lnTo>
                <a:lnTo>
                  <a:pt x="2843784" y="38861"/>
                </a:lnTo>
                <a:lnTo>
                  <a:pt x="2846831" y="40385"/>
                </a:lnTo>
                <a:lnTo>
                  <a:pt x="2873502" y="40385"/>
                </a:lnTo>
                <a:lnTo>
                  <a:pt x="2876550" y="38861"/>
                </a:lnTo>
                <a:lnTo>
                  <a:pt x="2878074" y="35813"/>
                </a:lnTo>
                <a:lnTo>
                  <a:pt x="2876550" y="32765"/>
                </a:lnTo>
                <a:lnTo>
                  <a:pt x="2873502" y="31241"/>
                </a:lnTo>
                <a:close/>
              </a:path>
              <a:path w="4361180" h="71754">
                <a:moveTo>
                  <a:pt x="2936748" y="31241"/>
                </a:moveTo>
                <a:lnTo>
                  <a:pt x="2909316" y="31241"/>
                </a:lnTo>
                <a:lnTo>
                  <a:pt x="2906267" y="32765"/>
                </a:lnTo>
                <a:lnTo>
                  <a:pt x="2904743" y="35813"/>
                </a:lnTo>
                <a:lnTo>
                  <a:pt x="2906267" y="38861"/>
                </a:lnTo>
                <a:lnTo>
                  <a:pt x="2909316" y="40385"/>
                </a:lnTo>
                <a:lnTo>
                  <a:pt x="2936748" y="40385"/>
                </a:lnTo>
                <a:lnTo>
                  <a:pt x="2939796" y="38861"/>
                </a:lnTo>
                <a:lnTo>
                  <a:pt x="2940558" y="35813"/>
                </a:lnTo>
                <a:lnTo>
                  <a:pt x="2939796" y="32765"/>
                </a:lnTo>
                <a:lnTo>
                  <a:pt x="2936748" y="31241"/>
                </a:lnTo>
                <a:close/>
              </a:path>
              <a:path w="4361180" h="71754">
                <a:moveTo>
                  <a:pt x="2999231" y="31241"/>
                </a:moveTo>
                <a:lnTo>
                  <a:pt x="2972562" y="31241"/>
                </a:lnTo>
                <a:lnTo>
                  <a:pt x="2968752" y="32765"/>
                </a:lnTo>
                <a:lnTo>
                  <a:pt x="2967990" y="35813"/>
                </a:lnTo>
                <a:lnTo>
                  <a:pt x="2968752" y="38861"/>
                </a:lnTo>
                <a:lnTo>
                  <a:pt x="2972562" y="40385"/>
                </a:lnTo>
                <a:lnTo>
                  <a:pt x="2999231" y="40385"/>
                </a:lnTo>
                <a:lnTo>
                  <a:pt x="3002279" y="38861"/>
                </a:lnTo>
                <a:lnTo>
                  <a:pt x="3003804" y="35813"/>
                </a:lnTo>
                <a:lnTo>
                  <a:pt x="3002279" y="32765"/>
                </a:lnTo>
                <a:lnTo>
                  <a:pt x="2999231" y="31241"/>
                </a:lnTo>
                <a:close/>
              </a:path>
              <a:path w="4361180" h="71754">
                <a:moveTo>
                  <a:pt x="3061716" y="31241"/>
                </a:moveTo>
                <a:lnTo>
                  <a:pt x="3035046" y="31241"/>
                </a:lnTo>
                <a:lnTo>
                  <a:pt x="3031998" y="32765"/>
                </a:lnTo>
                <a:lnTo>
                  <a:pt x="3030474" y="35813"/>
                </a:lnTo>
                <a:lnTo>
                  <a:pt x="3031998" y="38861"/>
                </a:lnTo>
                <a:lnTo>
                  <a:pt x="3035046" y="40385"/>
                </a:lnTo>
                <a:lnTo>
                  <a:pt x="3061716" y="40385"/>
                </a:lnTo>
                <a:lnTo>
                  <a:pt x="3064764" y="38861"/>
                </a:lnTo>
                <a:lnTo>
                  <a:pt x="3066288" y="35813"/>
                </a:lnTo>
                <a:lnTo>
                  <a:pt x="3064764" y="32765"/>
                </a:lnTo>
                <a:lnTo>
                  <a:pt x="3061716" y="31241"/>
                </a:lnTo>
                <a:close/>
              </a:path>
              <a:path w="4361180" h="71754">
                <a:moveTo>
                  <a:pt x="3124962" y="31241"/>
                </a:moveTo>
                <a:lnTo>
                  <a:pt x="3097529" y="31241"/>
                </a:lnTo>
                <a:lnTo>
                  <a:pt x="3094481" y="32765"/>
                </a:lnTo>
                <a:lnTo>
                  <a:pt x="3092958" y="35813"/>
                </a:lnTo>
                <a:lnTo>
                  <a:pt x="3094481" y="38861"/>
                </a:lnTo>
                <a:lnTo>
                  <a:pt x="3097529" y="40385"/>
                </a:lnTo>
                <a:lnTo>
                  <a:pt x="3124962" y="40385"/>
                </a:lnTo>
                <a:lnTo>
                  <a:pt x="3128010" y="38861"/>
                </a:lnTo>
                <a:lnTo>
                  <a:pt x="3128772" y="35813"/>
                </a:lnTo>
                <a:lnTo>
                  <a:pt x="3128010" y="32765"/>
                </a:lnTo>
                <a:lnTo>
                  <a:pt x="3124962" y="31241"/>
                </a:lnTo>
                <a:close/>
              </a:path>
              <a:path w="4361180" h="71754">
                <a:moveTo>
                  <a:pt x="3187446" y="31241"/>
                </a:moveTo>
                <a:lnTo>
                  <a:pt x="3160776" y="31241"/>
                </a:lnTo>
                <a:lnTo>
                  <a:pt x="3156966" y="32765"/>
                </a:lnTo>
                <a:lnTo>
                  <a:pt x="3156204" y="35813"/>
                </a:lnTo>
                <a:lnTo>
                  <a:pt x="3156966" y="38861"/>
                </a:lnTo>
                <a:lnTo>
                  <a:pt x="3160776" y="40385"/>
                </a:lnTo>
                <a:lnTo>
                  <a:pt x="3187446" y="40385"/>
                </a:lnTo>
                <a:lnTo>
                  <a:pt x="3190493" y="38861"/>
                </a:lnTo>
                <a:lnTo>
                  <a:pt x="3192017" y="35813"/>
                </a:lnTo>
                <a:lnTo>
                  <a:pt x="3190493" y="32765"/>
                </a:lnTo>
                <a:lnTo>
                  <a:pt x="3187446" y="31241"/>
                </a:lnTo>
                <a:close/>
              </a:path>
              <a:path w="4361180" h="71754">
                <a:moveTo>
                  <a:pt x="3249929" y="31241"/>
                </a:moveTo>
                <a:lnTo>
                  <a:pt x="3223260" y="31241"/>
                </a:lnTo>
                <a:lnTo>
                  <a:pt x="3220212" y="32765"/>
                </a:lnTo>
                <a:lnTo>
                  <a:pt x="3218688" y="35813"/>
                </a:lnTo>
                <a:lnTo>
                  <a:pt x="3220212" y="38861"/>
                </a:lnTo>
                <a:lnTo>
                  <a:pt x="3223260" y="40385"/>
                </a:lnTo>
                <a:lnTo>
                  <a:pt x="3249929" y="40385"/>
                </a:lnTo>
                <a:lnTo>
                  <a:pt x="3252978" y="38861"/>
                </a:lnTo>
                <a:lnTo>
                  <a:pt x="3254502" y="35813"/>
                </a:lnTo>
                <a:lnTo>
                  <a:pt x="3252978" y="32765"/>
                </a:lnTo>
                <a:lnTo>
                  <a:pt x="3249929" y="31241"/>
                </a:lnTo>
                <a:close/>
              </a:path>
              <a:path w="4361180" h="71754">
                <a:moveTo>
                  <a:pt x="3312414" y="31241"/>
                </a:moveTo>
                <a:lnTo>
                  <a:pt x="3285743" y="31241"/>
                </a:lnTo>
                <a:lnTo>
                  <a:pt x="3282696" y="32765"/>
                </a:lnTo>
                <a:lnTo>
                  <a:pt x="3281172" y="35813"/>
                </a:lnTo>
                <a:lnTo>
                  <a:pt x="3282696" y="38861"/>
                </a:lnTo>
                <a:lnTo>
                  <a:pt x="3285743" y="40385"/>
                </a:lnTo>
                <a:lnTo>
                  <a:pt x="3312414" y="40385"/>
                </a:lnTo>
                <a:lnTo>
                  <a:pt x="3316224" y="38861"/>
                </a:lnTo>
                <a:lnTo>
                  <a:pt x="3316986" y="35813"/>
                </a:lnTo>
                <a:lnTo>
                  <a:pt x="3316224" y="32765"/>
                </a:lnTo>
                <a:lnTo>
                  <a:pt x="3312414" y="31241"/>
                </a:lnTo>
                <a:close/>
              </a:path>
              <a:path w="4361180" h="71754">
                <a:moveTo>
                  <a:pt x="3375660" y="31241"/>
                </a:moveTo>
                <a:lnTo>
                  <a:pt x="3348228" y="31241"/>
                </a:lnTo>
                <a:lnTo>
                  <a:pt x="3345179" y="32765"/>
                </a:lnTo>
                <a:lnTo>
                  <a:pt x="3344417" y="35813"/>
                </a:lnTo>
                <a:lnTo>
                  <a:pt x="3345179" y="38861"/>
                </a:lnTo>
                <a:lnTo>
                  <a:pt x="3348228" y="40385"/>
                </a:lnTo>
                <a:lnTo>
                  <a:pt x="3375660" y="40385"/>
                </a:lnTo>
                <a:lnTo>
                  <a:pt x="3378708" y="38861"/>
                </a:lnTo>
                <a:lnTo>
                  <a:pt x="3380231" y="35813"/>
                </a:lnTo>
                <a:lnTo>
                  <a:pt x="3378708" y="32765"/>
                </a:lnTo>
                <a:lnTo>
                  <a:pt x="3375660" y="31241"/>
                </a:lnTo>
                <a:close/>
              </a:path>
              <a:path w="4361180" h="71754">
                <a:moveTo>
                  <a:pt x="3438143" y="31241"/>
                </a:moveTo>
                <a:lnTo>
                  <a:pt x="3411474" y="31241"/>
                </a:lnTo>
                <a:lnTo>
                  <a:pt x="3408426" y="32765"/>
                </a:lnTo>
                <a:lnTo>
                  <a:pt x="3406902" y="35813"/>
                </a:lnTo>
                <a:lnTo>
                  <a:pt x="3408426" y="38861"/>
                </a:lnTo>
                <a:lnTo>
                  <a:pt x="3411474" y="40385"/>
                </a:lnTo>
                <a:lnTo>
                  <a:pt x="3438143" y="40385"/>
                </a:lnTo>
                <a:lnTo>
                  <a:pt x="3441191" y="38861"/>
                </a:lnTo>
                <a:lnTo>
                  <a:pt x="3442716" y="35813"/>
                </a:lnTo>
                <a:lnTo>
                  <a:pt x="3441191" y="32765"/>
                </a:lnTo>
                <a:lnTo>
                  <a:pt x="3438143" y="31241"/>
                </a:lnTo>
                <a:close/>
              </a:path>
              <a:path w="4361180" h="71754">
                <a:moveTo>
                  <a:pt x="3500628" y="31241"/>
                </a:moveTo>
                <a:lnTo>
                  <a:pt x="3473958" y="31241"/>
                </a:lnTo>
                <a:lnTo>
                  <a:pt x="3470910" y="32765"/>
                </a:lnTo>
                <a:lnTo>
                  <a:pt x="3469386" y="35813"/>
                </a:lnTo>
                <a:lnTo>
                  <a:pt x="3470910" y="38861"/>
                </a:lnTo>
                <a:lnTo>
                  <a:pt x="3473958" y="40385"/>
                </a:lnTo>
                <a:lnTo>
                  <a:pt x="3500628" y="40385"/>
                </a:lnTo>
                <a:lnTo>
                  <a:pt x="3504438" y="38861"/>
                </a:lnTo>
                <a:lnTo>
                  <a:pt x="3505200" y="35813"/>
                </a:lnTo>
                <a:lnTo>
                  <a:pt x="3504438" y="32765"/>
                </a:lnTo>
                <a:lnTo>
                  <a:pt x="3500628" y="31241"/>
                </a:lnTo>
                <a:close/>
              </a:path>
              <a:path w="4361180" h="71754">
                <a:moveTo>
                  <a:pt x="3563874" y="31241"/>
                </a:moveTo>
                <a:lnTo>
                  <a:pt x="3536441" y="31241"/>
                </a:lnTo>
                <a:lnTo>
                  <a:pt x="3533393" y="32765"/>
                </a:lnTo>
                <a:lnTo>
                  <a:pt x="3532631" y="35813"/>
                </a:lnTo>
                <a:lnTo>
                  <a:pt x="3533393" y="38861"/>
                </a:lnTo>
                <a:lnTo>
                  <a:pt x="3536441" y="40385"/>
                </a:lnTo>
                <a:lnTo>
                  <a:pt x="3563874" y="40385"/>
                </a:lnTo>
                <a:lnTo>
                  <a:pt x="3566922" y="38861"/>
                </a:lnTo>
                <a:lnTo>
                  <a:pt x="3568446" y="35813"/>
                </a:lnTo>
                <a:lnTo>
                  <a:pt x="3566922" y="32765"/>
                </a:lnTo>
                <a:lnTo>
                  <a:pt x="3563874" y="31241"/>
                </a:lnTo>
                <a:close/>
              </a:path>
              <a:path w="4361180" h="71754">
                <a:moveTo>
                  <a:pt x="3626358" y="31241"/>
                </a:moveTo>
                <a:lnTo>
                  <a:pt x="3599688" y="31241"/>
                </a:lnTo>
                <a:lnTo>
                  <a:pt x="3596640" y="32765"/>
                </a:lnTo>
                <a:lnTo>
                  <a:pt x="3595116" y="35813"/>
                </a:lnTo>
                <a:lnTo>
                  <a:pt x="3596640" y="38861"/>
                </a:lnTo>
                <a:lnTo>
                  <a:pt x="3599688" y="40385"/>
                </a:lnTo>
                <a:lnTo>
                  <a:pt x="3626358" y="40385"/>
                </a:lnTo>
                <a:lnTo>
                  <a:pt x="3629405" y="38861"/>
                </a:lnTo>
                <a:lnTo>
                  <a:pt x="3630929" y="35813"/>
                </a:lnTo>
                <a:lnTo>
                  <a:pt x="3629405" y="32765"/>
                </a:lnTo>
                <a:lnTo>
                  <a:pt x="3626358" y="31241"/>
                </a:lnTo>
                <a:close/>
              </a:path>
              <a:path w="4361180" h="71754">
                <a:moveTo>
                  <a:pt x="3688841" y="31241"/>
                </a:moveTo>
                <a:lnTo>
                  <a:pt x="3662172" y="31241"/>
                </a:lnTo>
                <a:lnTo>
                  <a:pt x="3659124" y="32765"/>
                </a:lnTo>
                <a:lnTo>
                  <a:pt x="3657600" y="35813"/>
                </a:lnTo>
                <a:lnTo>
                  <a:pt x="3659124" y="38861"/>
                </a:lnTo>
                <a:lnTo>
                  <a:pt x="3662172" y="40385"/>
                </a:lnTo>
                <a:lnTo>
                  <a:pt x="3688841" y="40385"/>
                </a:lnTo>
                <a:lnTo>
                  <a:pt x="3692652" y="38861"/>
                </a:lnTo>
                <a:lnTo>
                  <a:pt x="3693414" y="35813"/>
                </a:lnTo>
                <a:lnTo>
                  <a:pt x="3692652" y="32765"/>
                </a:lnTo>
                <a:lnTo>
                  <a:pt x="3688841" y="31241"/>
                </a:lnTo>
                <a:close/>
              </a:path>
              <a:path w="4361180" h="71754">
                <a:moveTo>
                  <a:pt x="3752088" y="31241"/>
                </a:moveTo>
                <a:lnTo>
                  <a:pt x="3724655" y="31241"/>
                </a:lnTo>
                <a:lnTo>
                  <a:pt x="3721608" y="32765"/>
                </a:lnTo>
                <a:lnTo>
                  <a:pt x="3720846" y="35813"/>
                </a:lnTo>
                <a:lnTo>
                  <a:pt x="3721608" y="38861"/>
                </a:lnTo>
                <a:lnTo>
                  <a:pt x="3724655" y="40385"/>
                </a:lnTo>
                <a:lnTo>
                  <a:pt x="3752088" y="40385"/>
                </a:lnTo>
                <a:lnTo>
                  <a:pt x="3755136" y="38861"/>
                </a:lnTo>
                <a:lnTo>
                  <a:pt x="3756660" y="35813"/>
                </a:lnTo>
                <a:lnTo>
                  <a:pt x="3755136" y="32765"/>
                </a:lnTo>
                <a:lnTo>
                  <a:pt x="3752088" y="31241"/>
                </a:lnTo>
                <a:close/>
              </a:path>
              <a:path w="4361180" h="71754">
                <a:moveTo>
                  <a:pt x="3814572" y="31241"/>
                </a:moveTo>
                <a:lnTo>
                  <a:pt x="3787902" y="31241"/>
                </a:lnTo>
                <a:lnTo>
                  <a:pt x="3784854" y="32765"/>
                </a:lnTo>
                <a:lnTo>
                  <a:pt x="3783329" y="35813"/>
                </a:lnTo>
                <a:lnTo>
                  <a:pt x="3784854" y="38861"/>
                </a:lnTo>
                <a:lnTo>
                  <a:pt x="3787902" y="40385"/>
                </a:lnTo>
                <a:lnTo>
                  <a:pt x="3814572" y="40385"/>
                </a:lnTo>
                <a:lnTo>
                  <a:pt x="3817619" y="38861"/>
                </a:lnTo>
                <a:lnTo>
                  <a:pt x="3819143" y="35813"/>
                </a:lnTo>
                <a:lnTo>
                  <a:pt x="3817619" y="32765"/>
                </a:lnTo>
                <a:lnTo>
                  <a:pt x="3814572" y="31241"/>
                </a:lnTo>
                <a:close/>
              </a:path>
              <a:path w="4361180" h="71754">
                <a:moveTo>
                  <a:pt x="3877055" y="31241"/>
                </a:moveTo>
                <a:lnTo>
                  <a:pt x="3850386" y="31241"/>
                </a:lnTo>
                <a:lnTo>
                  <a:pt x="3847338" y="32765"/>
                </a:lnTo>
                <a:lnTo>
                  <a:pt x="3845814" y="35813"/>
                </a:lnTo>
                <a:lnTo>
                  <a:pt x="3847338" y="38861"/>
                </a:lnTo>
                <a:lnTo>
                  <a:pt x="3850386" y="40385"/>
                </a:lnTo>
                <a:lnTo>
                  <a:pt x="3877055" y="40385"/>
                </a:lnTo>
                <a:lnTo>
                  <a:pt x="3880104" y="38861"/>
                </a:lnTo>
                <a:lnTo>
                  <a:pt x="3881628" y="35813"/>
                </a:lnTo>
                <a:lnTo>
                  <a:pt x="3880104" y="32765"/>
                </a:lnTo>
                <a:lnTo>
                  <a:pt x="3877055" y="31241"/>
                </a:lnTo>
                <a:close/>
              </a:path>
              <a:path w="4361180" h="71754">
                <a:moveTo>
                  <a:pt x="3940302" y="31241"/>
                </a:moveTo>
                <a:lnTo>
                  <a:pt x="3912869" y="31241"/>
                </a:lnTo>
                <a:lnTo>
                  <a:pt x="3909822" y="32765"/>
                </a:lnTo>
                <a:lnTo>
                  <a:pt x="3908298" y="35813"/>
                </a:lnTo>
                <a:lnTo>
                  <a:pt x="3909822" y="38861"/>
                </a:lnTo>
                <a:lnTo>
                  <a:pt x="3912869" y="40385"/>
                </a:lnTo>
                <a:lnTo>
                  <a:pt x="3940302" y="40385"/>
                </a:lnTo>
                <a:lnTo>
                  <a:pt x="3943350" y="38861"/>
                </a:lnTo>
                <a:lnTo>
                  <a:pt x="3944874" y="35813"/>
                </a:lnTo>
                <a:lnTo>
                  <a:pt x="3943350" y="32765"/>
                </a:lnTo>
                <a:lnTo>
                  <a:pt x="3940302" y="31241"/>
                </a:lnTo>
                <a:close/>
              </a:path>
              <a:path w="4361180" h="71754">
                <a:moveTo>
                  <a:pt x="4002786" y="31241"/>
                </a:moveTo>
                <a:lnTo>
                  <a:pt x="3976116" y="31241"/>
                </a:lnTo>
                <a:lnTo>
                  <a:pt x="3973067" y="32765"/>
                </a:lnTo>
                <a:lnTo>
                  <a:pt x="3971543" y="35813"/>
                </a:lnTo>
                <a:lnTo>
                  <a:pt x="3973067" y="38861"/>
                </a:lnTo>
                <a:lnTo>
                  <a:pt x="3976116" y="40385"/>
                </a:lnTo>
                <a:lnTo>
                  <a:pt x="4002786" y="40385"/>
                </a:lnTo>
                <a:lnTo>
                  <a:pt x="4005834" y="38861"/>
                </a:lnTo>
                <a:lnTo>
                  <a:pt x="4007358" y="35813"/>
                </a:lnTo>
                <a:lnTo>
                  <a:pt x="4005834" y="32765"/>
                </a:lnTo>
                <a:lnTo>
                  <a:pt x="4002786" y="31241"/>
                </a:lnTo>
                <a:close/>
              </a:path>
              <a:path w="4361180" h="71754">
                <a:moveTo>
                  <a:pt x="4065269" y="31241"/>
                </a:moveTo>
                <a:lnTo>
                  <a:pt x="4038600" y="31241"/>
                </a:lnTo>
                <a:lnTo>
                  <a:pt x="4035552" y="32765"/>
                </a:lnTo>
                <a:lnTo>
                  <a:pt x="4034028" y="35813"/>
                </a:lnTo>
                <a:lnTo>
                  <a:pt x="4035552" y="38861"/>
                </a:lnTo>
                <a:lnTo>
                  <a:pt x="4038600" y="40385"/>
                </a:lnTo>
                <a:lnTo>
                  <a:pt x="4065269" y="40385"/>
                </a:lnTo>
                <a:lnTo>
                  <a:pt x="4068317" y="38861"/>
                </a:lnTo>
                <a:lnTo>
                  <a:pt x="4069841" y="35813"/>
                </a:lnTo>
                <a:lnTo>
                  <a:pt x="4068317" y="32765"/>
                </a:lnTo>
                <a:lnTo>
                  <a:pt x="4065269" y="31241"/>
                </a:lnTo>
                <a:close/>
              </a:path>
              <a:path w="4361180" h="71754">
                <a:moveTo>
                  <a:pt x="4128516" y="31241"/>
                </a:moveTo>
                <a:lnTo>
                  <a:pt x="4101084" y="31241"/>
                </a:lnTo>
                <a:lnTo>
                  <a:pt x="4098036" y="32765"/>
                </a:lnTo>
                <a:lnTo>
                  <a:pt x="4096512" y="35813"/>
                </a:lnTo>
                <a:lnTo>
                  <a:pt x="4098036" y="38861"/>
                </a:lnTo>
                <a:lnTo>
                  <a:pt x="4101084" y="40385"/>
                </a:lnTo>
                <a:lnTo>
                  <a:pt x="4128516" y="40385"/>
                </a:lnTo>
                <a:lnTo>
                  <a:pt x="4131564" y="38861"/>
                </a:lnTo>
                <a:lnTo>
                  <a:pt x="4132326" y="35813"/>
                </a:lnTo>
                <a:lnTo>
                  <a:pt x="4131564" y="32765"/>
                </a:lnTo>
                <a:lnTo>
                  <a:pt x="4128516" y="31241"/>
                </a:lnTo>
                <a:close/>
              </a:path>
              <a:path w="4361180" h="71754">
                <a:moveTo>
                  <a:pt x="4191000" y="31241"/>
                </a:moveTo>
                <a:lnTo>
                  <a:pt x="4164329" y="31241"/>
                </a:lnTo>
                <a:lnTo>
                  <a:pt x="4161281" y="32765"/>
                </a:lnTo>
                <a:lnTo>
                  <a:pt x="4159758" y="35813"/>
                </a:lnTo>
                <a:lnTo>
                  <a:pt x="4161281" y="38861"/>
                </a:lnTo>
                <a:lnTo>
                  <a:pt x="4164329" y="40385"/>
                </a:lnTo>
                <a:lnTo>
                  <a:pt x="4191000" y="40385"/>
                </a:lnTo>
                <a:lnTo>
                  <a:pt x="4194048" y="38861"/>
                </a:lnTo>
                <a:lnTo>
                  <a:pt x="4195572" y="35813"/>
                </a:lnTo>
                <a:lnTo>
                  <a:pt x="4194048" y="32765"/>
                </a:lnTo>
                <a:lnTo>
                  <a:pt x="4191000" y="31241"/>
                </a:lnTo>
                <a:close/>
              </a:path>
              <a:path w="4361180" h="71754">
                <a:moveTo>
                  <a:pt x="4253484" y="31241"/>
                </a:moveTo>
                <a:lnTo>
                  <a:pt x="4226814" y="31241"/>
                </a:lnTo>
                <a:lnTo>
                  <a:pt x="4223766" y="32765"/>
                </a:lnTo>
                <a:lnTo>
                  <a:pt x="4222242" y="35813"/>
                </a:lnTo>
                <a:lnTo>
                  <a:pt x="4223766" y="38861"/>
                </a:lnTo>
                <a:lnTo>
                  <a:pt x="4226814" y="40385"/>
                </a:lnTo>
                <a:lnTo>
                  <a:pt x="4253484" y="40385"/>
                </a:lnTo>
                <a:lnTo>
                  <a:pt x="4256532" y="38861"/>
                </a:lnTo>
                <a:lnTo>
                  <a:pt x="4258056" y="35813"/>
                </a:lnTo>
                <a:lnTo>
                  <a:pt x="4256532" y="32765"/>
                </a:lnTo>
                <a:lnTo>
                  <a:pt x="4253484" y="31241"/>
                </a:lnTo>
                <a:close/>
              </a:path>
              <a:path w="4361180" h="71754">
                <a:moveTo>
                  <a:pt x="4289298" y="0"/>
                </a:moveTo>
                <a:lnTo>
                  <a:pt x="4313682" y="35813"/>
                </a:lnTo>
                <a:lnTo>
                  <a:pt x="4289298" y="71627"/>
                </a:lnTo>
                <a:lnTo>
                  <a:pt x="4351782" y="40385"/>
                </a:lnTo>
                <a:lnTo>
                  <a:pt x="4313682" y="40385"/>
                </a:lnTo>
                <a:lnTo>
                  <a:pt x="4316730" y="38861"/>
                </a:lnTo>
                <a:lnTo>
                  <a:pt x="4318254" y="35813"/>
                </a:lnTo>
                <a:lnTo>
                  <a:pt x="4316730" y="32765"/>
                </a:lnTo>
                <a:lnTo>
                  <a:pt x="4313682" y="31241"/>
                </a:lnTo>
                <a:lnTo>
                  <a:pt x="4351782" y="31241"/>
                </a:lnTo>
                <a:lnTo>
                  <a:pt x="4289298" y="0"/>
                </a:lnTo>
                <a:close/>
              </a:path>
              <a:path w="4361180" h="71754">
                <a:moveTo>
                  <a:pt x="4310569" y="31241"/>
                </a:moveTo>
                <a:lnTo>
                  <a:pt x="4289298" y="31241"/>
                </a:lnTo>
                <a:lnTo>
                  <a:pt x="4286250" y="32765"/>
                </a:lnTo>
                <a:lnTo>
                  <a:pt x="4284726" y="35813"/>
                </a:lnTo>
                <a:lnTo>
                  <a:pt x="4286250" y="38861"/>
                </a:lnTo>
                <a:lnTo>
                  <a:pt x="4289298" y="40385"/>
                </a:lnTo>
                <a:lnTo>
                  <a:pt x="4310569" y="40385"/>
                </a:lnTo>
                <a:lnTo>
                  <a:pt x="4313682" y="35813"/>
                </a:lnTo>
                <a:lnTo>
                  <a:pt x="4310569" y="31241"/>
                </a:lnTo>
                <a:close/>
              </a:path>
              <a:path w="4361180" h="71754">
                <a:moveTo>
                  <a:pt x="4351782" y="31241"/>
                </a:moveTo>
                <a:lnTo>
                  <a:pt x="4313682" y="31241"/>
                </a:lnTo>
                <a:lnTo>
                  <a:pt x="4316730" y="32765"/>
                </a:lnTo>
                <a:lnTo>
                  <a:pt x="4318254" y="35813"/>
                </a:lnTo>
                <a:lnTo>
                  <a:pt x="4316730" y="38861"/>
                </a:lnTo>
                <a:lnTo>
                  <a:pt x="4313682" y="40385"/>
                </a:lnTo>
                <a:lnTo>
                  <a:pt x="4351782" y="40385"/>
                </a:lnTo>
                <a:lnTo>
                  <a:pt x="4360926" y="35813"/>
                </a:lnTo>
                <a:lnTo>
                  <a:pt x="4351782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1352267" y="7990487"/>
            <a:ext cx="3872089" cy="134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46454" algn="ctr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15.1: </a:t>
            </a:r>
            <a:r>
              <a:rPr sz="1069" b="1" spc="10" dirty="0">
                <a:latin typeface="Times New Roman"/>
                <a:cs typeface="Times New Roman"/>
              </a:rPr>
              <a:t>Level-order</a:t>
            </a:r>
            <a:r>
              <a:rPr sz="1069" b="1" spc="-53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Traversal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 marR="614260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above figure, levels </a:t>
            </a:r>
            <a:r>
              <a:rPr sz="1069" spc="10" dirty="0">
                <a:latin typeface="Times New Roman"/>
                <a:cs typeface="Times New Roman"/>
              </a:rPr>
              <a:t>have been shown </a:t>
            </a:r>
            <a:r>
              <a:rPr sz="1069" spc="5" dirty="0">
                <a:latin typeface="Times New Roman"/>
                <a:cs typeface="Times New Roman"/>
              </a:rPr>
              <a:t>using arrows: 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 first level, 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one number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14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5"/>
              </a:lnSpc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second level, the numbers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i="1" spc="10" dirty="0">
                <a:latin typeface="Times New Roman"/>
                <a:cs typeface="Times New Roman"/>
              </a:rPr>
              <a:t>4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15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1227903">
              <a:lnSpc>
                <a:spcPts val="1264"/>
              </a:lnSpc>
              <a:spcBef>
                <a:spcPts val="44"/>
              </a:spcBef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third level, </a:t>
            </a:r>
            <a:r>
              <a:rPr sz="1069" i="1" spc="5" dirty="0">
                <a:latin typeface="Times New Roman"/>
                <a:cs typeface="Times New Roman"/>
              </a:rPr>
              <a:t>3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9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15" dirty="0">
                <a:latin typeface="Times New Roman"/>
                <a:cs typeface="Times New Roman"/>
              </a:rPr>
              <a:t>18 </a:t>
            </a:r>
            <a:r>
              <a:rPr sz="1069" spc="10" dirty="0">
                <a:latin typeface="Times New Roman"/>
                <a:cs typeface="Times New Roman"/>
              </a:rPr>
              <a:t>numbers are </a:t>
            </a:r>
            <a:r>
              <a:rPr sz="1069" spc="5" dirty="0">
                <a:latin typeface="Times New Roman"/>
                <a:cs typeface="Times New Roman"/>
              </a:rPr>
              <a:t>present. 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fourth level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i="1" spc="5" dirty="0">
                <a:latin typeface="Times New Roman"/>
                <a:cs typeface="Times New Roman"/>
              </a:rPr>
              <a:t>7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5" dirty="0">
                <a:latin typeface="Times New Roman"/>
                <a:cs typeface="Times New Roman"/>
              </a:rPr>
              <a:t>16 </a:t>
            </a:r>
            <a:r>
              <a:rPr sz="1069" spc="5" dirty="0">
                <a:latin typeface="Times New Roman"/>
                <a:cs typeface="Times New Roman"/>
              </a:rPr>
              <a:t>and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20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fifth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final level of this tree,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i="1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and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17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550564" y="6662419"/>
            <a:ext cx="3870854" cy="69762"/>
          </a:xfrm>
          <a:custGeom>
            <a:avLst/>
            <a:gdLst/>
            <a:ahLst/>
            <a:cxnLst/>
            <a:rect l="l" t="t" r="r" b="b"/>
            <a:pathLst>
              <a:path w="3981450" h="71754">
                <a:moveTo>
                  <a:pt x="23621" y="12191"/>
                </a:moveTo>
                <a:lnTo>
                  <a:pt x="0" y="35813"/>
                </a:lnTo>
                <a:lnTo>
                  <a:pt x="23621" y="60198"/>
                </a:lnTo>
                <a:lnTo>
                  <a:pt x="43434" y="40386"/>
                </a:lnTo>
                <a:lnTo>
                  <a:pt x="23621" y="40386"/>
                </a:lnTo>
                <a:lnTo>
                  <a:pt x="20574" y="38862"/>
                </a:lnTo>
                <a:lnTo>
                  <a:pt x="19812" y="35813"/>
                </a:lnTo>
                <a:lnTo>
                  <a:pt x="20574" y="32765"/>
                </a:lnTo>
                <a:lnTo>
                  <a:pt x="23621" y="31241"/>
                </a:lnTo>
                <a:lnTo>
                  <a:pt x="43286" y="31241"/>
                </a:lnTo>
                <a:lnTo>
                  <a:pt x="23621" y="12191"/>
                </a:lnTo>
                <a:close/>
              </a:path>
              <a:path w="3981450" h="71754">
                <a:moveTo>
                  <a:pt x="43286" y="31241"/>
                </a:moveTo>
                <a:lnTo>
                  <a:pt x="23621" y="31241"/>
                </a:lnTo>
                <a:lnTo>
                  <a:pt x="20574" y="32765"/>
                </a:lnTo>
                <a:lnTo>
                  <a:pt x="19812" y="35813"/>
                </a:lnTo>
                <a:lnTo>
                  <a:pt x="20574" y="38862"/>
                </a:lnTo>
                <a:lnTo>
                  <a:pt x="23621" y="40386"/>
                </a:lnTo>
                <a:lnTo>
                  <a:pt x="43434" y="40386"/>
                </a:lnTo>
                <a:lnTo>
                  <a:pt x="48006" y="35813"/>
                </a:lnTo>
                <a:lnTo>
                  <a:pt x="43286" y="31241"/>
                </a:lnTo>
                <a:close/>
              </a:path>
              <a:path w="3981450" h="71754">
                <a:moveTo>
                  <a:pt x="51053" y="31241"/>
                </a:moveTo>
                <a:lnTo>
                  <a:pt x="43286" y="31241"/>
                </a:lnTo>
                <a:lnTo>
                  <a:pt x="48006" y="35813"/>
                </a:lnTo>
                <a:lnTo>
                  <a:pt x="43434" y="40386"/>
                </a:lnTo>
                <a:lnTo>
                  <a:pt x="51053" y="40386"/>
                </a:lnTo>
                <a:lnTo>
                  <a:pt x="54102" y="38862"/>
                </a:lnTo>
                <a:lnTo>
                  <a:pt x="55626" y="35813"/>
                </a:lnTo>
                <a:lnTo>
                  <a:pt x="54102" y="32765"/>
                </a:lnTo>
                <a:lnTo>
                  <a:pt x="51053" y="31241"/>
                </a:lnTo>
                <a:close/>
              </a:path>
              <a:path w="3981450" h="71754">
                <a:moveTo>
                  <a:pt x="113538" y="31241"/>
                </a:moveTo>
                <a:lnTo>
                  <a:pt x="86867" y="31241"/>
                </a:lnTo>
                <a:lnTo>
                  <a:pt x="83820" y="32765"/>
                </a:lnTo>
                <a:lnTo>
                  <a:pt x="82296" y="35813"/>
                </a:lnTo>
                <a:lnTo>
                  <a:pt x="83820" y="38862"/>
                </a:lnTo>
                <a:lnTo>
                  <a:pt x="86867" y="40386"/>
                </a:lnTo>
                <a:lnTo>
                  <a:pt x="113538" y="40386"/>
                </a:lnTo>
                <a:lnTo>
                  <a:pt x="116585" y="38862"/>
                </a:lnTo>
                <a:lnTo>
                  <a:pt x="118109" y="35813"/>
                </a:lnTo>
                <a:lnTo>
                  <a:pt x="116585" y="32765"/>
                </a:lnTo>
                <a:lnTo>
                  <a:pt x="113538" y="31241"/>
                </a:lnTo>
                <a:close/>
              </a:path>
              <a:path w="3981450" h="71754">
                <a:moveTo>
                  <a:pt x="176022" y="31241"/>
                </a:moveTo>
                <a:lnTo>
                  <a:pt x="149352" y="31241"/>
                </a:lnTo>
                <a:lnTo>
                  <a:pt x="146303" y="32765"/>
                </a:lnTo>
                <a:lnTo>
                  <a:pt x="144779" y="35813"/>
                </a:lnTo>
                <a:lnTo>
                  <a:pt x="146303" y="38862"/>
                </a:lnTo>
                <a:lnTo>
                  <a:pt x="149352" y="40386"/>
                </a:lnTo>
                <a:lnTo>
                  <a:pt x="176022" y="40386"/>
                </a:lnTo>
                <a:lnTo>
                  <a:pt x="179832" y="38862"/>
                </a:lnTo>
                <a:lnTo>
                  <a:pt x="180594" y="35813"/>
                </a:lnTo>
                <a:lnTo>
                  <a:pt x="179832" y="32765"/>
                </a:lnTo>
                <a:lnTo>
                  <a:pt x="176022" y="31241"/>
                </a:lnTo>
                <a:close/>
              </a:path>
              <a:path w="3981450" h="71754">
                <a:moveTo>
                  <a:pt x="239267" y="31241"/>
                </a:moveTo>
                <a:lnTo>
                  <a:pt x="211835" y="31241"/>
                </a:lnTo>
                <a:lnTo>
                  <a:pt x="208788" y="32765"/>
                </a:lnTo>
                <a:lnTo>
                  <a:pt x="208026" y="35813"/>
                </a:lnTo>
                <a:lnTo>
                  <a:pt x="208788" y="38862"/>
                </a:lnTo>
                <a:lnTo>
                  <a:pt x="211835" y="40386"/>
                </a:lnTo>
                <a:lnTo>
                  <a:pt x="239267" y="40386"/>
                </a:lnTo>
                <a:lnTo>
                  <a:pt x="242315" y="38862"/>
                </a:lnTo>
                <a:lnTo>
                  <a:pt x="243840" y="35813"/>
                </a:lnTo>
                <a:lnTo>
                  <a:pt x="242315" y="32765"/>
                </a:lnTo>
                <a:lnTo>
                  <a:pt x="239267" y="31241"/>
                </a:lnTo>
                <a:close/>
              </a:path>
              <a:path w="3981450" h="71754">
                <a:moveTo>
                  <a:pt x="301752" y="31241"/>
                </a:moveTo>
                <a:lnTo>
                  <a:pt x="275082" y="31241"/>
                </a:lnTo>
                <a:lnTo>
                  <a:pt x="272034" y="32765"/>
                </a:lnTo>
                <a:lnTo>
                  <a:pt x="270509" y="35813"/>
                </a:lnTo>
                <a:lnTo>
                  <a:pt x="272034" y="38862"/>
                </a:lnTo>
                <a:lnTo>
                  <a:pt x="275082" y="40386"/>
                </a:lnTo>
                <a:lnTo>
                  <a:pt x="301752" y="40386"/>
                </a:lnTo>
                <a:lnTo>
                  <a:pt x="304800" y="38862"/>
                </a:lnTo>
                <a:lnTo>
                  <a:pt x="306323" y="35813"/>
                </a:lnTo>
                <a:lnTo>
                  <a:pt x="304800" y="32765"/>
                </a:lnTo>
                <a:lnTo>
                  <a:pt x="301752" y="31241"/>
                </a:lnTo>
                <a:close/>
              </a:path>
              <a:path w="3981450" h="71754">
                <a:moveTo>
                  <a:pt x="364235" y="31241"/>
                </a:moveTo>
                <a:lnTo>
                  <a:pt x="337566" y="31241"/>
                </a:lnTo>
                <a:lnTo>
                  <a:pt x="334517" y="32765"/>
                </a:lnTo>
                <a:lnTo>
                  <a:pt x="332994" y="35813"/>
                </a:lnTo>
                <a:lnTo>
                  <a:pt x="334517" y="38862"/>
                </a:lnTo>
                <a:lnTo>
                  <a:pt x="337566" y="40386"/>
                </a:lnTo>
                <a:lnTo>
                  <a:pt x="364235" y="40386"/>
                </a:lnTo>
                <a:lnTo>
                  <a:pt x="367284" y="38862"/>
                </a:lnTo>
                <a:lnTo>
                  <a:pt x="368808" y="35813"/>
                </a:lnTo>
                <a:lnTo>
                  <a:pt x="367284" y="32765"/>
                </a:lnTo>
                <a:lnTo>
                  <a:pt x="364235" y="31241"/>
                </a:lnTo>
                <a:close/>
              </a:path>
              <a:path w="3981450" h="71754">
                <a:moveTo>
                  <a:pt x="427482" y="31241"/>
                </a:moveTo>
                <a:lnTo>
                  <a:pt x="400050" y="31241"/>
                </a:lnTo>
                <a:lnTo>
                  <a:pt x="397002" y="32765"/>
                </a:lnTo>
                <a:lnTo>
                  <a:pt x="395478" y="35813"/>
                </a:lnTo>
                <a:lnTo>
                  <a:pt x="397002" y="38862"/>
                </a:lnTo>
                <a:lnTo>
                  <a:pt x="400050" y="40386"/>
                </a:lnTo>
                <a:lnTo>
                  <a:pt x="427482" y="40386"/>
                </a:lnTo>
                <a:lnTo>
                  <a:pt x="430529" y="38862"/>
                </a:lnTo>
                <a:lnTo>
                  <a:pt x="432053" y="35813"/>
                </a:lnTo>
                <a:lnTo>
                  <a:pt x="430529" y="32765"/>
                </a:lnTo>
                <a:lnTo>
                  <a:pt x="427482" y="31241"/>
                </a:lnTo>
                <a:close/>
              </a:path>
              <a:path w="3981450" h="71754">
                <a:moveTo>
                  <a:pt x="489966" y="31241"/>
                </a:moveTo>
                <a:lnTo>
                  <a:pt x="463296" y="31241"/>
                </a:lnTo>
                <a:lnTo>
                  <a:pt x="460247" y="32765"/>
                </a:lnTo>
                <a:lnTo>
                  <a:pt x="458723" y="35813"/>
                </a:lnTo>
                <a:lnTo>
                  <a:pt x="460247" y="38862"/>
                </a:lnTo>
                <a:lnTo>
                  <a:pt x="463296" y="40386"/>
                </a:lnTo>
                <a:lnTo>
                  <a:pt x="489966" y="40386"/>
                </a:lnTo>
                <a:lnTo>
                  <a:pt x="493014" y="38862"/>
                </a:lnTo>
                <a:lnTo>
                  <a:pt x="494538" y="35813"/>
                </a:lnTo>
                <a:lnTo>
                  <a:pt x="493014" y="32765"/>
                </a:lnTo>
                <a:lnTo>
                  <a:pt x="489966" y="31241"/>
                </a:lnTo>
                <a:close/>
              </a:path>
              <a:path w="3981450" h="71754">
                <a:moveTo>
                  <a:pt x="552450" y="31241"/>
                </a:moveTo>
                <a:lnTo>
                  <a:pt x="525779" y="31241"/>
                </a:lnTo>
                <a:lnTo>
                  <a:pt x="522732" y="32765"/>
                </a:lnTo>
                <a:lnTo>
                  <a:pt x="521208" y="35813"/>
                </a:lnTo>
                <a:lnTo>
                  <a:pt x="522732" y="38862"/>
                </a:lnTo>
                <a:lnTo>
                  <a:pt x="525779" y="40386"/>
                </a:lnTo>
                <a:lnTo>
                  <a:pt x="552450" y="40386"/>
                </a:lnTo>
                <a:lnTo>
                  <a:pt x="555497" y="38862"/>
                </a:lnTo>
                <a:lnTo>
                  <a:pt x="557022" y="35813"/>
                </a:lnTo>
                <a:lnTo>
                  <a:pt x="555497" y="32765"/>
                </a:lnTo>
                <a:lnTo>
                  <a:pt x="552450" y="31241"/>
                </a:lnTo>
                <a:close/>
              </a:path>
              <a:path w="3981450" h="71754">
                <a:moveTo>
                  <a:pt x="615696" y="31241"/>
                </a:moveTo>
                <a:lnTo>
                  <a:pt x="588264" y="31241"/>
                </a:lnTo>
                <a:lnTo>
                  <a:pt x="585216" y="32765"/>
                </a:lnTo>
                <a:lnTo>
                  <a:pt x="583691" y="35813"/>
                </a:lnTo>
                <a:lnTo>
                  <a:pt x="585216" y="38862"/>
                </a:lnTo>
                <a:lnTo>
                  <a:pt x="588264" y="40386"/>
                </a:lnTo>
                <a:lnTo>
                  <a:pt x="615696" y="40386"/>
                </a:lnTo>
                <a:lnTo>
                  <a:pt x="618744" y="38862"/>
                </a:lnTo>
                <a:lnTo>
                  <a:pt x="619506" y="35813"/>
                </a:lnTo>
                <a:lnTo>
                  <a:pt x="618744" y="32765"/>
                </a:lnTo>
                <a:lnTo>
                  <a:pt x="615696" y="31241"/>
                </a:lnTo>
                <a:close/>
              </a:path>
              <a:path w="3981450" h="71754">
                <a:moveTo>
                  <a:pt x="678179" y="31241"/>
                </a:moveTo>
                <a:lnTo>
                  <a:pt x="651510" y="31241"/>
                </a:lnTo>
                <a:lnTo>
                  <a:pt x="648461" y="32765"/>
                </a:lnTo>
                <a:lnTo>
                  <a:pt x="646938" y="35813"/>
                </a:lnTo>
                <a:lnTo>
                  <a:pt x="648461" y="38862"/>
                </a:lnTo>
                <a:lnTo>
                  <a:pt x="651510" y="40386"/>
                </a:lnTo>
                <a:lnTo>
                  <a:pt x="678179" y="40386"/>
                </a:lnTo>
                <a:lnTo>
                  <a:pt x="681228" y="38862"/>
                </a:lnTo>
                <a:lnTo>
                  <a:pt x="682752" y="35813"/>
                </a:lnTo>
                <a:lnTo>
                  <a:pt x="681228" y="32765"/>
                </a:lnTo>
                <a:lnTo>
                  <a:pt x="678179" y="31241"/>
                </a:lnTo>
                <a:close/>
              </a:path>
              <a:path w="3981450" h="71754">
                <a:moveTo>
                  <a:pt x="740664" y="31241"/>
                </a:moveTo>
                <a:lnTo>
                  <a:pt x="713994" y="31241"/>
                </a:lnTo>
                <a:lnTo>
                  <a:pt x="710946" y="32765"/>
                </a:lnTo>
                <a:lnTo>
                  <a:pt x="709422" y="35813"/>
                </a:lnTo>
                <a:lnTo>
                  <a:pt x="710946" y="38862"/>
                </a:lnTo>
                <a:lnTo>
                  <a:pt x="713994" y="40386"/>
                </a:lnTo>
                <a:lnTo>
                  <a:pt x="740664" y="40386"/>
                </a:lnTo>
                <a:lnTo>
                  <a:pt x="743711" y="38862"/>
                </a:lnTo>
                <a:lnTo>
                  <a:pt x="745235" y="35813"/>
                </a:lnTo>
                <a:lnTo>
                  <a:pt x="743711" y="32765"/>
                </a:lnTo>
                <a:lnTo>
                  <a:pt x="740664" y="31241"/>
                </a:lnTo>
                <a:close/>
              </a:path>
              <a:path w="3981450" h="71754">
                <a:moveTo>
                  <a:pt x="803910" y="31241"/>
                </a:moveTo>
                <a:lnTo>
                  <a:pt x="776478" y="31241"/>
                </a:lnTo>
                <a:lnTo>
                  <a:pt x="773429" y="32765"/>
                </a:lnTo>
                <a:lnTo>
                  <a:pt x="771906" y="35813"/>
                </a:lnTo>
                <a:lnTo>
                  <a:pt x="773429" y="38862"/>
                </a:lnTo>
                <a:lnTo>
                  <a:pt x="776478" y="40386"/>
                </a:lnTo>
                <a:lnTo>
                  <a:pt x="803910" y="40386"/>
                </a:lnTo>
                <a:lnTo>
                  <a:pt x="806958" y="38862"/>
                </a:lnTo>
                <a:lnTo>
                  <a:pt x="807720" y="35813"/>
                </a:lnTo>
                <a:lnTo>
                  <a:pt x="806958" y="32765"/>
                </a:lnTo>
                <a:lnTo>
                  <a:pt x="803910" y="31241"/>
                </a:lnTo>
                <a:close/>
              </a:path>
              <a:path w="3981450" h="71754">
                <a:moveTo>
                  <a:pt x="866394" y="31241"/>
                </a:moveTo>
                <a:lnTo>
                  <a:pt x="839723" y="31241"/>
                </a:lnTo>
                <a:lnTo>
                  <a:pt x="835914" y="32765"/>
                </a:lnTo>
                <a:lnTo>
                  <a:pt x="835152" y="35813"/>
                </a:lnTo>
                <a:lnTo>
                  <a:pt x="835914" y="38862"/>
                </a:lnTo>
                <a:lnTo>
                  <a:pt x="839723" y="40386"/>
                </a:lnTo>
                <a:lnTo>
                  <a:pt x="866394" y="40386"/>
                </a:lnTo>
                <a:lnTo>
                  <a:pt x="869441" y="38862"/>
                </a:lnTo>
                <a:lnTo>
                  <a:pt x="870966" y="35813"/>
                </a:lnTo>
                <a:lnTo>
                  <a:pt x="869441" y="32765"/>
                </a:lnTo>
                <a:lnTo>
                  <a:pt x="866394" y="31241"/>
                </a:lnTo>
                <a:close/>
              </a:path>
              <a:path w="3981450" h="71754">
                <a:moveTo>
                  <a:pt x="928878" y="31241"/>
                </a:moveTo>
                <a:lnTo>
                  <a:pt x="902208" y="31241"/>
                </a:lnTo>
                <a:lnTo>
                  <a:pt x="899160" y="32765"/>
                </a:lnTo>
                <a:lnTo>
                  <a:pt x="897635" y="35813"/>
                </a:lnTo>
                <a:lnTo>
                  <a:pt x="899160" y="38862"/>
                </a:lnTo>
                <a:lnTo>
                  <a:pt x="902208" y="40386"/>
                </a:lnTo>
                <a:lnTo>
                  <a:pt x="928878" y="40386"/>
                </a:lnTo>
                <a:lnTo>
                  <a:pt x="931926" y="38862"/>
                </a:lnTo>
                <a:lnTo>
                  <a:pt x="933450" y="35813"/>
                </a:lnTo>
                <a:lnTo>
                  <a:pt x="931926" y="32765"/>
                </a:lnTo>
                <a:lnTo>
                  <a:pt x="928878" y="31241"/>
                </a:lnTo>
                <a:close/>
              </a:path>
              <a:path w="3981450" h="71754">
                <a:moveTo>
                  <a:pt x="992123" y="31241"/>
                </a:moveTo>
                <a:lnTo>
                  <a:pt x="964691" y="31241"/>
                </a:lnTo>
                <a:lnTo>
                  <a:pt x="961644" y="32765"/>
                </a:lnTo>
                <a:lnTo>
                  <a:pt x="960120" y="35813"/>
                </a:lnTo>
                <a:lnTo>
                  <a:pt x="961644" y="38862"/>
                </a:lnTo>
                <a:lnTo>
                  <a:pt x="964691" y="40386"/>
                </a:lnTo>
                <a:lnTo>
                  <a:pt x="992123" y="40386"/>
                </a:lnTo>
                <a:lnTo>
                  <a:pt x="995172" y="38862"/>
                </a:lnTo>
                <a:lnTo>
                  <a:pt x="995934" y="35813"/>
                </a:lnTo>
                <a:lnTo>
                  <a:pt x="995172" y="32765"/>
                </a:lnTo>
                <a:lnTo>
                  <a:pt x="992123" y="31241"/>
                </a:lnTo>
                <a:close/>
              </a:path>
              <a:path w="3981450" h="71754">
                <a:moveTo>
                  <a:pt x="1054608" y="31241"/>
                </a:moveTo>
                <a:lnTo>
                  <a:pt x="1027938" y="31241"/>
                </a:lnTo>
                <a:lnTo>
                  <a:pt x="1024128" y="32765"/>
                </a:lnTo>
                <a:lnTo>
                  <a:pt x="1023366" y="35813"/>
                </a:lnTo>
                <a:lnTo>
                  <a:pt x="1024128" y="38862"/>
                </a:lnTo>
                <a:lnTo>
                  <a:pt x="1027938" y="40386"/>
                </a:lnTo>
                <a:lnTo>
                  <a:pt x="1054608" y="40386"/>
                </a:lnTo>
                <a:lnTo>
                  <a:pt x="1057656" y="38862"/>
                </a:lnTo>
                <a:lnTo>
                  <a:pt x="1059180" y="35813"/>
                </a:lnTo>
                <a:lnTo>
                  <a:pt x="1057656" y="32765"/>
                </a:lnTo>
                <a:lnTo>
                  <a:pt x="1054608" y="31241"/>
                </a:lnTo>
                <a:close/>
              </a:path>
              <a:path w="3981450" h="71754">
                <a:moveTo>
                  <a:pt x="1117092" y="31241"/>
                </a:moveTo>
                <a:lnTo>
                  <a:pt x="1090422" y="31241"/>
                </a:lnTo>
                <a:lnTo>
                  <a:pt x="1087373" y="32765"/>
                </a:lnTo>
                <a:lnTo>
                  <a:pt x="1085850" y="35813"/>
                </a:lnTo>
                <a:lnTo>
                  <a:pt x="1087373" y="38862"/>
                </a:lnTo>
                <a:lnTo>
                  <a:pt x="1090422" y="40386"/>
                </a:lnTo>
                <a:lnTo>
                  <a:pt x="1117092" y="40386"/>
                </a:lnTo>
                <a:lnTo>
                  <a:pt x="1120140" y="38862"/>
                </a:lnTo>
                <a:lnTo>
                  <a:pt x="1121664" y="35813"/>
                </a:lnTo>
                <a:lnTo>
                  <a:pt x="1120140" y="32765"/>
                </a:lnTo>
                <a:lnTo>
                  <a:pt x="1117092" y="31241"/>
                </a:lnTo>
                <a:close/>
              </a:path>
              <a:path w="3981450" h="71754">
                <a:moveTo>
                  <a:pt x="1179576" y="31241"/>
                </a:moveTo>
                <a:lnTo>
                  <a:pt x="1152906" y="31241"/>
                </a:lnTo>
                <a:lnTo>
                  <a:pt x="1149858" y="32765"/>
                </a:lnTo>
                <a:lnTo>
                  <a:pt x="1148334" y="35813"/>
                </a:lnTo>
                <a:lnTo>
                  <a:pt x="1149858" y="38862"/>
                </a:lnTo>
                <a:lnTo>
                  <a:pt x="1152906" y="40386"/>
                </a:lnTo>
                <a:lnTo>
                  <a:pt x="1179576" y="40386"/>
                </a:lnTo>
                <a:lnTo>
                  <a:pt x="1183386" y="38862"/>
                </a:lnTo>
                <a:lnTo>
                  <a:pt x="1184148" y="35813"/>
                </a:lnTo>
                <a:lnTo>
                  <a:pt x="1183386" y="32765"/>
                </a:lnTo>
                <a:lnTo>
                  <a:pt x="1179576" y="31241"/>
                </a:lnTo>
                <a:close/>
              </a:path>
              <a:path w="3981450" h="71754">
                <a:moveTo>
                  <a:pt x="1242822" y="31241"/>
                </a:moveTo>
                <a:lnTo>
                  <a:pt x="1216152" y="31241"/>
                </a:lnTo>
                <a:lnTo>
                  <a:pt x="1212342" y="32765"/>
                </a:lnTo>
                <a:lnTo>
                  <a:pt x="1211580" y="35813"/>
                </a:lnTo>
                <a:lnTo>
                  <a:pt x="1212342" y="38862"/>
                </a:lnTo>
                <a:lnTo>
                  <a:pt x="1216152" y="40386"/>
                </a:lnTo>
                <a:lnTo>
                  <a:pt x="1242822" y="40386"/>
                </a:lnTo>
                <a:lnTo>
                  <a:pt x="1245870" y="38862"/>
                </a:lnTo>
                <a:lnTo>
                  <a:pt x="1247394" y="35813"/>
                </a:lnTo>
                <a:lnTo>
                  <a:pt x="1245870" y="32765"/>
                </a:lnTo>
                <a:lnTo>
                  <a:pt x="1242822" y="31241"/>
                </a:lnTo>
                <a:close/>
              </a:path>
              <a:path w="3981450" h="71754">
                <a:moveTo>
                  <a:pt x="1305306" y="31241"/>
                </a:moveTo>
                <a:lnTo>
                  <a:pt x="1278636" y="31241"/>
                </a:lnTo>
                <a:lnTo>
                  <a:pt x="1275588" y="32765"/>
                </a:lnTo>
                <a:lnTo>
                  <a:pt x="1274064" y="35813"/>
                </a:lnTo>
                <a:lnTo>
                  <a:pt x="1275588" y="38862"/>
                </a:lnTo>
                <a:lnTo>
                  <a:pt x="1278636" y="40386"/>
                </a:lnTo>
                <a:lnTo>
                  <a:pt x="1305306" y="40386"/>
                </a:lnTo>
                <a:lnTo>
                  <a:pt x="1308354" y="38862"/>
                </a:lnTo>
                <a:lnTo>
                  <a:pt x="1309878" y="35813"/>
                </a:lnTo>
                <a:lnTo>
                  <a:pt x="1308354" y="32765"/>
                </a:lnTo>
                <a:lnTo>
                  <a:pt x="1305306" y="31241"/>
                </a:lnTo>
                <a:close/>
              </a:path>
              <a:path w="3981450" h="71754">
                <a:moveTo>
                  <a:pt x="1367790" y="31241"/>
                </a:moveTo>
                <a:lnTo>
                  <a:pt x="1341120" y="31241"/>
                </a:lnTo>
                <a:lnTo>
                  <a:pt x="1338072" y="32765"/>
                </a:lnTo>
                <a:lnTo>
                  <a:pt x="1336548" y="35813"/>
                </a:lnTo>
                <a:lnTo>
                  <a:pt x="1338072" y="38862"/>
                </a:lnTo>
                <a:lnTo>
                  <a:pt x="1341120" y="40386"/>
                </a:lnTo>
                <a:lnTo>
                  <a:pt x="1367790" y="40386"/>
                </a:lnTo>
                <a:lnTo>
                  <a:pt x="1371600" y="38862"/>
                </a:lnTo>
                <a:lnTo>
                  <a:pt x="1372361" y="35813"/>
                </a:lnTo>
                <a:lnTo>
                  <a:pt x="1371600" y="32765"/>
                </a:lnTo>
                <a:lnTo>
                  <a:pt x="1367790" y="31241"/>
                </a:lnTo>
                <a:close/>
              </a:path>
              <a:path w="3981450" h="71754">
                <a:moveTo>
                  <a:pt x="1431036" y="31241"/>
                </a:moveTo>
                <a:lnTo>
                  <a:pt x="1403604" y="31241"/>
                </a:lnTo>
                <a:lnTo>
                  <a:pt x="1400556" y="32765"/>
                </a:lnTo>
                <a:lnTo>
                  <a:pt x="1399794" y="35813"/>
                </a:lnTo>
                <a:lnTo>
                  <a:pt x="1400556" y="38862"/>
                </a:lnTo>
                <a:lnTo>
                  <a:pt x="1403604" y="40386"/>
                </a:lnTo>
                <a:lnTo>
                  <a:pt x="1431036" y="40386"/>
                </a:lnTo>
                <a:lnTo>
                  <a:pt x="1434084" y="38862"/>
                </a:lnTo>
                <a:lnTo>
                  <a:pt x="1435608" y="35813"/>
                </a:lnTo>
                <a:lnTo>
                  <a:pt x="1434084" y="32765"/>
                </a:lnTo>
                <a:lnTo>
                  <a:pt x="1431036" y="31241"/>
                </a:lnTo>
                <a:close/>
              </a:path>
              <a:path w="3981450" h="71754">
                <a:moveTo>
                  <a:pt x="1493520" y="31241"/>
                </a:moveTo>
                <a:lnTo>
                  <a:pt x="1466850" y="31241"/>
                </a:lnTo>
                <a:lnTo>
                  <a:pt x="1463802" y="32765"/>
                </a:lnTo>
                <a:lnTo>
                  <a:pt x="1462278" y="35813"/>
                </a:lnTo>
                <a:lnTo>
                  <a:pt x="1463802" y="38862"/>
                </a:lnTo>
                <a:lnTo>
                  <a:pt x="1466850" y="40386"/>
                </a:lnTo>
                <a:lnTo>
                  <a:pt x="1493520" y="40386"/>
                </a:lnTo>
                <a:lnTo>
                  <a:pt x="1496567" y="38862"/>
                </a:lnTo>
                <a:lnTo>
                  <a:pt x="1498092" y="35813"/>
                </a:lnTo>
                <a:lnTo>
                  <a:pt x="1496567" y="32765"/>
                </a:lnTo>
                <a:lnTo>
                  <a:pt x="1493520" y="31241"/>
                </a:lnTo>
                <a:close/>
              </a:path>
              <a:path w="3981450" h="71754">
                <a:moveTo>
                  <a:pt x="1556004" y="31241"/>
                </a:moveTo>
                <a:lnTo>
                  <a:pt x="1529334" y="31241"/>
                </a:lnTo>
                <a:lnTo>
                  <a:pt x="1526286" y="32765"/>
                </a:lnTo>
                <a:lnTo>
                  <a:pt x="1524761" y="35813"/>
                </a:lnTo>
                <a:lnTo>
                  <a:pt x="1526286" y="38862"/>
                </a:lnTo>
                <a:lnTo>
                  <a:pt x="1529334" y="40386"/>
                </a:lnTo>
                <a:lnTo>
                  <a:pt x="1556004" y="40386"/>
                </a:lnTo>
                <a:lnTo>
                  <a:pt x="1559814" y="38862"/>
                </a:lnTo>
                <a:lnTo>
                  <a:pt x="1560576" y="35813"/>
                </a:lnTo>
                <a:lnTo>
                  <a:pt x="1559814" y="32765"/>
                </a:lnTo>
                <a:lnTo>
                  <a:pt x="1556004" y="31241"/>
                </a:lnTo>
                <a:close/>
              </a:path>
              <a:path w="3981450" h="71754">
                <a:moveTo>
                  <a:pt x="1619250" y="31241"/>
                </a:moveTo>
                <a:lnTo>
                  <a:pt x="1591817" y="31241"/>
                </a:lnTo>
                <a:lnTo>
                  <a:pt x="1588770" y="32765"/>
                </a:lnTo>
                <a:lnTo>
                  <a:pt x="1588008" y="35813"/>
                </a:lnTo>
                <a:lnTo>
                  <a:pt x="1588770" y="38862"/>
                </a:lnTo>
                <a:lnTo>
                  <a:pt x="1591817" y="40386"/>
                </a:lnTo>
                <a:lnTo>
                  <a:pt x="1619250" y="40386"/>
                </a:lnTo>
                <a:lnTo>
                  <a:pt x="1622298" y="38862"/>
                </a:lnTo>
                <a:lnTo>
                  <a:pt x="1623822" y="35813"/>
                </a:lnTo>
                <a:lnTo>
                  <a:pt x="1622298" y="32765"/>
                </a:lnTo>
                <a:lnTo>
                  <a:pt x="1619250" y="31241"/>
                </a:lnTo>
                <a:close/>
              </a:path>
              <a:path w="3981450" h="71754">
                <a:moveTo>
                  <a:pt x="1681734" y="31241"/>
                </a:moveTo>
                <a:lnTo>
                  <a:pt x="1655064" y="31241"/>
                </a:lnTo>
                <a:lnTo>
                  <a:pt x="1652015" y="32765"/>
                </a:lnTo>
                <a:lnTo>
                  <a:pt x="1650491" y="35813"/>
                </a:lnTo>
                <a:lnTo>
                  <a:pt x="1652015" y="38862"/>
                </a:lnTo>
                <a:lnTo>
                  <a:pt x="1655064" y="40386"/>
                </a:lnTo>
                <a:lnTo>
                  <a:pt x="1681734" y="40386"/>
                </a:lnTo>
                <a:lnTo>
                  <a:pt x="1684782" y="38862"/>
                </a:lnTo>
                <a:lnTo>
                  <a:pt x="1686306" y="35813"/>
                </a:lnTo>
                <a:lnTo>
                  <a:pt x="1684782" y="32765"/>
                </a:lnTo>
                <a:lnTo>
                  <a:pt x="1681734" y="31241"/>
                </a:lnTo>
                <a:close/>
              </a:path>
              <a:path w="3981450" h="71754">
                <a:moveTo>
                  <a:pt x="1744218" y="31241"/>
                </a:moveTo>
                <a:lnTo>
                  <a:pt x="1717548" y="31241"/>
                </a:lnTo>
                <a:lnTo>
                  <a:pt x="1714500" y="32765"/>
                </a:lnTo>
                <a:lnTo>
                  <a:pt x="1712976" y="35813"/>
                </a:lnTo>
                <a:lnTo>
                  <a:pt x="1714500" y="38862"/>
                </a:lnTo>
                <a:lnTo>
                  <a:pt x="1717548" y="40386"/>
                </a:lnTo>
                <a:lnTo>
                  <a:pt x="1744218" y="40386"/>
                </a:lnTo>
                <a:lnTo>
                  <a:pt x="1747266" y="38862"/>
                </a:lnTo>
                <a:lnTo>
                  <a:pt x="1748789" y="35813"/>
                </a:lnTo>
                <a:lnTo>
                  <a:pt x="1747266" y="32765"/>
                </a:lnTo>
                <a:lnTo>
                  <a:pt x="1744218" y="31241"/>
                </a:lnTo>
                <a:close/>
              </a:path>
              <a:path w="3981450" h="71754">
                <a:moveTo>
                  <a:pt x="1807464" y="31241"/>
                </a:moveTo>
                <a:lnTo>
                  <a:pt x="1780032" y="31241"/>
                </a:lnTo>
                <a:lnTo>
                  <a:pt x="1776984" y="32765"/>
                </a:lnTo>
                <a:lnTo>
                  <a:pt x="1776222" y="35813"/>
                </a:lnTo>
                <a:lnTo>
                  <a:pt x="1776984" y="38862"/>
                </a:lnTo>
                <a:lnTo>
                  <a:pt x="1780032" y="40386"/>
                </a:lnTo>
                <a:lnTo>
                  <a:pt x="1807464" y="40386"/>
                </a:lnTo>
                <a:lnTo>
                  <a:pt x="1810512" y="38862"/>
                </a:lnTo>
                <a:lnTo>
                  <a:pt x="1812036" y="35813"/>
                </a:lnTo>
                <a:lnTo>
                  <a:pt x="1810512" y="32765"/>
                </a:lnTo>
                <a:lnTo>
                  <a:pt x="1807464" y="31241"/>
                </a:lnTo>
                <a:close/>
              </a:path>
              <a:path w="3981450" h="71754">
                <a:moveTo>
                  <a:pt x="1869948" y="31241"/>
                </a:moveTo>
                <a:lnTo>
                  <a:pt x="1843278" y="31241"/>
                </a:lnTo>
                <a:lnTo>
                  <a:pt x="1840230" y="32765"/>
                </a:lnTo>
                <a:lnTo>
                  <a:pt x="1838706" y="35813"/>
                </a:lnTo>
                <a:lnTo>
                  <a:pt x="1840230" y="38862"/>
                </a:lnTo>
                <a:lnTo>
                  <a:pt x="1843278" y="40386"/>
                </a:lnTo>
                <a:lnTo>
                  <a:pt x="1869948" y="40386"/>
                </a:lnTo>
                <a:lnTo>
                  <a:pt x="1872996" y="38862"/>
                </a:lnTo>
                <a:lnTo>
                  <a:pt x="1874520" y="35813"/>
                </a:lnTo>
                <a:lnTo>
                  <a:pt x="1872996" y="32765"/>
                </a:lnTo>
                <a:lnTo>
                  <a:pt x="1869948" y="31241"/>
                </a:lnTo>
                <a:close/>
              </a:path>
              <a:path w="3981450" h="71754">
                <a:moveTo>
                  <a:pt x="1932432" y="31241"/>
                </a:moveTo>
                <a:lnTo>
                  <a:pt x="1905762" y="31241"/>
                </a:lnTo>
                <a:lnTo>
                  <a:pt x="1902714" y="32765"/>
                </a:lnTo>
                <a:lnTo>
                  <a:pt x="1901189" y="35813"/>
                </a:lnTo>
                <a:lnTo>
                  <a:pt x="1902714" y="38862"/>
                </a:lnTo>
                <a:lnTo>
                  <a:pt x="1905762" y="40386"/>
                </a:lnTo>
                <a:lnTo>
                  <a:pt x="1932432" y="40386"/>
                </a:lnTo>
                <a:lnTo>
                  <a:pt x="1935480" y="38862"/>
                </a:lnTo>
                <a:lnTo>
                  <a:pt x="1937004" y="35813"/>
                </a:lnTo>
                <a:lnTo>
                  <a:pt x="1935480" y="32765"/>
                </a:lnTo>
                <a:lnTo>
                  <a:pt x="1932432" y="31241"/>
                </a:lnTo>
                <a:close/>
              </a:path>
              <a:path w="3981450" h="71754">
                <a:moveTo>
                  <a:pt x="1995678" y="31241"/>
                </a:moveTo>
                <a:lnTo>
                  <a:pt x="1968246" y="31241"/>
                </a:lnTo>
                <a:lnTo>
                  <a:pt x="1965198" y="32765"/>
                </a:lnTo>
                <a:lnTo>
                  <a:pt x="1963674" y="35813"/>
                </a:lnTo>
                <a:lnTo>
                  <a:pt x="1965198" y="38862"/>
                </a:lnTo>
                <a:lnTo>
                  <a:pt x="1968246" y="40386"/>
                </a:lnTo>
                <a:lnTo>
                  <a:pt x="1995678" y="40386"/>
                </a:lnTo>
                <a:lnTo>
                  <a:pt x="1998726" y="38862"/>
                </a:lnTo>
                <a:lnTo>
                  <a:pt x="2000250" y="35813"/>
                </a:lnTo>
                <a:lnTo>
                  <a:pt x="1998726" y="32765"/>
                </a:lnTo>
                <a:lnTo>
                  <a:pt x="1995678" y="31241"/>
                </a:lnTo>
                <a:close/>
              </a:path>
              <a:path w="3981450" h="71754">
                <a:moveTo>
                  <a:pt x="2058162" y="31241"/>
                </a:moveTo>
                <a:lnTo>
                  <a:pt x="2031492" y="31241"/>
                </a:lnTo>
                <a:lnTo>
                  <a:pt x="2028444" y="32765"/>
                </a:lnTo>
                <a:lnTo>
                  <a:pt x="2026920" y="35813"/>
                </a:lnTo>
                <a:lnTo>
                  <a:pt x="2028444" y="38862"/>
                </a:lnTo>
                <a:lnTo>
                  <a:pt x="2031492" y="40386"/>
                </a:lnTo>
                <a:lnTo>
                  <a:pt x="2058162" y="40386"/>
                </a:lnTo>
                <a:lnTo>
                  <a:pt x="2061210" y="38862"/>
                </a:lnTo>
                <a:lnTo>
                  <a:pt x="2062734" y="35813"/>
                </a:lnTo>
                <a:lnTo>
                  <a:pt x="2061210" y="32765"/>
                </a:lnTo>
                <a:lnTo>
                  <a:pt x="2058162" y="31241"/>
                </a:lnTo>
                <a:close/>
              </a:path>
              <a:path w="3981450" h="71754">
                <a:moveTo>
                  <a:pt x="2120646" y="31241"/>
                </a:moveTo>
                <a:lnTo>
                  <a:pt x="2093976" y="31241"/>
                </a:lnTo>
                <a:lnTo>
                  <a:pt x="2090928" y="32765"/>
                </a:lnTo>
                <a:lnTo>
                  <a:pt x="2089404" y="35813"/>
                </a:lnTo>
                <a:lnTo>
                  <a:pt x="2090928" y="38862"/>
                </a:lnTo>
                <a:lnTo>
                  <a:pt x="2093976" y="40386"/>
                </a:lnTo>
                <a:lnTo>
                  <a:pt x="2120646" y="40386"/>
                </a:lnTo>
                <a:lnTo>
                  <a:pt x="2123694" y="38862"/>
                </a:lnTo>
                <a:lnTo>
                  <a:pt x="2125218" y="35813"/>
                </a:lnTo>
                <a:lnTo>
                  <a:pt x="2123694" y="32765"/>
                </a:lnTo>
                <a:lnTo>
                  <a:pt x="2120646" y="31241"/>
                </a:lnTo>
                <a:close/>
              </a:path>
              <a:path w="3981450" h="71754">
                <a:moveTo>
                  <a:pt x="2183892" y="31241"/>
                </a:moveTo>
                <a:lnTo>
                  <a:pt x="2156460" y="31241"/>
                </a:lnTo>
                <a:lnTo>
                  <a:pt x="2153412" y="32765"/>
                </a:lnTo>
                <a:lnTo>
                  <a:pt x="2151888" y="35813"/>
                </a:lnTo>
                <a:lnTo>
                  <a:pt x="2153412" y="38862"/>
                </a:lnTo>
                <a:lnTo>
                  <a:pt x="2156460" y="40386"/>
                </a:lnTo>
                <a:lnTo>
                  <a:pt x="2183892" y="40386"/>
                </a:lnTo>
                <a:lnTo>
                  <a:pt x="2186940" y="38862"/>
                </a:lnTo>
                <a:lnTo>
                  <a:pt x="2187702" y="35813"/>
                </a:lnTo>
                <a:lnTo>
                  <a:pt x="2186940" y="32765"/>
                </a:lnTo>
                <a:lnTo>
                  <a:pt x="2183892" y="31241"/>
                </a:lnTo>
                <a:close/>
              </a:path>
              <a:path w="3981450" h="71754">
                <a:moveTo>
                  <a:pt x="2246376" y="31241"/>
                </a:moveTo>
                <a:lnTo>
                  <a:pt x="2219706" y="31241"/>
                </a:lnTo>
                <a:lnTo>
                  <a:pt x="2216658" y="32765"/>
                </a:lnTo>
                <a:lnTo>
                  <a:pt x="2215134" y="35813"/>
                </a:lnTo>
                <a:lnTo>
                  <a:pt x="2216658" y="38862"/>
                </a:lnTo>
                <a:lnTo>
                  <a:pt x="2219706" y="40386"/>
                </a:lnTo>
                <a:lnTo>
                  <a:pt x="2246376" y="40386"/>
                </a:lnTo>
                <a:lnTo>
                  <a:pt x="2249424" y="38862"/>
                </a:lnTo>
                <a:lnTo>
                  <a:pt x="2250948" y="35813"/>
                </a:lnTo>
                <a:lnTo>
                  <a:pt x="2249424" y="32765"/>
                </a:lnTo>
                <a:lnTo>
                  <a:pt x="2246376" y="31241"/>
                </a:lnTo>
                <a:close/>
              </a:path>
              <a:path w="3981450" h="71754">
                <a:moveTo>
                  <a:pt x="2308860" y="31241"/>
                </a:moveTo>
                <a:lnTo>
                  <a:pt x="2282190" y="31241"/>
                </a:lnTo>
                <a:lnTo>
                  <a:pt x="2279142" y="32765"/>
                </a:lnTo>
                <a:lnTo>
                  <a:pt x="2277618" y="35813"/>
                </a:lnTo>
                <a:lnTo>
                  <a:pt x="2279142" y="38862"/>
                </a:lnTo>
                <a:lnTo>
                  <a:pt x="2282190" y="40386"/>
                </a:lnTo>
                <a:lnTo>
                  <a:pt x="2308860" y="40386"/>
                </a:lnTo>
                <a:lnTo>
                  <a:pt x="2311908" y="38862"/>
                </a:lnTo>
                <a:lnTo>
                  <a:pt x="2313432" y="35813"/>
                </a:lnTo>
                <a:lnTo>
                  <a:pt x="2311908" y="32765"/>
                </a:lnTo>
                <a:lnTo>
                  <a:pt x="2308860" y="31241"/>
                </a:lnTo>
                <a:close/>
              </a:path>
              <a:path w="3981450" h="71754">
                <a:moveTo>
                  <a:pt x="2372106" y="31241"/>
                </a:moveTo>
                <a:lnTo>
                  <a:pt x="2344674" y="31241"/>
                </a:lnTo>
                <a:lnTo>
                  <a:pt x="2341626" y="32765"/>
                </a:lnTo>
                <a:lnTo>
                  <a:pt x="2340102" y="35813"/>
                </a:lnTo>
                <a:lnTo>
                  <a:pt x="2341626" y="38862"/>
                </a:lnTo>
                <a:lnTo>
                  <a:pt x="2344674" y="40386"/>
                </a:lnTo>
                <a:lnTo>
                  <a:pt x="2372106" y="40386"/>
                </a:lnTo>
                <a:lnTo>
                  <a:pt x="2375154" y="38862"/>
                </a:lnTo>
                <a:lnTo>
                  <a:pt x="2375916" y="35813"/>
                </a:lnTo>
                <a:lnTo>
                  <a:pt x="2375154" y="32765"/>
                </a:lnTo>
                <a:lnTo>
                  <a:pt x="2372106" y="31241"/>
                </a:lnTo>
                <a:close/>
              </a:path>
              <a:path w="3981450" h="71754">
                <a:moveTo>
                  <a:pt x="2434590" y="31241"/>
                </a:moveTo>
                <a:lnTo>
                  <a:pt x="2407920" y="31241"/>
                </a:lnTo>
                <a:lnTo>
                  <a:pt x="2404110" y="32765"/>
                </a:lnTo>
                <a:lnTo>
                  <a:pt x="2403348" y="35813"/>
                </a:lnTo>
                <a:lnTo>
                  <a:pt x="2404110" y="38862"/>
                </a:lnTo>
                <a:lnTo>
                  <a:pt x="2407920" y="40386"/>
                </a:lnTo>
                <a:lnTo>
                  <a:pt x="2434590" y="40386"/>
                </a:lnTo>
                <a:lnTo>
                  <a:pt x="2437638" y="38862"/>
                </a:lnTo>
                <a:lnTo>
                  <a:pt x="2439162" y="35813"/>
                </a:lnTo>
                <a:lnTo>
                  <a:pt x="2437638" y="32765"/>
                </a:lnTo>
                <a:lnTo>
                  <a:pt x="2434590" y="31241"/>
                </a:lnTo>
                <a:close/>
              </a:path>
              <a:path w="3981450" h="71754">
                <a:moveTo>
                  <a:pt x="2497074" y="31241"/>
                </a:moveTo>
                <a:lnTo>
                  <a:pt x="2470404" y="31241"/>
                </a:lnTo>
                <a:lnTo>
                  <a:pt x="2467356" y="32765"/>
                </a:lnTo>
                <a:lnTo>
                  <a:pt x="2465832" y="35813"/>
                </a:lnTo>
                <a:lnTo>
                  <a:pt x="2467356" y="38862"/>
                </a:lnTo>
                <a:lnTo>
                  <a:pt x="2470404" y="40386"/>
                </a:lnTo>
                <a:lnTo>
                  <a:pt x="2497074" y="40386"/>
                </a:lnTo>
                <a:lnTo>
                  <a:pt x="2500122" y="38862"/>
                </a:lnTo>
                <a:lnTo>
                  <a:pt x="2501646" y="35813"/>
                </a:lnTo>
                <a:lnTo>
                  <a:pt x="2500122" y="32765"/>
                </a:lnTo>
                <a:lnTo>
                  <a:pt x="2497074" y="31241"/>
                </a:lnTo>
                <a:close/>
              </a:path>
              <a:path w="3981450" h="71754">
                <a:moveTo>
                  <a:pt x="2560320" y="31241"/>
                </a:moveTo>
                <a:lnTo>
                  <a:pt x="2532888" y="31241"/>
                </a:lnTo>
                <a:lnTo>
                  <a:pt x="2529840" y="32765"/>
                </a:lnTo>
                <a:lnTo>
                  <a:pt x="2528316" y="35813"/>
                </a:lnTo>
                <a:lnTo>
                  <a:pt x="2529840" y="38862"/>
                </a:lnTo>
                <a:lnTo>
                  <a:pt x="2532888" y="40386"/>
                </a:lnTo>
                <a:lnTo>
                  <a:pt x="2560320" y="40386"/>
                </a:lnTo>
                <a:lnTo>
                  <a:pt x="2563368" y="38862"/>
                </a:lnTo>
                <a:lnTo>
                  <a:pt x="2564130" y="35813"/>
                </a:lnTo>
                <a:lnTo>
                  <a:pt x="2563368" y="32765"/>
                </a:lnTo>
                <a:lnTo>
                  <a:pt x="2560320" y="31241"/>
                </a:lnTo>
                <a:close/>
              </a:path>
              <a:path w="3981450" h="71754">
                <a:moveTo>
                  <a:pt x="2622804" y="31241"/>
                </a:moveTo>
                <a:lnTo>
                  <a:pt x="2596134" y="31241"/>
                </a:lnTo>
                <a:lnTo>
                  <a:pt x="2592324" y="32765"/>
                </a:lnTo>
                <a:lnTo>
                  <a:pt x="2591562" y="35813"/>
                </a:lnTo>
                <a:lnTo>
                  <a:pt x="2592324" y="38862"/>
                </a:lnTo>
                <a:lnTo>
                  <a:pt x="2596134" y="40386"/>
                </a:lnTo>
                <a:lnTo>
                  <a:pt x="2622804" y="40386"/>
                </a:lnTo>
                <a:lnTo>
                  <a:pt x="2625852" y="38862"/>
                </a:lnTo>
                <a:lnTo>
                  <a:pt x="2627376" y="35813"/>
                </a:lnTo>
                <a:lnTo>
                  <a:pt x="2625852" y="32765"/>
                </a:lnTo>
                <a:lnTo>
                  <a:pt x="2622804" y="31241"/>
                </a:lnTo>
                <a:close/>
              </a:path>
              <a:path w="3981450" h="71754">
                <a:moveTo>
                  <a:pt x="2685288" y="31241"/>
                </a:moveTo>
                <a:lnTo>
                  <a:pt x="2658618" y="31241"/>
                </a:lnTo>
                <a:lnTo>
                  <a:pt x="2655570" y="32765"/>
                </a:lnTo>
                <a:lnTo>
                  <a:pt x="2654046" y="35813"/>
                </a:lnTo>
                <a:lnTo>
                  <a:pt x="2655570" y="38862"/>
                </a:lnTo>
                <a:lnTo>
                  <a:pt x="2658618" y="40386"/>
                </a:lnTo>
                <a:lnTo>
                  <a:pt x="2685288" y="40386"/>
                </a:lnTo>
                <a:lnTo>
                  <a:pt x="2688336" y="38862"/>
                </a:lnTo>
                <a:lnTo>
                  <a:pt x="2689860" y="35813"/>
                </a:lnTo>
                <a:lnTo>
                  <a:pt x="2688336" y="32765"/>
                </a:lnTo>
                <a:lnTo>
                  <a:pt x="2685288" y="31241"/>
                </a:lnTo>
                <a:close/>
              </a:path>
              <a:path w="3981450" h="71754">
                <a:moveTo>
                  <a:pt x="2747772" y="31241"/>
                </a:moveTo>
                <a:lnTo>
                  <a:pt x="2721102" y="31241"/>
                </a:lnTo>
                <a:lnTo>
                  <a:pt x="2718054" y="32765"/>
                </a:lnTo>
                <a:lnTo>
                  <a:pt x="2716530" y="35813"/>
                </a:lnTo>
                <a:lnTo>
                  <a:pt x="2718054" y="38862"/>
                </a:lnTo>
                <a:lnTo>
                  <a:pt x="2721102" y="40386"/>
                </a:lnTo>
                <a:lnTo>
                  <a:pt x="2747772" y="40386"/>
                </a:lnTo>
                <a:lnTo>
                  <a:pt x="2751582" y="38862"/>
                </a:lnTo>
                <a:lnTo>
                  <a:pt x="2752344" y="35813"/>
                </a:lnTo>
                <a:lnTo>
                  <a:pt x="2751582" y="32765"/>
                </a:lnTo>
                <a:lnTo>
                  <a:pt x="2747772" y="31241"/>
                </a:lnTo>
                <a:close/>
              </a:path>
              <a:path w="3981450" h="71754">
                <a:moveTo>
                  <a:pt x="2811018" y="31241"/>
                </a:moveTo>
                <a:lnTo>
                  <a:pt x="2784348" y="31241"/>
                </a:lnTo>
                <a:lnTo>
                  <a:pt x="2780538" y="32765"/>
                </a:lnTo>
                <a:lnTo>
                  <a:pt x="2779776" y="35813"/>
                </a:lnTo>
                <a:lnTo>
                  <a:pt x="2780538" y="38862"/>
                </a:lnTo>
                <a:lnTo>
                  <a:pt x="2784348" y="40386"/>
                </a:lnTo>
                <a:lnTo>
                  <a:pt x="2811018" y="40386"/>
                </a:lnTo>
                <a:lnTo>
                  <a:pt x="2814066" y="38862"/>
                </a:lnTo>
                <a:lnTo>
                  <a:pt x="2815590" y="35813"/>
                </a:lnTo>
                <a:lnTo>
                  <a:pt x="2814066" y="32765"/>
                </a:lnTo>
                <a:lnTo>
                  <a:pt x="2811018" y="31241"/>
                </a:lnTo>
                <a:close/>
              </a:path>
              <a:path w="3981450" h="71754">
                <a:moveTo>
                  <a:pt x="2873502" y="31241"/>
                </a:moveTo>
                <a:lnTo>
                  <a:pt x="2846832" y="31241"/>
                </a:lnTo>
                <a:lnTo>
                  <a:pt x="2843784" y="32765"/>
                </a:lnTo>
                <a:lnTo>
                  <a:pt x="2842260" y="35813"/>
                </a:lnTo>
                <a:lnTo>
                  <a:pt x="2843784" y="38862"/>
                </a:lnTo>
                <a:lnTo>
                  <a:pt x="2846832" y="40386"/>
                </a:lnTo>
                <a:lnTo>
                  <a:pt x="2873502" y="40386"/>
                </a:lnTo>
                <a:lnTo>
                  <a:pt x="2876550" y="38862"/>
                </a:lnTo>
                <a:lnTo>
                  <a:pt x="2878074" y="35813"/>
                </a:lnTo>
                <a:lnTo>
                  <a:pt x="2876550" y="32765"/>
                </a:lnTo>
                <a:lnTo>
                  <a:pt x="2873502" y="31241"/>
                </a:lnTo>
                <a:close/>
              </a:path>
              <a:path w="3981450" h="71754">
                <a:moveTo>
                  <a:pt x="2935986" y="31241"/>
                </a:moveTo>
                <a:lnTo>
                  <a:pt x="2909316" y="31241"/>
                </a:lnTo>
                <a:lnTo>
                  <a:pt x="2906268" y="32765"/>
                </a:lnTo>
                <a:lnTo>
                  <a:pt x="2904744" y="35813"/>
                </a:lnTo>
                <a:lnTo>
                  <a:pt x="2906268" y="38862"/>
                </a:lnTo>
                <a:lnTo>
                  <a:pt x="2909316" y="40386"/>
                </a:lnTo>
                <a:lnTo>
                  <a:pt x="2935986" y="40386"/>
                </a:lnTo>
                <a:lnTo>
                  <a:pt x="2939796" y="38862"/>
                </a:lnTo>
                <a:lnTo>
                  <a:pt x="2940558" y="35813"/>
                </a:lnTo>
                <a:lnTo>
                  <a:pt x="2939796" y="32765"/>
                </a:lnTo>
                <a:lnTo>
                  <a:pt x="2935986" y="31241"/>
                </a:lnTo>
                <a:close/>
              </a:path>
              <a:path w="3981450" h="71754">
                <a:moveTo>
                  <a:pt x="2999232" y="31241"/>
                </a:moveTo>
                <a:lnTo>
                  <a:pt x="2971800" y="31241"/>
                </a:lnTo>
                <a:lnTo>
                  <a:pt x="2968752" y="32765"/>
                </a:lnTo>
                <a:lnTo>
                  <a:pt x="2967990" y="35813"/>
                </a:lnTo>
                <a:lnTo>
                  <a:pt x="2968752" y="38862"/>
                </a:lnTo>
                <a:lnTo>
                  <a:pt x="2971800" y="40386"/>
                </a:lnTo>
                <a:lnTo>
                  <a:pt x="2999232" y="40386"/>
                </a:lnTo>
                <a:lnTo>
                  <a:pt x="3002280" y="38862"/>
                </a:lnTo>
                <a:lnTo>
                  <a:pt x="3003804" y="35813"/>
                </a:lnTo>
                <a:lnTo>
                  <a:pt x="3002280" y="32765"/>
                </a:lnTo>
                <a:lnTo>
                  <a:pt x="2999232" y="31241"/>
                </a:lnTo>
                <a:close/>
              </a:path>
              <a:path w="3981450" h="71754">
                <a:moveTo>
                  <a:pt x="3061716" y="31241"/>
                </a:moveTo>
                <a:lnTo>
                  <a:pt x="3035046" y="31241"/>
                </a:lnTo>
                <a:lnTo>
                  <a:pt x="3031998" y="32765"/>
                </a:lnTo>
                <a:lnTo>
                  <a:pt x="3030474" y="35813"/>
                </a:lnTo>
                <a:lnTo>
                  <a:pt x="3031998" y="38862"/>
                </a:lnTo>
                <a:lnTo>
                  <a:pt x="3035046" y="40386"/>
                </a:lnTo>
                <a:lnTo>
                  <a:pt x="3061716" y="40386"/>
                </a:lnTo>
                <a:lnTo>
                  <a:pt x="3064764" y="38862"/>
                </a:lnTo>
                <a:lnTo>
                  <a:pt x="3066288" y="35813"/>
                </a:lnTo>
                <a:lnTo>
                  <a:pt x="3064764" y="32765"/>
                </a:lnTo>
                <a:lnTo>
                  <a:pt x="3061716" y="31241"/>
                </a:lnTo>
                <a:close/>
              </a:path>
              <a:path w="3981450" h="71754">
                <a:moveTo>
                  <a:pt x="3124200" y="31241"/>
                </a:moveTo>
                <a:lnTo>
                  <a:pt x="3097530" y="31241"/>
                </a:lnTo>
                <a:lnTo>
                  <a:pt x="3094482" y="32765"/>
                </a:lnTo>
                <a:lnTo>
                  <a:pt x="3092958" y="35813"/>
                </a:lnTo>
                <a:lnTo>
                  <a:pt x="3094482" y="38862"/>
                </a:lnTo>
                <a:lnTo>
                  <a:pt x="3097530" y="40386"/>
                </a:lnTo>
                <a:lnTo>
                  <a:pt x="3124200" y="40386"/>
                </a:lnTo>
                <a:lnTo>
                  <a:pt x="3128010" y="38862"/>
                </a:lnTo>
                <a:lnTo>
                  <a:pt x="3128772" y="35813"/>
                </a:lnTo>
                <a:lnTo>
                  <a:pt x="3128010" y="32765"/>
                </a:lnTo>
                <a:lnTo>
                  <a:pt x="3124200" y="31241"/>
                </a:lnTo>
                <a:close/>
              </a:path>
              <a:path w="3981450" h="71754">
                <a:moveTo>
                  <a:pt x="3187446" y="31241"/>
                </a:moveTo>
                <a:lnTo>
                  <a:pt x="3160014" y="31241"/>
                </a:lnTo>
                <a:lnTo>
                  <a:pt x="3156966" y="32765"/>
                </a:lnTo>
                <a:lnTo>
                  <a:pt x="3156204" y="35813"/>
                </a:lnTo>
                <a:lnTo>
                  <a:pt x="3156966" y="38862"/>
                </a:lnTo>
                <a:lnTo>
                  <a:pt x="3160014" y="40386"/>
                </a:lnTo>
                <a:lnTo>
                  <a:pt x="3187446" y="40386"/>
                </a:lnTo>
                <a:lnTo>
                  <a:pt x="3190494" y="38862"/>
                </a:lnTo>
                <a:lnTo>
                  <a:pt x="3192018" y="35813"/>
                </a:lnTo>
                <a:lnTo>
                  <a:pt x="3190494" y="32765"/>
                </a:lnTo>
                <a:lnTo>
                  <a:pt x="3187446" y="31241"/>
                </a:lnTo>
                <a:close/>
              </a:path>
              <a:path w="3981450" h="71754">
                <a:moveTo>
                  <a:pt x="3249930" y="31241"/>
                </a:moveTo>
                <a:lnTo>
                  <a:pt x="3223260" y="31241"/>
                </a:lnTo>
                <a:lnTo>
                  <a:pt x="3220212" y="32765"/>
                </a:lnTo>
                <a:lnTo>
                  <a:pt x="3218688" y="35813"/>
                </a:lnTo>
                <a:lnTo>
                  <a:pt x="3220212" y="38862"/>
                </a:lnTo>
                <a:lnTo>
                  <a:pt x="3223260" y="40386"/>
                </a:lnTo>
                <a:lnTo>
                  <a:pt x="3249930" y="40386"/>
                </a:lnTo>
                <a:lnTo>
                  <a:pt x="3252978" y="38862"/>
                </a:lnTo>
                <a:lnTo>
                  <a:pt x="3254502" y="35813"/>
                </a:lnTo>
                <a:lnTo>
                  <a:pt x="3252978" y="32765"/>
                </a:lnTo>
                <a:lnTo>
                  <a:pt x="3249930" y="31241"/>
                </a:lnTo>
                <a:close/>
              </a:path>
              <a:path w="3981450" h="71754">
                <a:moveTo>
                  <a:pt x="3312414" y="31241"/>
                </a:moveTo>
                <a:lnTo>
                  <a:pt x="3285744" y="31241"/>
                </a:lnTo>
                <a:lnTo>
                  <a:pt x="3282696" y="32765"/>
                </a:lnTo>
                <a:lnTo>
                  <a:pt x="3281172" y="35813"/>
                </a:lnTo>
                <a:lnTo>
                  <a:pt x="3282696" y="38862"/>
                </a:lnTo>
                <a:lnTo>
                  <a:pt x="3285744" y="40386"/>
                </a:lnTo>
                <a:lnTo>
                  <a:pt x="3312414" y="40386"/>
                </a:lnTo>
                <a:lnTo>
                  <a:pt x="3315462" y="38862"/>
                </a:lnTo>
                <a:lnTo>
                  <a:pt x="3316986" y="35813"/>
                </a:lnTo>
                <a:lnTo>
                  <a:pt x="3315462" y="32765"/>
                </a:lnTo>
                <a:lnTo>
                  <a:pt x="3312414" y="31241"/>
                </a:lnTo>
                <a:close/>
              </a:path>
              <a:path w="3981450" h="71754">
                <a:moveTo>
                  <a:pt x="3375660" y="31241"/>
                </a:moveTo>
                <a:lnTo>
                  <a:pt x="3348228" y="31241"/>
                </a:lnTo>
                <a:lnTo>
                  <a:pt x="3345180" y="32765"/>
                </a:lnTo>
                <a:lnTo>
                  <a:pt x="3344418" y="35813"/>
                </a:lnTo>
                <a:lnTo>
                  <a:pt x="3345180" y="38862"/>
                </a:lnTo>
                <a:lnTo>
                  <a:pt x="3348228" y="40386"/>
                </a:lnTo>
                <a:lnTo>
                  <a:pt x="3375660" y="40386"/>
                </a:lnTo>
                <a:lnTo>
                  <a:pt x="3378708" y="38862"/>
                </a:lnTo>
                <a:lnTo>
                  <a:pt x="3380232" y="35813"/>
                </a:lnTo>
                <a:lnTo>
                  <a:pt x="3378708" y="32765"/>
                </a:lnTo>
                <a:lnTo>
                  <a:pt x="3375660" y="31241"/>
                </a:lnTo>
                <a:close/>
              </a:path>
              <a:path w="3981450" h="71754">
                <a:moveTo>
                  <a:pt x="3438144" y="31241"/>
                </a:moveTo>
                <a:lnTo>
                  <a:pt x="3411474" y="31241"/>
                </a:lnTo>
                <a:lnTo>
                  <a:pt x="3408426" y="32765"/>
                </a:lnTo>
                <a:lnTo>
                  <a:pt x="3406902" y="35813"/>
                </a:lnTo>
                <a:lnTo>
                  <a:pt x="3408426" y="38862"/>
                </a:lnTo>
                <a:lnTo>
                  <a:pt x="3411474" y="40386"/>
                </a:lnTo>
                <a:lnTo>
                  <a:pt x="3438144" y="40386"/>
                </a:lnTo>
                <a:lnTo>
                  <a:pt x="3441192" y="38862"/>
                </a:lnTo>
                <a:lnTo>
                  <a:pt x="3442716" y="35813"/>
                </a:lnTo>
                <a:lnTo>
                  <a:pt x="3441192" y="32765"/>
                </a:lnTo>
                <a:lnTo>
                  <a:pt x="3438144" y="31241"/>
                </a:lnTo>
                <a:close/>
              </a:path>
              <a:path w="3981450" h="71754">
                <a:moveTo>
                  <a:pt x="3500628" y="31241"/>
                </a:moveTo>
                <a:lnTo>
                  <a:pt x="3473958" y="31241"/>
                </a:lnTo>
                <a:lnTo>
                  <a:pt x="3470910" y="32765"/>
                </a:lnTo>
                <a:lnTo>
                  <a:pt x="3469386" y="35813"/>
                </a:lnTo>
                <a:lnTo>
                  <a:pt x="3470910" y="38862"/>
                </a:lnTo>
                <a:lnTo>
                  <a:pt x="3473958" y="40386"/>
                </a:lnTo>
                <a:lnTo>
                  <a:pt x="3500628" y="40386"/>
                </a:lnTo>
                <a:lnTo>
                  <a:pt x="3503676" y="38862"/>
                </a:lnTo>
                <a:lnTo>
                  <a:pt x="3505200" y="35813"/>
                </a:lnTo>
                <a:lnTo>
                  <a:pt x="3503676" y="32765"/>
                </a:lnTo>
                <a:lnTo>
                  <a:pt x="3500628" y="31241"/>
                </a:lnTo>
                <a:close/>
              </a:path>
              <a:path w="3981450" h="71754">
                <a:moveTo>
                  <a:pt x="3563874" y="31241"/>
                </a:moveTo>
                <a:lnTo>
                  <a:pt x="3536442" y="31241"/>
                </a:lnTo>
                <a:lnTo>
                  <a:pt x="3533394" y="32765"/>
                </a:lnTo>
                <a:lnTo>
                  <a:pt x="3531870" y="35813"/>
                </a:lnTo>
                <a:lnTo>
                  <a:pt x="3533394" y="38862"/>
                </a:lnTo>
                <a:lnTo>
                  <a:pt x="3536442" y="40386"/>
                </a:lnTo>
                <a:lnTo>
                  <a:pt x="3563874" y="40386"/>
                </a:lnTo>
                <a:lnTo>
                  <a:pt x="3566922" y="38862"/>
                </a:lnTo>
                <a:lnTo>
                  <a:pt x="3568446" y="35813"/>
                </a:lnTo>
                <a:lnTo>
                  <a:pt x="3566922" y="32765"/>
                </a:lnTo>
                <a:lnTo>
                  <a:pt x="3563874" y="31241"/>
                </a:lnTo>
                <a:close/>
              </a:path>
              <a:path w="3981450" h="71754">
                <a:moveTo>
                  <a:pt x="3626358" y="31241"/>
                </a:moveTo>
                <a:lnTo>
                  <a:pt x="3599688" y="31241"/>
                </a:lnTo>
                <a:lnTo>
                  <a:pt x="3596640" y="32765"/>
                </a:lnTo>
                <a:lnTo>
                  <a:pt x="3595116" y="35813"/>
                </a:lnTo>
                <a:lnTo>
                  <a:pt x="3596640" y="38862"/>
                </a:lnTo>
                <a:lnTo>
                  <a:pt x="3599688" y="40386"/>
                </a:lnTo>
                <a:lnTo>
                  <a:pt x="3626358" y="40386"/>
                </a:lnTo>
                <a:lnTo>
                  <a:pt x="3629406" y="38862"/>
                </a:lnTo>
                <a:lnTo>
                  <a:pt x="3630930" y="35813"/>
                </a:lnTo>
                <a:lnTo>
                  <a:pt x="3629406" y="32765"/>
                </a:lnTo>
                <a:lnTo>
                  <a:pt x="3626358" y="31241"/>
                </a:lnTo>
                <a:close/>
              </a:path>
              <a:path w="3981450" h="71754">
                <a:moveTo>
                  <a:pt x="3688842" y="31241"/>
                </a:moveTo>
                <a:lnTo>
                  <a:pt x="3662172" y="31241"/>
                </a:lnTo>
                <a:lnTo>
                  <a:pt x="3659124" y="32765"/>
                </a:lnTo>
                <a:lnTo>
                  <a:pt x="3657600" y="35813"/>
                </a:lnTo>
                <a:lnTo>
                  <a:pt x="3659124" y="38862"/>
                </a:lnTo>
                <a:lnTo>
                  <a:pt x="3662172" y="40386"/>
                </a:lnTo>
                <a:lnTo>
                  <a:pt x="3688842" y="40386"/>
                </a:lnTo>
                <a:lnTo>
                  <a:pt x="3691890" y="38862"/>
                </a:lnTo>
                <a:lnTo>
                  <a:pt x="3693414" y="35813"/>
                </a:lnTo>
                <a:lnTo>
                  <a:pt x="3691890" y="32765"/>
                </a:lnTo>
                <a:lnTo>
                  <a:pt x="3688842" y="31241"/>
                </a:lnTo>
                <a:close/>
              </a:path>
              <a:path w="3981450" h="71754">
                <a:moveTo>
                  <a:pt x="3752088" y="31241"/>
                </a:moveTo>
                <a:lnTo>
                  <a:pt x="3724656" y="31241"/>
                </a:lnTo>
                <a:lnTo>
                  <a:pt x="3721608" y="32765"/>
                </a:lnTo>
                <a:lnTo>
                  <a:pt x="3720084" y="35813"/>
                </a:lnTo>
                <a:lnTo>
                  <a:pt x="3721608" y="38862"/>
                </a:lnTo>
                <a:lnTo>
                  <a:pt x="3724656" y="40386"/>
                </a:lnTo>
                <a:lnTo>
                  <a:pt x="3752088" y="40386"/>
                </a:lnTo>
                <a:lnTo>
                  <a:pt x="3755136" y="38862"/>
                </a:lnTo>
                <a:lnTo>
                  <a:pt x="3755898" y="35813"/>
                </a:lnTo>
                <a:lnTo>
                  <a:pt x="3755136" y="32765"/>
                </a:lnTo>
                <a:lnTo>
                  <a:pt x="3752088" y="31241"/>
                </a:lnTo>
                <a:close/>
              </a:path>
              <a:path w="3981450" h="71754">
                <a:moveTo>
                  <a:pt x="3814572" y="31241"/>
                </a:moveTo>
                <a:lnTo>
                  <a:pt x="3787902" y="31241"/>
                </a:lnTo>
                <a:lnTo>
                  <a:pt x="3784854" y="32765"/>
                </a:lnTo>
                <a:lnTo>
                  <a:pt x="3783330" y="35813"/>
                </a:lnTo>
                <a:lnTo>
                  <a:pt x="3784854" y="38862"/>
                </a:lnTo>
                <a:lnTo>
                  <a:pt x="3787902" y="40386"/>
                </a:lnTo>
                <a:lnTo>
                  <a:pt x="3814572" y="40386"/>
                </a:lnTo>
                <a:lnTo>
                  <a:pt x="3817620" y="38862"/>
                </a:lnTo>
                <a:lnTo>
                  <a:pt x="3819144" y="35813"/>
                </a:lnTo>
                <a:lnTo>
                  <a:pt x="3817620" y="32765"/>
                </a:lnTo>
                <a:lnTo>
                  <a:pt x="3814572" y="31241"/>
                </a:lnTo>
                <a:close/>
              </a:path>
              <a:path w="3981450" h="71754">
                <a:moveTo>
                  <a:pt x="3877056" y="31241"/>
                </a:moveTo>
                <a:lnTo>
                  <a:pt x="3850386" y="31241"/>
                </a:lnTo>
                <a:lnTo>
                  <a:pt x="3847338" y="32765"/>
                </a:lnTo>
                <a:lnTo>
                  <a:pt x="3845814" y="35813"/>
                </a:lnTo>
                <a:lnTo>
                  <a:pt x="3847338" y="38862"/>
                </a:lnTo>
                <a:lnTo>
                  <a:pt x="3850386" y="40386"/>
                </a:lnTo>
                <a:lnTo>
                  <a:pt x="3877056" y="40386"/>
                </a:lnTo>
                <a:lnTo>
                  <a:pt x="3880104" y="38862"/>
                </a:lnTo>
                <a:lnTo>
                  <a:pt x="3881628" y="35813"/>
                </a:lnTo>
                <a:lnTo>
                  <a:pt x="3880104" y="32765"/>
                </a:lnTo>
                <a:lnTo>
                  <a:pt x="3877056" y="31241"/>
                </a:lnTo>
                <a:close/>
              </a:path>
              <a:path w="3981450" h="71754">
                <a:moveTo>
                  <a:pt x="3909822" y="0"/>
                </a:moveTo>
                <a:lnTo>
                  <a:pt x="3933444" y="35813"/>
                </a:lnTo>
                <a:lnTo>
                  <a:pt x="3909822" y="71627"/>
                </a:lnTo>
                <a:lnTo>
                  <a:pt x="3972305" y="40386"/>
                </a:lnTo>
                <a:lnTo>
                  <a:pt x="3933444" y="40386"/>
                </a:lnTo>
                <a:lnTo>
                  <a:pt x="3936492" y="38862"/>
                </a:lnTo>
                <a:lnTo>
                  <a:pt x="3938016" y="35813"/>
                </a:lnTo>
                <a:lnTo>
                  <a:pt x="3936492" y="32765"/>
                </a:lnTo>
                <a:lnTo>
                  <a:pt x="3933444" y="31241"/>
                </a:lnTo>
                <a:lnTo>
                  <a:pt x="3972305" y="31241"/>
                </a:lnTo>
                <a:lnTo>
                  <a:pt x="3909822" y="0"/>
                </a:lnTo>
                <a:close/>
              </a:path>
              <a:path w="3981450" h="71754">
                <a:moveTo>
                  <a:pt x="3930428" y="31241"/>
                </a:moveTo>
                <a:lnTo>
                  <a:pt x="3912870" y="31241"/>
                </a:lnTo>
                <a:lnTo>
                  <a:pt x="3909822" y="32765"/>
                </a:lnTo>
                <a:lnTo>
                  <a:pt x="3908298" y="35813"/>
                </a:lnTo>
                <a:lnTo>
                  <a:pt x="3909822" y="38862"/>
                </a:lnTo>
                <a:lnTo>
                  <a:pt x="3912870" y="40386"/>
                </a:lnTo>
                <a:lnTo>
                  <a:pt x="3930428" y="40386"/>
                </a:lnTo>
                <a:lnTo>
                  <a:pt x="3933444" y="35813"/>
                </a:lnTo>
                <a:lnTo>
                  <a:pt x="3930428" y="31241"/>
                </a:lnTo>
                <a:close/>
              </a:path>
              <a:path w="3981450" h="71754">
                <a:moveTo>
                  <a:pt x="3972305" y="31241"/>
                </a:moveTo>
                <a:lnTo>
                  <a:pt x="3933444" y="31241"/>
                </a:lnTo>
                <a:lnTo>
                  <a:pt x="3936492" y="32765"/>
                </a:lnTo>
                <a:lnTo>
                  <a:pt x="3938016" y="35813"/>
                </a:lnTo>
                <a:lnTo>
                  <a:pt x="3936492" y="38862"/>
                </a:lnTo>
                <a:lnTo>
                  <a:pt x="3933444" y="40386"/>
                </a:lnTo>
                <a:lnTo>
                  <a:pt x="3972305" y="40386"/>
                </a:lnTo>
                <a:lnTo>
                  <a:pt x="3981450" y="35813"/>
                </a:lnTo>
                <a:lnTo>
                  <a:pt x="3972305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2514588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868856"/>
            <a:ext cx="4853076" cy="1395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will also </a:t>
            </a:r>
            <a:r>
              <a:rPr sz="1069" spc="10" dirty="0">
                <a:latin typeface="Times New Roman"/>
                <a:cs typeface="Times New Roman"/>
              </a:rPr>
              <a:t>be the order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output 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level-order traversal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5" dirty="0">
                <a:latin typeface="Times New Roman"/>
                <a:cs typeface="Times New Roman"/>
              </a:rPr>
              <a:t>done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this tree. Surprisingly, its </a:t>
            </a:r>
            <a:r>
              <a:rPr sz="1069" spc="10" dirty="0">
                <a:latin typeface="Times New Roman"/>
                <a:cs typeface="Times New Roman"/>
              </a:rPr>
              <a:t>implementation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simple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non-recursive  method and </a:t>
            </a:r>
            <a:r>
              <a:rPr sz="1069" spc="5" dirty="0">
                <a:latin typeface="Times New Roman"/>
                <a:cs typeface="Times New Roman"/>
              </a:rPr>
              <a:t>by employing queu</a:t>
            </a:r>
            <a:r>
              <a:rPr sz="1069" i="1" spc="5" dirty="0">
                <a:latin typeface="Times New Roman"/>
                <a:cs typeface="Times New Roman"/>
              </a:rPr>
              <a:t>e </a:t>
            </a:r>
            <a:r>
              <a:rPr sz="1069" spc="10" dirty="0">
                <a:latin typeface="Times New Roman"/>
                <a:cs typeface="Times New Roman"/>
              </a:rPr>
              <a:t>instead </a:t>
            </a:r>
            <a:r>
              <a:rPr sz="1069" spc="5" dirty="0">
                <a:latin typeface="Times New Roman"/>
                <a:cs typeface="Times New Roman"/>
              </a:rPr>
              <a:t>of stack.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queue is </a:t>
            </a:r>
            <a:r>
              <a:rPr sz="1069" spc="10" dirty="0">
                <a:latin typeface="Times New Roman"/>
                <a:cs typeface="Times New Roman"/>
              </a:rPr>
              <a:t>a FIFO </a:t>
            </a:r>
            <a:r>
              <a:rPr sz="1069" spc="5" dirty="0">
                <a:latin typeface="Times New Roman"/>
                <a:cs typeface="Times New Roman"/>
              </a:rPr>
              <a:t>structure, which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 make the </a:t>
            </a:r>
            <a:r>
              <a:rPr sz="1069" spc="5" dirty="0">
                <a:latin typeface="Times New Roman"/>
                <a:cs typeface="Times New Roman"/>
              </a:rPr>
              <a:t>level-order traversal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easier.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level-order traversal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given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7808" y="2414184"/>
            <a:ext cx="2696016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levelorder( </a:t>
            </a:r>
            <a:r>
              <a:rPr sz="1069" spc="10" dirty="0">
                <a:latin typeface="Times New Roman"/>
                <a:cs typeface="Times New Roman"/>
              </a:rPr>
              <a:t>TreeNode &lt;int&gt; *   treeNode</a:t>
            </a:r>
            <a:r>
              <a:rPr sz="1069" spc="5" dirty="0">
                <a:latin typeface="Times New Roman"/>
                <a:cs typeface="Times New Roman"/>
              </a:rPr>
              <a:t> 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39520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Queue &lt;TreeNode&lt;int&gt; </a:t>
            </a:r>
            <a:r>
              <a:rPr sz="1069" spc="15" dirty="0">
                <a:latin typeface="Times New Roman"/>
                <a:cs typeface="Times New Roman"/>
              </a:rPr>
              <a:t>*&gt; 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7261" y="3063130"/>
            <a:ext cx="3060876" cy="197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49500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treeNode </a:t>
            </a:r>
            <a:r>
              <a:rPr sz="1069" spc="15" dirty="0">
                <a:latin typeface="Times New Roman"/>
                <a:cs typeface="Times New Roman"/>
              </a:rPr>
              <a:t>== NULL 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return;  </a:t>
            </a:r>
            <a:r>
              <a:rPr sz="1069" spc="5" dirty="0">
                <a:latin typeface="Times New Roman"/>
                <a:cs typeface="Times New Roman"/>
              </a:rPr>
              <a:t>q.enqueue(treeNode);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while( </a:t>
            </a:r>
            <a:r>
              <a:rPr sz="1069" spc="10" dirty="0">
                <a:latin typeface="Times New Roman"/>
                <a:cs typeface="Times New Roman"/>
              </a:rPr>
              <a:t>!q.empty()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38903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treeNode  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q.dequeue();</a:t>
            </a:r>
            <a:endParaRPr sz="1069">
              <a:latin typeface="Times New Roman"/>
              <a:cs typeface="Times New Roman"/>
            </a:endParaRPr>
          </a:p>
          <a:p>
            <a:pPr marL="138903" marR="460540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*(treeNode-&gt;getInfo())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" </a:t>
            </a:r>
            <a:r>
              <a:rPr sz="1069" spc="5" dirty="0">
                <a:latin typeface="Times New Roman"/>
                <a:cs typeface="Times New Roman"/>
              </a:rPr>
              <a:t>";  if(treeNode-&gt;getLeft()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!=   </a:t>
            </a:r>
            <a:r>
              <a:rPr sz="1069" spc="15" dirty="0">
                <a:latin typeface="Times New Roman"/>
                <a:cs typeface="Times New Roman"/>
              </a:rPr>
              <a:t>NULL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138903" marR="70995" indent="976642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q.enqueue(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treeNode-&gt;getLeft());  </a:t>
            </a:r>
            <a:r>
              <a:rPr sz="1069" spc="5" dirty="0">
                <a:latin typeface="Times New Roman"/>
                <a:cs typeface="Times New Roman"/>
              </a:rPr>
              <a:t>if(treeNode-&gt;getRight()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!=   </a:t>
            </a:r>
            <a:r>
              <a:rPr sz="1069" spc="19" dirty="0">
                <a:latin typeface="Times New Roman"/>
                <a:cs typeface="Times New Roman"/>
              </a:rPr>
              <a:t>NULL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1115546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q.enqueue(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treeNode-&gt;getRight());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cout  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endl;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0173" y="2414184"/>
            <a:ext cx="484628" cy="2834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1.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3.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4.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5.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6.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7.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8.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9.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10.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11.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12.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13.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14.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15.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16.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  <a:tabLst>
                <a:tab pos="417326" algn="l"/>
              </a:tabLst>
            </a:pPr>
            <a:r>
              <a:rPr sz="1069" spc="5" dirty="0">
                <a:latin typeface="Times New Roman"/>
                <a:cs typeface="Times New Roman"/>
              </a:rPr>
              <a:t>17.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14251" y="2418555"/>
            <a:ext cx="5035197" cy="0"/>
          </a:xfrm>
          <a:custGeom>
            <a:avLst/>
            <a:gdLst/>
            <a:ahLst/>
            <a:cxnLst/>
            <a:rect l="l" t="t" r="r" b="b"/>
            <a:pathLst>
              <a:path w="5179059">
                <a:moveTo>
                  <a:pt x="0" y="0"/>
                </a:moveTo>
                <a:lnTo>
                  <a:pt x="5178551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417213" y="2415963"/>
            <a:ext cx="0" cy="2896658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414251" y="5309658"/>
            <a:ext cx="5029024" cy="0"/>
          </a:xfrm>
          <a:custGeom>
            <a:avLst/>
            <a:gdLst/>
            <a:ahLst/>
            <a:cxnLst/>
            <a:rect l="l" t="t" r="r" b="b"/>
            <a:pathLst>
              <a:path w="5172709">
                <a:moveTo>
                  <a:pt x="0" y="0"/>
                </a:moveTo>
                <a:lnTo>
                  <a:pt x="5172455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6445990" y="2415963"/>
            <a:ext cx="0" cy="2896658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352243" y="5465728"/>
            <a:ext cx="4853076" cy="3913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name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levelorder</a:t>
            </a:r>
            <a:r>
              <a:rPr sz="1069" i="1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accepting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pointer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type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TreeNode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10"/>
              </a:spcBef>
            </a:pPr>
            <a:r>
              <a:rPr sz="1069" i="1" spc="5" dirty="0">
                <a:latin typeface="Times New Roman"/>
                <a:cs typeface="Times New Roman"/>
              </a:rPr>
              <a:t>&lt;int&gt;</a:t>
            </a:r>
            <a:r>
              <a:rPr sz="1069" spc="5" dirty="0">
                <a:latin typeface="Times New Roman"/>
                <a:cs typeface="Times New Roman"/>
              </a:rPr>
              <a:t>. This method will start traversing tree </a:t>
            </a:r>
            <a:r>
              <a:rPr sz="1069" spc="10" dirty="0">
                <a:latin typeface="Times New Roman"/>
                <a:cs typeface="Times New Roman"/>
              </a:rPr>
              <a:t>from the node </a:t>
            </a:r>
            <a:r>
              <a:rPr sz="1069" spc="5" dirty="0">
                <a:latin typeface="Times New Roman"/>
                <a:cs typeface="Times New Roman"/>
              </a:rPr>
              <a:t>being </a:t>
            </a:r>
            <a:r>
              <a:rPr sz="1069" spc="10" dirty="0">
                <a:latin typeface="Times New Roman"/>
                <a:cs typeface="Times New Roman"/>
              </a:rPr>
              <a:t>pointed to by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line ( line 3) in this method is creating </a:t>
            </a:r>
            <a:r>
              <a:rPr sz="1069" spc="10" dirty="0">
                <a:latin typeface="Times New Roman"/>
                <a:cs typeface="Times New Roman"/>
              </a:rPr>
              <a:t>a queue </a:t>
            </a:r>
            <a:r>
              <a:rPr sz="1069" i="1" spc="10" dirty="0">
                <a:latin typeface="Times New Roman"/>
                <a:cs typeface="Times New Roman"/>
              </a:rPr>
              <a:t>q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using the </a:t>
            </a:r>
            <a:r>
              <a:rPr sz="1069" i="1" spc="15" dirty="0">
                <a:latin typeface="Times New Roman"/>
                <a:cs typeface="Times New Roman"/>
              </a:rPr>
              <a:t>Queue  </a:t>
            </a:r>
            <a:r>
              <a:rPr sz="1069" spc="5" dirty="0">
                <a:latin typeface="Times New Roman"/>
                <a:cs typeface="Times New Roman"/>
              </a:rPr>
              <a:t>class factory interface. This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TreeNode&lt;int&gt; *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of  objects. </a:t>
            </a:r>
            <a:r>
              <a:rPr sz="1069" spc="15" dirty="0">
                <a:latin typeface="Times New Roman"/>
                <a:cs typeface="Times New Roman"/>
              </a:rPr>
              <a:t>Which </a:t>
            </a:r>
            <a:r>
              <a:rPr sz="1069" spc="10" dirty="0">
                <a:latin typeface="Times New Roman"/>
                <a:cs typeface="Times New Roman"/>
              </a:rPr>
              <a:t>means the queue will be </a:t>
            </a:r>
            <a:r>
              <a:rPr sz="1069" spc="5" dirty="0">
                <a:latin typeface="Times New Roman"/>
                <a:cs typeface="Times New Roman"/>
              </a:rPr>
              <a:t>containing nodes of </a:t>
            </a:r>
            <a:r>
              <a:rPr sz="1069" spc="10" dirty="0">
                <a:latin typeface="Times New Roman"/>
                <a:cs typeface="Times New Roman"/>
              </a:rPr>
              <a:t>the tree and within </a:t>
            </a:r>
            <a:r>
              <a:rPr sz="1069" spc="5" dirty="0">
                <a:latin typeface="Times New Roman"/>
                <a:cs typeface="Times New Roman"/>
              </a:rPr>
              <a:t>each  </a:t>
            </a:r>
            <a:r>
              <a:rPr sz="1069" spc="10" dirty="0">
                <a:latin typeface="Times New Roman"/>
                <a:cs typeface="Times New Roman"/>
              </a:rPr>
              <a:t>node the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type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int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9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i="1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checking </a:t>
            </a:r>
            <a:r>
              <a:rPr sz="1069" spc="5" dirty="0">
                <a:latin typeface="Times New Roman"/>
                <a:cs typeface="Times New Roman"/>
              </a:rPr>
              <a:t>to see, 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treeNode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passed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spc="5" dirty="0">
                <a:latin typeface="Times New Roman"/>
                <a:cs typeface="Times New Roman"/>
              </a:rPr>
              <a:t>is pointing  to </a:t>
            </a:r>
            <a:r>
              <a:rPr sz="1069" spc="10" dirty="0">
                <a:latin typeface="Times New Roman"/>
                <a:cs typeface="Times New Roman"/>
              </a:rPr>
              <a:t>NULL. </a:t>
            </a:r>
            <a:r>
              <a:rPr sz="1069" spc="5" dirty="0">
                <a:latin typeface="Times New Roman"/>
                <a:cs typeface="Times New Roman"/>
              </a:rPr>
              <a:t>In case it is </a:t>
            </a:r>
            <a:r>
              <a:rPr sz="1069" spc="10" dirty="0">
                <a:latin typeface="Times New Roman"/>
                <a:cs typeface="Times New Roman"/>
              </a:rPr>
              <a:t>NULL,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node </a:t>
            </a:r>
            <a:r>
              <a:rPr sz="1069" spc="5" dirty="0">
                <a:latin typeface="Times New Roman"/>
                <a:cs typeface="Times New Roman"/>
              </a:rPr>
              <a:t>to traverse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method will return  </a:t>
            </a:r>
            <a:r>
              <a:rPr sz="1069" spc="10" dirty="0">
                <a:latin typeface="Times New Roman"/>
                <a:cs typeface="Times New Roman"/>
              </a:rPr>
              <a:t>immediately.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Otherwise </a:t>
            </a:r>
            <a:r>
              <a:rPr sz="1069" spc="5" dirty="0">
                <a:latin typeface="Times New Roman"/>
                <a:cs typeface="Times New Roman"/>
              </a:rPr>
              <a:t>at line </a:t>
            </a:r>
            <a:r>
              <a:rPr sz="1069" i="1" spc="5" dirty="0">
                <a:latin typeface="Times New Roman"/>
                <a:cs typeface="Times New Roman"/>
              </a:rPr>
              <a:t>6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very first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(the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pointed to by the </a:t>
            </a:r>
            <a:r>
              <a:rPr sz="1069" i="1" spc="10" dirty="0">
                <a:latin typeface="Times New Roman"/>
                <a:cs typeface="Times New Roman"/>
              </a:rPr>
              <a:t>treeNode </a:t>
            </a:r>
            <a:r>
              <a:rPr sz="1069" spc="5" dirty="0">
                <a:latin typeface="Times New Roman"/>
                <a:cs typeface="Times New Roman"/>
              </a:rPr>
              <a:t>pointer)  is </a:t>
            </a:r>
            <a:r>
              <a:rPr sz="1069" spc="10" dirty="0">
                <a:latin typeface="Times New Roman"/>
                <a:cs typeface="Times New Roman"/>
              </a:rPr>
              <a:t>added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queue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q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(at </a:t>
            </a:r>
            <a:r>
              <a:rPr sz="1069" spc="10" dirty="0">
                <a:latin typeface="Times New Roman"/>
                <a:cs typeface="Times New Roman"/>
              </a:rPr>
              <a:t>line </a:t>
            </a:r>
            <a:r>
              <a:rPr sz="1069" i="1" spc="10" dirty="0">
                <a:latin typeface="Times New Roman"/>
                <a:cs typeface="Times New Roman"/>
              </a:rPr>
              <a:t>7</a:t>
            </a:r>
            <a:r>
              <a:rPr sz="1069" spc="10" dirty="0">
                <a:latin typeface="Times New Roman"/>
                <a:cs typeface="Times New Roman"/>
              </a:rPr>
              <a:t>), which </a:t>
            </a:r>
            <a:r>
              <a:rPr sz="1069" spc="5" dirty="0">
                <a:latin typeface="Times New Roman"/>
                <a:cs typeface="Times New Roman"/>
              </a:rPr>
              <a:t>runs until </a:t>
            </a:r>
            <a:r>
              <a:rPr sz="1069" spc="10" dirty="0">
                <a:latin typeface="Times New Roman"/>
                <a:cs typeface="Times New Roman"/>
              </a:rPr>
              <a:t>the queue </a:t>
            </a:r>
            <a:r>
              <a:rPr sz="1069" i="1" spc="10" dirty="0">
                <a:latin typeface="Times New Roman"/>
                <a:cs typeface="Times New Roman"/>
              </a:rPr>
              <a:t>q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become  empty. As we have </a:t>
            </a:r>
            <a:r>
              <a:rPr sz="1069" spc="5" dirty="0">
                <a:latin typeface="Times New Roman"/>
                <a:cs typeface="Times New Roman"/>
              </a:rPr>
              <a:t>recently added </a:t>
            </a:r>
            <a:r>
              <a:rPr sz="1069" spc="10" dirty="0">
                <a:latin typeface="Times New Roman"/>
                <a:cs typeface="Times New Roman"/>
              </a:rPr>
              <a:t>one element </a:t>
            </a:r>
            <a:r>
              <a:rPr sz="1069" spc="5" dirty="0">
                <a:latin typeface="Times New Roman"/>
                <a:cs typeface="Times New Roman"/>
              </a:rPr>
              <a:t>(at </a:t>
            </a:r>
            <a:r>
              <a:rPr sz="1069" spc="10" dirty="0">
                <a:latin typeface="Times New Roman"/>
                <a:cs typeface="Times New Roman"/>
              </a:rPr>
              <a:t>line </a:t>
            </a:r>
            <a:r>
              <a:rPr sz="1069" i="1" spc="5" dirty="0">
                <a:latin typeface="Times New Roman"/>
                <a:cs typeface="Times New Roman"/>
              </a:rPr>
              <a:t>6</a:t>
            </a:r>
            <a:r>
              <a:rPr sz="1069" spc="5" dirty="0">
                <a:latin typeface="Times New Roman"/>
                <a:cs typeface="Times New Roman"/>
              </a:rPr>
              <a:t>),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this loop is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entered.</a:t>
            </a:r>
            <a:endParaRPr sz="1069">
              <a:latin typeface="Times New Roman"/>
              <a:cs typeface="Times New Roman"/>
            </a:endParaRPr>
          </a:p>
          <a:p>
            <a:pPr marL="12347" indent="-617" algn="just">
              <a:lnSpc>
                <a:spcPts val="1210"/>
              </a:lnSpc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i="1" spc="10" dirty="0">
                <a:latin typeface="Times New Roman"/>
                <a:cs typeface="Times New Roman"/>
              </a:rPr>
              <a:t>9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dequeue()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called to remove one node from the queue, the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i="1" spc="5" dirty="0">
                <a:latin typeface="Times New Roman"/>
                <a:cs typeface="Times New Roman"/>
              </a:rPr>
              <a:t>front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taken out.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value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TreeNode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In the next line  (line </a:t>
            </a:r>
            <a:r>
              <a:rPr sz="1069" i="1" spc="5" dirty="0">
                <a:latin typeface="Times New Roman"/>
                <a:cs typeface="Times New Roman"/>
              </a:rPr>
              <a:t>10</a:t>
            </a:r>
            <a:r>
              <a:rPr sz="1069" spc="5" dirty="0">
                <a:latin typeface="Times New Roman"/>
                <a:cs typeface="Times New Roman"/>
              </a:rPr>
              <a:t>),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inside this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taken out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printed.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i="1" spc="5" dirty="0">
                <a:latin typeface="Times New Roman"/>
                <a:cs typeface="Times New Roman"/>
              </a:rPr>
              <a:t>11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we check  to </a:t>
            </a:r>
            <a:r>
              <a:rPr sz="1069" spc="5" dirty="0">
                <a:latin typeface="Times New Roman"/>
                <a:cs typeface="Times New Roman"/>
              </a:rPr>
              <a:t>see 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of the tree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(we’ve taken out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at line </a:t>
            </a:r>
            <a:r>
              <a:rPr sz="1069" i="1" spc="5" dirty="0">
                <a:latin typeface="Times New Roman"/>
                <a:cs typeface="Times New Roman"/>
              </a:rPr>
              <a:t>9</a:t>
            </a:r>
            <a:r>
              <a:rPr sz="1069" spc="5" dirty="0">
                <a:latin typeface="Times New Roman"/>
                <a:cs typeface="Times New Roman"/>
              </a:rPr>
              <a:t>) is present.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exists, it is inserted into </a:t>
            </a:r>
            <a:r>
              <a:rPr sz="1069" spc="10" dirty="0">
                <a:latin typeface="Times New Roman"/>
                <a:cs typeface="Times New Roman"/>
              </a:rPr>
              <a:t>the queue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next statement at line </a:t>
            </a:r>
            <a:r>
              <a:rPr sz="1069" i="1" spc="5" dirty="0">
                <a:latin typeface="Times New Roman"/>
                <a:cs typeface="Times New Roman"/>
              </a:rPr>
              <a:t>12</a:t>
            </a:r>
            <a:r>
              <a:rPr sz="1069" spc="5" dirty="0">
                <a:latin typeface="Times New Roman"/>
                <a:cs typeface="Times New Roman"/>
              </a:rPr>
              <a:t>.  </a:t>
            </a:r>
            <a:r>
              <a:rPr sz="1069" spc="10" dirty="0">
                <a:latin typeface="Times New Roman"/>
                <a:cs typeface="Times New Roman"/>
              </a:rPr>
              <a:t>Next, we </a:t>
            </a:r>
            <a:r>
              <a:rPr sz="1069" spc="5" dirty="0">
                <a:latin typeface="Times New Roman"/>
                <a:cs typeface="Times New Roman"/>
              </a:rPr>
              <a:t>see if </a:t>
            </a:r>
            <a:r>
              <a:rPr sz="1069" spc="10" dirty="0">
                <a:latin typeface="Times New Roman"/>
                <a:cs typeface="Times New Roman"/>
              </a:rPr>
              <a:t>the right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there, it is inserted </a:t>
            </a:r>
            <a:r>
              <a:rPr sz="1069" spc="10" dirty="0">
                <a:latin typeface="Times New Roman"/>
                <a:cs typeface="Times New Roman"/>
              </a:rPr>
              <a:t>into the queue </a:t>
            </a:r>
            <a:r>
              <a:rPr sz="1069" spc="5" dirty="0">
                <a:latin typeface="Times New Roman"/>
                <a:cs typeface="Times New Roman"/>
              </a:rPr>
              <a:t>also.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statement at </a:t>
            </a:r>
            <a:r>
              <a:rPr sz="1069" spc="10" dirty="0">
                <a:latin typeface="Times New Roman"/>
                <a:cs typeface="Times New Roman"/>
              </a:rPr>
              <a:t>line </a:t>
            </a:r>
            <a:r>
              <a:rPr sz="1069" i="1" spc="10" dirty="0">
                <a:latin typeface="Times New Roman"/>
                <a:cs typeface="Times New Roman"/>
              </a:rPr>
              <a:t>15 </a:t>
            </a:r>
            <a:r>
              <a:rPr sz="1069" spc="10" dirty="0">
                <a:latin typeface="Times New Roman"/>
                <a:cs typeface="Times New Roman"/>
              </a:rPr>
              <a:t>closes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loop.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control goes </a:t>
            </a:r>
            <a:r>
              <a:rPr sz="1069" spc="10" dirty="0">
                <a:latin typeface="Times New Roman"/>
                <a:cs typeface="Times New Roman"/>
              </a:rPr>
              <a:t>back to the line </a:t>
            </a:r>
            <a:r>
              <a:rPr sz="1069" i="1" spc="5" dirty="0">
                <a:latin typeface="Times New Roman"/>
                <a:cs typeface="Times New Roman"/>
              </a:rPr>
              <a:t>7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it checks to see if there is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element left in the queue. If it is not </a:t>
            </a:r>
            <a:r>
              <a:rPr sz="1069" spc="10" dirty="0">
                <a:latin typeface="Times New Roman"/>
                <a:cs typeface="Times New Roman"/>
              </a:rPr>
              <a:t>empty,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is entered </a:t>
            </a:r>
            <a:r>
              <a:rPr sz="1069" spc="10" dirty="0">
                <a:latin typeface="Times New Roman"/>
                <a:cs typeface="Times New Roman"/>
              </a:rPr>
              <a:t>again </a:t>
            </a:r>
            <a:r>
              <a:rPr sz="1069" spc="5" dirty="0">
                <a:latin typeface="Times New Roman"/>
                <a:cs typeface="Times New Roman"/>
              </a:rPr>
              <a:t>until it </a:t>
            </a:r>
            <a:r>
              <a:rPr sz="1069" spc="10" dirty="0">
                <a:latin typeface="Times New Roman"/>
                <a:cs typeface="Times New Roman"/>
              </a:rPr>
              <a:t>becomes empty.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execute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i="1" spc="5" dirty="0">
                <a:latin typeface="Times New Roman"/>
                <a:cs typeface="Times New Roman"/>
              </a:rPr>
              <a:t>levelorder( </a:t>
            </a:r>
            <a:r>
              <a:rPr sz="1069" i="1" spc="10" dirty="0">
                <a:latin typeface="Times New Roman"/>
                <a:cs typeface="Times New Roman"/>
              </a:rPr>
              <a:t>TreeNode &lt;int&gt; * </a:t>
            </a:r>
            <a:r>
              <a:rPr sz="1069" i="1" spc="5" dirty="0">
                <a:latin typeface="Times New Roman"/>
                <a:cs typeface="Times New Roman"/>
              </a:rPr>
              <a:t>)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hand on a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2266795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9421" y="3136795"/>
            <a:ext cx="4240653" cy="69762"/>
          </a:xfrm>
          <a:custGeom>
            <a:avLst/>
            <a:gdLst/>
            <a:ahLst/>
            <a:cxnLst/>
            <a:rect l="l" t="t" r="r" b="b"/>
            <a:pathLst>
              <a:path w="4361815" h="71755">
                <a:moveTo>
                  <a:pt x="24384" y="11429"/>
                </a:moveTo>
                <a:lnTo>
                  <a:pt x="0" y="35814"/>
                </a:lnTo>
                <a:lnTo>
                  <a:pt x="24384" y="59436"/>
                </a:lnTo>
                <a:lnTo>
                  <a:pt x="43433" y="40386"/>
                </a:lnTo>
                <a:lnTo>
                  <a:pt x="24384" y="40386"/>
                </a:lnTo>
                <a:lnTo>
                  <a:pt x="21336" y="38862"/>
                </a:lnTo>
                <a:lnTo>
                  <a:pt x="19812" y="35814"/>
                </a:lnTo>
                <a:lnTo>
                  <a:pt x="21336" y="32766"/>
                </a:lnTo>
                <a:lnTo>
                  <a:pt x="24384" y="31242"/>
                </a:lnTo>
                <a:lnTo>
                  <a:pt x="43576" y="31242"/>
                </a:lnTo>
                <a:lnTo>
                  <a:pt x="24384" y="11429"/>
                </a:lnTo>
                <a:close/>
              </a:path>
              <a:path w="4361815" h="71755">
                <a:moveTo>
                  <a:pt x="43576" y="31242"/>
                </a:moveTo>
                <a:lnTo>
                  <a:pt x="24384" y="31242"/>
                </a:lnTo>
                <a:lnTo>
                  <a:pt x="21336" y="32766"/>
                </a:lnTo>
                <a:lnTo>
                  <a:pt x="19812" y="35814"/>
                </a:lnTo>
                <a:lnTo>
                  <a:pt x="21336" y="38862"/>
                </a:lnTo>
                <a:lnTo>
                  <a:pt x="24384" y="40386"/>
                </a:lnTo>
                <a:lnTo>
                  <a:pt x="43433" y="40386"/>
                </a:lnTo>
                <a:lnTo>
                  <a:pt x="48006" y="35814"/>
                </a:lnTo>
                <a:lnTo>
                  <a:pt x="43576" y="31242"/>
                </a:lnTo>
                <a:close/>
              </a:path>
              <a:path w="4361815" h="71755">
                <a:moveTo>
                  <a:pt x="51054" y="31242"/>
                </a:moveTo>
                <a:lnTo>
                  <a:pt x="43576" y="31242"/>
                </a:lnTo>
                <a:lnTo>
                  <a:pt x="48006" y="35814"/>
                </a:lnTo>
                <a:lnTo>
                  <a:pt x="43433" y="40386"/>
                </a:lnTo>
                <a:lnTo>
                  <a:pt x="51054" y="40386"/>
                </a:lnTo>
                <a:lnTo>
                  <a:pt x="54102" y="38862"/>
                </a:lnTo>
                <a:lnTo>
                  <a:pt x="55626" y="35814"/>
                </a:lnTo>
                <a:lnTo>
                  <a:pt x="54102" y="32766"/>
                </a:lnTo>
                <a:lnTo>
                  <a:pt x="51054" y="31242"/>
                </a:lnTo>
                <a:close/>
              </a:path>
              <a:path w="4361815" h="71755">
                <a:moveTo>
                  <a:pt x="113538" y="31242"/>
                </a:moveTo>
                <a:lnTo>
                  <a:pt x="86868" y="31242"/>
                </a:lnTo>
                <a:lnTo>
                  <a:pt x="83820" y="32766"/>
                </a:lnTo>
                <a:lnTo>
                  <a:pt x="82296" y="35814"/>
                </a:lnTo>
                <a:lnTo>
                  <a:pt x="83820" y="38862"/>
                </a:lnTo>
                <a:lnTo>
                  <a:pt x="86868" y="40386"/>
                </a:lnTo>
                <a:lnTo>
                  <a:pt x="113538" y="40386"/>
                </a:lnTo>
                <a:lnTo>
                  <a:pt x="116586" y="38862"/>
                </a:lnTo>
                <a:lnTo>
                  <a:pt x="118110" y="35814"/>
                </a:lnTo>
                <a:lnTo>
                  <a:pt x="116586" y="32766"/>
                </a:lnTo>
                <a:lnTo>
                  <a:pt x="113538" y="31242"/>
                </a:lnTo>
                <a:close/>
              </a:path>
              <a:path w="4361815" h="71755">
                <a:moveTo>
                  <a:pt x="176784" y="31242"/>
                </a:moveTo>
                <a:lnTo>
                  <a:pt x="149352" y="31242"/>
                </a:lnTo>
                <a:lnTo>
                  <a:pt x="146304" y="32766"/>
                </a:lnTo>
                <a:lnTo>
                  <a:pt x="145542" y="35814"/>
                </a:lnTo>
                <a:lnTo>
                  <a:pt x="146304" y="38862"/>
                </a:lnTo>
                <a:lnTo>
                  <a:pt x="149352" y="40386"/>
                </a:lnTo>
                <a:lnTo>
                  <a:pt x="176784" y="40386"/>
                </a:lnTo>
                <a:lnTo>
                  <a:pt x="179832" y="38862"/>
                </a:lnTo>
                <a:lnTo>
                  <a:pt x="181356" y="35814"/>
                </a:lnTo>
                <a:lnTo>
                  <a:pt x="179832" y="32766"/>
                </a:lnTo>
                <a:lnTo>
                  <a:pt x="176784" y="31242"/>
                </a:lnTo>
                <a:close/>
              </a:path>
              <a:path w="4361815" h="71755">
                <a:moveTo>
                  <a:pt x="239268" y="31242"/>
                </a:moveTo>
                <a:lnTo>
                  <a:pt x="212598" y="31242"/>
                </a:lnTo>
                <a:lnTo>
                  <a:pt x="209550" y="32766"/>
                </a:lnTo>
                <a:lnTo>
                  <a:pt x="208026" y="35814"/>
                </a:lnTo>
                <a:lnTo>
                  <a:pt x="209550" y="38862"/>
                </a:lnTo>
                <a:lnTo>
                  <a:pt x="212598" y="40386"/>
                </a:lnTo>
                <a:lnTo>
                  <a:pt x="239268" y="40386"/>
                </a:lnTo>
                <a:lnTo>
                  <a:pt x="242315" y="38862"/>
                </a:lnTo>
                <a:lnTo>
                  <a:pt x="243840" y="35814"/>
                </a:lnTo>
                <a:lnTo>
                  <a:pt x="242315" y="32766"/>
                </a:lnTo>
                <a:lnTo>
                  <a:pt x="239268" y="31242"/>
                </a:lnTo>
                <a:close/>
              </a:path>
              <a:path w="4361815" h="71755">
                <a:moveTo>
                  <a:pt x="301752" y="31242"/>
                </a:moveTo>
                <a:lnTo>
                  <a:pt x="275082" y="31242"/>
                </a:lnTo>
                <a:lnTo>
                  <a:pt x="272034" y="32766"/>
                </a:lnTo>
                <a:lnTo>
                  <a:pt x="270510" y="35814"/>
                </a:lnTo>
                <a:lnTo>
                  <a:pt x="272034" y="38862"/>
                </a:lnTo>
                <a:lnTo>
                  <a:pt x="275082" y="40386"/>
                </a:lnTo>
                <a:lnTo>
                  <a:pt x="301752" y="40386"/>
                </a:lnTo>
                <a:lnTo>
                  <a:pt x="304800" y="38862"/>
                </a:lnTo>
                <a:lnTo>
                  <a:pt x="306324" y="35814"/>
                </a:lnTo>
                <a:lnTo>
                  <a:pt x="304800" y="32766"/>
                </a:lnTo>
                <a:lnTo>
                  <a:pt x="301752" y="31242"/>
                </a:lnTo>
                <a:close/>
              </a:path>
              <a:path w="4361815" h="71755">
                <a:moveTo>
                  <a:pt x="364997" y="31242"/>
                </a:moveTo>
                <a:lnTo>
                  <a:pt x="337566" y="31242"/>
                </a:lnTo>
                <a:lnTo>
                  <a:pt x="334518" y="32766"/>
                </a:lnTo>
                <a:lnTo>
                  <a:pt x="332994" y="35814"/>
                </a:lnTo>
                <a:lnTo>
                  <a:pt x="334518" y="38862"/>
                </a:lnTo>
                <a:lnTo>
                  <a:pt x="337566" y="40386"/>
                </a:lnTo>
                <a:lnTo>
                  <a:pt x="364997" y="40386"/>
                </a:lnTo>
                <a:lnTo>
                  <a:pt x="368046" y="38862"/>
                </a:lnTo>
                <a:lnTo>
                  <a:pt x="369570" y="35814"/>
                </a:lnTo>
                <a:lnTo>
                  <a:pt x="368046" y="32766"/>
                </a:lnTo>
                <a:lnTo>
                  <a:pt x="364997" y="31242"/>
                </a:lnTo>
                <a:close/>
              </a:path>
              <a:path w="4361815" h="71755">
                <a:moveTo>
                  <a:pt x="427482" y="31242"/>
                </a:moveTo>
                <a:lnTo>
                  <a:pt x="400812" y="31242"/>
                </a:lnTo>
                <a:lnTo>
                  <a:pt x="397764" y="32766"/>
                </a:lnTo>
                <a:lnTo>
                  <a:pt x="396240" y="35814"/>
                </a:lnTo>
                <a:lnTo>
                  <a:pt x="397764" y="38862"/>
                </a:lnTo>
                <a:lnTo>
                  <a:pt x="400812" y="40386"/>
                </a:lnTo>
                <a:lnTo>
                  <a:pt x="427482" y="40386"/>
                </a:lnTo>
                <a:lnTo>
                  <a:pt x="430529" y="38862"/>
                </a:lnTo>
                <a:lnTo>
                  <a:pt x="432053" y="35814"/>
                </a:lnTo>
                <a:lnTo>
                  <a:pt x="430529" y="32766"/>
                </a:lnTo>
                <a:lnTo>
                  <a:pt x="427482" y="31242"/>
                </a:lnTo>
                <a:close/>
              </a:path>
              <a:path w="4361815" h="71755">
                <a:moveTo>
                  <a:pt x="489966" y="31242"/>
                </a:moveTo>
                <a:lnTo>
                  <a:pt x="463296" y="31242"/>
                </a:lnTo>
                <a:lnTo>
                  <a:pt x="460247" y="32766"/>
                </a:lnTo>
                <a:lnTo>
                  <a:pt x="458724" y="35814"/>
                </a:lnTo>
                <a:lnTo>
                  <a:pt x="460247" y="38862"/>
                </a:lnTo>
                <a:lnTo>
                  <a:pt x="463296" y="40386"/>
                </a:lnTo>
                <a:lnTo>
                  <a:pt x="489966" y="40386"/>
                </a:lnTo>
                <a:lnTo>
                  <a:pt x="493014" y="38862"/>
                </a:lnTo>
                <a:lnTo>
                  <a:pt x="494538" y="35814"/>
                </a:lnTo>
                <a:lnTo>
                  <a:pt x="493014" y="32766"/>
                </a:lnTo>
                <a:lnTo>
                  <a:pt x="489966" y="31242"/>
                </a:lnTo>
                <a:close/>
              </a:path>
              <a:path w="4361815" h="71755">
                <a:moveTo>
                  <a:pt x="553212" y="31242"/>
                </a:moveTo>
                <a:lnTo>
                  <a:pt x="525779" y="31242"/>
                </a:lnTo>
                <a:lnTo>
                  <a:pt x="522732" y="32766"/>
                </a:lnTo>
                <a:lnTo>
                  <a:pt x="521208" y="35814"/>
                </a:lnTo>
                <a:lnTo>
                  <a:pt x="522732" y="38862"/>
                </a:lnTo>
                <a:lnTo>
                  <a:pt x="525779" y="40386"/>
                </a:lnTo>
                <a:lnTo>
                  <a:pt x="553212" y="40386"/>
                </a:lnTo>
                <a:lnTo>
                  <a:pt x="556260" y="38862"/>
                </a:lnTo>
                <a:lnTo>
                  <a:pt x="557022" y="35814"/>
                </a:lnTo>
                <a:lnTo>
                  <a:pt x="556260" y="32766"/>
                </a:lnTo>
                <a:lnTo>
                  <a:pt x="553212" y="31242"/>
                </a:lnTo>
                <a:close/>
              </a:path>
              <a:path w="4361815" h="71755">
                <a:moveTo>
                  <a:pt x="615696" y="31242"/>
                </a:moveTo>
                <a:lnTo>
                  <a:pt x="589026" y="31242"/>
                </a:lnTo>
                <a:lnTo>
                  <a:pt x="585978" y="32766"/>
                </a:lnTo>
                <a:lnTo>
                  <a:pt x="584454" y="35814"/>
                </a:lnTo>
                <a:lnTo>
                  <a:pt x="585978" y="38862"/>
                </a:lnTo>
                <a:lnTo>
                  <a:pt x="589026" y="40386"/>
                </a:lnTo>
                <a:lnTo>
                  <a:pt x="615696" y="40386"/>
                </a:lnTo>
                <a:lnTo>
                  <a:pt x="618744" y="38862"/>
                </a:lnTo>
                <a:lnTo>
                  <a:pt x="620268" y="35814"/>
                </a:lnTo>
                <a:lnTo>
                  <a:pt x="618744" y="32766"/>
                </a:lnTo>
                <a:lnTo>
                  <a:pt x="615696" y="31242"/>
                </a:lnTo>
                <a:close/>
              </a:path>
              <a:path w="4361815" h="71755">
                <a:moveTo>
                  <a:pt x="678179" y="31242"/>
                </a:moveTo>
                <a:lnTo>
                  <a:pt x="651510" y="31242"/>
                </a:lnTo>
                <a:lnTo>
                  <a:pt x="648462" y="32766"/>
                </a:lnTo>
                <a:lnTo>
                  <a:pt x="646938" y="35814"/>
                </a:lnTo>
                <a:lnTo>
                  <a:pt x="648462" y="38862"/>
                </a:lnTo>
                <a:lnTo>
                  <a:pt x="651510" y="40386"/>
                </a:lnTo>
                <a:lnTo>
                  <a:pt x="678179" y="40386"/>
                </a:lnTo>
                <a:lnTo>
                  <a:pt x="681228" y="38862"/>
                </a:lnTo>
                <a:lnTo>
                  <a:pt x="682752" y="35814"/>
                </a:lnTo>
                <a:lnTo>
                  <a:pt x="681228" y="32766"/>
                </a:lnTo>
                <a:lnTo>
                  <a:pt x="678179" y="31242"/>
                </a:lnTo>
                <a:close/>
              </a:path>
              <a:path w="4361815" h="71755">
                <a:moveTo>
                  <a:pt x="741426" y="31242"/>
                </a:moveTo>
                <a:lnTo>
                  <a:pt x="713994" y="31242"/>
                </a:lnTo>
                <a:lnTo>
                  <a:pt x="710946" y="32766"/>
                </a:lnTo>
                <a:lnTo>
                  <a:pt x="709422" y="35814"/>
                </a:lnTo>
                <a:lnTo>
                  <a:pt x="710946" y="38862"/>
                </a:lnTo>
                <a:lnTo>
                  <a:pt x="713994" y="40386"/>
                </a:lnTo>
                <a:lnTo>
                  <a:pt x="741426" y="40386"/>
                </a:lnTo>
                <a:lnTo>
                  <a:pt x="744474" y="38862"/>
                </a:lnTo>
                <a:lnTo>
                  <a:pt x="745235" y="35814"/>
                </a:lnTo>
                <a:lnTo>
                  <a:pt x="744474" y="32766"/>
                </a:lnTo>
                <a:lnTo>
                  <a:pt x="741426" y="31242"/>
                </a:lnTo>
                <a:close/>
              </a:path>
              <a:path w="4361815" h="71755">
                <a:moveTo>
                  <a:pt x="803910" y="31242"/>
                </a:moveTo>
                <a:lnTo>
                  <a:pt x="777240" y="31242"/>
                </a:lnTo>
                <a:lnTo>
                  <a:pt x="773429" y="32766"/>
                </a:lnTo>
                <a:lnTo>
                  <a:pt x="772668" y="35814"/>
                </a:lnTo>
                <a:lnTo>
                  <a:pt x="773429" y="38862"/>
                </a:lnTo>
                <a:lnTo>
                  <a:pt x="777240" y="40386"/>
                </a:lnTo>
                <a:lnTo>
                  <a:pt x="803910" y="40386"/>
                </a:lnTo>
                <a:lnTo>
                  <a:pt x="806958" y="38862"/>
                </a:lnTo>
                <a:lnTo>
                  <a:pt x="808482" y="35814"/>
                </a:lnTo>
                <a:lnTo>
                  <a:pt x="806958" y="32766"/>
                </a:lnTo>
                <a:lnTo>
                  <a:pt x="803910" y="31242"/>
                </a:lnTo>
                <a:close/>
              </a:path>
              <a:path w="4361815" h="71755">
                <a:moveTo>
                  <a:pt x="866394" y="31242"/>
                </a:moveTo>
                <a:lnTo>
                  <a:pt x="839724" y="31242"/>
                </a:lnTo>
                <a:lnTo>
                  <a:pt x="836676" y="32766"/>
                </a:lnTo>
                <a:lnTo>
                  <a:pt x="835152" y="35814"/>
                </a:lnTo>
                <a:lnTo>
                  <a:pt x="836676" y="38862"/>
                </a:lnTo>
                <a:lnTo>
                  <a:pt x="839724" y="40386"/>
                </a:lnTo>
                <a:lnTo>
                  <a:pt x="866394" y="40386"/>
                </a:lnTo>
                <a:lnTo>
                  <a:pt x="869441" y="38862"/>
                </a:lnTo>
                <a:lnTo>
                  <a:pt x="870966" y="35814"/>
                </a:lnTo>
                <a:lnTo>
                  <a:pt x="869441" y="32766"/>
                </a:lnTo>
                <a:lnTo>
                  <a:pt x="866394" y="31242"/>
                </a:lnTo>
                <a:close/>
              </a:path>
              <a:path w="4361815" h="71755">
                <a:moveTo>
                  <a:pt x="929640" y="31242"/>
                </a:moveTo>
                <a:lnTo>
                  <a:pt x="902208" y="31242"/>
                </a:lnTo>
                <a:lnTo>
                  <a:pt x="899160" y="32766"/>
                </a:lnTo>
                <a:lnTo>
                  <a:pt x="897635" y="35814"/>
                </a:lnTo>
                <a:lnTo>
                  <a:pt x="899160" y="38862"/>
                </a:lnTo>
                <a:lnTo>
                  <a:pt x="902208" y="40386"/>
                </a:lnTo>
                <a:lnTo>
                  <a:pt x="929640" y="40386"/>
                </a:lnTo>
                <a:lnTo>
                  <a:pt x="932688" y="38862"/>
                </a:lnTo>
                <a:lnTo>
                  <a:pt x="933450" y="35814"/>
                </a:lnTo>
                <a:lnTo>
                  <a:pt x="932688" y="32766"/>
                </a:lnTo>
                <a:lnTo>
                  <a:pt x="929640" y="31242"/>
                </a:lnTo>
                <a:close/>
              </a:path>
              <a:path w="4361815" h="71755">
                <a:moveTo>
                  <a:pt x="992124" y="31242"/>
                </a:moveTo>
                <a:lnTo>
                  <a:pt x="965454" y="31242"/>
                </a:lnTo>
                <a:lnTo>
                  <a:pt x="961644" y="32766"/>
                </a:lnTo>
                <a:lnTo>
                  <a:pt x="960882" y="35814"/>
                </a:lnTo>
                <a:lnTo>
                  <a:pt x="961644" y="38862"/>
                </a:lnTo>
                <a:lnTo>
                  <a:pt x="965454" y="40386"/>
                </a:lnTo>
                <a:lnTo>
                  <a:pt x="992124" y="40386"/>
                </a:lnTo>
                <a:lnTo>
                  <a:pt x="995172" y="38862"/>
                </a:lnTo>
                <a:lnTo>
                  <a:pt x="996696" y="35814"/>
                </a:lnTo>
                <a:lnTo>
                  <a:pt x="995172" y="32766"/>
                </a:lnTo>
                <a:lnTo>
                  <a:pt x="992124" y="31242"/>
                </a:lnTo>
                <a:close/>
              </a:path>
              <a:path w="4361815" h="71755">
                <a:moveTo>
                  <a:pt x="1054608" y="31242"/>
                </a:moveTo>
                <a:lnTo>
                  <a:pt x="1027938" y="31242"/>
                </a:lnTo>
                <a:lnTo>
                  <a:pt x="1024890" y="32766"/>
                </a:lnTo>
                <a:lnTo>
                  <a:pt x="1023366" y="35814"/>
                </a:lnTo>
                <a:lnTo>
                  <a:pt x="1024890" y="38862"/>
                </a:lnTo>
                <a:lnTo>
                  <a:pt x="1027938" y="40386"/>
                </a:lnTo>
                <a:lnTo>
                  <a:pt x="1054608" y="40386"/>
                </a:lnTo>
                <a:lnTo>
                  <a:pt x="1057656" y="38862"/>
                </a:lnTo>
                <a:lnTo>
                  <a:pt x="1059180" y="35814"/>
                </a:lnTo>
                <a:lnTo>
                  <a:pt x="1057656" y="32766"/>
                </a:lnTo>
                <a:lnTo>
                  <a:pt x="1054608" y="31242"/>
                </a:lnTo>
                <a:close/>
              </a:path>
              <a:path w="4361815" h="71755">
                <a:moveTo>
                  <a:pt x="1117092" y="31242"/>
                </a:moveTo>
                <a:lnTo>
                  <a:pt x="1090422" y="31242"/>
                </a:lnTo>
                <a:lnTo>
                  <a:pt x="1087374" y="32766"/>
                </a:lnTo>
                <a:lnTo>
                  <a:pt x="1085850" y="35814"/>
                </a:lnTo>
                <a:lnTo>
                  <a:pt x="1087374" y="38862"/>
                </a:lnTo>
                <a:lnTo>
                  <a:pt x="1090422" y="40386"/>
                </a:lnTo>
                <a:lnTo>
                  <a:pt x="1117092" y="40386"/>
                </a:lnTo>
                <a:lnTo>
                  <a:pt x="1120902" y="38862"/>
                </a:lnTo>
                <a:lnTo>
                  <a:pt x="1121664" y="35814"/>
                </a:lnTo>
                <a:lnTo>
                  <a:pt x="1120902" y="32766"/>
                </a:lnTo>
                <a:lnTo>
                  <a:pt x="1117092" y="31242"/>
                </a:lnTo>
                <a:close/>
              </a:path>
              <a:path w="4361815" h="71755">
                <a:moveTo>
                  <a:pt x="1180338" y="31242"/>
                </a:moveTo>
                <a:lnTo>
                  <a:pt x="1153668" y="31242"/>
                </a:lnTo>
                <a:lnTo>
                  <a:pt x="1149858" y="32766"/>
                </a:lnTo>
                <a:lnTo>
                  <a:pt x="1149096" y="35814"/>
                </a:lnTo>
                <a:lnTo>
                  <a:pt x="1149858" y="38862"/>
                </a:lnTo>
                <a:lnTo>
                  <a:pt x="1153668" y="40386"/>
                </a:lnTo>
                <a:lnTo>
                  <a:pt x="1180338" y="40386"/>
                </a:lnTo>
                <a:lnTo>
                  <a:pt x="1183386" y="38862"/>
                </a:lnTo>
                <a:lnTo>
                  <a:pt x="1184910" y="35814"/>
                </a:lnTo>
                <a:lnTo>
                  <a:pt x="1183386" y="32766"/>
                </a:lnTo>
                <a:lnTo>
                  <a:pt x="1180338" y="31242"/>
                </a:lnTo>
                <a:close/>
              </a:path>
              <a:path w="4361815" h="71755">
                <a:moveTo>
                  <a:pt x="1242822" y="31242"/>
                </a:moveTo>
                <a:lnTo>
                  <a:pt x="1216152" y="31242"/>
                </a:lnTo>
                <a:lnTo>
                  <a:pt x="1213104" y="32766"/>
                </a:lnTo>
                <a:lnTo>
                  <a:pt x="1211580" y="35814"/>
                </a:lnTo>
                <a:lnTo>
                  <a:pt x="1213104" y="38862"/>
                </a:lnTo>
                <a:lnTo>
                  <a:pt x="1216152" y="40386"/>
                </a:lnTo>
                <a:lnTo>
                  <a:pt x="1242822" y="40386"/>
                </a:lnTo>
                <a:lnTo>
                  <a:pt x="1245870" y="38862"/>
                </a:lnTo>
                <a:lnTo>
                  <a:pt x="1247394" y="35814"/>
                </a:lnTo>
                <a:lnTo>
                  <a:pt x="1245870" y="32766"/>
                </a:lnTo>
                <a:lnTo>
                  <a:pt x="1242822" y="31242"/>
                </a:lnTo>
                <a:close/>
              </a:path>
              <a:path w="4361815" h="71755">
                <a:moveTo>
                  <a:pt x="1305306" y="31242"/>
                </a:moveTo>
                <a:lnTo>
                  <a:pt x="1278636" y="31242"/>
                </a:lnTo>
                <a:lnTo>
                  <a:pt x="1275588" y="32766"/>
                </a:lnTo>
                <a:lnTo>
                  <a:pt x="1274064" y="35814"/>
                </a:lnTo>
                <a:lnTo>
                  <a:pt x="1275588" y="38862"/>
                </a:lnTo>
                <a:lnTo>
                  <a:pt x="1278636" y="40386"/>
                </a:lnTo>
                <a:lnTo>
                  <a:pt x="1305306" y="40386"/>
                </a:lnTo>
                <a:lnTo>
                  <a:pt x="1309116" y="38862"/>
                </a:lnTo>
                <a:lnTo>
                  <a:pt x="1309878" y="35814"/>
                </a:lnTo>
                <a:lnTo>
                  <a:pt x="1309116" y="32766"/>
                </a:lnTo>
                <a:lnTo>
                  <a:pt x="1305306" y="31242"/>
                </a:lnTo>
                <a:close/>
              </a:path>
              <a:path w="4361815" h="71755">
                <a:moveTo>
                  <a:pt x="1368552" y="31242"/>
                </a:moveTo>
                <a:lnTo>
                  <a:pt x="1341120" y="31242"/>
                </a:lnTo>
                <a:lnTo>
                  <a:pt x="1338072" y="32766"/>
                </a:lnTo>
                <a:lnTo>
                  <a:pt x="1337310" y="35814"/>
                </a:lnTo>
                <a:lnTo>
                  <a:pt x="1338072" y="38862"/>
                </a:lnTo>
                <a:lnTo>
                  <a:pt x="1341120" y="40386"/>
                </a:lnTo>
                <a:lnTo>
                  <a:pt x="1368552" y="40386"/>
                </a:lnTo>
                <a:lnTo>
                  <a:pt x="1371600" y="38862"/>
                </a:lnTo>
                <a:lnTo>
                  <a:pt x="1373124" y="35814"/>
                </a:lnTo>
                <a:lnTo>
                  <a:pt x="1371600" y="32766"/>
                </a:lnTo>
                <a:lnTo>
                  <a:pt x="1368552" y="31242"/>
                </a:lnTo>
                <a:close/>
              </a:path>
              <a:path w="4361815" h="71755">
                <a:moveTo>
                  <a:pt x="1431036" y="31242"/>
                </a:moveTo>
                <a:lnTo>
                  <a:pt x="1404366" y="31242"/>
                </a:lnTo>
                <a:lnTo>
                  <a:pt x="1401318" y="32766"/>
                </a:lnTo>
                <a:lnTo>
                  <a:pt x="1399794" y="35814"/>
                </a:lnTo>
                <a:lnTo>
                  <a:pt x="1401318" y="38862"/>
                </a:lnTo>
                <a:lnTo>
                  <a:pt x="1404366" y="40386"/>
                </a:lnTo>
                <a:lnTo>
                  <a:pt x="1431036" y="40386"/>
                </a:lnTo>
                <a:lnTo>
                  <a:pt x="1434084" y="38862"/>
                </a:lnTo>
                <a:lnTo>
                  <a:pt x="1435608" y="35814"/>
                </a:lnTo>
                <a:lnTo>
                  <a:pt x="1434084" y="32766"/>
                </a:lnTo>
                <a:lnTo>
                  <a:pt x="1431036" y="31242"/>
                </a:lnTo>
                <a:close/>
              </a:path>
              <a:path w="4361815" h="71755">
                <a:moveTo>
                  <a:pt x="1493520" y="31242"/>
                </a:moveTo>
                <a:lnTo>
                  <a:pt x="1466850" y="31242"/>
                </a:lnTo>
                <a:lnTo>
                  <a:pt x="1463802" y="32766"/>
                </a:lnTo>
                <a:lnTo>
                  <a:pt x="1462278" y="35814"/>
                </a:lnTo>
                <a:lnTo>
                  <a:pt x="1463802" y="38862"/>
                </a:lnTo>
                <a:lnTo>
                  <a:pt x="1466850" y="40386"/>
                </a:lnTo>
                <a:lnTo>
                  <a:pt x="1493520" y="40386"/>
                </a:lnTo>
                <a:lnTo>
                  <a:pt x="1497330" y="38862"/>
                </a:lnTo>
                <a:lnTo>
                  <a:pt x="1498092" y="35814"/>
                </a:lnTo>
                <a:lnTo>
                  <a:pt x="1497330" y="32766"/>
                </a:lnTo>
                <a:lnTo>
                  <a:pt x="1493520" y="31242"/>
                </a:lnTo>
                <a:close/>
              </a:path>
              <a:path w="4361815" h="71755">
                <a:moveTo>
                  <a:pt x="1556766" y="31242"/>
                </a:moveTo>
                <a:lnTo>
                  <a:pt x="1529334" y="31242"/>
                </a:lnTo>
                <a:lnTo>
                  <a:pt x="1526286" y="32766"/>
                </a:lnTo>
                <a:lnTo>
                  <a:pt x="1525524" y="35814"/>
                </a:lnTo>
                <a:lnTo>
                  <a:pt x="1526286" y="38862"/>
                </a:lnTo>
                <a:lnTo>
                  <a:pt x="1529334" y="40386"/>
                </a:lnTo>
                <a:lnTo>
                  <a:pt x="1556766" y="40386"/>
                </a:lnTo>
                <a:lnTo>
                  <a:pt x="1559814" y="38862"/>
                </a:lnTo>
                <a:lnTo>
                  <a:pt x="1561338" y="35814"/>
                </a:lnTo>
                <a:lnTo>
                  <a:pt x="1559814" y="32766"/>
                </a:lnTo>
                <a:lnTo>
                  <a:pt x="1556766" y="31242"/>
                </a:lnTo>
                <a:close/>
              </a:path>
              <a:path w="4361815" h="71755">
                <a:moveTo>
                  <a:pt x="1619250" y="31242"/>
                </a:moveTo>
                <a:lnTo>
                  <a:pt x="1592580" y="31242"/>
                </a:lnTo>
                <a:lnTo>
                  <a:pt x="1589532" y="32766"/>
                </a:lnTo>
                <a:lnTo>
                  <a:pt x="1588008" y="35814"/>
                </a:lnTo>
                <a:lnTo>
                  <a:pt x="1589532" y="38862"/>
                </a:lnTo>
                <a:lnTo>
                  <a:pt x="1592580" y="40386"/>
                </a:lnTo>
                <a:lnTo>
                  <a:pt x="1619250" y="40386"/>
                </a:lnTo>
                <a:lnTo>
                  <a:pt x="1622298" y="38862"/>
                </a:lnTo>
                <a:lnTo>
                  <a:pt x="1623822" y="35814"/>
                </a:lnTo>
                <a:lnTo>
                  <a:pt x="1622298" y="32766"/>
                </a:lnTo>
                <a:lnTo>
                  <a:pt x="1619250" y="31242"/>
                </a:lnTo>
                <a:close/>
              </a:path>
              <a:path w="4361815" h="71755">
                <a:moveTo>
                  <a:pt x="1681734" y="31242"/>
                </a:moveTo>
                <a:lnTo>
                  <a:pt x="1655064" y="31242"/>
                </a:lnTo>
                <a:lnTo>
                  <a:pt x="1652015" y="32766"/>
                </a:lnTo>
                <a:lnTo>
                  <a:pt x="1650491" y="35814"/>
                </a:lnTo>
                <a:lnTo>
                  <a:pt x="1652015" y="38862"/>
                </a:lnTo>
                <a:lnTo>
                  <a:pt x="1655064" y="40386"/>
                </a:lnTo>
                <a:lnTo>
                  <a:pt x="1681734" y="40386"/>
                </a:lnTo>
                <a:lnTo>
                  <a:pt x="1684782" y="38862"/>
                </a:lnTo>
                <a:lnTo>
                  <a:pt x="1686306" y="35814"/>
                </a:lnTo>
                <a:lnTo>
                  <a:pt x="1684782" y="32766"/>
                </a:lnTo>
                <a:lnTo>
                  <a:pt x="1681734" y="31242"/>
                </a:lnTo>
                <a:close/>
              </a:path>
              <a:path w="4361815" h="71755">
                <a:moveTo>
                  <a:pt x="1744979" y="31242"/>
                </a:moveTo>
                <a:lnTo>
                  <a:pt x="1717548" y="31242"/>
                </a:lnTo>
                <a:lnTo>
                  <a:pt x="1714500" y="32766"/>
                </a:lnTo>
                <a:lnTo>
                  <a:pt x="1713738" y="35814"/>
                </a:lnTo>
                <a:lnTo>
                  <a:pt x="1714500" y="38862"/>
                </a:lnTo>
                <a:lnTo>
                  <a:pt x="1717548" y="40386"/>
                </a:lnTo>
                <a:lnTo>
                  <a:pt x="1744979" y="40386"/>
                </a:lnTo>
                <a:lnTo>
                  <a:pt x="1748027" y="38862"/>
                </a:lnTo>
                <a:lnTo>
                  <a:pt x="1749552" y="35814"/>
                </a:lnTo>
                <a:lnTo>
                  <a:pt x="1748027" y="32766"/>
                </a:lnTo>
                <a:lnTo>
                  <a:pt x="1744979" y="31242"/>
                </a:lnTo>
                <a:close/>
              </a:path>
              <a:path w="4361815" h="71755">
                <a:moveTo>
                  <a:pt x="1807464" y="31242"/>
                </a:moveTo>
                <a:lnTo>
                  <a:pt x="1780794" y="31242"/>
                </a:lnTo>
                <a:lnTo>
                  <a:pt x="1777746" y="32766"/>
                </a:lnTo>
                <a:lnTo>
                  <a:pt x="1776222" y="35814"/>
                </a:lnTo>
                <a:lnTo>
                  <a:pt x="1777746" y="38862"/>
                </a:lnTo>
                <a:lnTo>
                  <a:pt x="1780794" y="40386"/>
                </a:lnTo>
                <a:lnTo>
                  <a:pt x="1807464" y="40386"/>
                </a:lnTo>
                <a:lnTo>
                  <a:pt x="1810512" y="38862"/>
                </a:lnTo>
                <a:lnTo>
                  <a:pt x="1812036" y="35814"/>
                </a:lnTo>
                <a:lnTo>
                  <a:pt x="1810512" y="32766"/>
                </a:lnTo>
                <a:lnTo>
                  <a:pt x="1807464" y="31242"/>
                </a:lnTo>
                <a:close/>
              </a:path>
              <a:path w="4361815" h="71755">
                <a:moveTo>
                  <a:pt x="1869948" y="31242"/>
                </a:moveTo>
                <a:lnTo>
                  <a:pt x="1843277" y="31242"/>
                </a:lnTo>
                <a:lnTo>
                  <a:pt x="1840229" y="32766"/>
                </a:lnTo>
                <a:lnTo>
                  <a:pt x="1838706" y="35814"/>
                </a:lnTo>
                <a:lnTo>
                  <a:pt x="1840229" y="38862"/>
                </a:lnTo>
                <a:lnTo>
                  <a:pt x="1843277" y="40386"/>
                </a:lnTo>
                <a:lnTo>
                  <a:pt x="1869948" y="40386"/>
                </a:lnTo>
                <a:lnTo>
                  <a:pt x="1872996" y="38862"/>
                </a:lnTo>
                <a:lnTo>
                  <a:pt x="1874520" y="35814"/>
                </a:lnTo>
                <a:lnTo>
                  <a:pt x="1872996" y="32766"/>
                </a:lnTo>
                <a:lnTo>
                  <a:pt x="1869948" y="31242"/>
                </a:lnTo>
                <a:close/>
              </a:path>
              <a:path w="4361815" h="71755">
                <a:moveTo>
                  <a:pt x="1933193" y="31242"/>
                </a:moveTo>
                <a:lnTo>
                  <a:pt x="1905762" y="31242"/>
                </a:lnTo>
                <a:lnTo>
                  <a:pt x="1902714" y="32766"/>
                </a:lnTo>
                <a:lnTo>
                  <a:pt x="1901189" y="35814"/>
                </a:lnTo>
                <a:lnTo>
                  <a:pt x="1902714" y="38862"/>
                </a:lnTo>
                <a:lnTo>
                  <a:pt x="1905762" y="40386"/>
                </a:lnTo>
                <a:lnTo>
                  <a:pt x="1933193" y="40386"/>
                </a:lnTo>
                <a:lnTo>
                  <a:pt x="1936241" y="38862"/>
                </a:lnTo>
                <a:lnTo>
                  <a:pt x="1937765" y="35814"/>
                </a:lnTo>
                <a:lnTo>
                  <a:pt x="1936241" y="32766"/>
                </a:lnTo>
                <a:lnTo>
                  <a:pt x="1933193" y="31242"/>
                </a:lnTo>
                <a:close/>
              </a:path>
              <a:path w="4361815" h="71755">
                <a:moveTo>
                  <a:pt x="1995677" y="31242"/>
                </a:moveTo>
                <a:lnTo>
                  <a:pt x="1969007" y="31242"/>
                </a:lnTo>
                <a:lnTo>
                  <a:pt x="1965960" y="32766"/>
                </a:lnTo>
                <a:lnTo>
                  <a:pt x="1964436" y="35814"/>
                </a:lnTo>
                <a:lnTo>
                  <a:pt x="1965960" y="38862"/>
                </a:lnTo>
                <a:lnTo>
                  <a:pt x="1969007" y="40386"/>
                </a:lnTo>
                <a:lnTo>
                  <a:pt x="1995677" y="40386"/>
                </a:lnTo>
                <a:lnTo>
                  <a:pt x="1998726" y="38862"/>
                </a:lnTo>
                <a:lnTo>
                  <a:pt x="2000250" y="35814"/>
                </a:lnTo>
                <a:lnTo>
                  <a:pt x="1998726" y="32766"/>
                </a:lnTo>
                <a:lnTo>
                  <a:pt x="1995677" y="31242"/>
                </a:lnTo>
                <a:close/>
              </a:path>
              <a:path w="4361815" h="71755">
                <a:moveTo>
                  <a:pt x="2058162" y="31242"/>
                </a:moveTo>
                <a:lnTo>
                  <a:pt x="2031491" y="31242"/>
                </a:lnTo>
                <a:lnTo>
                  <a:pt x="2028443" y="32766"/>
                </a:lnTo>
                <a:lnTo>
                  <a:pt x="2026919" y="35814"/>
                </a:lnTo>
                <a:lnTo>
                  <a:pt x="2028443" y="38862"/>
                </a:lnTo>
                <a:lnTo>
                  <a:pt x="2031491" y="40386"/>
                </a:lnTo>
                <a:lnTo>
                  <a:pt x="2058162" y="40386"/>
                </a:lnTo>
                <a:lnTo>
                  <a:pt x="2061210" y="38862"/>
                </a:lnTo>
                <a:lnTo>
                  <a:pt x="2062734" y="35814"/>
                </a:lnTo>
                <a:lnTo>
                  <a:pt x="2061210" y="32766"/>
                </a:lnTo>
                <a:lnTo>
                  <a:pt x="2058162" y="31242"/>
                </a:lnTo>
                <a:close/>
              </a:path>
              <a:path w="4361815" h="71755">
                <a:moveTo>
                  <a:pt x="2121407" y="31242"/>
                </a:moveTo>
                <a:lnTo>
                  <a:pt x="2093976" y="31242"/>
                </a:lnTo>
                <a:lnTo>
                  <a:pt x="2090927" y="32766"/>
                </a:lnTo>
                <a:lnTo>
                  <a:pt x="2089403" y="35814"/>
                </a:lnTo>
                <a:lnTo>
                  <a:pt x="2090927" y="38862"/>
                </a:lnTo>
                <a:lnTo>
                  <a:pt x="2093976" y="40386"/>
                </a:lnTo>
                <a:lnTo>
                  <a:pt x="2121407" y="40386"/>
                </a:lnTo>
                <a:lnTo>
                  <a:pt x="2124455" y="38862"/>
                </a:lnTo>
                <a:lnTo>
                  <a:pt x="2125217" y="35814"/>
                </a:lnTo>
                <a:lnTo>
                  <a:pt x="2124455" y="32766"/>
                </a:lnTo>
                <a:lnTo>
                  <a:pt x="2121407" y="31242"/>
                </a:lnTo>
                <a:close/>
              </a:path>
              <a:path w="4361815" h="71755">
                <a:moveTo>
                  <a:pt x="2183891" y="31242"/>
                </a:moveTo>
                <a:lnTo>
                  <a:pt x="2157222" y="31242"/>
                </a:lnTo>
                <a:lnTo>
                  <a:pt x="2154174" y="32766"/>
                </a:lnTo>
                <a:lnTo>
                  <a:pt x="2152650" y="35814"/>
                </a:lnTo>
                <a:lnTo>
                  <a:pt x="2154174" y="38862"/>
                </a:lnTo>
                <a:lnTo>
                  <a:pt x="2157222" y="40386"/>
                </a:lnTo>
                <a:lnTo>
                  <a:pt x="2183891" y="40386"/>
                </a:lnTo>
                <a:lnTo>
                  <a:pt x="2186940" y="38862"/>
                </a:lnTo>
                <a:lnTo>
                  <a:pt x="2188464" y="35814"/>
                </a:lnTo>
                <a:lnTo>
                  <a:pt x="2186940" y="32766"/>
                </a:lnTo>
                <a:lnTo>
                  <a:pt x="2183891" y="31242"/>
                </a:lnTo>
                <a:close/>
              </a:path>
              <a:path w="4361815" h="71755">
                <a:moveTo>
                  <a:pt x="2246376" y="31242"/>
                </a:moveTo>
                <a:lnTo>
                  <a:pt x="2219705" y="31242"/>
                </a:lnTo>
                <a:lnTo>
                  <a:pt x="2216657" y="32766"/>
                </a:lnTo>
                <a:lnTo>
                  <a:pt x="2215134" y="35814"/>
                </a:lnTo>
                <a:lnTo>
                  <a:pt x="2216657" y="38862"/>
                </a:lnTo>
                <a:lnTo>
                  <a:pt x="2219705" y="40386"/>
                </a:lnTo>
                <a:lnTo>
                  <a:pt x="2246376" y="40386"/>
                </a:lnTo>
                <a:lnTo>
                  <a:pt x="2249424" y="38862"/>
                </a:lnTo>
                <a:lnTo>
                  <a:pt x="2250948" y="35814"/>
                </a:lnTo>
                <a:lnTo>
                  <a:pt x="2249424" y="32766"/>
                </a:lnTo>
                <a:lnTo>
                  <a:pt x="2246376" y="31242"/>
                </a:lnTo>
                <a:close/>
              </a:path>
              <a:path w="4361815" h="71755">
                <a:moveTo>
                  <a:pt x="2309622" y="31242"/>
                </a:moveTo>
                <a:lnTo>
                  <a:pt x="2282190" y="31242"/>
                </a:lnTo>
                <a:lnTo>
                  <a:pt x="2279141" y="32766"/>
                </a:lnTo>
                <a:lnTo>
                  <a:pt x="2277617" y="35814"/>
                </a:lnTo>
                <a:lnTo>
                  <a:pt x="2279141" y="38862"/>
                </a:lnTo>
                <a:lnTo>
                  <a:pt x="2282190" y="40386"/>
                </a:lnTo>
                <a:lnTo>
                  <a:pt x="2309622" y="40386"/>
                </a:lnTo>
                <a:lnTo>
                  <a:pt x="2312669" y="38862"/>
                </a:lnTo>
                <a:lnTo>
                  <a:pt x="2313431" y="35814"/>
                </a:lnTo>
                <a:lnTo>
                  <a:pt x="2312669" y="32766"/>
                </a:lnTo>
                <a:lnTo>
                  <a:pt x="2309622" y="31242"/>
                </a:lnTo>
                <a:close/>
              </a:path>
              <a:path w="4361815" h="71755">
                <a:moveTo>
                  <a:pt x="2372105" y="31242"/>
                </a:moveTo>
                <a:lnTo>
                  <a:pt x="2345436" y="31242"/>
                </a:lnTo>
                <a:lnTo>
                  <a:pt x="2341626" y="32766"/>
                </a:lnTo>
                <a:lnTo>
                  <a:pt x="2340864" y="35814"/>
                </a:lnTo>
                <a:lnTo>
                  <a:pt x="2341626" y="38862"/>
                </a:lnTo>
                <a:lnTo>
                  <a:pt x="2345436" y="40386"/>
                </a:lnTo>
                <a:lnTo>
                  <a:pt x="2372105" y="40386"/>
                </a:lnTo>
                <a:lnTo>
                  <a:pt x="2375154" y="38862"/>
                </a:lnTo>
                <a:lnTo>
                  <a:pt x="2376678" y="35814"/>
                </a:lnTo>
                <a:lnTo>
                  <a:pt x="2375154" y="32766"/>
                </a:lnTo>
                <a:lnTo>
                  <a:pt x="2372105" y="31242"/>
                </a:lnTo>
                <a:close/>
              </a:path>
              <a:path w="4361815" h="71755">
                <a:moveTo>
                  <a:pt x="2434590" y="31242"/>
                </a:moveTo>
                <a:lnTo>
                  <a:pt x="2407919" y="31242"/>
                </a:lnTo>
                <a:lnTo>
                  <a:pt x="2404872" y="32766"/>
                </a:lnTo>
                <a:lnTo>
                  <a:pt x="2403348" y="35814"/>
                </a:lnTo>
                <a:lnTo>
                  <a:pt x="2404872" y="38862"/>
                </a:lnTo>
                <a:lnTo>
                  <a:pt x="2407919" y="40386"/>
                </a:lnTo>
                <a:lnTo>
                  <a:pt x="2434590" y="40386"/>
                </a:lnTo>
                <a:lnTo>
                  <a:pt x="2437638" y="38862"/>
                </a:lnTo>
                <a:lnTo>
                  <a:pt x="2439162" y="35814"/>
                </a:lnTo>
                <a:lnTo>
                  <a:pt x="2437638" y="32766"/>
                </a:lnTo>
                <a:lnTo>
                  <a:pt x="2434590" y="31242"/>
                </a:lnTo>
                <a:close/>
              </a:path>
              <a:path w="4361815" h="71755">
                <a:moveTo>
                  <a:pt x="2497836" y="31242"/>
                </a:moveTo>
                <a:lnTo>
                  <a:pt x="2470404" y="31242"/>
                </a:lnTo>
                <a:lnTo>
                  <a:pt x="2467355" y="32766"/>
                </a:lnTo>
                <a:lnTo>
                  <a:pt x="2465831" y="35814"/>
                </a:lnTo>
                <a:lnTo>
                  <a:pt x="2467355" y="38862"/>
                </a:lnTo>
                <a:lnTo>
                  <a:pt x="2470404" y="40386"/>
                </a:lnTo>
                <a:lnTo>
                  <a:pt x="2497836" y="40386"/>
                </a:lnTo>
                <a:lnTo>
                  <a:pt x="2500884" y="38862"/>
                </a:lnTo>
                <a:lnTo>
                  <a:pt x="2501646" y="35814"/>
                </a:lnTo>
                <a:lnTo>
                  <a:pt x="2500884" y="32766"/>
                </a:lnTo>
                <a:lnTo>
                  <a:pt x="2497836" y="31242"/>
                </a:lnTo>
                <a:close/>
              </a:path>
              <a:path w="4361815" h="71755">
                <a:moveTo>
                  <a:pt x="2560319" y="31242"/>
                </a:moveTo>
                <a:lnTo>
                  <a:pt x="2533650" y="31242"/>
                </a:lnTo>
                <a:lnTo>
                  <a:pt x="2529840" y="32766"/>
                </a:lnTo>
                <a:lnTo>
                  <a:pt x="2529078" y="35814"/>
                </a:lnTo>
                <a:lnTo>
                  <a:pt x="2529840" y="38862"/>
                </a:lnTo>
                <a:lnTo>
                  <a:pt x="2533650" y="40386"/>
                </a:lnTo>
                <a:lnTo>
                  <a:pt x="2560319" y="40386"/>
                </a:lnTo>
                <a:lnTo>
                  <a:pt x="2563367" y="38862"/>
                </a:lnTo>
                <a:lnTo>
                  <a:pt x="2564891" y="35814"/>
                </a:lnTo>
                <a:lnTo>
                  <a:pt x="2563367" y="32766"/>
                </a:lnTo>
                <a:lnTo>
                  <a:pt x="2560319" y="31242"/>
                </a:lnTo>
                <a:close/>
              </a:path>
              <a:path w="4361815" h="71755">
                <a:moveTo>
                  <a:pt x="2622804" y="31242"/>
                </a:moveTo>
                <a:lnTo>
                  <a:pt x="2596134" y="31242"/>
                </a:lnTo>
                <a:lnTo>
                  <a:pt x="2593086" y="32766"/>
                </a:lnTo>
                <a:lnTo>
                  <a:pt x="2591562" y="35814"/>
                </a:lnTo>
                <a:lnTo>
                  <a:pt x="2593086" y="38862"/>
                </a:lnTo>
                <a:lnTo>
                  <a:pt x="2596134" y="40386"/>
                </a:lnTo>
                <a:lnTo>
                  <a:pt x="2622804" y="40386"/>
                </a:lnTo>
                <a:lnTo>
                  <a:pt x="2625852" y="38862"/>
                </a:lnTo>
                <a:lnTo>
                  <a:pt x="2627376" y="35814"/>
                </a:lnTo>
                <a:lnTo>
                  <a:pt x="2625852" y="32766"/>
                </a:lnTo>
                <a:lnTo>
                  <a:pt x="2622804" y="31242"/>
                </a:lnTo>
                <a:close/>
              </a:path>
              <a:path w="4361815" h="71755">
                <a:moveTo>
                  <a:pt x="2685288" y="31242"/>
                </a:moveTo>
                <a:lnTo>
                  <a:pt x="2658617" y="31242"/>
                </a:lnTo>
                <a:lnTo>
                  <a:pt x="2655569" y="32766"/>
                </a:lnTo>
                <a:lnTo>
                  <a:pt x="2654046" y="35814"/>
                </a:lnTo>
                <a:lnTo>
                  <a:pt x="2655569" y="38862"/>
                </a:lnTo>
                <a:lnTo>
                  <a:pt x="2658617" y="40386"/>
                </a:lnTo>
                <a:lnTo>
                  <a:pt x="2685288" y="40386"/>
                </a:lnTo>
                <a:lnTo>
                  <a:pt x="2689098" y="38862"/>
                </a:lnTo>
                <a:lnTo>
                  <a:pt x="2689860" y="35814"/>
                </a:lnTo>
                <a:lnTo>
                  <a:pt x="2689098" y="32766"/>
                </a:lnTo>
                <a:lnTo>
                  <a:pt x="2685288" y="31242"/>
                </a:lnTo>
                <a:close/>
              </a:path>
              <a:path w="4361815" h="71755">
                <a:moveTo>
                  <a:pt x="2748534" y="31242"/>
                </a:moveTo>
                <a:lnTo>
                  <a:pt x="2721864" y="31242"/>
                </a:lnTo>
                <a:lnTo>
                  <a:pt x="2718054" y="32766"/>
                </a:lnTo>
                <a:lnTo>
                  <a:pt x="2717291" y="35814"/>
                </a:lnTo>
                <a:lnTo>
                  <a:pt x="2718054" y="38862"/>
                </a:lnTo>
                <a:lnTo>
                  <a:pt x="2721864" y="40386"/>
                </a:lnTo>
                <a:lnTo>
                  <a:pt x="2748534" y="40386"/>
                </a:lnTo>
                <a:lnTo>
                  <a:pt x="2751581" y="38862"/>
                </a:lnTo>
                <a:lnTo>
                  <a:pt x="2753105" y="35814"/>
                </a:lnTo>
                <a:lnTo>
                  <a:pt x="2751581" y="32766"/>
                </a:lnTo>
                <a:lnTo>
                  <a:pt x="2748534" y="31242"/>
                </a:lnTo>
                <a:close/>
              </a:path>
              <a:path w="4361815" h="71755">
                <a:moveTo>
                  <a:pt x="2811017" y="31242"/>
                </a:moveTo>
                <a:lnTo>
                  <a:pt x="2784348" y="31242"/>
                </a:lnTo>
                <a:lnTo>
                  <a:pt x="2781300" y="32766"/>
                </a:lnTo>
                <a:lnTo>
                  <a:pt x="2779776" y="35814"/>
                </a:lnTo>
                <a:lnTo>
                  <a:pt x="2781300" y="38862"/>
                </a:lnTo>
                <a:lnTo>
                  <a:pt x="2784348" y="40386"/>
                </a:lnTo>
                <a:lnTo>
                  <a:pt x="2811017" y="40386"/>
                </a:lnTo>
                <a:lnTo>
                  <a:pt x="2814066" y="38862"/>
                </a:lnTo>
                <a:lnTo>
                  <a:pt x="2815590" y="35814"/>
                </a:lnTo>
                <a:lnTo>
                  <a:pt x="2814066" y="32766"/>
                </a:lnTo>
                <a:lnTo>
                  <a:pt x="2811017" y="31242"/>
                </a:lnTo>
                <a:close/>
              </a:path>
              <a:path w="4361815" h="71755">
                <a:moveTo>
                  <a:pt x="2873502" y="31242"/>
                </a:moveTo>
                <a:lnTo>
                  <a:pt x="2846831" y="31242"/>
                </a:lnTo>
                <a:lnTo>
                  <a:pt x="2843784" y="32766"/>
                </a:lnTo>
                <a:lnTo>
                  <a:pt x="2842260" y="35814"/>
                </a:lnTo>
                <a:lnTo>
                  <a:pt x="2843784" y="38862"/>
                </a:lnTo>
                <a:lnTo>
                  <a:pt x="2846831" y="40386"/>
                </a:lnTo>
                <a:lnTo>
                  <a:pt x="2873502" y="40386"/>
                </a:lnTo>
                <a:lnTo>
                  <a:pt x="2877312" y="38862"/>
                </a:lnTo>
                <a:lnTo>
                  <a:pt x="2878074" y="35814"/>
                </a:lnTo>
                <a:lnTo>
                  <a:pt x="2877312" y="32766"/>
                </a:lnTo>
                <a:lnTo>
                  <a:pt x="2873502" y="31242"/>
                </a:lnTo>
                <a:close/>
              </a:path>
              <a:path w="4361815" h="71755">
                <a:moveTo>
                  <a:pt x="2936748" y="31242"/>
                </a:moveTo>
                <a:lnTo>
                  <a:pt x="2909316" y="31242"/>
                </a:lnTo>
                <a:lnTo>
                  <a:pt x="2906267" y="32766"/>
                </a:lnTo>
                <a:lnTo>
                  <a:pt x="2905505" y="35814"/>
                </a:lnTo>
                <a:lnTo>
                  <a:pt x="2906267" y="38862"/>
                </a:lnTo>
                <a:lnTo>
                  <a:pt x="2909316" y="40386"/>
                </a:lnTo>
                <a:lnTo>
                  <a:pt x="2936748" y="40386"/>
                </a:lnTo>
                <a:lnTo>
                  <a:pt x="2939796" y="38862"/>
                </a:lnTo>
                <a:lnTo>
                  <a:pt x="2941319" y="35814"/>
                </a:lnTo>
                <a:lnTo>
                  <a:pt x="2939796" y="32766"/>
                </a:lnTo>
                <a:lnTo>
                  <a:pt x="2936748" y="31242"/>
                </a:lnTo>
                <a:close/>
              </a:path>
              <a:path w="4361815" h="71755">
                <a:moveTo>
                  <a:pt x="2999231" y="31242"/>
                </a:moveTo>
                <a:lnTo>
                  <a:pt x="2972562" y="31242"/>
                </a:lnTo>
                <a:lnTo>
                  <a:pt x="2969514" y="32766"/>
                </a:lnTo>
                <a:lnTo>
                  <a:pt x="2967990" y="35814"/>
                </a:lnTo>
                <a:lnTo>
                  <a:pt x="2969514" y="38862"/>
                </a:lnTo>
                <a:lnTo>
                  <a:pt x="2972562" y="40386"/>
                </a:lnTo>
                <a:lnTo>
                  <a:pt x="2999231" y="40386"/>
                </a:lnTo>
                <a:lnTo>
                  <a:pt x="3002279" y="38862"/>
                </a:lnTo>
                <a:lnTo>
                  <a:pt x="3003804" y="35814"/>
                </a:lnTo>
                <a:lnTo>
                  <a:pt x="3002279" y="32766"/>
                </a:lnTo>
                <a:lnTo>
                  <a:pt x="2999231" y="31242"/>
                </a:lnTo>
                <a:close/>
              </a:path>
              <a:path w="4361815" h="71755">
                <a:moveTo>
                  <a:pt x="3061716" y="31242"/>
                </a:moveTo>
                <a:lnTo>
                  <a:pt x="3035046" y="31242"/>
                </a:lnTo>
                <a:lnTo>
                  <a:pt x="3031998" y="32766"/>
                </a:lnTo>
                <a:lnTo>
                  <a:pt x="3030474" y="35814"/>
                </a:lnTo>
                <a:lnTo>
                  <a:pt x="3031998" y="38862"/>
                </a:lnTo>
                <a:lnTo>
                  <a:pt x="3035046" y="40386"/>
                </a:lnTo>
                <a:lnTo>
                  <a:pt x="3061716" y="40386"/>
                </a:lnTo>
                <a:lnTo>
                  <a:pt x="3065526" y="38862"/>
                </a:lnTo>
                <a:lnTo>
                  <a:pt x="3066288" y="35814"/>
                </a:lnTo>
                <a:lnTo>
                  <a:pt x="3065526" y="32766"/>
                </a:lnTo>
                <a:lnTo>
                  <a:pt x="3061716" y="31242"/>
                </a:lnTo>
                <a:close/>
              </a:path>
              <a:path w="4361815" h="71755">
                <a:moveTo>
                  <a:pt x="3124962" y="31242"/>
                </a:moveTo>
                <a:lnTo>
                  <a:pt x="3097529" y="31242"/>
                </a:lnTo>
                <a:lnTo>
                  <a:pt x="3094481" y="32766"/>
                </a:lnTo>
                <a:lnTo>
                  <a:pt x="3093719" y="35814"/>
                </a:lnTo>
                <a:lnTo>
                  <a:pt x="3094481" y="38862"/>
                </a:lnTo>
                <a:lnTo>
                  <a:pt x="3097529" y="40386"/>
                </a:lnTo>
                <a:lnTo>
                  <a:pt x="3124962" y="40386"/>
                </a:lnTo>
                <a:lnTo>
                  <a:pt x="3128010" y="38862"/>
                </a:lnTo>
                <a:lnTo>
                  <a:pt x="3129534" y="35814"/>
                </a:lnTo>
                <a:lnTo>
                  <a:pt x="3128010" y="32766"/>
                </a:lnTo>
                <a:lnTo>
                  <a:pt x="3124962" y="31242"/>
                </a:lnTo>
                <a:close/>
              </a:path>
              <a:path w="4361815" h="71755">
                <a:moveTo>
                  <a:pt x="3187446" y="31242"/>
                </a:moveTo>
                <a:lnTo>
                  <a:pt x="3160776" y="31242"/>
                </a:lnTo>
                <a:lnTo>
                  <a:pt x="3157728" y="32766"/>
                </a:lnTo>
                <a:lnTo>
                  <a:pt x="3156204" y="35814"/>
                </a:lnTo>
                <a:lnTo>
                  <a:pt x="3157728" y="38862"/>
                </a:lnTo>
                <a:lnTo>
                  <a:pt x="3160776" y="40386"/>
                </a:lnTo>
                <a:lnTo>
                  <a:pt x="3187446" y="40386"/>
                </a:lnTo>
                <a:lnTo>
                  <a:pt x="3190493" y="38862"/>
                </a:lnTo>
                <a:lnTo>
                  <a:pt x="3192017" y="35814"/>
                </a:lnTo>
                <a:lnTo>
                  <a:pt x="3190493" y="32766"/>
                </a:lnTo>
                <a:lnTo>
                  <a:pt x="3187446" y="31242"/>
                </a:lnTo>
                <a:close/>
              </a:path>
              <a:path w="4361815" h="71755">
                <a:moveTo>
                  <a:pt x="3249929" y="31242"/>
                </a:moveTo>
                <a:lnTo>
                  <a:pt x="3223260" y="31242"/>
                </a:lnTo>
                <a:lnTo>
                  <a:pt x="3220212" y="32766"/>
                </a:lnTo>
                <a:lnTo>
                  <a:pt x="3218688" y="35814"/>
                </a:lnTo>
                <a:lnTo>
                  <a:pt x="3220212" y="38862"/>
                </a:lnTo>
                <a:lnTo>
                  <a:pt x="3223260" y="40386"/>
                </a:lnTo>
                <a:lnTo>
                  <a:pt x="3249929" y="40386"/>
                </a:lnTo>
                <a:lnTo>
                  <a:pt x="3252978" y="38862"/>
                </a:lnTo>
                <a:lnTo>
                  <a:pt x="3254502" y="35814"/>
                </a:lnTo>
                <a:lnTo>
                  <a:pt x="3252978" y="32766"/>
                </a:lnTo>
                <a:lnTo>
                  <a:pt x="3249929" y="31242"/>
                </a:lnTo>
                <a:close/>
              </a:path>
              <a:path w="4361815" h="71755">
                <a:moveTo>
                  <a:pt x="3313176" y="31242"/>
                </a:moveTo>
                <a:lnTo>
                  <a:pt x="3285743" y="31242"/>
                </a:lnTo>
                <a:lnTo>
                  <a:pt x="3282696" y="32766"/>
                </a:lnTo>
                <a:lnTo>
                  <a:pt x="3281934" y="35814"/>
                </a:lnTo>
                <a:lnTo>
                  <a:pt x="3282696" y="38862"/>
                </a:lnTo>
                <a:lnTo>
                  <a:pt x="3285743" y="40386"/>
                </a:lnTo>
                <a:lnTo>
                  <a:pt x="3313176" y="40386"/>
                </a:lnTo>
                <a:lnTo>
                  <a:pt x="3316224" y="38862"/>
                </a:lnTo>
                <a:lnTo>
                  <a:pt x="3317748" y="35814"/>
                </a:lnTo>
                <a:lnTo>
                  <a:pt x="3316224" y="32766"/>
                </a:lnTo>
                <a:lnTo>
                  <a:pt x="3313176" y="31242"/>
                </a:lnTo>
                <a:close/>
              </a:path>
              <a:path w="4361815" h="71755">
                <a:moveTo>
                  <a:pt x="3375660" y="31242"/>
                </a:moveTo>
                <a:lnTo>
                  <a:pt x="3348990" y="31242"/>
                </a:lnTo>
                <a:lnTo>
                  <a:pt x="3345941" y="32766"/>
                </a:lnTo>
                <a:lnTo>
                  <a:pt x="3344417" y="35814"/>
                </a:lnTo>
                <a:lnTo>
                  <a:pt x="3345941" y="38862"/>
                </a:lnTo>
                <a:lnTo>
                  <a:pt x="3348990" y="40386"/>
                </a:lnTo>
                <a:lnTo>
                  <a:pt x="3375660" y="40386"/>
                </a:lnTo>
                <a:lnTo>
                  <a:pt x="3378707" y="38862"/>
                </a:lnTo>
                <a:lnTo>
                  <a:pt x="3380231" y="35814"/>
                </a:lnTo>
                <a:lnTo>
                  <a:pt x="3378707" y="32766"/>
                </a:lnTo>
                <a:lnTo>
                  <a:pt x="3375660" y="31242"/>
                </a:lnTo>
                <a:close/>
              </a:path>
              <a:path w="4361815" h="71755">
                <a:moveTo>
                  <a:pt x="3438143" y="31242"/>
                </a:moveTo>
                <a:lnTo>
                  <a:pt x="3411474" y="31242"/>
                </a:lnTo>
                <a:lnTo>
                  <a:pt x="3408426" y="32766"/>
                </a:lnTo>
                <a:lnTo>
                  <a:pt x="3406902" y="35814"/>
                </a:lnTo>
                <a:lnTo>
                  <a:pt x="3408426" y="38862"/>
                </a:lnTo>
                <a:lnTo>
                  <a:pt x="3411474" y="40386"/>
                </a:lnTo>
                <a:lnTo>
                  <a:pt x="3438143" y="40386"/>
                </a:lnTo>
                <a:lnTo>
                  <a:pt x="3441191" y="38862"/>
                </a:lnTo>
                <a:lnTo>
                  <a:pt x="3442716" y="35814"/>
                </a:lnTo>
                <a:lnTo>
                  <a:pt x="3441191" y="32766"/>
                </a:lnTo>
                <a:lnTo>
                  <a:pt x="3438143" y="31242"/>
                </a:lnTo>
                <a:close/>
              </a:path>
              <a:path w="4361815" h="71755">
                <a:moveTo>
                  <a:pt x="3501390" y="31242"/>
                </a:moveTo>
                <a:lnTo>
                  <a:pt x="3473957" y="31242"/>
                </a:lnTo>
                <a:lnTo>
                  <a:pt x="3470910" y="32766"/>
                </a:lnTo>
                <a:lnTo>
                  <a:pt x="3469386" y="35814"/>
                </a:lnTo>
                <a:lnTo>
                  <a:pt x="3470910" y="38862"/>
                </a:lnTo>
                <a:lnTo>
                  <a:pt x="3473957" y="40386"/>
                </a:lnTo>
                <a:lnTo>
                  <a:pt x="3501390" y="40386"/>
                </a:lnTo>
                <a:lnTo>
                  <a:pt x="3504438" y="38862"/>
                </a:lnTo>
                <a:lnTo>
                  <a:pt x="3505962" y="35814"/>
                </a:lnTo>
                <a:lnTo>
                  <a:pt x="3504438" y="32766"/>
                </a:lnTo>
                <a:lnTo>
                  <a:pt x="3501390" y="31242"/>
                </a:lnTo>
                <a:close/>
              </a:path>
              <a:path w="4361815" h="71755">
                <a:moveTo>
                  <a:pt x="3563874" y="31242"/>
                </a:moveTo>
                <a:lnTo>
                  <a:pt x="3537204" y="31242"/>
                </a:lnTo>
                <a:lnTo>
                  <a:pt x="3534155" y="32766"/>
                </a:lnTo>
                <a:lnTo>
                  <a:pt x="3532631" y="35814"/>
                </a:lnTo>
                <a:lnTo>
                  <a:pt x="3534155" y="38862"/>
                </a:lnTo>
                <a:lnTo>
                  <a:pt x="3537204" y="40386"/>
                </a:lnTo>
                <a:lnTo>
                  <a:pt x="3563874" y="40386"/>
                </a:lnTo>
                <a:lnTo>
                  <a:pt x="3566922" y="38862"/>
                </a:lnTo>
                <a:lnTo>
                  <a:pt x="3568446" y="35814"/>
                </a:lnTo>
                <a:lnTo>
                  <a:pt x="3566922" y="32766"/>
                </a:lnTo>
                <a:lnTo>
                  <a:pt x="3563874" y="31242"/>
                </a:lnTo>
                <a:close/>
              </a:path>
              <a:path w="4361815" h="71755">
                <a:moveTo>
                  <a:pt x="3626357" y="31242"/>
                </a:moveTo>
                <a:lnTo>
                  <a:pt x="3599688" y="31242"/>
                </a:lnTo>
                <a:lnTo>
                  <a:pt x="3596640" y="32766"/>
                </a:lnTo>
                <a:lnTo>
                  <a:pt x="3595116" y="35814"/>
                </a:lnTo>
                <a:lnTo>
                  <a:pt x="3596640" y="38862"/>
                </a:lnTo>
                <a:lnTo>
                  <a:pt x="3599688" y="40386"/>
                </a:lnTo>
                <a:lnTo>
                  <a:pt x="3626357" y="40386"/>
                </a:lnTo>
                <a:lnTo>
                  <a:pt x="3629405" y="38862"/>
                </a:lnTo>
                <a:lnTo>
                  <a:pt x="3630929" y="35814"/>
                </a:lnTo>
                <a:lnTo>
                  <a:pt x="3629405" y="32766"/>
                </a:lnTo>
                <a:lnTo>
                  <a:pt x="3626357" y="31242"/>
                </a:lnTo>
                <a:close/>
              </a:path>
              <a:path w="4361815" h="71755">
                <a:moveTo>
                  <a:pt x="3689604" y="31242"/>
                </a:moveTo>
                <a:lnTo>
                  <a:pt x="3662172" y="31242"/>
                </a:lnTo>
                <a:lnTo>
                  <a:pt x="3659124" y="32766"/>
                </a:lnTo>
                <a:lnTo>
                  <a:pt x="3657600" y="35814"/>
                </a:lnTo>
                <a:lnTo>
                  <a:pt x="3659124" y="38862"/>
                </a:lnTo>
                <a:lnTo>
                  <a:pt x="3662172" y="40386"/>
                </a:lnTo>
                <a:lnTo>
                  <a:pt x="3689604" y="40386"/>
                </a:lnTo>
                <a:lnTo>
                  <a:pt x="3692652" y="38862"/>
                </a:lnTo>
                <a:lnTo>
                  <a:pt x="3693414" y="35814"/>
                </a:lnTo>
                <a:lnTo>
                  <a:pt x="3692652" y="32766"/>
                </a:lnTo>
                <a:lnTo>
                  <a:pt x="3689604" y="31242"/>
                </a:lnTo>
                <a:close/>
              </a:path>
              <a:path w="4361815" h="71755">
                <a:moveTo>
                  <a:pt x="3752088" y="31242"/>
                </a:moveTo>
                <a:lnTo>
                  <a:pt x="3725417" y="31242"/>
                </a:lnTo>
                <a:lnTo>
                  <a:pt x="3721607" y="32766"/>
                </a:lnTo>
                <a:lnTo>
                  <a:pt x="3720846" y="35814"/>
                </a:lnTo>
                <a:lnTo>
                  <a:pt x="3721607" y="38862"/>
                </a:lnTo>
                <a:lnTo>
                  <a:pt x="3725417" y="40386"/>
                </a:lnTo>
                <a:lnTo>
                  <a:pt x="3752088" y="40386"/>
                </a:lnTo>
                <a:lnTo>
                  <a:pt x="3755136" y="38862"/>
                </a:lnTo>
                <a:lnTo>
                  <a:pt x="3756660" y="35814"/>
                </a:lnTo>
                <a:lnTo>
                  <a:pt x="3755136" y="32766"/>
                </a:lnTo>
                <a:lnTo>
                  <a:pt x="3752088" y="31242"/>
                </a:lnTo>
                <a:close/>
              </a:path>
              <a:path w="4361815" h="71755">
                <a:moveTo>
                  <a:pt x="3814572" y="31242"/>
                </a:moveTo>
                <a:lnTo>
                  <a:pt x="3787902" y="31242"/>
                </a:lnTo>
                <a:lnTo>
                  <a:pt x="3784854" y="32766"/>
                </a:lnTo>
                <a:lnTo>
                  <a:pt x="3783329" y="35814"/>
                </a:lnTo>
                <a:lnTo>
                  <a:pt x="3784854" y="38862"/>
                </a:lnTo>
                <a:lnTo>
                  <a:pt x="3787902" y="40386"/>
                </a:lnTo>
                <a:lnTo>
                  <a:pt x="3814572" y="40386"/>
                </a:lnTo>
                <a:lnTo>
                  <a:pt x="3817619" y="38862"/>
                </a:lnTo>
                <a:lnTo>
                  <a:pt x="3819143" y="35814"/>
                </a:lnTo>
                <a:lnTo>
                  <a:pt x="3817619" y="32766"/>
                </a:lnTo>
                <a:lnTo>
                  <a:pt x="3814572" y="31242"/>
                </a:lnTo>
                <a:close/>
              </a:path>
              <a:path w="4361815" h="71755">
                <a:moveTo>
                  <a:pt x="3877817" y="31242"/>
                </a:moveTo>
                <a:lnTo>
                  <a:pt x="3850386" y="31242"/>
                </a:lnTo>
                <a:lnTo>
                  <a:pt x="3847338" y="32766"/>
                </a:lnTo>
                <a:lnTo>
                  <a:pt x="3845814" y="35814"/>
                </a:lnTo>
                <a:lnTo>
                  <a:pt x="3847338" y="38862"/>
                </a:lnTo>
                <a:lnTo>
                  <a:pt x="3850386" y="40386"/>
                </a:lnTo>
                <a:lnTo>
                  <a:pt x="3877817" y="40386"/>
                </a:lnTo>
                <a:lnTo>
                  <a:pt x="3880866" y="38862"/>
                </a:lnTo>
                <a:lnTo>
                  <a:pt x="3881628" y="35814"/>
                </a:lnTo>
                <a:lnTo>
                  <a:pt x="3880866" y="32766"/>
                </a:lnTo>
                <a:lnTo>
                  <a:pt x="3877817" y="31242"/>
                </a:lnTo>
                <a:close/>
              </a:path>
              <a:path w="4361815" h="71755">
                <a:moveTo>
                  <a:pt x="3940302" y="31242"/>
                </a:moveTo>
                <a:lnTo>
                  <a:pt x="3913631" y="31242"/>
                </a:lnTo>
                <a:lnTo>
                  <a:pt x="3909822" y="32766"/>
                </a:lnTo>
                <a:lnTo>
                  <a:pt x="3909060" y="35814"/>
                </a:lnTo>
                <a:lnTo>
                  <a:pt x="3909822" y="38862"/>
                </a:lnTo>
                <a:lnTo>
                  <a:pt x="3913631" y="40386"/>
                </a:lnTo>
                <a:lnTo>
                  <a:pt x="3940302" y="40386"/>
                </a:lnTo>
                <a:lnTo>
                  <a:pt x="3943350" y="38862"/>
                </a:lnTo>
                <a:lnTo>
                  <a:pt x="3944874" y="35814"/>
                </a:lnTo>
                <a:lnTo>
                  <a:pt x="3943350" y="32766"/>
                </a:lnTo>
                <a:lnTo>
                  <a:pt x="3940302" y="31242"/>
                </a:lnTo>
                <a:close/>
              </a:path>
              <a:path w="4361815" h="71755">
                <a:moveTo>
                  <a:pt x="4002786" y="31242"/>
                </a:moveTo>
                <a:lnTo>
                  <a:pt x="3976116" y="31242"/>
                </a:lnTo>
                <a:lnTo>
                  <a:pt x="3973067" y="32766"/>
                </a:lnTo>
                <a:lnTo>
                  <a:pt x="3971543" y="35814"/>
                </a:lnTo>
                <a:lnTo>
                  <a:pt x="3973067" y="38862"/>
                </a:lnTo>
                <a:lnTo>
                  <a:pt x="3976116" y="40386"/>
                </a:lnTo>
                <a:lnTo>
                  <a:pt x="4002786" y="40386"/>
                </a:lnTo>
                <a:lnTo>
                  <a:pt x="4005834" y="38862"/>
                </a:lnTo>
                <a:lnTo>
                  <a:pt x="4007357" y="35814"/>
                </a:lnTo>
                <a:lnTo>
                  <a:pt x="4005834" y="32766"/>
                </a:lnTo>
                <a:lnTo>
                  <a:pt x="4002786" y="31242"/>
                </a:lnTo>
                <a:close/>
              </a:path>
              <a:path w="4361815" h="71755">
                <a:moveTo>
                  <a:pt x="4066031" y="31242"/>
                </a:moveTo>
                <a:lnTo>
                  <a:pt x="4038600" y="31242"/>
                </a:lnTo>
                <a:lnTo>
                  <a:pt x="4035552" y="32766"/>
                </a:lnTo>
                <a:lnTo>
                  <a:pt x="4034028" y="35814"/>
                </a:lnTo>
                <a:lnTo>
                  <a:pt x="4035552" y="38862"/>
                </a:lnTo>
                <a:lnTo>
                  <a:pt x="4038600" y="40386"/>
                </a:lnTo>
                <a:lnTo>
                  <a:pt x="4066031" y="40386"/>
                </a:lnTo>
                <a:lnTo>
                  <a:pt x="4069079" y="38862"/>
                </a:lnTo>
                <a:lnTo>
                  <a:pt x="4069841" y="35814"/>
                </a:lnTo>
                <a:lnTo>
                  <a:pt x="4069079" y="32766"/>
                </a:lnTo>
                <a:lnTo>
                  <a:pt x="4066031" y="31242"/>
                </a:lnTo>
                <a:close/>
              </a:path>
              <a:path w="4361815" h="71755">
                <a:moveTo>
                  <a:pt x="4128516" y="31242"/>
                </a:moveTo>
                <a:lnTo>
                  <a:pt x="4101846" y="31242"/>
                </a:lnTo>
                <a:lnTo>
                  <a:pt x="4098036" y="32766"/>
                </a:lnTo>
                <a:lnTo>
                  <a:pt x="4097274" y="35814"/>
                </a:lnTo>
                <a:lnTo>
                  <a:pt x="4098036" y="38862"/>
                </a:lnTo>
                <a:lnTo>
                  <a:pt x="4101846" y="40386"/>
                </a:lnTo>
                <a:lnTo>
                  <a:pt x="4128516" y="40386"/>
                </a:lnTo>
                <a:lnTo>
                  <a:pt x="4131564" y="38862"/>
                </a:lnTo>
                <a:lnTo>
                  <a:pt x="4133088" y="35814"/>
                </a:lnTo>
                <a:lnTo>
                  <a:pt x="4131564" y="32766"/>
                </a:lnTo>
                <a:lnTo>
                  <a:pt x="4128516" y="31242"/>
                </a:lnTo>
                <a:close/>
              </a:path>
              <a:path w="4361815" h="71755">
                <a:moveTo>
                  <a:pt x="4191000" y="31242"/>
                </a:moveTo>
                <a:lnTo>
                  <a:pt x="4164329" y="31242"/>
                </a:lnTo>
                <a:lnTo>
                  <a:pt x="4161281" y="32766"/>
                </a:lnTo>
                <a:lnTo>
                  <a:pt x="4159757" y="35814"/>
                </a:lnTo>
                <a:lnTo>
                  <a:pt x="4161281" y="38862"/>
                </a:lnTo>
                <a:lnTo>
                  <a:pt x="4164329" y="40386"/>
                </a:lnTo>
                <a:lnTo>
                  <a:pt x="4191000" y="40386"/>
                </a:lnTo>
                <a:lnTo>
                  <a:pt x="4194048" y="38862"/>
                </a:lnTo>
                <a:lnTo>
                  <a:pt x="4195572" y="35814"/>
                </a:lnTo>
                <a:lnTo>
                  <a:pt x="4194048" y="32766"/>
                </a:lnTo>
                <a:lnTo>
                  <a:pt x="4191000" y="31242"/>
                </a:lnTo>
                <a:close/>
              </a:path>
              <a:path w="4361815" h="71755">
                <a:moveTo>
                  <a:pt x="4253484" y="31242"/>
                </a:moveTo>
                <a:lnTo>
                  <a:pt x="4226814" y="31242"/>
                </a:lnTo>
                <a:lnTo>
                  <a:pt x="4223766" y="32766"/>
                </a:lnTo>
                <a:lnTo>
                  <a:pt x="4222242" y="35814"/>
                </a:lnTo>
                <a:lnTo>
                  <a:pt x="4223766" y="38862"/>
                </a:lnTo>
                <a:lnTo>
                  <a:pt x="4226814" y="40386"/>
                </a:lnTo>
                <a:lnTo>
                  <a:pt x="4253484" y="40386"/>
                </a:lnTo>
                <a:lnTo>
                  <a:pt x="4257294" y="38862"/>
                </a:lnTo>
                <a:lnTo>
                  <a:pt x="4258056" y="35814"/>
                </a:lnTo>
                <a:lnTo>
                  <a:pt x="4257294" y="32766"/>
                </a:lnTo>
                <a:lnTo>
                  <a:pt x="4253484" y="31242"/>
                </a:lnTo>
                <a:close/>
              </a:path>
              <a:path w="4361815" h="71755">
                <a:moveTo>
                  <a:pt x="4290060" y="0"/>
                </a:moveTo>
                <a:lnTo>
                  <a:pt x="4313682" y="35814"/>
                </a:lnTo>
                <a:lnTo>
                  <a:pt x="4290060" y="71627"/>
                </a:lnTo>
                <a:lnTo>
                  <a:pt x="4352544" y="40386"/>
                </a:lnTo>
                <a:lnTo>
                  <a:pt x="4313682" y="40386"/>
                </a:lnTo>
                <a:lnTo>
                  <a:pt x="4316730" y="38862"/>
                </a:lnTo>
                <a:lnTo>
                  <a:pt x="4318254" y="35814"/>
                </a:lnTo>
                <a:lnTo>
                  <a:pt x="4316730" y="32766"/>
                </a:lnTo>
                <a:lnTo>
                  <a:pt x="4313682" y="31242"/>
                </a:lnTo>
                <a:lnTo>
                  <a:pt x="4352544" y="31242"/>
                </a:lnTo>
                <a:lnTo>
                  <a:pt x="4290060" y="0"/>
                </a:lnTo>
                <a:close/>
              </a:path>
              <a:path w="4361815" h="71755">
                <a:moveTo>
                  <a:pt x="4310666" y="31242"/>
                </a:moveTo>
                <a:lnTo>
                  <a:pt x="4290060" y="31242"/>
                </a:lnTo>
                <a:lnTo>
                  <a:pt x="4286250" y="32766"/>
                </a:lnTo>
                <a:lnTo>
                  <a:pt x="4285488" y="35814"/>
                </a:lnTo>
                <a:lnTo>
                  <a:pt x="4286250" y="38862"/>
                </a:lnTo>
                <a:lnTo>
                  <a:pt x="4290060" y="40386"/>
                </a:lnTo>
                <a:lnTo>
                  <a:pt x="4310666" y="40386"/>
                </a:lnTo>
                <a:lnTo>
                  <a:pt x="4313682" y="35814"/>
                </a:lnTo>
                <a:lnTo>
                  <a:pt x="4310666" y="31242"/>
                </a:lnTo>
                <a:close/>
              </a:path>
              <a:path w="4361815" h="71755">
                <a:moveTo>
                  <a:pt x="4352544" y="31242"/>
                </a:moveTo>
                <a:lnTo>
                  <a:pt x="4313682" y="31242"/>
                </a:lnTo>
                <a:lnTo>
                  <a:pt x="4316730" y="32766"/>
                </a:lnTo>
                <a:lnTo>
                  <a:pt x="4318254" y="35814"/>
                </a:lnTo>
                <a:lnTo>
                  <a:pt x="4316730" y="38862"/>
                </a:lnTo>
                <a:lnTo>
                  <a:pt x="4313682" y="40386"/>
                </a:lnTo>
                <a:lnTo>
                  <a:pt x="4352544" y="40386"/>
                </a:lnTo>
                <a:lnTo>
                  <a:pt x="4361688" y="35814"/>
                </a:lnTo>
                <a:lnTo>
                  <a:pt x="4352544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/>
          <p:nvPr/>
        </p:nvSpPr>
        <p:spPr>
          <a:xfrm>
            <a:off x="2712931" y="2044806"/>
            <a:ext cx="575381" cy="358069"/>
          </a:xfrm>
          <a:custGeom>
            <a:avLst/>
            <a:gdLst/>
            <a:ahLst/>
            <a:cxnLst/>
            <a:rect l="l" t="t" r="r" b="b"/>
            <a:pathLst>
              <a:path w="591820" h="368300">
                <a:moveTo>
                  <a:pt x="591311" y="0"/>
                </a:moveTo>
                <a:lnTo>
                  <a:pt x="0" y="36804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3622674" y="2044806"/>
            <a:ext cx="527844" cy="358069"/>
          </a:xfrm>
          <a:custGeom>
            <a:avLst/>
            <a:gdLst/>
            <a:ahLst/>
            <a:cxnLst/>
            <a:rect l="l" t="t" r="r" b="b"/>
            <a:pathLst>
              <a:path w="542925" h="368300">
                <a:moveTo>
                  <a:pt x="0" y="0"/>
                </a:moveTo>
                <a:lnTo>
                  <a:pt x="542544" y="36804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3287818" y="1788477"/>
            <a:ext cx="335227" cy="358687"/>
          </a:xfrm>
          <a:custGeom>
            <a:avLst/>
            <a:gdLst/>
            <a:ahLst/>
            <a:cxnLst/>
            <a:rect l="l" t="t" r="r" b="b"/>
            <a:pathLst>
              <a:path w="344804" h="368935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253"/>
                </a:lnTo>
                <a:lnTo>
                  <a:pt x="23480" y="277255"/>
                </a:lnTo>
                <a:lnTo>
                  <a:pt x="50387" y="314610"/>
                </a:lnTo>
                <a:lnTo>
                  <a:pt x="85231" y="343520"/>
                </a:lnTo>
                <a:lnTo>
                  <a:pt x="126382" y="362186"/>
                </a:lnTo>
                <a:lnTo>
                  <a:pt x="172212" y="368807"/>
                </a:lnTo>
                <a:lnTo>
                  <a:pt x="218041" y="362186"/>
                </a:lnTo>
                <a:lnTo>
                  <a:pt x="259192" y="343520"/>
                </a:lnTo>
                <a:lnTo>
                  <a:pt x="294036" y="314610"/>
                </a:lnTo>
                <a:lnTo>
                  <a:pt x="320943" y="277255"/>
                </a:lnTo>
                <a:lnTo>
                  <a:pt x="338282" y="233253"/>
                </a:lnTo>
                <a:lnTo>
                  <a:pt x="344424" y="184403"/>
                </a:lnTo>
                <a:lnTo>
                  <a:pt x="338282" y="135290"/>
                </a:lnTo>
                <a:lnTo>
                  <a:pt x="320943" y="91214"/>
                </a:lnTo>
                <a:lnTo>
                  <a:pt x="294036" y="53911"/>
                </a:lnTo>
                <a:lnTo>
                  <a:pt x="259192" y="25117"/>
                </a:lnTo>
                <a:lnTo>
                  <a:pt x="218041" y="6568"/>
                </a:lnTo>
                <a:lnTo>
                  <a:pt x="1722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3287818" y="1788477"/>
            <a:ext cx="335227" cy="358687"/>
          </a:xfrm>
          <a:custGeom>
            <a:avLst/>
            <a:gdLst/>
            <a:ahLst/>
            <a:cxnLst/>
            <a:rect l="l" t="t" r="r" b="b"/>
            <a:pathLst>
              <a:path w="344804" h="368935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253"/>
                </a:lnTo>
                <a:lnTo>
                  <a:pt x="23480" y="277255"/>
                </a:lnTo>
                <a:lnTo>
                  <a:pt x="50387" y="314610"/>
                </a:lnTo>
                <a:lnTo>
                  <a:pt x="85231" y="343520"/>
                </a:lnTo>
                <a:lnTo>
                  <a:pt x="126382" y="362186"/>
                </a:lnTo>
                <a:lnTo>
                  <a:pt x="172212" y="368807"/>
                </a:lnTo>
                <a:lnTo>
                  <a:pt x="218041" y="362186"/>
                </a:lnTo>
                <a:lnTo>
                  <a:pt x="259192" y="343520"/>
                </a:lnTo>
                <a:lnTo>
                  <a:pt x="294036" y="314610"/>
                </a:lnTo>
                <a:lnTo>
                  <a:pt x="320943" y="277255"/>
                </a:lnTo>
                <a:lnTo>
                  <a:pt x="338282" y="233253"/>
                </a:lnTo>
                <a:lnTo>
                  <a:pt x="344424" y="184403"/>
                </a:lnTo>
                <a:lnTo>
                  <a:pt x="338282" y="135290"/>
                </a:lnTo>
                <a:lnTo>
                  <a:pt x="320943" y="91214"/>
                </a:lnTo>
                <a:lnTo>
                  <a:pt x="294036" y="53911"/>
                </a:lnTo>
                <a:lnTo>
                  <a:pt x="259192" y="25117"/>
                </a:lnTo>
                <a:lnTo>
                  <a:pt x="218041" y="6568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256" y="868857"/>
            <a:ext cx="4851841" cy="1221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fig 15.1 </a:t>
            </a:r>
            <a:r>
              <a:rPr sz="1069" spc="10" dirty="0">
                <a:latin typeface="Times New Roman"/>
                <a:cs typeface="Times New Roman"/>
              </a:rPr>
              <a:t>to understand the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5" dirty="0">
                <a:latin typeface="Times New Roman"/>
                <a:cs typeface="Times New Roman"/>
              </a:rPr>
              <a:t>traversal better.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root 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is containing element </a:t>
            </a:r>
            <a:r>
              <a:rPr sz="1069" i="1" spc="5" dirty="0">
                <a:latin typeface="Times New Roman"/>
                <a:cs typeface="Times New Roman"/>
              </a:rPr>
              <a:t>14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This 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inserted in </a:t>
            </a:r>
            <a:r>
              <a:rPr sz="1069" spc="10" dirty="0">
                <a:latin typeface="Times New Roman"/>
                <a:cs typeface="Times New Roman"/>
              </a:rPr>
              <a:t>the queue </a:t>
            </a:r>
            <a:r>
              <a:rPr sz="1069" dirty="0">
                <a:latin typeface="Times New Roman"/>
                <a:cs typeface="Times New Roman"/>
              </a:rPr>
              <a:t>first,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below </a:t>
            </a:r>
            <a:r>
              <a:rPr sz="1069" spc="5" dirty="0">
                <a:latin typeface="Times New Roman"/>
                <a:cs typeface="Times New Roman"/>
              </a:rPr>
              <a:t>figure in </a:t>
            </a:r>
            <a:r>
              <a:rPr sz="1069" spc="10" dirty="0">
                <a:latin typeface="Times New Roman"/>
                <a:cs typeface="Times New Roman"/>
              </a:rPr>
              <a:t>gray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shade.</a:t>
            </a:r>
            <a:endParaRPr sz="1069">
              <a:latin typeface="Times New Roman"/>
              <a:cs typeface="Times New Roman"/>
            </a:endParaRPr>
          </a:p>
          <a:p>
            <a:pPr marR="637102" algn="ctr">
              <a:spcBef>
                <a:spcPts val="676"/>
              </a:spcBef>
            </a:pPr>
            <a:r>
              <a:rPr sz="1458" spc="-5" dirty="0">
                <a:latin typeface="Times New Roman"/>
                <a:cs typeface="Times New Roman"/>
              </a:rPr>
              <a:t>14</a:t>
            </a:r>
            <a:endParaRPr sz="145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72901" y="2351510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5">
                <a:moveTo>
                  <a:pt x="172974" y="0"/>
                </a:moveTo>
                <a:lnTo>
                  <a:pt x="126823" y="6621"/>
                </a:lnTo>
                <a:lnTo>
                  <a:pt x="85456" y="25287"/>
                </a:lnTo>
                <a:lnTo>
                  <a:pt x="50482" y="54197"/>
                </a:lnTo>
                <a:lnTo>
                  <a:pt x="23509" y="91552"/>
                </a:lnTo>
                <a:lnTo>
                  <a:pt x="6145" y="135554"/>
                </a:lnTo>
                <a:lnTo>
                  <a:pt x="0" y="184404"/>
                </a:lnTo>
                <a:lnTo>
                  <a:pt x="6145" y="233517"/>
                </a:lnTo>
                <a:lnTo>
                  <a:pt x="23509" y="277593"/>
                </a:lnTo>
                <a:lnTo>
                  <a:pt x="50482" y="314896"/>
                </a:lnTo>
                <a:lnTo>
                  <a:pt x="85456" y="343690"/>
                </a:lnTo>
                <a:lnTo>
                  <a:pt x="126823" y="362239"/>
                </a:lnTo>
                <a:lnTo>
                  <a:pt x="172974" y="368808"/>
                </a:lnTo>
                <a:lnTo>
                  <a:pt x="218803" y="362239"/>
                </a:lnTo>
                <a:lnTo>
                  <a:pt x="259954" y="343690"/>
                </a:lnTo>
                <a:lnTo>
                  <a:pt x="294798" y="314896"/>
                </a:lnTo>
                <a:lnTo>
                  <a:pt x="321705" y="277593"/>
                </a:lnTo>
                <a:lnTo>
                  <a:pt x="339044" y="233517"/>
                </a:lnTo>
                <a:lnTo>
                  <a:pt x="345186" y="184404"/>
                </a:lnTo>
                <a:lnTo>
                  <a:pt x="339044" y="135554"/>
                </a:lnTo>
                <a:lnTo>
                  <a:pt x="321705" y="91552"/>
                </a:lnTo>
                <a:lnTo>
                  <a:pt x="294798" y="54197"/>
                </a:lnTo>
                <a:lnTo>
                  <a:pt x="259954" y="25287"/>
                </a:lnTo>
                <a:lnTo>
                  <a:pt x="218803" y="6621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2576864" y="2421149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4</a:t>
            </a:r>
            <a:endParaRPr sz="1458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9664" y="2966403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5">
                <a:moveTo>
                  <a:pt x="172974" y="0"/>
                </a:moveTo>
                <a:lnTo>
                  <a:pt x="126823" y="6568"/>
                </a:lnTo>
                <a:lnTo>
                  <a:pt x="85456" y="25117"/>
                </a:lnTo>
                <a:lnTo>
                  <a:pt x="50482" y="53911"/>
                </a:lnTo>
                <a:lnTo>
                  <a:pt x="23509" y="91214"/>
                </a:lnTo>
                <a:lnTo>
                  <a:pt x="6145" y="135290"/>
                </a:lnTo>
                <a:lnTo>
                  <a:pt x="0" y="184403"/>
                </a:lnTo>
                <a:lnTo>
                  <a:pt x="6145" y="233253"/>
                </a:lnTo>
                <a:lnTo>
                  <a:pt x="23509" y="277255"/>
                </a:lnTo>
                <a:lnTo>
                  <a:pt x="50482" y="314610"/>
                </a:lnTo>
                <a:lnTo>
                  <a:pt x="85456" y="343520"/>
                </a:lnTo>
                <a:lnTo>
                  <a:pt x="126823" y="362186"/>
                </a:lnTo>
                <a:lnTo>
                  <a:pt x="172974" y="368807"/>
                </a:lnTo>
                <a:lnTo>
                  <a:pt x="218803" y="362186"/>
                </a:lnTo>
                <a:lnTo>
                  <a:pt x="259954" y="343520"/>
                </a:lnTo>
                <a:lnTo>
                  <a:pt x="294798" y="314610"/>
                </a:lnTo>
                <a:lnTo>
                  <a:pt x="321705" y="277255"/>
                </a:lnTo>
                <a:lnTo>
                  <a:pt x="339044" y="233253"/>
                </a:lnTo>
                <a:lnTo>
                  <a:pt x="345186" y="184403"/>
                </a:lnTo>
                <a:lnTo>
                  <a:pt x="339044" y="135290"/>
                </a:lnTo>
                <a:lnTo>
                  <a:pt x="321705" y="91214"/>
                </a:lnTo>
                <a:lnTo>
                  <a:pt x="294798" y="53911"/>
                </a:lnTo>
                <a:lnTo>
                  <a:pt x="259954" y="25117"/>
                </a:lnTo>
                <a:lnTo>
                  <a:pt x="218803" y="6568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3343627" y="3035299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9</a:t>
            </a:r>
            <a:endParaRPr sz="1458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60344" y="2658215"/>
            <a:ext cx="527844" cy="359304"/>
          </a:xfrm>
          <a:custGeom>
            <a:avLst/>
            <a:gdLst/>
            <a:ahLst/>
            <a:cxnLst/>
            <a:rect l="l" t="t" r="r" b="b"/>
            <a:pathLst>
              <a:path w="542925" h="369569">
                <a:moveTo>
                  <a:pt x="0" y="0"/>
                </a:moveTo>
                <a:lnTo>
                  <a:pt x="542543" y="3695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760344" y="3427200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974" y="0"/>
                </a:moveTo>
                <a:lnTo>
                  <a:pt x="127088" y="6568"/>
                </a:lnTo>
                <a:lnTo>
                  <a:pt x="85795" y="25117"/>
                </a:lnTo>
                <a:lnTo>
                  <a:pt x="50768" y="53911"/>
                </a:lnTo>
                <a:lnTo>
                  <a:pt x="23678" y="91214"/>
                </a:lnTo>
                <a:lnTo>
                  <a:pt x="6198" y="135290"/>
                </a:lnTo>
                <a:lnTo>
                  <a:pt x="0" y="184403"/>
                </a:lnTo>
                <a:lnTo>
                  <a:pt x="6198" y="233196"/>
                </a:lnTo>
                <a:lnTo>
                  <a:pt x="23678" y="277057"/>
                </a:lnTo>
                <a:lnTo>
                  <a:pt x="50768" y="314229"/>
                </a:lnTo>
                <a:lnTo>
                  <a:pt x="85795" y="342956"/>
                </a:lnTo>
                <a:lnTo>
                  <a:pt x="127088" y="361480"/>
                </a:lnTo>
                <a:lnTo>
                  <a:pt x="172974" y="368046"/>
                </a:lnTo>
                <a:lnTo>
                  <a:pt x="218803" y="361480"/>
                </a:lnTo>
                <a:lnTo>
                  <a:pt x="259954" y="342956"/>
                </a:lnTo>
                <a:lnTo>
                  <a:pt x="294798" y="314229"/>
                </a:lnTo>
                <a:lnTo>
                  <a:pt x="321705" y="277057"/>
                </a:lnTo>
                <a:lnTo>
                  <a:pt x="339044" y="233196"/>
                </a:lnTo>
                <a:lnTo>
                  <a:pt x="345186" y="184403"/>
                </a:lnTo>
                <a:lnTo>
                  <a:pt x="339044" y="135290"/>
                </a:lnTo>
                <a:lnTo>
                  <a:pt x="321705" y="91214"/>
                </a:lnTo>
                <a:lnTo>
                  <a:pt x="294798" y="53911"/>
                </a:lnTo>
                <a:lnTo>
                  <a:pt x="259954" y="25117"/>
                </a:lnTo>
                <a:lnTo>
                  <a:pt x="218803" y="6568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864308" y="3496098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7</a:t>
            </a:r>
            <a:endParaRPr sz="1458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7788" y="3273847"/>
            <a:ext cx="240153" cy="204964"/>
          </a:xfrm>
          <a:custGeom>
            <a:avLst/>
            <a:gdLst/>
            <a:ahLst/>
            <a:cxnLst/>
            <a:rect l="l" t="t" r="r" b="b"/>
            <a:pathLst>
              <a:path w="247014" h="210819">
                <a:moveTo>
                  <a:pt x="246887" y="0"/>
                </a:moveTo>
                <a:lnTo>
                  <a:pt x="0" y="2103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706138" y="2966403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5">
                <a:moveTo>
                  <a:pt x="172974" y="0"/>
                </a:moveTo>
                <a:lnTo>
                  <a:pt x="127088" y="6568"/>
                </a:lnTo>
                <a:lnTo>
                  <a:pt x="85795" y="25117"/>
                </a:lnTo>
                <a:lnTo>
                  <a:pt x="50768" y="53911"/>
                </a:lnTo>
                <a:lnTo>
                  <a:pt x="23678" y="91214"/>
                </a:lnTo>
                <a:lnTo>
                  <a:pt x="6198" y="135290"/>
                </a:lnTo>
                <a:lnTo>
                  <a:pt x="0" y="184403"/>
                </a:lnTo>
                <a:lnTo>
                  <a:pt x="6198" y="233253"/>
                </a:lnTo>
                <a:lnTo>
                  <a:pt x="23678" y="277255"/>
                </a:lnTo>
                <a:lnTo>
                  <a:pt x="50768" y="314610"/>
                </a:lnTo>
                <a:lnTo>
                  <a:pt x="85795" y="343520"/>
                </a:lnTo>
                <a:lnTo>
                  <a:pt x="127088" y="362186"/>
                </a:lnTo>
                <a:lnTo>
                  <a:pt x="172974" y="368807"/>
                </a:lnTo>
                <a:lnTo>
                  <a:pt x="218803" y="362186"/>
                </a:lnTo>
                <a:lnTo>
                  <a:pt x="259954" y="343520"/>
                </a:lnTo>
                <a:lnTo>
                  <a:pt x="294798" y="314610"/>
                </a:lnTo>
                <a:lnTo>
                  <a:pt x="321705" y="277255"/>
                </a:lnTo>
                <a:lnTo>
                  <a:pt x="339044" y="233253"/>
                </a:lnTo>
                <a:lnTo>
                  <a:pt x="345186" y="184403"/>
                </a:lnTo>
                <a:lnTo>
                  <a:pt x="339044" y="135290"/>
                </a:lnTo>
                <a:lnTo>
                  <a:pt x="321705" y="91214"/>
                </a:lnTo>
                <a:lnTo>
                  <a:pt x="294798" y="53911"/>
                </a:lnTo>
                <a:lnTo>
                  <a:pt x="259954" y="25117"/>
                </a:lnTo>
                <a:lnTo>
                  <a:pt x="218803" y="6568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1810103" y="3035299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3</a:t>
            </a:r>
            <a:endParaRPr sz="1458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93583" y="2658215"/>
            <a:ext cx="527844" cy="359304"/>
          </a:xfrm>
          <a:custGeom>
            <a:avLst/>
            <a:gdLst/>
            <a:ahLst/>
            <a:cxnLst/>
            <a:rect l="l" t="t" r="r" b="b"/>
            <a:pathLst>
              <a:path w="542925" h="369569">
                <a:moveTo>
                  <a:pt x="542544" y="0"/>
                </a:moveTo>
                <a:lnTo>
                  <a:pt x="0" y="3695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233612" y="3939117"/>
            <a:ext cx="335227" cy="358687"/>
          </a:xfrm>
          <a:custGeom>
            <a:avLst/>
            <a:gdLst/>
            <a:ahLst/>
            <a:cxnLst/>
            <a:rect l="l" t="t" r="r" b="b"/>
            <a:pathLst>
              <a:path w="344805" h="368935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517"/>
                </a:lnTo>
                <a:lnTo>
                  <a:pt x="23480" y="277593"/>
                </a:lnTo>
                <a:lnTo>
                  <a:pt x="50387" y="314896"/>
                </a:lnTo>
                <a:lnTo>
                  <a:pt x="85231" y="343690"/>
                </a:lnTo>
                <a:lnTo>
                  <a:pt x="126382" y="362239"/>
                </a:lnTo>
                <a:lnTo>
                  <a:pt x="172212" y="368808"/>
                </a:lnTo>
                <a:lnTo>
                  <a:pt x="218041" y="362239"/>
                </a:lnTo>
                <a:lnTo>
                  <a:pt x="259192" y="343690"/>
                </a:lnTo>
                <a:lnTo>
                  <a:pt x="294036" y="314896"/>
                </a:lnTo>
                <a:lnTo>
                  <a:pt x="320943" y="277593"/>
                </a:lnTo>
                <a:lnTo>
                  <a:pt x="338282" y="233517"/>
                </a:lnTo>
                <a:lnTo>
                  <a:pt x="344424" y="184403"/>
                </a:lnTo>
                <a:lnTo>
                  <a:pt x="338282" y="135290"/>
                </a:lnTo>
                <a:lnTo>
                  <a:pt x="320943" y="91214"/>
                </a:lnTo>
                <a:lnTo>
                  <a:pt x="294036" y="53911"/>
                </a:lnTo>
                <a:lnTo>
                  <a:pt x="259192" y="25117"/>
                </a:lnTo>
                <a:lnTo>
                  <a:pt x="218041" y="6568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2337576" y="4008014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5</a:t>
            </a:r>
            <a:endParaRPr sz="1458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21055" y="3733906"/>
            <a:ext cx="287690" cy="256822"/>
          </a:xfrm>
          <a:custGeom>
            <a:avLst/>
            <a:gdLst/>
            <a:ahLst/>
            <a:cxnLst/>
            <a:rect l="l" t="t" r="r" b="b"/>
            <a:pathLst>
              <a:path w="295910" h="264160">
                <a:moveTo>
                  <a:pt x="0" y="263651"/>
                </a:moveTo>
                <a:lnTo>
                  <a:pt x="29565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054581" y="2351510"/>
            <a:ext cx="335227" cy="358687"/>
          </a:xfrm>
          <a:custGeom>
            <a:avLst/>
            <a:gdLst/>
            <a:ahLst/>
            <a:cxnLst/>
            <a:rect l="l" t="t" r="r" b="b"/>
            <a:pathLst>
              <a:path w="344804" h="368935">
                <a:moveTo>
                  <a:pt x="172212" y="0"/>
                </a:moveTo>
                <a:lnTo>
                  <a:pt x="126382" y="6621"/>
                </a:lnTo>
                <a:lnTo>
                  <a:pt x="85231" y="25287"/>
                </a:lnTo>
                <a:lnTo>
                  <a:pt x="50387" y="54197"/>
                </a:lnTo>
                <a:lnTo>
                  <a:pt x="23480" y="91552"/>
                </a:lnTo>
                <a:lnTo>
                  <a:pt x="6141" y="135554"/>
                </a:lnTo>
                <a:lnTo>
                  <a:pt x="0" y="184404"/>
                </a:lnTo>
                <a:lnTo>
                  <a:pt x="6141" y="233517"/>
                </a:lnTo>
                <a:lnTo>
                  <a:pt x="23480" y="277593"/>
                </a:lnTo>
                <a:lnTo>
                  <a:pt x="50387" y="314896"/>
                </a:lnTo>
                <a:lnTo>
                  <a:pt x="85231" y="343690"/>
                </a:lnTo>
                <a:lnTo>
                  <a:pt x="126382" y="362239"/>
                </a:lnTo>
                <a:lnTo>
                  <a:pt x="172212" y="368808"/>
                </a:lnTo>
                <a:lnTo>
                  <a:pt x="218041" y="362239"/>
                </a:lnTo>
                <a:lnTo>
                  <a:pt x="259192" y="343690"/>
                </a:lnTo>
                <a:lnTo>
                  <a:pt x="294036" y="314896"/>
                </a:lnTo>
                <a:lnTo>
                  <a:pt x="320943" y="277593"/>
                </a:lnTo>
                <a:lnTo>
                  <a:pt x="338282" y="233517"/>
                </a:lnTo>
                <a:lnTo>
                  <a:pt x="344424" y="184404"/>
                </a:lnTo>
                <a:lnTo>
                  <a:pt x="338282" y="135554"/>
                </a:lnTo>
                <a:lnTo>
                  <a:pt x="320943" y="91552"/>
                </a:lnTo>
                <a:lnTo>
                  <a:pt x="294036" y="54197"/>
                </a:lnTo>
                <a:lnTo>
                  <a:pt x="259192" y="25287"/>
                </a:lnTo>
                <a:lnTo>
                  <a:pt x="218041" y="6621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4106687" y="2421149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15</a:t>
            </a:r>
            <a:endParaRPr sz="1458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21344" y="2966403"/>
            <a:ext cx="335227" cy="358687"/>
          </a:xfrm>
          <a:custGeom>
            <a:avLst/>
            <a:gdLst/>
            <a:ahLst/>
            <a:cxnLst/>
            <a:rect l="l" t="t" r="r" b="b"/>
            <a:pathLst>
              <a:path w="344804" h="368935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253"/>
                </a:lnTo>
                <a:lnTo>
                  <a:pt x="23480" y="277255"/>
                </a:lnTo>
                <a:lnTo>
                  <a:pt x="50387" y="314610"/>
                </a:lnTo>
                <a:lnTo>
                  <a:pt x="85231" y="343520"/>
                </a:lnTo>
                <a:lnTo>
                  <a:pt x="126382" y="362186"/>
                </a:lnTo>
                <a:lnTo>
                  <a:pt x="172212" y="368807"/>
                </a:lnTo>
                <a:lnTo>
                  <a:pt x="218041" y="362186"/>
                </a:lnTo>
                <a:lnTo>
                  <a:pt x="259192" y="343520"/>
                </a:lnTo>
                <a:lnTo>
                  <a:pt x="294036" y="314610"/>
                </a:lnTo>
                <a:lnTo>
                  <a:pt x="320943" y="277255"/>
                </a:lnTo>
                <a:lnTo>
                  <a:pt x="338282" y="233253"/>
                </a:lnTo>
                <a:lnTo>
                  <a:pt x="344424" y="184403"/>
                </a:lnTo>
                <a:lnTo>
                  <a:pt x="338282" y="135290"/>
                </a:lnTo>
                <a:lnTo>
                  <a:pt x="320943" y="91214"/>
                </a:lnTo>
                <a:lnTo>
                  <a:pt x="294036" y="53911"/>
                </a:lnTo>
                <a:lnTo>
                  <a:pt x="259192" y="25117"/>
                </a:lnTo>
                <a:lnTo>
                  <a:pt x="218041" y="6568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4872708" y="3035299"/>
            <a:ext cx="23398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" dirty="0">
                <a:latin typeface="Arial"/>
                <a:cs typeface="Arial"/>
              </a:rPr>
              <a:t>18</a:t>
            </a:r>
            <a:endParaRPr sz="1458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42024" y="2658215"/>
            <a:ext cx="527226" cy="359304"/>
          </a:xfrm>
          <a:custGeom>
            <a:avLst/>
            <a:gdLst/>
            <a:ahLst/>
            <a:cxnLst/>
            <a:rect l="l" t="t" r="r" b="b"/>
            <a:pathLst>
              <a:path w="542289" h="369569">
                <a:moveTo>
                  <a:pt x="0" y="0"/>
                </a:moveTo>
                <a:lnTo>
                  <a:pt x="541781" y="3695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342025" y="3427200"/>
            <a:ext cx="335227" cy="358069"/>
          </a:xfrm>
          <a:custGeom>
            <a:avLst/>
            <a:gdLst/>
            <a:ahLst/>
            <a:cxnLst/>
            <a:rect l="l" t="t" r="r" b="b"/>
            <a:pathLst>
              <a:path w="344804" h="368300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196"/>
                </a:lnTo>
                <a:lnTo>
                  <a:pt x="23480" y="277057"/>
                </a:lnTo>
                <a:lnTo>
                  <a:pt x="50387" y="314229"/>
                </a:lnTo>
                <a:lnTo>
                  <a:pt x="85231" y="342956"/>
                </a:lnTo>
                <a:lnTo>
                  <a:pt x="126382" y="361480"/>
                </a:lnTo>
                <a:lnTo>
                  <a:pt x="172212" y="368046"/>
                </a:lnTo>
                <a:lnTo>
                  <a:pt x="218041" y="361480"/>
                </a:lnTo>
                <a:lnTo>
                  <a:pt x="259192" y="342956"/>
                </a:lnTo>
                <a:lnTo>
                  <a:pt x="294036" y="314229"/>
                </a:lnTo>
                <a:lnTo>
                  <a:pt x="320943" y="277057"/>
                </a:lnTo>
                <a:lnTo>
                  <a:pt x="338282" y="233196"/>
                </a:lnTo>
                <a:lnTo>
                  <a:pt x="344423" y="184403"/>
                </a:lnTo>
                <a:lnTo>
                  <a:pt x="338282" y="135290"/>
                </a:lnTo>
                <a:lnTo>
                  <a:pt x="320943" y="91214"/>
                </a:lnTo>
                <a:lnTo>
                  <a:pt x="294036" y="53911"/>
                </a:lnTo>
                <a:lnTo>
                  <a:pt x="259192" y="25117"/>
                </a:lnTo>
                <a:lnTo>
                  <a:pt x="218041" y="6568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4394129" y="3496098"/>
            <a:ext cx="23212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16</a:t>
            </a:r>
            <a:endParaRPr sz="1458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29468" y="3273847"/>
            <a:ext cx="239535" cy="204964"/>
          </a:xfrm>
          <a:custGeom>
            <a:avLst/>
            <a:gdLst/>
            <a:ahLst/>
            <a:cxnLst/>
            <a:rect l="l" t="t" r="r" b="b"/>
            <a:pathLst>
              <a:path w="246379" h="210819">
                <a:moveTo>
                  <a:pt x="246125" y="0"/>
                </a:moveTo>
                <a:lnTo>
                  <a:pt x="0" y="2103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5300662" y="3427200"/>
            <a:ext cx="335227" cy="358069"/>
          </a:xfrm>
          <a:custGeom>
            <a:avLst/>
            <a:gdLst/>
            <a:ahLst/>
            <a:cxnLst/>
            <a:rect l="l" t="t" r="r" b="b"/>
            <a:pathLst>
              <a:path w="344804" h="368300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196"/>
                </a:lnTo>
                <a:lnTo>
                  <a:pt x="23480" y="277057"/>
                </a:lnTo>
                <a:lnTo>
                  <a:pt x="50387" y="314229"/>
                </a:lnTo>
                <a:lnTo>
                  <a:pt x="85231" y="342956"/>
                </a:lnTo>
                <a:lnTo>
                  <a:pt x="126382" y="361480"/>
                </a:lnTo>
                <a:lnTo>
                  <a:pt x="172212" y="368046"/>
                </a:lnTo>
                <a:lnTo>
                  <a:pt x="218041" y="361480"/>
                </a:lnTo>
                <a:lnTo>
                  <a:pt x="259192" y="342956"/>
                </a:lnTo>
                <a:lnTo>
                  <a:pt x="294036" y="314229"/>
                </a:lnTo>
                <a:lnTo>
                  <a:pt x="320943" y="277057"/>
                </a:lnTo>
                <a:lnTo>
                  <a:pt x="338282" y="233196"/>
                </a:lnTo>
                <a:lnTo>
                  <a:pt x="344424" y="184403"/>
                </a:lnTo>
                <a:lnTo>
                  <a:pt x="338282" y="135290"/>
                </a:lnTo>
                <a:lnTo>
                  <a:pt x="320943" y="91214"/>
                </a:lnTo>
                <a:lnTo>
                  <a:pt x="294036" y="53911"/>
                </a:lnTo>
                <a:lnTo>
                  <a:pt x="259192" y="25117"/>
                </a:lnTo>
                <a:lnTo>
                  <a:pt x="218041" y="6568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5352768" y="3496098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20</a:t>
            </a:r>
            <a:endParaRPr sz="1458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108787" y="3273847"/>
            <a:ext cx="239535" cy="204964"/>
          </a:xfrm>
          <a:custGeom>
            <a:avLst/>
            <a:gdLst/>
            <a:ahLst/>
            <a:cxnLst/>
            <a:rect l="l" t="t" r="r" b="b"/>
            <a:pathLst>
              <a:path w="246379" h="210819">
                <a:moveTo>
                  <a:pt x="0" y="0"/>
                </a:moveTo>
                <a:lnTo>
                  <a:pt x="246125" y="2103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868757" y="3939117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5">
                <a:moveTo>
                  <a:pt x="172974" y="0"/>
                </a:moveTo>
                <a:lnTo>
                  <a:pt x="126823" y="6568"/>
                </a:lnTo>
                <a:lnTo>
                  <a:pt x="85456" y="25117"/>
                </a:lnTo>
                <a:lnTo>
                  <a:pt x="50482" y="53911"/>
                </a:lnTo>
                <a:lnTo>
                  <a:pt x="23509" y="91214"/>
                </a:lnTo>
                <a:lnTo>
                  <a:pt x="6145" y="135290"/>
                </a:lnTo>
                <a:lnTo>
                  <a:pt x="0" y="184403"/>
                </a:lnTo>
                <a:lnTo>
                  <a:pt x="6145" y="233517"/>
                </a:lnTo>
                <a:lnTo>
                  <a:pt x="23509" y="277593"/>
                </a:lnTo>
                <a:lnTo>
                  <a:pt x="50482" y="314896"/>
                </a:lnTo>
                <a:lnTo>
                  <a:pt x="85456" y="343690"/>
                </a:lnTo>
                <a:lnTo>
                  <a:pt x="126823" y="362239"/>
                </a:lnTo>
                <a:lnTo>
                  <a:pt x="172974" y="368808"/>
                </a:lnTo>
                <a:lnTo>
                  <a:pt x="218803" y="362239"/>
                </a:lnTo>
                <a:lnTo>
                  <a:pt x="259954" y="343690"/>
                </a:lnTo>
                <a:lnTo>
                  <a:pt x="294798" y="314896"/>
                </a:lnTo>
                <a:lnTo>
                  <a:pt x="321705" y="277593"/>
                </a:lnTo>
                <a:lnTo>
                  <a:pt x="339044" y="233517"/>
                </a:lnTo>
                <a:lnTo>
                  <a:pt x="345186" y="184403"/>
                </a:lnTo>
                <a:lnTo>
                  <a:pt x="339044" y="135290"/>
                </a:lnTo>
                <a:lnTo>
                  <a:pt x="321705" y="91214"/>
                </a:lnTo>
                <a:lnTo>
                  <a:pt x="294798" y="53911"/>
                </a:lnTo>
                <a:lnTo>
                  <a:pt x="259954" y="25117"/>
                </a:lnTo>
                <a:lnTo>
                  <a:pt x="218803" y="6568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4920122" y="4008014"/>
            <a:ext cx="23398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" dirty="0">
                <a:latin typeface="Arial"/>
                <a:cs typeface="Arial"/>
              </a:rPr>
              <a:t>17</a:t>
            </a:r>
            <a:endParaRPr sz="1458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29468" y="3733906"/>
            <a:ext cx="287690" cy="256822"/>
          </a:xfrm>
          <a:custGeom>
            <a:avLst/>
            <a:gdLst/>
            <a:ahLst/>
            <a:cxnLst/>
            <a:rect l="l" t="t" r="r" b="b"/>
            <a:pathLst>
              <a:path w="295910" h="264160">
                <a:moveTo>
                  <a:pt x="295656" y="263651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977408" y="1958128"/>
            <a:ext cx="981604" cy="69762"/>
          </a:xfrm>
          <a:custGeom>
            <a:avLst/>
            <a:gdLst/>
            <a:ahLst/>
            <a:cxnLst/>
            <a:rect l="l" t="t" r="r" b="b"/>
            <a:pathLst>
              <a:path w="1009650" h="71755">
                <a:moveTo>
                  <a:pt x="23622" y="12192"/>
                </a:moveTo>
                <a:lnTo>
                  <a:pt x="0" y="35814"/>
                </a:lnTo>
                <a:lnTo>
                  <a:pt x="23622" y="59436"/>
                </a:lnTo>
                <a:lnTo>
                  <a:pt x="44196" y="38862"/>
                </a:lnTo>
                <a:lnTo>
                  <a:pt x="23622" y="38862"/>
                </a:lnTo>
                <a:lnTo>
                  <a:pt x="21336" y="38100"/>
                </a:lnTo>
                <a:lnTo>
                  <a:pt x="20574" y="35814"/>
                </a:lnTo>
                <a:lnTo>
                  <a:pt x="21336" y="33528"/>
                </a:lnTo>
                <a:lnTo>
                  <a:pt x="23622" y="32766"/>
                </a:lnTo>
                <a:lnTo>
                  <a:pt x="44196" y="32766"/>
                </a:lnTo>
                <a:lnTo>
                  <a:pt x="23622" y="12192"/>
                </a:lnTo>
                <a:close/>
              </a:path>
              <a:path w="1009650" h="71755">
                <a:moveTo>
                  <a:pt x="41148" y="32766"/>
                </a:moveTo>
                <a:lnTo>
                  <a:pt x="23622" y="32766"/>
                </a:lnTo>
                <a:lnTo>
                  <a:pt x="21336" y="33528"/>
                </a:lnTo>
                <a:lnTo>
                  <a:pt x="20574" y="35814"/>
                </a:lnTo>
                <a:lnTo>
                  <a:pt x="21336" y="38100"/>
                </a:lnTo>
                <a:lnTo>
                  <a:pt x="23622" y="38862"/>
                </a:lnTo>
                <a:lnTo>
                  <a:pt x="41148" y="38862"/>
                </a:lnTo>
                <a:lnTo>
                  <a:pt x="43434" y="38100"/>
                </a:lnTo>
                <a:lnTo>
                  <a:pt x="44196" y="35814"/>
                </a:lnTo>
                <a:lnTo>
                  <a:pt x="43434" y="33528"/>
                </a:lnTo>
                <a:lnTo>
                  <a:pt x="41148" y="32766"/>
                </a:lnTo>
                <a:close/>
              </a:path>
              <a:path w="1009650" h="71755">
                <a:moveTo>
                  <a:pt x="44196" y="32766"/>
                </a:moveTo>
                <a:lnTo>
                  <a:pt x="41148" y="32766"/>
                </a:lnTo>
                <a:lnTo>
                  <a:pt x="43434" y="33528"/>
                </a:lnTo>
                <a:lnTo>
                  <a:pt x="44196" y="35814"/>
                </a:lnTo>
                <a:lnTo>
                  <a:pt x="43434" y="38100"/>
                </a:lnTo>
                <a:lnTo>
                  <a:pt x="41148" y="38862"/>
                </a:lnTo>
                <a:lnTo>
                  <a:pt x="44196" y="38862"/>
                </a:lnTo>
                <a:lnTo>
                  <a:pt x="47244" y="35814"/>
                </a:lnTo>
                <a:lnTo>
                  <a:pt x="44196" y="32766"/>
                </a:lnTo>
                <a:close/>
              </a:path>
              <a:path w="1009650" h="71755">
                <a:moveTo>
                  <a:pt x="83058" y="32766"/>
                </a:moveTo>
                <a:lnTo>
                  <a:pt x="65532" y="32766"/>
                </a:lnTo>
                <a:lnTo>
                  <a:pt x="63246" y="33528"/>
                </a:lnTo>
                <a:lnTo>
                  <a:pt x="62484" y="35814"/>
                </a:lnTo>
                <a:lnTo>
                  <a:pt x="63246" y="38100"/>
                </a:lnTo>
                <a:lnTo>
                  <a:pt x="65532" y="38862"/>
                </a:lnTo>
                <a:lnTo>
                  <a:pt x="83058" y="38862"/>
                </a:lnTo>
                <a:lnTo>
                  <a:pt x="85344" y="38100"/>
                </a:lnTo>
                <a:lnTo>
                  <a:pt x="86106" y="35814"/>
                </a:lnTo>
                <a:lnTo>
                  <a:pt x="85344" y="33528"/>
                </a:lnTo>
                <a:lnTo>
                  <a:pt x="83058" y="32766"/>
                </a:lnTo>
                <a:close/>
              </a:path>
              <a:path w="1009650" h="71755">
                <a:moveTo>
                  <a:pt x="124968" y="32766"/>
                </a:moveTo>
                <a:lnTo>
                  <a:pt x="107442" y="32766"/>
                </a:lnTo>
                <a:lnTo>
                  <a:pt x="105156" y="33528"/>
                </a:lnTo>
                <a:lnTo>
                  <a:pt x="104394" y="35814"/>
                </a:lnTo>
                <a:lnTo>
                  <a:pt x="105156" y="38100"/>
                </a:lnTo>
                <a:lnTo>
                  <a:pt x="107442" y="38862"/>
                </a:lnTo>
                <a:lnTo>
                  <a:pt x="124968" y="38862"/>
                </a:lnTo>
                <a:lnTo>
                  <a:pt x="127254" y="38100"/>
                </a:lnTo>
                <a:lnTo>
                  <a:pt x="128016" y="35814"/>
                </a:lnTo>
                <a:lnTo>
                  <a:pt x="127254" y="33528"/>
                </a:lnTo>
                <a:lnTo>
                  <a:pt x="124968" y="32766"/>
                </a:lnTo>
                <a:close/>
              </a:path>
              <a:path w="1009650" h="71755">
                <a:moveTo>
                  <a:pt x="166878" y="32766"/>
                </a:moveTo>
                <a:lnTo>
                  <a:pt x="149352" y="32766"/>
                </a:lnTo>
                <a:lnTo>
                  <a:pt x="147066" y="33528"/>
                </a:lnTo>
                <a:lnTo>
                  <a:pt x="146304" y="35814"/>
                </a:lnTo>
                <a:lnTo>
                  <a:pt x="147066" y="38100"/>
                </a:lnTo>
                <a:lnTo>
                  <a:pt x="149352" y="38862"/>
                </a:lnTo>
                <a:lnTo>
                  <a:pt x="166878" y="38862"/>
                </a:lnTo>
                <a:lnTo>
                  <a:pt x="169164" y="38100"/>
                </a:lnTo>
                <a:lnTo>
                  <a:pt x="169926" y="35814"/>
                </a:lnTo>
                <a:lnTo>
                  <a:pt x="169164" y="33528"/>
                </a:lnTo>
                <a:lnTo>
                  <a:pt x="166878" y="32766"/>
                </a:lnTo>
                <a:close/>
              </a:path>
              <a:path w="1009650" h="71755">
                <a:moveTo>
                  <a:pt x="208787" y="32766"/>
                </a:moveTo>
                <a:lnTo>
                  <a:pt x="190500" y="32766"/>
                </a:lnTo>
                <a:lnTo>
                  <a:pt x="188975" y="33528"/>
                </a:lnTo>
                <a:lnTo>
                  <a:pt x="188214" y="35814"/>
                </a:lnTo>
                <a:lnTo>
                  <a:pt x="188975" y="38100"/>
                </a:lnTo>
                <a:lnTo>
                  <a:pt x="190500" y="38862"/>
                </a:lnTo>
                <a:lnTo>
                  <a:pt x="208787" y="38862"/>
                </a:lnTo>
                <a:lnTo>
                  <a:pt x="211074" y="38100"/>
                </a:lnTo>
                <a:lnTo>
                  <a:pt x="211836" y="35814"/>
                </a:lnTo>
                <a:lnTo>
                  <a:pt x="211074" y="33528"/>
                </a:lnTo>
                <a:lnTo>
                  <a:pt x="208787" y="32766"/>
                </a:lnTo>
                <a:close/>
              </a:path>
              <a:path w="1009650" h="71755">
                <a:moveTo>
                  <a:pt x="250698" y="32766"/>
                </a:moveTo>
                <a:lnTo>
                  <a:pt x="232410" y="32766"/>
                </a:lnTo>
                <a:lnTo>
                  <a:pt x="230886" y="33528"/>
                </a:lnTo>
                <a:lnTo>
                  <a:pt x="229362" y="35814"/>
                </a:lnTo>
                <a:lnTo>
                  <a:pt x="230886" y="38100"/>
                </a:lnTo>
                <a:lnTo>
                  <a:pt x="232410" y="38862"/>
                </a:lnTo>
                <a:lnTo>
                  <a:pt x="250698" y="38862"/>
                </a:lnTo>
                <a:lnTo>
                  <a:pt x="252984" y="38100"/>
                </a:lnTo>
                <a:lnTo>
                  <a:pt x="253746" y="35814"/>
                </a:lnTo>
                <a:lnTo>
                  <a:pt x="252984" y="33528"/>
                </a:lnTo>
                <a:lnTo>
                  <a:pt x="250698" y="32766"/>
                </a:lnTo>
                <a:close/>
              </a:path>
              <a:path w="1009650" h="71755">
                <a:moveTo>
                  <a:pt x="292608" y="32766"/>
                </a:moveTo>
                <a:lnTo>
                  <a:pt x="274320" y="32766"/>
                </a:lnTo>
                <a:lnTo>
                  <a:pt x="272796" y="33528"/>
                </a:lnTo>
                <a:lnTo>
                  <a:pt x="271272" y="35814"/>
                </a:lnTo>
                <a:lnTo>
                  <a:pt x="272796" y="38100"/>
                </a:lnTo>
                <a:lnTo>
                  <a:pt x="274320" y="38862"/>
                </a:lnTo>
                <a:lnTo>
                  <a:pt x="292608" y="38862"/>
                </a:lnTo>
                <a:lnTo>
                  <a:pt x="294132" y="38100"/>
                </a:lnTo>
                <a:lnTo>
                  <a:pt x="295656" y="35814"/>
                </a:lnTo>
                <a:lnTo>
                  <a:pt x="294132" y="33528"/>
                </a:lnTo>
                <a:lnTo>
                  <a:pt x="292608" y="32766"/>
                </a:lnTo>
                <a:close/>
              </a:path>
              <a:path w="1009650" h="71755">
                <a:moveTo>
                  <a:pt x="334518" y="32766"/>
                </a:moveTo>
                <a:lnTo>
                  <a:pt x="316230" y="32766"/>
                </a:lnTo>
                <a:lnTo>
                  <a:pt x="313944" y="33528"/>
                </a:lnTo>
                <a:lnTo>
                  <a:pt x="313182" y="35814"/>
                </a:lnTo>
                <a:lnTo>
                  <a:pt x="313944" y="38100"/>
                </a:lnTo>
                <a:lnTo>
                  <a:pt x="316230" y="38862"/>
                </a:lnTo>
                <a:lnTo>
                  <a:pt x="334518" y="38862"/>
                </a:lnTo>
                <a:lnTo>
                  <a:pt x="336042" y="38100"/>
                </a:lnTo>
                <a:lnTo>
                  <a:pt x="337566" y="35814"/>
                </a:lnTo>
                <a:lnTo>
                  <a:pt x="336042" y="33528"/>
                </a:lnTo>
                <a:lnTo>
                  <a:pt x="334518" y="32766"/>
                </a:lnTo>
                <a:close/>
              </a:path>
              <a:path w="1009650" h="71755">
                <a:moveTo>
                  <a:pt x="376427" y="32766"/>
                </a:moveTo>
                <a:lnTo>
                  <a:pt x="358139" y="32766"/>
                </a:lnTo>
                <a:lnTo>
                  <a:pt x="355854" y="33528"/>
                </a:lnTo>
                <a:lnTo>
                  <a:pt x="355092" y="35814"/>
                </a:lnTo>
                <a:lnTo>
                  <a:pt x="355854" y="38100"/>
                </a:lnTo>
                <a:lnTo>
                  <a:pt x="358139" y="38862"/>
                </a:lnTo>
                <a:lnTo>
                  <a:pt x="376427" y="38862"/>
                </a:lnTo>
                <a:lnTo>
                  <a:pt x="377951" y="38100"/>
                </a:lnTo>
                <a:lnTo>
                  <a:pt x="378713" y="35814"/>
                </a:lnTo>
                <a:lnTo>
                  <a:pt x="377951" y="33528"/>
                </a:lnTo>
                <a:lnTo>
                  <a:pt x="376427" y="32766"/>
                </a:lnTo>
                <a:close/>
              </a:path>
              <a:path w="1009650" h="71755">
                <a:moveTo>
                  <a:pt x="417575" y="32766"/>
                </a:moveTo>
                <a:lnTo>
                  <a:pt x="400050" y="32766"/>
                </a:lnTo>
                <a:lnTo>
                  <a:pt x="397763" y="33528"/>
                </a:lnTo>
                <a:lnTo>
                  <a:pt x="397001" y="35814"/>
                </a:lnTo>
                <a:lnTo>
                  <a:pt x="397763" y="38100"/>
                </a:lnTo>
                <a:lnTo>
                  <a:pt x="400050" y="38862"/>
                </a:lnTo>
                <a:lnTo>
                  <a:pt x="417575" y="38862"/>
                </a:lnTo>
                <a:lnTo>
                  <a:pt x="419862" y="38100"/>
                </a:lnTo>
                <a:lnTo>
                  <a:pt x="420624" y="35814"/>
                </a:lnTo>
                <a:lnTo>
                  <a:pt x="419862" y="33528"/>
                </a:lnTo>
                <a:lnTo>
                  <a:pt x="417575" y="32766"/>
                </a:lnTo>
                <a:close/>
              </a:path>
              <a:path w="1009650" h="71755">
                <a:moveTo>
                  <a:pt x="459486" y="32766"/>
                </a:moveTo>
                <a:lnTo>
                  <a:pt x="441960" y="32766"/>
                </a:lnTo>
                <a:lnTo>
                  <a:pt x="439674" y="33528"/>
                </a:lnTo>
                <a:lnTo>
                  <a:pt x="438912" y="35814"/>
                </a:lnTo>
                <a:lnTo>
                  <a:pt x="439674" y="38100"/>
                </a:lnTo>
                <a:lnTo>
                  <a:pt x="441960" y="38862"/>
                </a:lnTo>
                <a:lnTo>
                  <a:pt x="459486" y="38862"/>
                </a:lnTo>
                <a:lnTo>
                  <a:pt x="461772" y="38100"/>
                </a:lnTo>
                <a:lnTo>
                  <a:pt x="462534" y="35814"/>
                </a:lnTo>
                <a:lnTo>
                  <a:pt x="461772" y="33528"/>
                </a:lnTo>
                <a:lnTo>
                  <a:pt x="459486" y="32766"/>
                </a:lnTo>
                <a:close/>
              </a:path>
              <a:path w="1009650" h="71755">
                <a:moveTo>
                  <a:pt x="501396" y="32766"/>
                </a:moveTo>
                <a:lnTo>
                  <a:pt x="483870" y="32766"/>
                </a:lnTo>
                <a:lnTo>
                  <a:pt x="481584" y="33528"/>
                </a:lnTo>
                <a:lnTo>
                  <a:pt x="480822" y="35814"/>
                </a:lnTo>
                <a:lnTo>
                  <a:pt x="481584" y="38100"/>
                </a:lnTo>
                <a:lnTo>
                  <a:pt x="483870" y="38862"/>
                </a:lnTo>
                <a:lnTo>
                  <a:pt x="501396" y="38862"/>
                </a:lnTo>
                <a:lnTo>
                  <a:pt x="503682" y="38100"/>
                </a:lnTo>
                <a:lnTo>
                  <a:pt x="504444" y="35814"/>
                </a:lnTo>
                <a:lnTo>
                  <a:pt x="503682" y="33528"/>
                </a:lnTo>
                <a:lnTo>
                  <a:pt x="501396" y="32766"/>
                </a:lnTo>
                <a:close/>
              </a:path>
              <a:path w="1009650" h="71755">
                <a:moveTo>
                  <a:pt x="543306" y="32766"/>
                </a:moveTo>
                <a:lnTo>
                  <a:pt x="525780" y="32766"/>
                </a:lnTo>
                <a:lnTo>
                  <a:pt x="523494" y="33528"/>
                </a:lnTo>
                <a:lnTo>
                  <a:pt x="522732" y="35814"/>
                </a:lnTo>
                <a:lnTo>
                  <a:pt x="523494" y="38100"/>
                </a:lnTo>
                <a:lnTo>
                  <a:pt x="525780" y="38862"/>
                </a:lnTo>
                <a:lnTo>
                  <a:pt x="543306" y="38862"/>
                </a:lnTo>
                <a:lnTo>
                  <a:pt x="545592" y="38100"/>
                </a:lnTo>
                <a:lnTo>
                  <a:pt x="546354" y="35814"/>
                </a:lnTo>
                <a:lnTo>
                  <a:pt x="545592" y="33528"/>
                </a:lnTo>
                <a:lnTo>
                  <a:pt x="543306" y="32766"/>
                </a:lnTo>
                <a:close/>
              </a:path>
              <a:path w="1009650" h="71755">
                <a:moveTo>
                  <a:pt x="585216" y="32766"/>
                </a:moveTo>
                <a:lnTo>
                  <a:pt x="566927" y="32766"/>
                </a:lnTo>
                <a:lnTo>
                  <a:pt x="565404" y="33528"/>
                </a:lnTo>
                <a:lnTo>
                  <a:pt x="563880" y="35814"/>
                </a:lnTo>
                <a:lnTo>
                  <a:pt x="565404" y="38100"/>
                </a:lnTo>
                <a:lnTo>
                  <a:pt x="566927" y="38862"/>
                </a:lnTo>
                <a:lnTo>
                  <a:pt x="585216" y="38862"/>
                </a:lnTo>
                <a:lnTo>
                  <a:pt x="587501" y="38100"/>
                </a:lnTo>
                <a:lnTo>
                  <a:pt x="588263" y="35814"/>
                </a:lnTo>
                <a:lnTo>
                  <a:pt x="587501" y="33528"/>
                </a:lnTo>
                <a:lnTo>
                  <a:pt x="585216" y="32766"/>
                </a:lnTo>
                <a:close/>
              </a:path>
              <a:path w="1009650" h="71755">
                <a:moveTo>
                  <a:pt x="627126" y="32766"/>
                </a:moveTo>
                <a:lnTo>
                  <a:pt x="608838" y="32766"/>
                </a:lnTo>
                <a:lnTo>
                  <a:pt x="607313" y="33528"/>
                </a:lnTo>
                <a:lnTo>
                  <a:pt x="605789" y="35814"/>
                </a:lnTo>
                <a:lnTo>
                  <a:pt x="607313" y="38100"/>
                </a:lnTo>
                <a:lnTo>
                  <a:pt x="608838" y="38862"/>
                </a:lnTo>
                <a:lnTo>
                  <a:pt x="627126" y="38862"/>
                </a:lnTo>
                <a:lnTo>
                  <a:pt x="629412" y="38100"/>
                </a:lnTo>
                <a:lnTo>
                  <a:pt x="630174" y="35814"/>
                </a:lnTo>
                <a:lnTo>
                  <a:pt x="629412" y="33528"/>
                </a:lnTo>
                <a:lnTo>
                  <a:pt x="627126" y="32766"/>
                </a:lnTo>
                <a:close/>
              </a:path>
              <a:path w="1009650" h="71755">
                <a:moveTo>
                  <a:pt x="669036" y="32766"/>
                </a:moveTo>
                <a:lnTo>
                  <a:pt x="650748" y="32766"/>
                </a:lnTo>
                <a:lnTo>
                  <a:pt x="648462" y="33528"/>
                </a:lnTo>
                <a:lnTo>
                  <a:pt x="647700" y="35814"/>
                </a:lnTo>
                <a:lnTo>
                  <a:pt x="648462" y="38100"/>
                </a:lnTo>
                <a:lnTo>
                  <a:pt x="650748" y="38862"/>
                </a:lnTo>
                <a:lnTo>
                  <a:pt x="669036" y="38862"/>
                </a:lnTo>
                <a:lnTo>
                  <a:pt x="670560" y="38100"/>
                </a:lnTo>
                <a:lnTo>
                  <a:pt x="672084" y="35814"/>
                </a:lnTo>
                <a:lnTo>
                  <a:pt x="670560" y="33528"/>
                </a:lnTo>
                <a:lnTo>
                  <a:pt x="669036" y="32766"/>
                </a:lnTo>
                <a:close/>
              </a:path>
              <a:path w="1009650" h="71755">
                <a:moveTo>
                  <a:pt x="710946" y="32766"/>
                </a:moveTo>
                <a:lnTo>
                  <a:pt x="692658" y="32766"/>
                </a:lnTo>
                <a:lnTo>
                  <a:pt x="690372" y="33528"/>
                </a:lnTo>
                <a:lnTo>
                  <a:pt x="689610" y="35814"/>
                </a:lnTo>
                <a:lnTo>
                  <a:pt x="690372" y="38100"/>
                </a:lnTo>
                <a:lnTo>
                  <a:pt x="692658" y="38862"/>
                </a:lnTo>
                <a:lnTo>
                  <a:pt x="710946" y="38862"/>
                </a:lnTo>
                <a:lnTo>
                  <a:pt x="712470" y="38100"/>
                </a:lnTo>
                <a:lnTo>
                  <a:pt x="713232" y="35814"/>
                </a:lnTo>
                <a:lnTo>
                  <a:pt x="712470" y="33528"/>
                </a:lnTo>
                <a:lnTo>
                  <a:pt x="710946" y="32766"/>
                </a:lnTo>
                <a:close/>
              </a:path>
              <a:path w="1009650" h="71755">
                <a:moveTo>
                  <a:pt x="752094" y="32766"/>
                </a:moveTo>
                <a:lnTo>
                  <a:pt x="734568" y="32766"/>
                </a:lnTo>
                <a:lnTo>
                  <a:pt x="732282" y="33528"/>
                </a:lnTo>
                <a:lnTo>
                  <a:pt x="731520" y="35814"/>
                </a:lnTo>
                <a:lnTo>
                  <a:pt x="732282" y="38100"/>
                </a:lnTo>
                <a:lnTo>
                  <a:pt x="734568" y="38862"/>
                </a:lnTo>
                <a:lnTo>
                  <a:pt x="752094" y="38862"/>
                </a:lnTo>
                <a:lnTo>
                  <a:pt x="754380" y="38100"/>
                </a:lnTo>
                <a:lnTo>
                  <a:pt x="755142" y="35814"/>
                </a:lnTo>
                <a:lnTo>
                  <a:pt x="754380" y="33528"/>
                </a:lnTo>
                <a:lnTo>
                  <a:pt x="752094" y="32766"/>
                </a:lnTo>
                <a:close/>
              </a:path>
              <a:path w="1009650" h="71755">
                <a:moveTo>
                  <a:pt x="794004" y="32766"/>
                </a:moveTo>
                <a:lnTo>
                  <a:pt x="776477" y="32766"/>
                </a:lnTo>
                <a:lnTo>
                  <a:pt x="774192" y="33528"/>
                </a:lnTo>
                <a:lnTo>
                  <a:pt x="773430" y="35814"/>
                </a:lnTo>
                <a:lnTo>
                  <a:pt x="774192" y="38100"/>
                </a:lnTo>
                <a:lnTo>
                  <a:pt x="776477" y="38862"/>
                </a:lnTo>
                <a:lnTo>
                  <a:pt x="794004" y="38862"/>
                </a:lnTo>
                <a:lnTo>
                  <a:pt x="796289" y="38100"/>
                </a:lnTo>
                <a:lnTo>
                  <a:pt x="797051" y="35814"/>
                </a:lnTo>
                <a:lnTo>
                  <a:pt x="796289" y="33528"/>
                </a:lnTo>
                <a:lnTo>
                  <a:pt x="794004" y="32766"/>
                </a:lnTo>
                <a:close/>
              </a:path>
              <a:path w="1009650" h="71755">
                <a:moveTo>
                  <a:pt x="835913" y="32766"/>
                </a:moveTo>
                <a:lnTo>
                  <a:pt x="818388" y="32766"/>
                </a:lnTo>
                <a:lnTo>
                  <a:pt x="816101" y="33528"/>
                </a:lnTo>
                <a:lnTo>
                  <a:pt x="815339" y="35814"/>
                </a:lnTo>
                <a:lnTo>
                  <a:pt x="816101" y="38100"/>
                </a:lnTo>
                <a:lnTo>
                  <a:pt x="818388" y="38862"/>
                </a:lnTo>
                <a:lnTo>
                  <a:pt x="835913" y="38862"/>
                </a:lnTo>
                <a:lnTo>
                  <a:pt x="838200" y="38100"/>
                </a:lnTo>
                <a:lnTo>
                  <a:pt x="838962" y="35814"/>
                </a:lnTo>
                <a:lnTo>
                  <a:pt x="838200" y="33528"/>
                </a:lnTo>
                <a:lnTo>
                  <a:pt x="835913" y="32766"/>
                </a:lnTo>
                <a:close/>
              </a:path>
              <a:path w="1009650" h="71755">
                <a:moveTo>
                  <a:pt x="877824" y="32766"/>
                </a:moveTo>
                <a:lnTo>
                  <a:pt x="860298" y="32766"/>
                </a:lnTo>
                <a:lnTo>
                  <a:pt x="858012" y="33528"/>
                </a:lnTo>
                <a:lnTo>
                  <a:pt x="857250" y="35814"/>
                </a:lnTo>
                <a:lnTo>
                  <a:pt x="858012" y="38100"/>
                </a:lnTo>
                <a:lnTo>
                  <a:pt x="860298" y="38862"/>
                </a:lnTo>
                <a:lnTo>
                  <a:pt x="877824" y="38862"/>
                </a:lnTo>
                <a:lnTo>
                  <a:pt x="880110" y="38100"/>
                </a:lnTo>
                <a:lnTo>
                  <a:pt x="880872" y="35814"/>
                </a:lnTo>
                <a:lnTo>
                  <a:pt x="880110" y="33528"/>
                </a:lnTo>
                <a:lnTo>
                  <a:pt x="877824" y="32766"/>
                </a:lnTo>
                <a:close/>
              </a:path>
              <a:path w="1009650" h="71755">
                <a:moveTo>
                  <a:pt x="919734" y="32766"/>
                </a:moveTo>
                <a:lnTo>
                  <a:pt x="901446" y="32766"/>
                </a:lnTo>
                <a:lnTo>
                  <a:pt x="899922" y="33528"/>
                </a:lnTo>
                <a:lnTo>
                  <a:pt x="899160" y="35814"/>
                </a:lnTo>
                <a:lnTo>
                  <a:pt x="899922" y="38100"/>
                </a:lnTo>
                <a:lnTo>
                  <a:pt x="901446" y="38862"/>
                </a:lnTo>
                <a:lnTo>
                  <a:pt x="919734" y="38862"/>
                </a:lnTo>
                <a:lnTo>
                  <a:pt x="922020" y="38100"/>
                </a:lnTo>
                <a:lnTo>
                  <a:pt x="922782" y="35814"/>
                </a:lnTo>
                <a:lnTo>
                  <a:pt x="922020" y="33528"/>
                </a:lnTo>
                <a:lnTo>
                  <a:pt x="919734" y="32766"/>
                </a:lnTo>
                <a:close/>
              </a:path>
              <a:path w="1009650" h="71755">
                <a:moveTo>
                  <a:pt x="937260" y="0"/>
                </a:moveTo>
                <a:lnTo>
                  <a:pt x="961644" y="35814"/>
                </a:lnTo>
                <a:lnTo>
                  <a:pt x="937260" y="71628"/>
                </a:lnTo>
                <a:lnTo>
                  <a:pt x="1003489" y="38862"/>
                </a:lnTo>
                <a:lnTo>
                  <a:pt x="961644" y="38862"/>
                </a:lnTo>
                <a:lnTo>
                  <a:pt x="963930" y="38100"/>
                </a:lnTo>
                <a:lnTo>
                  <a:pt x="964692" y="35814"/>
                </a:lnTo>
                <a:lnTo>
                  <a:pt x="963930" y="33528"/>
                </a:lnTo>
                <a:lnTo>
                  <a:pt x="961644" y="32766"/>
                </a:lnTo>
                <a:lnTo>
                  <a:pt x="1003489" y="32766"/>
                </a:lnTo>
                <a:lnTo>
                  <a:pt x="937260" y="0"/>
                </a:lnTo>
                <a:close/>
              </a:path>
              <a:path w="1009650" h="71755">
                <a:moveTo>
                  <a:pt x="959568" y="32766"/>
                </a:moveTo>
                <a:lnTo>
                  <a:pt x="943356" y="32766"/>
                </a:lnTo>
                <a:lnTo>
                  <a:pt x="941832" y="33528"/>
                </a:lnTo>
                <a:lnTo>
                  <a:pt x="940308" y="35814"/>
                </a:lnTo>
                <a:lnTo>
                  <a:pt x="941832" y="38100"/>
                </a:lnTo>
                <a:lnTo>
                  <a:pt x="943356" y="38862"/>
                </a:lnTo>
                <a:lnTo>
                  <a:pt x="959568" y="38862"/>
                </a:lnTo>
                <a:lnTo>
                  <a:pt x="961644" y="35814"/>
                </a:lnTo>
                <a:lnTo>
                  <a:pt x="959568" y="32766"/>
                </a:lnTo>
                <a:close/>
              </a:path>
              <a:path w="1009650" h="71755">
                <a:moveTo>
                  <a:pt x="1003489" y="32766"/>
                </a:moveTo>
                <a:lnTo>
                  <a:pt x="961644" y="32766"/>
                </a:lnTo>
                <a:lnTo>
                  <a:pt x="963930" y="33528"/>
                </a:lnTo>
                <a:lnTo>
                  <a:pt x="964692" y="35814"/>
                </a:lnTo>
                <a:lnTo>
                  <a:pt x="963930" y="38100"/>
                </a:lnTo>
                <a:lnTo>
                  <a:pt x="961644" y="38862"/>
                </a:lnTo>
                <a:lnTo>
                  <a:pt x="1003489" y="38862"/>
                </a:lnTo>
                <a:lnTo>
                  <a:pt x="1009650" y="35814"/>
                </a:lnTo>
                <a:lnTo>
                  <a:pt x="1003489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1923202" y="2470785"/>
            <a:ext cx="2706511" cy="69762"/>
          </a:xfrm>
          <a:custGeom>
            <a:avLst/>
            <a:gdLst/>
            <a:ahLst/>
            <a:cxnLst/>
            <a:rect l="l" t="t" r="r" b="b"/>
            <a:pathLst>
              <a:path w="2783840" h="71755">
                <a:moveTo>
                  <a:pt x="23622" y="12191"/>
                </a:moveTo>
                <a:lnTo>
                  <a:pt x="0" y="35813"/>
                </a:lnTo>
                <a:lnTo>
                  <a:pt x="23622" y="60198"/>
                </a:lnTo>
                <a:lnTo>
                  <a:pt x="42814" y="40385"/>
                </a:lnTo>
                <a:lnTo>
                  <a:pt x="23622" y="40385"/>
                </a:lnTo>
                <a:lnTo>
                  <a:pt x="20574" y="38861"/>
                </a:lnTo>
                <a:lnTo>
                  <a:pt x="19050" y="35813"/>
                </a:lnTo>
                <a:lnTo>
                  <a:pt x="20574" y="32765"/>
                </a:lnTo>
                <a:lnTo>
                  <a:pt x="23622" y="31241"/>
                </a:lnTo>
                <a:lnTo>
                  <a:pt x="42671" y="31241"/>
                </a:lnTo>
                <a:lnTo>
                  <a:pt x="23622" y="12191"/>
                </a:lnTo>
                <a:close/>
              </a:path>
              <a:path w="2783840" h="71755">
                <a:moveTo>
                  <a:pt x="42671" y="31241"/>
                </a:moveTo>
                <a:lnTo>
                  <a:pt x="23622" y="31241"/>
                </a:lnTo>
                <a:lnTo>
                  <a:pt x="20574" y="32765"/>
                </a:lnTo>
                <a:lnTo>
                  <a:pt x="19050" y="35813"/>
                </a:lnTo>
                <a:lnTo>
                  <a:pt x="20574" y="38861"/>
                </a:lnTo>
                <a:lnTo>
                  <a:pt x="23622" y="40385"/>
                </a:lnTo>
                <a:lnTo>
                  <a:pt x="42814" y="40385"/>
                </a:lnTo>
                <a:lnTo>
                  <a:pt x="47243" y="35813"/>
                </a:lnTo>
                <a:lnTo>
                  <a:pt x="42671" y="31241"/>
                </a:lnTo>
                <a:close/>
              </a:path>
              <a:path w="2783840" h="71755">
                <a:moveTo>
                  <a:pt x="50292" y="31241"/>
                </a:moveTo>
                <a:lnTo>
                  <a:pt x="42671" y="31241"/>
                </a:lnTo>
                <a:lnTo>
                  <a:pt x="47243" y="35813"/>
                </a:lnTo>
                <a:lnTo>
                  <a:pt x="42814" y="40385"/>
                </a:lnTo>
                <a:lnTo>
                  <a:pt x="50292" y="40385"/>
                </a:lnTo>
                <a:lnTo>
                  <a:pt x="53340" y="38861"/>
                </a:lnTo>
                <a:lnTo>
                  <a:pt x="54864" y="35813"/>
                </a:lnTo>
                <a:lnTo>
                  <a:pt x="53340" y="32765"/>
                </a:lnTo>
                <a:lnTo>
                  <a:pt x="50292" y="31241"/>
                </a:lnTo>
                <a:close/>
              </a:path>
              <a:path w="2783840" h="71755">
                <a:moveTo>
                  <a:pt x="113537" y="31241"/>
                </a:moveTo>
                <a:lnTo>
                  <a:pt x="86106" y="31241"/>
                </a:lnTo>
                <a:lnTo>
                  <a:pt x="83058" y="32765"/>
                </a:lnTo>
                <a:lnTo>
                  <a:pt x="81534" y="35813"/>
                </a:lnTo>
                <a:lnTo>
                  <a:pt x="83058" y="38861"/>
                </a:lnTo>
                <a:lnTo>
                  <a:pt x="86106" y="40385"/>
                </a:lnTo>
                <a:lnTo>
                  <a:pt x="113537" y="40385"/>
                </a:lnTo>
                <a:lnTo>
                  <a:pt x="116586" y="38861"/>
                </a:lnTo>
                <a:lnTo>
                  <a:pt x="117348" y="35813"/>
                </a:lnTo>
                <a:lnTo>
                  <a:pt x="116586" y="32765"/>
                </a:lnTo>
                <a:lnTo>
                  <a:pt x="113537" y="31241"/>
                </a:lnTo>
                <a:close/>
              </a:path>
              <a:path w="2783840" h="71755">
                <a:moveTo>
                  <a:pt x="176022" y="31241"/>
                </a:moveTo>
                <a:lnTo>
                  <a:pt x="149352" y="31241"/>
                </a:lnTo>
                <a:lnTo>
                  <a:pt x="146304" y="32765"/>
                </a:lnTo>
                <a:lnTo>
                  <a:pt x="144780" y="35813"/>
                </a:lnTo>
                <a:lnTo>
                  <a:pt x="146304" y="38861"/>
                </a:lnTo>
                <a:lnTo>
                  <a:pt x="149352" y="40385"/>
                </a:lnTo>
                <a:lnTo>
                  <a:pt x="176022" y="40385"/>
                </a:lnTo>
                <a:lnTo>
                  <a:pt x="179070" y="38861"/>
                </a:lnTo>
                <a:lnTo>
                  <a:pt x="180594" y="35813"/>
                </a:lnTo>
                <a:lnTo>
                  <a:pt x="179070" y="32765"/>
                </a:lnTo>
                <a:lnTo>
                  <a:pt x="176022" y="31241"/>
                </a:lnTo>
                <a:close/>
              </a:path>
              <a:path w="2783840" h="71755">
                <a:moveTo>
                  <a:pt x="238506" y="31241"/>
                </a:moveTo>
                <a:lnTo>
                  <a:pt x="211836" y="31241"/>
                </a:lnTo>
                <a:lnTo>
                  <a:pt x="208787" y="32765"/>
                </a:lnTo>
                <a:lnTo>
                  <a:pt x="207264" y="35813"/>
                </a:lnTo>
                <a:lnTo>
                  <a:pt x="208787" y="38861"/>
                </a:lnTo>
                <a:lnTo>
                  <a:pt x="211836" y="40385"/>
                </a:lnTo>
                <a:lnTo>
                  <a:pt x="238506" y="40385"/>
                </a:lnTo>
                <a:lnTo>
                  <a:pt x="241554" y="38861"/>
                </a:lnTo>
                <a:lnTo>
                  <a:pt x="243078" y="35813"/>
                </a:lnTo>
                <a:lnTo>
                  <a:pt x="241554" y="32765"/>
                </a:lnTo>
                <a:lnTo>
                  <a:pt x="238506" y="31241"/>
                </a:lnTo>
                <a:close/>
              </a:path>
              <a:path w="2783840" h="71755">
                <a:moveTo>
                  <a:pt x="301752" y="31241"/>
                </a:moveTo>
                <a:lnTo>
                  <a:pt x="274320" y="31241"/>
                </a:lnTo>
                <a:lnTo>
                  <a:pt x="271272" y="32765"/>
                </a:lnTo>
                <a:lnTo>
                  <a:pt x="269748" y="35813"/>
                </a:lnTo>
                <a:lnTo>
                  <a:pt x="271272" y="38861"/>
                </a:lnTo>
                <a:lnTo>
                  <a:pt x="274320" y="40385"/>
                </a:lnTo>
                <a:lnTo>
                  <a:pt x="301752" y="40385"/>
                </a:lnTo>
                <a:lnTo>
                  <a:pt x="304800" y="38861"/>
                </a:lnTo>
                <a:lnTo>
                  <a:pt x="305562" y="35813"/>
                </a:lnTo>
                <a:lnTo>
                  <a:pt x="304800" y="32765"/>
                </a:lnTo>
                <a:lnTo>
                  <a:pt x="301752" y="31241"/>
                </a:lnTo>
                <a:close/>
              </a:path>
              <a:path w="2783840" h="71755">
                <a:moveTo>
                  <a:pt x="364236" y="31241"/>
                </a:moveTo>
                <a:lnTo>
                  <a:pt x="337566" y="31241"/>
                </a:lnTo>
                <a:lnTo>
                  <a:pt x="333756" y="32765"/>
                </a:lnTo>
                <a:lnTo>
                  <a:pt x="332994" y="35813"/>
                </a:lnTo>
                <a:lnTo>
                  <a:pt x="333756" y="38861"/>
                </a:lnTo>
                <a:lnTo>
                  <a:pt x="337566" y="40385"/>
                </a:lnTo>
                <a:lnTo>
                  <a:pt x="364236" y="40385"/>
                </a:lnTo>
                <a:lnTo>
                  <a:pt x="367284" y="38861"/>
                </a:lnTo>
                <a:lnTo>
                  <a:pt x="368808" y="35813"/>
                </a:lnTo>
                <a:lnTo>
                  <a:pt x="367284" y="32765"/>
                </a:lnTo>
                <a:lnTo>
                  <a:pt x="364236" y="31241"/>
                </a:lnTo>
                <a:close/>
              </a:path>
              <a:path w="2783840" h="71755">
                <a:moveTo>
                  <a:pt x="426720" y="31241"/>
                </a:moveTo>
                <a:lnTo>
                  <a:pt x="400050" y="31241"/>
                </a:lnTo>
                <a:lnTo>
                  <a:pt x="397002" y="32765"/>
                </a:lnTo>
                <a:lnTo>
                  <a:pt x="395478" y="35813"/>
                </a:lnTo>
                <a:lnTo>
                  <a:pt x="397002" y="38861"/>
                </a:lnTo>
                <a:lnTo>
                  <a:pt x="400050" y="40385"/>
                </a:lnTo>
                <a:lnTo>
                  <a:pt x="426720" y="40385"/>
                </a:lnTo>
                <a:lnTo>
                  <a:pt x="429768" y="38861"/>
                </a:lnTo>
                <a:lnTo>
                  <a:pt x="431292" y="35813"/>
                </a:lnTo>
                <a:lnTo>
                  <a:pt x="429768" y="32765"/>
                </a:lnTo>
                <a:lnTo>
                  <a:pt x="426720" y="31241"/>
                </a:lnTo>
                <a:close/>
              </a:path>
              <a:path w="2783840" h="71755">
                <a:moveTo>
                  <a:pt x="489966" y="31241"/>
                </a:moveTo>
                <a:lnTo>
                  <a:pt x="462534" y="31241"/>
                </a:lnTo>
                <a:lnTo>
                  <a:pt x="459486" y="32765"/>
                </a:lnTo>
                <a:lnTo>
                  <a:pt x="457962" y="35813"/>
                </a:lnTo>
                <a:lnTo>
                  <a:pt x="459486" y="38861"/>
                </a:lnTo>
                <a:lnTo>
                  <a:pt x="462534" y="40385"/>
                </a:lnTo>
                <a:lnTo>
                  <a:pt x="489966" y="40385"/>
                </a:lnTo>
                <a:lnTo>
                  <a:pt x="493014" y="38861"/>
                </a:lnTo>
                <a:lnTo>
                  <a:pt x="493775" y="35813"/>
                </a:lnTo>
                <a:lnTo>
                  <a:pt x="493014" y="32765"/>
                </a:lnTo>
                <a:lnTo>
                  <a:pt x="489966" y="31241"/>
                </a:lnTo>
                <a:close/>
              </a:path>
              <a:path w="2783840" h="71755">
                <a:moveTo>
                  <a:pt x="552450" y="31241"/>
                </a:moveTo>
                <a:lnTo>
                  <a:pt x="525780" y="31241"/>
                </a:lnTo>
                <a:lnTo>
                  <a:pt x="521970" y="32765"/>
                </a:lnTo>
                <a:lnTo>
                  <a:pt x="521208" y="35813"/>
                </a:lnTo>
                <a:lnTo>
                  <a:pt x="521970" y="38861"/>
                </a:lnTo>
                <a:lnTo>
                  <a:pt x="525780" y="40385"/>
                </a:lnTo>
                <a:lnTo>
                  <a:pt x="552450" y="40385"/>
                </a:lnTo>
                <a:lnTo>
                  <a:pt x="555498" y="38861"/>
                </a:lnTo>
                <a:lnTo>
                  <a:pt x="557022" y="35813"/>
                </a:lnTo>
                <a:lnTo>
                  <a:pt x="555498" y="32765"/>
                </a:lnTo>
                <a:lnTo>
                  <a:pt x="552450" y="31241"/>
                </a:lnTo>
                <a:close/>
              </a:path>
              <a:path w="2783840" h="71755">
                <a:moveTo>
                  <a:pt x="614934" y="31241"/>
                </a:moveTo>
                <a:lnTo>
                  <a:pt x="588264" y="31241"/>
                </a:lnTo>
                <a:lnTo>
                  <a:pt x="585216" y="32765"/>
                </a:lnTo>
                <a:lnTo>
                  <a:pt x="583692" y="35813"/>
                </a:lnTo>
                <a:lnTo>
                  <a:pt x="585216" y="38861"/>
                </a:lnTo>
                <a:lnTo>
                  <a:pt x="588264" y="40385"/>
                </a:lnTo>
                <a:lnTo>
                  <a:pt x="614934" y="40385"/>
                </a:lnTo>
                <a:lnTo>
                  <a:pt x="617982" y="38861"/>
                </a:lnTo>
                <a:lnTo>
                  <a:pt x="619506" y="35813"/>
                </a:lnTo>
                <a:lnTo>
                  <a:pt x="617982" y="32765"/>
                </a:lnTo>
                <a:lnTo>
                  <a:pt x="614934" y="31241"/>
                </a:lnTo>
                <a:close/>
              </a:path>
              <a:path w="2783840" h="71755">
                <a:moveTo>
                  <a:pt x="677418" y="31241"/>
                </a:moveTo>
                <a:lnTo>
                  <a:pt x="650748" y="31241"/>
                </a:lnTo>
                <a:lnTo>
                  <a:pt x="647700" y="32765"/>
                </a:lnTo>
                <a:lnTo>
                  <a:pt x="646176" y="35813"/>
                </a:lnTo>
                <a:lnTo>
                  <a:pt x="647700" y="38861"/>
                </a:lnTo>
                <a:lnTo>
                  <a:pt x="650748" y="40385"/>
                </a:lnTo>
                <a:lnTo>
                  <a:pt x="677418" y="40385"/>
                </a:lnTo>
                <a:lnTo>
                  <a:pt x="681228" y="38861"/>
                </a:lnTo>
                <a:lnTo>
                  <a:pt x="681990" y="35813"/>
                </a:lnTo>
                <a:lnTo>
                  <a:pt x="681228" y="32765"/>
                </a:lnTo>
                <a:lnTo>
                  <a:pt x="677418" y="31241"/>
                </a:lnTo>
                <a:close/>
              </a:path>
              <a:path w="2783840" h="71755">
                <a:moveTo>
                  <a:pt x="740664" y="31241"/>
                </a:moveTo>
                <a:lnTo>
                  <a:pt x="713994" y="31241"/>
                </a:lnTo>
                <a:lnTo>
                  <a:pt x="710184" y="32765"/>
                </a:lnTo>
                <a:lnTo>
                  <a:pt x="709422" y="35813"/>
                </a:lnTo>
                <a:lnTo>
                  <a:pt x="710184" y="38861"/>
                </a:lnTo>
                <a:lnTo>
                  <a:pt x="713994" y="40385"/>
                </a:lnTo>
                <a:lnTo>
                  <a:pt x="740664" y="40385"/>
                </a:lnTo>
                <a:lnTo>
                  <a:pt x="743712" y="38861"/>
                </a:lnTo>
                <a:lnTo>
                  <a:pt x="745236" y="35813"/>
                </a:lnTo>
                <a:lnTo>
                  <a:pt x="743712" y="32765"/>
                </a:lnTo>
                <a:lnTo>
                  <a:pt x="740664" y="31241"/>
                </a:lnTo>
                <a:close/>
              </a:path>
              <a:path w="2783840" h="71755">
                <a:moveTo>
                  <a:pt x="803148" y="31241"/>
                </a:moveTo>
                <a:lnTo>
                  <a:pt x="776478" y="31241"/>
                </a:lnTo>
                <a:lnTo>
                  <a:pt x="773430" y="32765"/>
                </a:lnTo>
                <a:lnTo>
                  <a:pt x="771906" y="35813"/>
                </a:lnTo>
                <a:lnTo>
                  <a:pt x="773430" y="38861"/>
                </a:lnTo>
                <a:lnTo>
                  <a:pt x="776478" y="40385"/>
                </a:lnTo>
                <a:lnTo>
                  <a:pt x="803148" y="40385"/>
                </a:lnTo>
                <a:lnTo>
                  <a:pt x="806196" y="38861"/>
                </a:lnTo>
                <a:lnTo>
                  <a:pt x="807720" y="35813"/>
                </a:lnTo>
                <a:lnTo>
                  <a:pt x="806196" y="32765"/>
                </a:lnTo>
                <a:lnTo>
                  <a:pt x="803148" y="31241"/>
                </a:lnTo>
                <a:close/>
              </a:path>
              <a:path w="2783840" h="71755">
                <a:moveTo>
                  <a:pt x="865632" y="31241"/>
                </a:moveTo>
                <a:lnTo>
                  <a:pt x="838962" y="31241"/>
                </a:lnTo>
                <a:lnTo>
                  <a:pt x="835914" y="32765"/>
                </a:lnTo>
                <a:lnTo>
                  <a:pt x="834390" y="35813"/>
                </a:lnTo>
                <a:lnTo>
                  <a:pt x="835914" y="38861"/>
                </a:lnTo>
                <a:lnTo>
                  <a:pt x="838962" y="40385"/>
                </a:lnTo>
                <a:lnTo>
                  <a:pt x="865632" y="40385"/>
                </a:lnTo>
                <a:lnTo>
                  <a:pt x="869442" y="38861"/>
                </a:lnTo>
                <a:lnTo>
                  <a:pt x="870204" y="35813"/>
                </a:lnTo>
                <a:lnTo>
                  <a:pt x="869442" y="32765"/>
                </a:lnTo>
                <a:lnTo>
                  <a:pt x="865632" y="31241"/>
                </a:lnTo>
                <a:close/>
              </a:path>
              <a:path w="2783840" h="71755">
                <a:moveTo>
                  <a:pt x="928878" y="31241"/>
                </a:moveTo>
                <a:lnTo>
                  <a:pt x="901446" y="31241"/>
                </a:lnTo>
                <a:lnTo>
                  <a:pt x="898398" y="32765"/>
                </a:lnTo>
                <a:lnTo>
                  <a:pt x="897636" y="35813"/>
                </a:lnTo>
                <a:lnTo>
                  <a:pt x="898398" y="38861"/>
                </a:lnTo>
                <a:lnTo>
                  <a:pt x="901446" y="40385"/>
                </a:lnTo>
                <a:lnTo>
                  <a:pt x="928878" y="40385"/>
                </a:lnTo>
                <a:lnTo>
                  <a:pt x="931926" y="38861"/>
                </a:lnTo>
                <a:lnTo>
                  <a:pt x="933450" y="35813"/>
                </a:lnTo>
                <a:lnTo>
                  <a:pt x="931926" y="32765"/>
                </a:lnTo>
                <a:lnTo>
                  <a:pt x="928878" y="31241"/>
                </a:lnTo>
                <a:close/>
              </a:path>
              <a:path w="2783840" h="71755">
                <a:moveTo>
                  <a:pt x="991362" y="31241"/>
                </a:moveTo>
                <a:lnTo>
                  <a:pt x="964692" y="31241"/>
                </a:lnTo>
                <a:lnTo>
                  <a:pt x="961644" y="32765"/>
                </a:lnTo>
                <a:lnTo>
                  <a:pt x="960120" y="35813"/>
                </a:lnTo>
                <a:lnTo>
                  <a:pt x="961644" y="38861"/>
                </a:lnTo>
                <a:lnTo>
                  <a:pt x="964692" y="40385"/>
                </a:lnTo>
                <a:lnTo>
                  <a:pt x="991362" y="40385"/>
                </a:lnTo>
                <a:lnTo>
                  <a:pt x="994410" y="38861"/>
                </a:lnTo>
                <a:lnTo>
                  <a:pt x="995934" y="35813"/>
                </a:lnTo>
                <a:lnTo>
                  <a:pt x="994410" y="32765"/>
                </a:lnTo>
                <a:lnTo>
                  <a:pt x="991362" y="31241"/>
                </a:lnTo>
                <a:close/>
              </a:path>
              <a:path w="2783840" h="71755">
                <a:moveTo>
                  <a:pt x="1053846" y="31241"/>
                </a:moveTo>
                <a:lnTo>
                  <a:pt x="1027176" y="31241"/>
                </a:lnTo>
                <a:lnTo>
                  <a:pt x="1024128" y="32765"/>
                </a:lnTo>
                <a:lnTo>
                  <a:pt x="1022604" y="35813"/>
                </a:lnTo>
                <a:lnTo>
                  <a:pt x="1024128" y="38861"/>
                </a:lnTo>
                <a:lnTo>
                  <a:pt x="1027176" y="40385"/>
                </a:lnTo>
                <a:lnTo>
                  <a:pt x="1053846" y="40385"/>
                </a:lnTo>
                <a:lnTo>
                  <a:pt x="1057656" y="38861"/>
                </a:lnTo>
                <a:lnTo>
                  <a:pt x="1058418" y="35813"/>
                </a:lnTo>
                <a:lnTo>
                  <a:pt x="1057656" y="32765"/>
                </a:lnTo>
                <a:lnTo>
                  <a:pt x="1053846" y="31241"/>
                </a:lnTo>
                <a:close/>
              </a:path>
              <a:path w="2783840" h="71755">
                <a:moveTo>
                  <a:pt x="1117092" y="31241"/>
                </a:moveTo>
                <a:lnTo>
                  <a:pt x="1089660" y="31241"/>
                </a:lnTo>
                <a:lnTo>
                  <a:pt x="1086612" y="32765"/>
                </a:lnTo>
                <a:lnTo>
                  <a:pt x="1085850" y="35813"/>
                </a:lnTo>
                <a:lnTo>
                  <a:pt x="1086612" y="38861"/>
                </a:lnTo>
                <a:lnTo>
                  <a:pt x="1089660" y="40385"/>
                </a:lnTo>
                <a:lnTo>
                  <a:pt x="1117092" y="40385"/>
                </a:lnTo>
                <a:lnTo>
                  <a:pt x="1120140" y="38861"/>
                </a:lnTo>
                <a:lnTo>
                  <a:pt x="1121664" y="35813"/>
                </a:lnTo>
                <a:lnTo>
                  <a:pt x="1120140" y="32765"/>
                </a:lnTo>
                <a:lnTo>
                  <a:pt x="1117092" y="31241"/>
                </a:lnTo>
                <a:close/>
              </a:path>
              <a:path w="2783840" h="71755">
                <a:moveTo>
                  <a:pt x="1179576" y="31241"/>
                </a:moveTo>
                <a:lnTo>
                  <a:pt x="1152906" y="31241"/>
                </a:lnTo>
                <a:lnTo>
                  <a:pt x="1149858" y="32765"/>
                </a:lnTo>
                <a:lnTo>
                  <a:pt x="1148334" y="35813"/>
                </a:lnTo>
                <a:lnTo>
                  <a:pt x="1149858" y="38861"/>
                </a:lnTo>
                <a:lnTo>
                  <a:pt x="1152906" y="40385"/>
                </a:lnTo>
                <a:lnTo>
                  <a:pt x="1179576" y="40385"/>
                </a:lnTo>
                <a:lnTo>
                  <a:pt x="1182624" y="38861"/>
                </a:lnTo>
                <a:lnTo>
                  <a:pt x="1184148" y="35813"/>
                </a:lnTo>
                <a:lnTo>
                  <a:pt x="1182624" y="32765"/>
                </a:lnTo>
                <a:lnTo>
                  <a:pt x="1179576" y="31241"/>
                </a:lnTo>
                <a:close/>
              </a:path>
              <a:path w="2783840" h="71755">
                <a:moveTo>
                  <a:pt x="1242060" y="31241"/>
                </a:moveTo>
                <a:lnTo>
                  <a:pt x="1215390" y="31241"/>
                </a:lnTo>
                <a:lnTo>
                  <a:pt x="1212342" y="32765"/>
                </a:lnTo>
                <a:lnTo>
                  <a:pt x="1210818" y="35813"/>
                </a:lnTo>
                <a:lnTo>
                  <a:pt x="1212342" y="38861"/>
                </a:lnTo>
                <a:lnTo>
                  <a:pt x="1215390" y="40385"/>
                </a:lnTo>
                <a:lnTo>
                  <a:pt x="1242060" y="40385"/>
                </a:lnTo>
                <a:lnTo>
                  <a:pt x="1245108" y="38861"/>
                </a:lnTo>
                <a:lnTo>
                  <a:pt x="1246632" y="35813"/>
                </a:lnTo>
                <a:lnTo>
                  <a:pt x="1245108" y="32765"/>
                </a:lnTo>
                <a:lnTo>
                  <a:pt x="1242060" y="31241"/>
                </a:lnTo>
                <a:close/>
              </a:path>
              <a:path w="2783840" h="71755">
                <a:moveTo>
                  <a:pt x="1305306" y="31241"/>
                </a:moveTo>
                <a:lnTo>
                  <a:pt x="1277874" y="31241"/>
                </a:lnTo>
                <a:lnTo>
                  <a:pt x="1274826" y="32765"/>
                </a:lnTo>
                <a:lnTo>
                  <a:pt x="1274064" y="35813"/>
                </a:lnTo>
                <a:lnTo>
                  <a:pt x="1274826" y="38861"/>
                </a:lnTo>
                <a:lnTo>
                  <a:pt x="1277874" y="40385"/>
                </a:lnTo>
                <a:lnTo>
                  <a:pt x="1305306" y="40385"/>
                </a:lnTo>
                <a:lnTo>
                  <a:pt x="1308353" y="38861"/>
                </a:lnTo>
                <a:lnTo>
                  <a:pt x="1309877" y="35813"/>
                </a:lnTo>
                <a:lnTo>
                  <a:pt x="1308353" y="32765"/>
                </a:lnTo>
                <a:lnTo>
                  <a:pt x="1305306" y="31241"/>
                </a:lnTo>
                <a:close/>
              </a:path>
              <a:path w="2783840" h="71755">
                <a:moveTo>
                  <a:pt x="1367789" y="31241"/>
                </a:moveTo>
                <a:lnTo>
                  <a:pt x="1341120" y="31241"/>
                </a:lnTo>
                <a:lnTo>
                  <a:pt x="1338072" y="32765"/>
                </a:lnTo>
                <a:lnTo>
                  <a:pt x="1336548" y="35813"/>
                </a:lnTo>
                <a:lnTo>
                  <a:pt x="1338072" y="38861"/>
                </a:lnTo>
                <a:lnTo>
                  <a:pt x="1341120" y="40385"/>
                </a:lnTo>
                <a:lnTo>
                  <a:pt x="1367789" y="40385"/>
                </a:lnTo>
                <a:lnTo>
                  <a:pt x="1370838" y="38861"/>
                </a:lnTo>
                <a:lnTo>
                  <a:pt x="1372362" y="35813"/>
                </a:lnTo>
                <a:lnTo>
                  <a:pt x="1370838" y="32765"/>
                </a:lnTo>
                <a:lnTo>
                  <a:pt x="1367789" y="31241"/>
                </a:lnTo>
                <a:close/>
              </a:path>
              <a:path w="2783840" h="71755">
                <a:moveTo>
                  <a:pt x="1430274" y="31241"/>
                </a:moveTo>
                <a:lnTo>
                  <a:pt x="1403603" y="31241"/>
                </a:lnTo>
                <a:lnTo>
                  <a:pt x="1400556" y="32765"/>
                </a:lnTo>
                <a:lnTo>
                  <a:pt x="1399032" y="35813"/>
                </a:lnTo>
                <a:lnTo>
                  <a:pt x="1400556" y="38861"/>
                </a:lnTo>
                <a:lnTo>
                  <a:pt x="1403603" y="40385"/>
                </a:lnTo>
                <a:lnTo>
                  <a:pt x="1430274" y="40385"/>
                </a:lnTo>
                <a:lnTo>
                  <a:pt x="1433322" y="38861"/>
                </a:lnTo>
                <a:lnTo>
                  <a:pt x="1434846" y="35813"/>
                </a:lnTo>
                <a:lnTo>
                  <a:pt x="1433322" y="32765"/>
                </a:lnTo>
                <a:lnTo>
                  <a:pt x="1430274" y="31241"/>
                </a:lnTo>
                <a:close/>
              </a:path>
              <a:path w="2783840" h="71755">
                <a:moveTo>
                  <a:pt x="1493520" y="31241"/>
                </a:moveTo>
                <a:lnTo>
                  <a:pt x="1466088" y="31241"/>
                </a:lnTo>
                <a:lnTo>
                  <a:pt x="1463039" y="32765"/>
                </a:lnTo>
                <a:lnTo>
                  <a:pt x="1461515" y="35813"/>
                </a:lnTo>
                <a:lnTo>
                  <a:pt x="1463039" y="38861"/>
                </a:lnTo>
                <a:lnTo>
                  <a:pt x="1466088" y="40385"/>
                </a:lnTo>
                <a:lnTo>
                  <a:pt x="1493520" y="40385"/>
                </a:lnTo>
                <a:lnTo>
                  <a:pt x="1496568" y="38861"/>
                </a:lnTo>
                <a:lnTo>
                  <a:pt x="1498092" y="35813"/>
                </a:lnTo>
                <a:lnTo>
                  <a:pt x="1496568" y="32765"/>
                </a:lnTo>
                <a:lnTo>
                  <a:pt x="1493520" y="31241"/>
                </a:lnTo>
                <a:close/>
              </a:path>
              <a:path w="2783840" h="71755">
                <a:moveTo>
                  <a:pt x="1556003" y="31241"/>
                </a:moveTo>
                <a:lnTo>
                  <a:pt x="1529334" y="31241"/>
                </a:lnTo>
                <a:lnTo>
                  <a:pt x="1526286" y="32765"/>
                </a:lnTo>
                <a:lnTo>
                  <a:pt x="1524762" y="35813"/>
                </a:lnTo>
                <a:lnTo>
                  <a:pt x="1526286" y="38861"/>
                </a:lnTo>
                <a:lnTo>
                  <a:pt x="1529334" y="40385"/>
                </a:lnTo>
                <a:lnTo>
                  <a:pt x="1556003" y="40385"/>
                </a:lnTo>
                <a:lnTo>
                  <a:pt x="1559052" y="38861"/>
                </a:lnTo>
                <a:lnTo>
                  <a:pt x="1560576" y="35813"/>
                </a:lnTo>
                <a:lnTo>
                  <a:pt x="1559052" y="32765"/>
                </a:lnTo>
                <a:lnTo>
                  <a:pt x="1556003" y="31241"/>
                </a:lnTo>
                <a:close/>
              </a:path>
              <a:path w="2783840" h="71755">
                <a:moveTo>
                  <a:pt x="1618488" y="31241"/>
                </a:moveTo>
                <a:lnTo>
                  <a:pt x="1591818" y="31241"/>
                </a:lnTo>
                <a:lnTo>
                  <a:pt x="1588770" y="32765"/>
                </a:lnTo>
                <a:lnTo>
                  <a:pt x="1587246" y="35813"/>
                </a:lnTo>
                <a:lnTo>
                  <a:pt x="1588770" y="38861"/>
                </a:lnTo>
                <a:lnTo>
                  <a:pt x="1591818" y="40385"/>
                </a:lnTo>
                <a:lnTo>
                  <a:pt x="1618488" y="40385"/>
                </a:lnTo>
                <a:lnTo>
                  <a:pt x="1621536" y="38861"/>
                </a:lnTo>
                <a:lnTo>
                  <a:pt x="1623060" y="35813"/>
                </a:lnTo>
                <a:lnTo>
                  <a:pt x="1621536" y="32765"/>
                </a:lnTo>
                <a:lnTo>
                  <a:pt x="1618488" y="31241"/>
                </a:lnTo>
                <a:close/>
              </a:path>
              <a:path w="2783840" h="71755">
                <a:moveTo>
                  <a:pt x="1681734" y="31241"/>
                </a:moveTo>
                <a:lnTo>
                  <a:pt x="1654302" y="31241"/>
                </a:lnTo>
                <a:lnTo>
                  <a:pt x="1651253" y="32765"/>
                </a:lnTo>
                <a:lnTo>
                  <a:pt x="1649730" y="35813"/>
                </a:lnTo>
                <a:lnTo>
                  <a:pt x="1651253" y="38861"/>
                </a:lnTo>
                <a:lnTo>
                  <a:pt x="1654302" y="40385"/>
                </a:lnTo>
                <a:lnTo>
                  <a:pt x="1681734" y="40385"/>
                </a:lnTo>
                <a:lnTo>
                  <a:pt x="1684782" y="38861"/>
                </a:lnTo>
                <a:lnTo>
                  <a:pt x="1685544" y="35813"/>
                </a:lnTo>
                <a:lnTo>
                  <a:pt x="1684782" y="32765"/>
                </a:lnTo>
                <a:lnTo>
                  <a:pt x="1681734" y="31241"/>
                </a:lnTo>
                <a:close/>
              </a:path>
              <a:path w="2783840" h="71755">
                <a:moveTo>
                  <a:pt x="1744218" y="31241"/>
                </a:moveTo>
                <a:lnTo>
                  <a:pt x="1717548" y="31241"/>
                </a:lnTo>
                <a:lnTo>
                  <a:pt x="1713738" y="32765"/>
                </a:lnTo>
                <a:lnTo>
                  <a:pt x="1712976" y="35813"/>
                </a:lnTo>
                <a:lnTo>
                  <a:pt x="1713738" y="38861"/>
                </a:lnTo>
                <a:lnTo>
                  <a:pt x="1717548" y="40385"/>
                </a:lnTo>
                <a:lnTo>
                  <a:pt x="1744218" y="40385"/>
                </a:lnTo>
                <a:lnTo>
                  <a:pt x="1747265" y="38861"/>
                </a:lnTo>
                <a:lnTo>
                  <a:pt x="1748789" y="35813"/>
                </a:lnTo>
                <a:lnTo>
                  <a:pt x="1747265" y="32765"/>
                </a:lnTo>
                <a:lnTo>
                  <a:pt x="1744218" y="31241"/>
                </a:lnTo>
                <a:close/>
              </a:path>
              <a:path w="2783840" h="71755">
                <a:moveTo>
                  <a:pt x="1806702" y="31241"/>
                </a:moveTo>
                <a:lnTo>
                  <a:pt x="1780032" y="31241"/>
                </a:lnTo>
                <a:lnTo>
                  <a:pt x="1776984" y="32765"/>
                </a:lnTo>
                <a:lnTo>
                  <a:pt x="1775460" y="35813"/>
                </a:lnTo>
                <a:lnTo>
                  <a:pt x="1776984" y="38861"/>
                </a:lnTo>
                <a:lnTo>
                  <a:pt x="1780032" y="40385"/>
                </a:lnTo>
                <a:lnTo>
                  <a:pt x="1806702" y="40385"/>
                </a:lnTo>
                <a:lnTo>
                  <a:pt x="1809750" y="38861"/>
                </a:lnTo>
                <a:lnTo>
                  <a:pt x="1811274" y="35813"/>
                </a:lnTo>
                <a:lnTo>
                  <a:pt x="1809750" y="32765"/>
                </a:lnTo>
                <a:lnTo>
                  <a:pt x="1806702" y="31241"/>
                </a:lnTo>
                <a:close/>
              </a:path>
              <a:path w="2783840" h="71755">
                <a:moveTo>
                  <a:pt x="1869948" y="31241"/>
                </a:moveTo>
                <a:lnTo>
                  <a:pt x="1842515" y="31241"/>
                </a:lnTo>
                <a:lnTo>
                  <a:pt x="1839468" y="32765"/>
                </a:lnTo>
                <a:lnTo>
                  <a:pt x="1837944" y="35813"/>
                </a:lnTo>
                <a:lnTo>
                  <a:pt x="1839468" y="38861"/>
                </a:lnTo>
                <a:lnTo>
                  <a:pt x="1842515" y="40385"/>
                </a:lnTo>
                <a:lnTo>
                  <a:pt x="1869948" y="40385"/>
                </a:lnTo>
                <a:lnTo>
                  <a:pt x="1872996" y="38861"/>
                </a:lnTo>
                <a:lnTo>
                  <a:pt x="1873758" y="35813"/>
                </a:lnTo>
                <a:lnTo>
                  <a:pt x="1872996" y="32765"/>
                </a:lnTo>
                <a:lnTo>
                  <a:pt x="1869948" y="31241"/>
                </a:lnTo>
                <a:close/>
              </a:path>
              <a:path w="2783840" h="71755">
                <a:moveTo>
                  <a:pt x="1932432" y="31241"/>
                </a:moveTo>
                <a:lnTo>
                  <a:pt x="1905762" y="31241"/>
                </a:lnTo>
                <a:lnTo>
                  <a:pt x="1901952" y="32765"/>
                </a:lnTo>
                <a:lnTo>
                  <a:pt x="1901189" y="35813"/>
                </a:lnTo>
                <a:lnTo>
                  <a:pt x="1901952" y="38861"/>
                </a:lnTo>
                <a:lnTo>
                  <a:pt x="1905762" y="40385"/>
                </a:lnTo>
                <a:lnTo>
                  <a:pt x="1932432" y="40385"/>
                </a:lnTo>
                <a:lnTo>
                  <a:pt x="1935480" y="38861"/>
                </a:lnTo>
                <a:lnTo>
                  <a:pt x="1937003" y="35813"/>
                </a:lnTo>
                <a:lnTo>
                  <a:pt x="1935480" y="32765"/>
                </a:lnTo>
                <a:lnTo>
                  <a:pt x="1932432" y="31241"/>
                </a:lnTo>
                <a:close/>
              </a:path>
              <a:path w="2783840" h="71755">
                <a:moveTo>
                  <a:pt x="1994915" y="31241"/>
                </a:moveTo>
                <a:lnTo>
                  <a:pt x="1968246" y="31241"/>
                </a:lnTo>
                <a:lnTo>
                  <a:pt x="1965198" y="32765"/>
                </a:lnTo>
                <a:lnTo>
                  <a:pt x="1963674" y="35813"/>
                </a:lnTo>
                <a:lnTo>
                  <a:pt x="1965198" y="38861"/>
                </a:lnTo>
                <a:lnTo>
                  <a:pt x="1968246" y="40385"/>
                </a:lnTo>
                <a:lnTo>
                  <a:pt x="1994915" y="40385"/>
                </a:lnTo>
                <a:lnTo>
                  <a:pt x="1997964" y="38861"/>
                </a:lnTo>
                <a:lnTo>
                  <a:pt x="1999488" y="35813"/>
                </a:lnTo>
                <a:lnTo>
                  <a:pt x="1997964" y="32765"/>
                </a:lnTo>
                <a:lnTo>
                  <a:pt x="1994915" y="31241"/>
                </a:lnTo>
                <a:close/>
              </a:path>
              <a:path w="2783840" h="71755">
                <a:moveTo>
                  <a:pt x="2058162" y="31241"/>
                </a:moveTo>
                <a:lnTo>
                  <a:pt x="2030730" y="31241"/>
                </a:lnTo>
                <a:lnTo>
                  <a:pt x="2027682" y="32765"/>
                </a:lnTo>
                <a:lnTo>
                  <a:pt x="2026158" y="35813"/>
                </a:lnTo>
                <a:lnTo>
                  <a:pt x="2027682" y="38861"/>
                </a:lnTo>
                <a:lnTo>
                  <a:pt x="2030730" y="40385"/>
                </a:lnTo>
                <a:lnTo>
                  <a:pt x="2058162" y="40385"/>
                </a:lnTo>
                <a:lnTo>
                  <a:pt x="2061210" y="38861"/>
                </a:lnTo>
                <a:lnTo>
                  <a:pt x="2061972" y="35813"/>
                </a:lnTo>
                <a:lnTo>
                  <a:pt x="2061210" y="32765"/>
                </a:lnTo>
                <a:lnTo>
                  <a:pt x="2058162" y="31241"/>
                </a:lnTo>
                <a:close/>
              </a:path>
              <a:path w="2783840" h="71755">
                <a:moveTo>
                  <a:pt x="2120646" y="31241"/>
                </a:moveTo>
                <a:lnTo>
                  <a:pt x="2093976" y="31241"/>
                </a:lnTo>
                <a:lnTo>
                  <a:pt x="2090165" y="32765"/>
                </a:lnTo>
                <a:lnTo>
                  <a:pt x="2089403" y="35813"/>
                </a:lnTo>
                <a:lnTo>
                  <a:pt x="2090165" y="38861"/>
                </a:lnTo>
                <a:lnTo>
                  <a:pt x="2093976" y="40385"/>
                </a:lnTo>
                <a:lnTo>
                  <a:pt x="2120646" y="40385"/>
                </a:lnTo>
                <a:lnTo>
                  <a:pt x="2123694" y="38861"/>
                </a:lnTo>
                <a:lnTo>
                  <a:pt x="2125218" y="35813"/>
                </a:lnTo>
                <a:lnTo>
                  <a:pt x="2123694" y="32765"/>
                </a:lnTo>
                <a:lnTo>
                  <a:pt x="2120646" y="31241"/>
                </a:lnTo>
                <a:close/>
              </a:path>
              <a:path w="2783840" h="71755">
                <a:moveTo>
                  <a:pt x="2183130" y="31241"/>
                </a:moveTo>
                <a:lnTo>
                  <a:pt x="2156460" y="31241"/>
                </a:lnTo>
                <a:lnTo>
                  <a:pt x="2153412" y="32765"/>
                </a:lnTo>
                <a:lnTo>
                  <a:pt x="2151888" y="35813"/>
                </a:lnTo>
                <a:lnTo>
                  <a:pt x="2153412" y="38861"/>
                </a:lnTo>
                <a:lnTo>
                  <a:pt x="2156460" y="40385"/>
                </a:lnTo>
                <a:lnTo>
                  <a:pt x="2183130" y="40385"/>
                </a:lnTo>
                <a:lnTo>
                  <a:pt x="2186178" y="38861"/>
                </a:lnTo>
                <a:lnTo>
                  <a:pt x="2187702" y="35813"/>
                </a:lnTo>
                <a:lnTo>
                  <a:pt x="2186178" y="32765"/>
                </a:lnTo>
                <a:lnTo>
                  <a:pt x="2183130" y="31241"/>
                </a:lnTo>
                <a:close/>
              </a:path>
              <a:path w="2783840" h="71755">
                <a:moveTo>
                  <a:pt x="2245614" y="31241"/>
                </a:moveTo>
                <a:lnTo>
                  <a:pt x="2218944" y="31241"/>
                </a:lnTo>
                <a:lnTo>
                  <a:pt x="2215896" y="32765"/>
                </a:lnTo>
                <a:lnTo>
                  <a:pt x="2214372" y="35813"/>
                </a:lnTo>
                <a:lnTo>
                  <a:pt x="2215896" y="38861"/>
                </a:lnTo>
                <a:lnTo>
                  <a:pt x="2218944" y="40385"/>
                </a:lnTo>
                <a:lnTo>
                  <a:pt x="2245614" y="40385"/>
                </a:lnTo>
                <a:lnTo>
                  <a:pt x="2249424" y="38861"/>
                </a:lnTo>
                <a:lnTo>
                  <a:pt x="2250186" y="35813"/>
                </a:lnTo>
                <a:lnTo>
                  <a:pt x="2249424" y="32765"/>
                </a:lnTo>
                <a:lnTo>
                  <a:pt x="2245614" y="31241"/>
                </a:lnTo>
                <a:close/>
              </a:path>
              <a:path w="2783840" h="71755">
                <a:moveTo>
                  <a:pt x="2308860" y="31241"/>
                </a:moveTo>
                <a:lnTo>
                  <a:pt x="2282190" y="31241"/>
                </a:lnTo>
                <a:lnTo>
                  <a:pt x="2278380" y="32765"/>
                </a:lnTo>
                <a:lnTo>
                  <a:pt x="2277618" y="35813"/>
                </a:lnTo>
                <a:lnTo>
                  <a:pt x="2278380" y="38861"/>
                </a:lnTo>
                <a:lnTo>
                  <a:pt x="2282190" y="40385"/>
                </a:lnTo>
                <a:lnTo>
                  <a:pt x="2308860" y="40385"/>
                </a:lnTo>
                <a:lnTo>
                  <a:pt x="2311908" y="38861"/>
                </a:lnTo>
                <a:lnTo>
                  <a:pt x="2313432" y="35813"/>
                </a:lnTo>
                <a:lnTo>
                  <a:pt x="2311908" y="32765"/>
                </a:lnTo>
                <a:lnTo>
                  <a:pt x="2308860" y="31241"/>
                </a:lnTo>
                <a:close/>
              </a:path>
              <a:path w="2783840" h="71755">
                <a:moveTo>
                  <a:pt x="2371344" y="31241"/>
                </a:moveTo>
                <a:lnTo>
                  <a:pt x="2344674" y="31241"/>
                </a:lnTo>
                <a:lnTo>
                  <a:pt x="2341626" y="32765"/>
                </a:lnTo>
                <a:lnTo>
                  <a:pt x="2340102" y="35813"/>
                </a:lnTo>
                <a:lnTo>
                  <a:pt x="2341626" y="38861"/>
                </a:lnTo>
                <a:lnTo>
                  <a:pt x="2344674" y="40385"/>
                </a:lnTo>
                <a:lnTo>
                  <a:pt x="2371344" y="40385"/>
                </a:lnTo>
                <a:lnTo>
                  <a:pt x="2374392" y="38861"/>
                </a:lnTo>
                <a:lnTo>
                  <a:pt x="2375916" y="35813"/>
                </a:lnTo>
                <a:lnTo>
                  <a:pt x="2374392" y="32765"/>
                </a:lnTo>
                <a:lnTo>
                  <a:pt x="2371344" y="31241"/>
                </a:lnTo>
                <a:close/>
              </a:path>
              <a:path w="2783840" h="71755">
                <a:moveTo>
                  <a:pt x="2433828" y="31241"/>
                </a:moveTo>
                <a:lnTo>
                  <a:pt x="2407158" y="31241"/>
                </a:lnTo>
                <a:lnTo>
                  <a:pt x="2404110" y="32765"/>
                </a:lnTo>
                <a:lnTo>
                  <a:pt x="2402586" y="35813"/>
                </a:lnTo>
                <a:lnTo>
                  <a:pt x="2404110" y="38861"/>
                </a:lnTo>
                <a:lnTo>
                  <a:pt x="2407158" y="40385"/>
                </a:lnTo>
                <a:lnTo>
                  <a:pt x="2433828" y="40385"/>
                </a:lnTo>
                <a:lnTo>
                  <a:pt x="2437638" y="38861"/>
                </a:lnTo>
                <a:lnTo>
                  <a:pt x="2438400" y="35813"/>
                </a:lnTo>
                <a:lnTo>
                  <a:pt x="2437638" y="32765"/>
                </a:lnTo>
                <a:lnTo>
                  <a:pt x="2433828" y="31241"/>
                </a:lnTo>
                <a:close/>
              </a:path>
              <a:path w="2783840" h="71755">
                <a:moveTo>
                  <a:pt x="2497074" y="31241"/>
                </a:moveTo>
                <a:lnTo>
                  <a:pt x="2469642" y="31241"/>
                </a:lnTo>
                <a:lnTo>
                  <a:pt x="2466594" y="32765"/>
                </a:lnTo>
                <a:lnTo>
                  <a:pt x="2465832" y="35813"/>
                </a:lnTo>
                <a:lnTo>
                  <a:pt x="2466594" y="38861"/>
                </a:lnTo>
                <a:lnTo>
                  <a:pt x="2469642" y="40385"/>
                </a:lnTo>
                <a:lnTo>
                  <a:pt x="2497074" y="40385"/>
                </a:lnTo>
                <a:lnTo>
                  <a:pt x="2500122" y="38861"/>
                </a:lnTo>
                <a:lnTo>
                  <a:pt x="2501646" y="35813"/>
                </a:lnTo>
                <a:lnTo>
                  <a:pt x="2500122" y="32765"/>
                </a:lnTo>
                <a:lnTo>
                  <a:pt x="2497074" y="31241"/>
                </a:lnTo>
                <a:close/>
              </a:path>
              <a:path w="2783840" h="71755">
                <a:moveTo>
                  <a:pt x="2559558" y="31241"/>
                </a:moveTo>
                <a:lnTo>
                  <a:pt x="2532888" y="31241"/>
                </a:lnTo>
                <a:lnTo>
                  <a:pt x="2529840" y="32765"/>
                </a:lnTo>
                <a:lnTo>
                  <a:pt x="2528316" y="35813"/>
                </a:lnTo>
                <a:lnTo>
                  <a:pt x="2529840" y="38861"/>
                </a:lnTo>
                <a:lnTo>
                  <a:pt x="2532888" y="40385"/>
                </a:lnTo>
                <a:lnTo>
                  <a:pt x="2559558" y="40385"/>
                </a:lnTo>
                <a:lnTo>
                  <a:pt x="2562606" y="38861"/>
                </a:lnTo>
                <a:lnTo>
                  <a:pt x="2564130" y="35813"/>
                </a:lnTo>
                <a:lnTo>
                  <a:pt x="2562606" y="32765"/>
                </a:lnTo>
                <a:lnTo>
                  <a:pt x="2559558" y="31241"/>
                </a:lnTo>
                <a:close/>
              </a:path>
              <a:path w="2783840" h="71755">
                <a:moveTo>
                  <a:pt x="2622042" y="31241"/>
                </a:moveTo>
                <a:lnTo>
                  <a:pt x="2595372" y="31241"/>
                </a:lnTo>
                <a:lnTo>
                  <a:pt x="2592324" y="32765"/>
                </a:lnTo>
                <a:lnTo>
                  <a:pt x="2590800" y="35813"/>
                </a:lnTo>
                <a:lnTo>
                  <a:pt x="2592324" y="38861"/>
                </a:lnTo>
                <a:lnTo>
                  <a:pt x="2595372" y="40385"/>
                </a:lnTo>
                <a:lnTo>
                  <a:pt x="2622042" y="40385"/>
                </a:lnTo>
                <a:lnTo>
                  <a:pt x="2625852" y="38861"/>
                </a:lnTo>
                <a:lnTo>
                  <a:pt x="2626614" y="35813"/>
                </a:lnTo>
                <a:lnTo>
                  <a:pt x="2625852" y="32765"/>
                </a:lnTo>
                <a:lnTo>
                  <a:pt x="2622042" y="31241"/>
                </a:lnTo>
                <a:close/>
              </a:path>
              <a:path w="2783840" h="71755">
                <a:moveTo>
                  <a:pt x="2685288" y="31241"/>
                </a:moveTo>
                <a:lnTo>
                  <a:pt x="2657856" y="31241"/>
                </a:lnTo>
                <a:lnTo>
                  <a:pt x="2654808" y="32765"/>
                </a:lnTo>
                <a:lnTo>
                  <a:pt x="2654046" y="35813"/>
                </a:lnTo>
                <a:lnTo>
                  <a:pt x="2654808" y="38861"/>
                </a:lnTo>
                <a:lnTo>
                  <a:pt x="2657856" y="40385"/>
                </a:lnTo>
                <a:lnTo>
                  <a:pt x="2685288" y="40385"/>
                </a:lnTo>
                <a:lnTo>
                  <a:pt x="2688336" y="38861"/>
                </a:lnTo>
                <a:lnTo>
                  <a:pt x="2689860" y="35813"/>
                </a:lnTo>
                <a:lnTo>
                  <a:pt x="2688336" y="32765"/>
                </a:lnTo>
                <a:lnTo>
                  <a:pt x="2685288" y="31241"/>
                </a:lnTo>
                <a:close/>
              </a:path>
              <a:path w="2783840" h="71755">
                <a:moveTo>
                  <a:pt x="2711958" y="0"/>
                </a:moveTo>
                <a:lnTo>
                  <a:pt x="2735580" y="35813"/>
                </a:lnTo>
                <a:lnTo>
                  <a:pt x="2711958" y="71627"/>
                </a:lnTo>
                <a:lnTo>
                  <a:pt x="2774441" y="40385"/>
                </a:lnTo>
                <a:lnTo>
                  <a:pt x="2735580" y="40385"/>
                </a:lnTo>
                <a:lnTo>
                  <a:pt x="2738628" y="38861"/>
                </a:lnTo>
                <a:lnTo>
                  <a:pt x="2740152" y="35813"/>
                </a:lnTo>
                <a:lnTo>
                  <a:pt x="2738628" y="32765"/>
                </a:lnTo>
                <a:lnTo>
                  <a:pt x="2735580" y="31241"/>
                </a:lnTo>
                <a:lnTo>
                  <a:pt x="2774441" y="31241"/>
                </a:lnTo>
                <a:lnTo>
                  <a:pt x="2711958" y="0"/>
                </a:lnTo>
                <a:close/>
              </a:path>
              <a:path w="2783840" h="71755">
                <a:moveTo>
                  <a:pt x="2732564" y="31241"/>
                </a:moveTo>
                <a:lnTo>
                  <a:pt x="2721102" y="31241"/>
                </a:lnTo>
                <a:lnTo>
                  <a:pt x="2718054" y="32765"/>
                </a:lnTo>
                <a:lnTo>
                  <a:pt x="2716530" y="35813"/>
                </a:lnTo>
                <a:lnTo>
                  <a:pt x="2718054" y="38861"/>
                </a:lnTo>
                <a:lnTo>
                  <a:pt x="2721102" y="40385"/>
                </a:lnTo>
                <a:lnTo>
                  <a:pt x="2732564" y="40385"/>
                </a:lnTo>
                <a:lnTo>
                  <a:pt x="2735580" y="35813"/>
                </a:lnTo>
                <a:lnTo>
                  <a:pt x="2732564" y="31241"/>
                </a:lnTo>
                <a:close/>
              </a:path>
              <a:path w="2783840" h="71755">
                <a:moveTo>
                  <a:pt x="2774441" y="31241"/>
                </a:moveTo>
                <a:lnTo>
                  <a:pt x="2735580" y="31241"/>
                </a:lnTo>
                <a:lnTo>
                  <a:pt x="2738628" y="32765"/>
                </a:lnTo>
                <a:lnTo>
                  <a:pt x="2740152" y="35813"/>
                </a:lnTo>
                <a:lnTo>
                  <a:pt x="2738628" y="38861"/>
                </a:lnTo>
                <a:lnTo>
                  <a:pt x="2735580" y="40385"/>
                </a:lnTo>
                <a:lnTo>
                  <a:pt x="2774441" y="40385"/>
                </a:lnTo>
                <a:lnTo>
                  <a:pt x="2783586" y="35813"/>
                </a:lnTo>
                <a:lnTo>
                  <a:pt x="2774441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1683173" y="3596851"/>
            <a:ext cx="4240036" cy="69762"/>
          </a:xfrm>
          <a:custGeom>
            <a:avLst/>
            <a:gdLst/>
            <a:ahLst/>
            <a:cxnLst/>
            <a:rect l="l" t="t" r="r" b="b"/>
            <a:pathLst>
              <a:path w="4361180" h="71754">
                <a:moveTo>
                  <a:pt x="23622" y="12192"/>
                </a:moveTo>
                <a:lnTo>
                  <a:pt x="0" y="35814"/>
                </a:lnTo>
                <a:lnTo>
                  <a:pt x="23622" y="60198"/>
                </a:lnTo>
                <a:lnTo>
                  <a:pt x="43433" y="40386"/>
                </a:lnTo>
                <a:lnTo>
                  <a:pt x="23622" y="40386"/>
                </a:lnTo>
                <a:lnTo>
                  <a:pt x="20574" y="38862"/>
                </a:lnTo>
                <a:lnTo>
                  <a:pt x="19050" y="35814"/>
                </a:lnTo>
                <a:lnTo>
                  <a:pt x="20574" y="32766"/>
                </a:lnTo>
                <a:lnTo>
                  <a:pt x="23622" y="31242"/>
                </a:lnTo>
                <a:lnTo>
                  <a:pt x="43286" y="31242"/>
                </a:lnTo>
                <a:lnTo>
                  <a:pt x="23622" y="12192"/>
                </a:lnTo>
                <a:close/>
              </a:path>
              <a:path w="4361180" h="71754">
                <a:moveTo>
                  <a:pt x="43286" y="31242"/>
                </a:moveTo>
                <a:lnTo>
                  <a:pt x="23622" y="31242"/>
                </a:lnTo>
                <a:lnTo>
                  <a:pt x="20574" y="32766"/>
                </a:lnTo>
                <a:lnTo>
                  <a:pt x="19050" y="35814"/>
                </a:lnTo>
                <a:lnTo>
                  <a:pt x="20574" y="38862"/>
                </a:lnTo>
                <a:lnTo>
                  <a:pt x="23622" y="40386"/>
                </a:lnTo>
                <a:lnTo>
                  <a:pt x="43433" y="40386"/>
                </a:lnTo>
                <a:lnTo>
                  <a:pt x="48006" y="35814"/>
                </a:lnTo>
                <a:lnTo>
                  <a:pt x="43286" y="31242"/>
                </a:lnTo>
                <a:close/>
              </a:path>
              <a:path w="4361180" h="71754">
                <a:moveTo>
                  <a:pt x="50292" y="31242"/>
                </a:moveTo>
                <a:lnTo>
                  <a:pt x="43286" y="31242"/>
                </a:lnTo>
                <a:lnTo>
                  <a:pt x="48006" y="35814"/>
                </a:lnTo>
                <a:lnTo>
                  <a:pt x="43433" y="40386"/>
                </a:lnTo>
                <a:lnTo>
                  <a:pt x="50292" y="40386"/>
                </a:lnTo>
                <a:lnTo>
                  <a:pt x="54102" y="38862"/>
                </a:lnTo>
                <a:lnTo>
                  <a:pt x="54863" y="35814"/>
                </a:lnTo>
                <a:lnTo>
                  <a:pt x="54102" y="32766"/>
                </a:lnTo>
                <a:lnTo>
                  <a:pt x="50292" y="31242"/>
                </a:lnTo>
                <a:close/>
              </a:path>
              <a:path w="4361180" h="71754">
                <a:moveTo>
                  <a:pt x="113537" y="31242"/>
                </a:moveTo>
                <a:lnTo>
                  <a:pt x="86868" y="31242"/>
                </a:lnTo>
                <a:lnTo>
                  <a:pt x="83058" y="32766"/>
                </a:lnTo>
                <a:lnTo>
                  <a:pt x="82296" y="35814"/>
                </a:lnTo>
                <a:lnTo>
                  <a:pt x="83058" y="38862"/>
                </a:lnTo>
                <a:lnTo>
                  <a:pt x="86868" y="40386"/>
                </a:lnTo>
                <a:lnTo>
                  <a:pt x="113537" y="40386"/>
                </a:lnTo>
                <a:lnTo>
                  <a:pt x="116586" y="38862"/>
                </a:lnTo>
                <a:lnTo>
                  <a:pt x="118110" y="35814"/>
                </a:lnTo>
                <a:lnTo>
                  <a:pt x="116586" y="32766"/>
                </a:lnTo>
                <a:lnTo>
                  <a:pt x="113537" y="31242"/>
                </a:lnTo>
                <a:close/>
              </a:path>
              <a:path w="4361180" h="71754">
                <a:moveTo>
                  <a:pt x="176022" y="31242"/>
                </a:moveTo>
                <a:lnTo>
                  <a:pt x="149352" y="31242"/>
                </a:lnTo>
                <a:lnTo>
                  <a:pt x="146304" y="32766"/>
                </a:lnTo>
                <a:lnTo>
                  <a:pt x="144780" y="35814"/>
                </a:lnTo>
                <a:lnTo>
                  <a:pt x="146304" y="38862"/>
                </a:lnTo>
                <a:lnTo>
                  <a:pt x="149352" y="40386"/>
                </a:lnTo>
                <a:lnTo>
                  <a:pt x="176022" y="40386"/>
                </a:lnTo>
                <a:lnTo>
                  <a:pt x="179069" y="38862"/>
                </a:lnTo>
                <a:lnTo>
                  <a:pt x="180594" y="35814"/>
                </a:lnTo>
                <a:lnTo>
                  <a:pt x="179069" y="32766"/>
                </a:lnTo>
                <a:lnTo>
                  <a:pt x="176022" y="31242"/>
                </a:lnTo>
                <a:close/>
              </a:path>
              <a:path w="4361180" h="71754">
                <a:moveTo>
                  <a:pt x="238506" y="31242"/>
                </a:moveTo>
                <a:lnTo>
                  <a:pt x="211836" y="31242"/>
                </a:lnTo>
                <a:lnTo>
                  <a:pt x="208787" y="32766"/>
                </a:lnTo>
                <a:lnTo>
                  <a:pt x="207263" y="35814"/>
                </a:lnTo>
                <a:lnTo>
                  <a:pt x="208787" y="38862"/>
                </a:lnTo>
                <a:lnTo>
                  <a:pt x="211836" y="40386"/>
                </a:lnTo>
                <a:lnTo>
                  <a:pt x="238506" y="40386"/>
                </a:lnTo>
                <a:lnTo>
                  <a:pt x="242316" y="38862"/>
                </a:lnTo>
                <a:lnTo>
                  <a:pt x="243078" y="35814"/>
                </a:lnTo>
                <a:lnTo>
                  <a:pt x="242316" y="32766"/>
                </a:lnTo>
                <a:lnTo>
                  <a:pt x="238506" y="31242"/>
                </a:lnTo>
                <a:close/>
              </a:path>
              <a:path w="4361180" h="71754">
                <a:moveTo>
                  <a:pt x="301752" y="31242"/>
                </a:moveTo>
                <a:lnTo>
                  <a:pt x="274319" y="31242"/>
                </a:lnTo>
                <a:lnTo>
                  <a:pt x="271272" y="32766"/>
                </a:lnTo>
                <a:lnTo>
                  <a:pt x="270510" y="35814"/>
                </a:lnTo>
                <a:lnTo>
                  <a:pt x="271272" y="38862"/>
                </a:lnTo>
                <a:lnTo>
                  <a:pt x="274319" y="40386"/>
                </a:lnTo>
                <a:lnTo>
                  <a:pt x="301752" y="40386"/>
                </a:lnTo>
                <a:lnTo>
                  <a:pt x="304800" y="38862"/>
                </a:lnTo>
                <a:lnTo>
                  <a:pt x="306324" y="35814"/>
                </a:lnTo>
                <a:lnTo>
                  <a:pt x="304800" y="32766"/>
                </a:lnTo>
                <a:lnTo>
                  <a:pt x="301752" y="31242"/>
                </a:lnTo>
                <a:close/>
              </a:path>
              <a:path w="4361180" h="71754">
                <a:moveTo>
                  <a:pt x="364236" y="31242"/>
                </a:moveTo>
                <a:lnTo>
                  <a:pt x="337566" y="31242"/>
                </a:lnTo>
                <a:lnTo>
                  <a:pt x="334518" y="32766"/>
                </a:lnTo>
                <a:lnTo>
                  <a:pt x="332994" y="35814"/>
                </a:lnTo>
                <a:lnTo>
                  <a:pt x="334518" y="38862"/>
                </a:lnTo>
                <a:lnTo>
                  <a:pt x="337566" y="40386"/>
                </a:lnTo>
                <a:lnTo>
                  <a:pt x="364236" y="40386"/>
                </a:lnTo>
                <a:lnTo>
                  <a:pt x="367284" y="38862"/>
                </a:lnTo>
                <a:lnTo>
                  <a:pt x="368808" y="35814"/>
                </a:lnTo>
                <a:lnTo>
                  <a:pt x="367284" y="32766"/>
                </a:lnTo>
                <a:lnTo>
                  <a:pt x="364236" y="31242"/>
                </a:lnTo>
                <a:close/>
              </a:path>
              <a:path w="4361180" h="71754">
                <a:moveTo>
                  <a:pt x="426719" y="31242"/>
                </a:moveTo>
                <a:lnTo>
                  <a:pt x="400050" y="31242"/>
                </a:lnTo>
                <a:lnTo>
                  <a:pt x="397002" y="32766"/>
                </a:lnTo>
                <a:lnTo>
                  <a:pt x="395478" y="35814"/>
                </a:lnTo>
                <a:lnTo>
                  <a:pt x="397002" y="38862"/>
                </a:lnTo>
                <a:lnTo>
                  <a:pt x="400050" y="40386"/>
                </a:lnTo>
                <a:lnTo>
                  <a:pt x="426719" y="40386"/>
                </a:lnTo>
                <a:lnTo>
                  <a:pt x="430530" y="38862"/>
                </a:lnTo>
                <a:lnTo>
                  <a:pt x="431292" y="35814"/>
                </a:lnTo>
                <a:lnTo>
                  <a:pt x="430530" y="32766"/>
                </a:lnTo>
                <a:lnTo>
                  <a:pt x="426719" y="31242"/>
                </a:lnTo>
                <a:close/>
              </a:path>
              <a:path w="4361180" h="71754">
                <a:moveTo>
                  <a:pt x="489966" y="31242"/>
                </a:moveTo>
                <a:lnTo>
                  <a:pt x="462534" y="31242"/>
                </a:lnTo>
                <a:lnTo>
                  <a:pt x="459486" y="32766"/>
                </a:lnTo>
                <a:lnTo>
                  <a:pt x="458724" y="35814"/>
                </a:lnTo>
                <a:lnTo>
                  <a:pt x="459486" y="38862"/>
                </a:lnTo>
                <a:lnTo>
                  <a:pt x="462534" y="40386"/>
                </a:lnTo>
                <a:lnTo>
                  <a:pt x="489966" y="40386"/>
                </a:lnTo>
                <a:lnTo>
                  <a:pt x="493013" y="38862"/>
                </a:lnTo>
                <a:lnTo>
                  <a:pt x="494538" y="35814"/>
                </a:lnTo>
                <a:lnTo>
                  <a:pt x="493013" y="32766"/>
                </a:lnTo>
                <a:lnTo>
                  <a:pt x="489966" y="31242"/>
                </a:lnTo>
                <a:close/>
              </a:path>
              <a:path w="4361180" h="71754">
                <a:moveTo>
                  <a:pt x="552450" y="31242"/>
                </a:moveTo>
                <a:lnTo>
                  <a:pt x="525780" y="31242"/>
                </a:lnTo>
                <a:lnTo>
                  <a:pt x="522731" y="32766"/>
                </a:lnTo>
                <a:lnTo>
                  <a:pt x="521208" y="35814"/>
                </a:lnTo>
                <a:lnTo>
                  <a:pt x="522731" y="38862"/>
                </a:lnTo>
                <a:lnTo>
                  <a:pt x="525780" y="40386"/>
                </a:lnTo>
                <a:lnTo>
                  <a:pt x="552450" y="40386"/>
                </a:lnTo>
                <a:lnTo>
                  <a:pt x="555498" y="38862"/>
                </a:lnTo>
                <a:lnTo>
                  <a:pt x="557022" y="35814"/>
                </a:lnTo>
                <a:lnTo>
                  <a:pt x="555498" y="32766"/>
                </a:lnTo>
                <a:lnTo>
                  <a:pt x="552450" y="31242"/>
                </a:lnTo>
                <a:close/>
              </a:path>
              <a:path w="4361180" h="71754">
                <a:moveTo>
                  <a:pt x="614934" y="31242"/>
                </a:moveTo>
                <a:lnTo>
                  <a:pt x="588263" y="31242"/>
                </a:lnTo>
                <a:lnTo>
                  <a:pt x="585216" y="32766"/>
                </a:lnTo>
                <a:lnTo>
                  <a:pt x="583692" y="35814"/>
                </a:lnTo>
                <a:lnTo>
                  <a:pt x="585216" y="38862"/>
                </a:lnTo>
                <a:lnTo>
                  <a:pt x="588263" y="40386"/>
                </a:lnTo>
                <a:lnTo>
                  <a:pt x="614934" y="40386"/>
                </a:lnTo>
                <a:lnTo>
                  <a:pt x="617982" y="38862"/>
                </a:lnTo>
                <a:lnTo>
                  <a:pt x="619506" y="35814"/>
                </a:lnTo>
                <a:lnTo>
                  <a:pt x="617982" y="32766"/>
                </a:lnTo>
                <a:lnTo>
                  <a:pt x="614934" y="31242"/>
                </a:lnTo>
                <a:close/>
              </a:path>
              <a:path w="4361180" h="71754">
                <a:moveTo>
                  <a:pt x="678180" y="31242"/>
                </a:moveTo>
                <a:lnTo>
                  <a:pt x="650748" y="31242"/>
                </a:lnTo>
                <a:lnTo>
                  <a:pt x="647700" y="32766"/>
                </a:lnTo>
                <a:lnTo>
                  <a:pt x="646938" y="35814"/>
                </a:lnTo>
                <a:lnTo>
                  <a:pt x="647700" y="38862"/>
                </a:lnTo>
                <a:lnTo>
                  <a:pt x="650748" y="40386"/>
                </a:lnTo>
                <a:lnTo>
                  <a:pt x="678180" y="40386"/>
                </a:lnTo>
                <a:lnTo>
                  <a:pt x="681228" y="38862"/>
                </a:lnTo>
                <a:lnTo>
                  <a:pt x="682752" y="35814"/>
                </a:lnTo>
                <a:lnTo>
                  <a:pt x="681228" y="32766"/>
                </a:lnTo>
                <a:lnTo>
                  <a:pt x="678180" y="31242"/>
                </a:lnTo>
                <a:close/>
              </a:path>
              <a:path w="4361180" h="71754">
                <a:moveTo>
                  <a:pt x="740663" y="31242"/>
                </a:moveTo>
                <a:lnTo>
                  <a:pt x="713994" y="31242"/>
                </a:lnTo>
                <a:lnTo>
                  <a:pt x="710946" y="32766"/>
                </a:lnTo>
                <a:lnTo>
                  <a:pt x="709422" y="35814"/>
                </a:lnTo>
                <a:lnTo>
                  <a:pt x="710946" y="38862"/>
                </a:lnTo>
                <a:lnTo>
                  <a:pt x="713994" y="40386"/>
                </a:lnTo>
                <a:lnTo>
                  <a:pt x="740663" y="40386"/>
                </a:lnTo>
                <a:lnTo>
                  <a:pt x="743712" y="38862"/>
                </a:lnTo>
                <a:lnTo>
                  <a:pt x="745236" y="35814"/>
                </a:lnTo>
                <a:lnTo>
                  <a:pt x="743712" y="32766"/>
                </a:lnTo>
                <a:lnTo>
                  <a:pt x="740663" y="31242"/>
                </a:lnTo>
                <a:close/>
              </a:path>
              <a:path w="4361180" h="71754">
                <a:moveTo>
                  <a:pt x="803148" y="31242"/>
                </a:moveTo>
                <a:lnTo>
                  <a:pt x="776478" y="31242"/>
                </a:lnTo>
                <a:lnTo>
                  <a:pt x="773430" y="32766"/>
                </a:lnTo>
                <a:lnTo>
                  <a:pt x="771906" y="35814"/>
                </a:lnTo>
                <a:lnTo>
                  <a:pt x="773430" y="38862"/>
                </a:lnTo>
                <a:lnTo>
                  <a:pt x="776478" y="40386"/>
                </a:lnTo>
                <a:lnTo>
                  <a:pt x="803148" y="40386"/>
                </a:lnTo>
                <a:lnTo>
                  <a:pt x="806196" y="38862"/>
                </a:lnTo>
                <a:lnTo>
                  <a:pt x="807719" y="35814"/>
                </a:lnTo>
                <a:lnTo>
                  <a:pt x="806196" y="32766"/>
                </a:lnTo>
                <a:lnTo>
                  <a:pt x="803148" y="31242"/>
                </a:lnTo>
                <a:close/>
              </a:path>
              <a:path w="4361180" h="71754">
                <a:moveTo>
                  <a:pt x="866394" y="31242"/>
                </a:moveTo>
                <a:lnTo>
                  <a:pt x="838962" y="31242"/>
                </a:lnTo>
                <a:lnTo>
                  <a:pt x="835913" y="32766"/>
                </a:lnTo>
                <a:lnTo>
                  <a:pt x="834390" y="35814"/>
                </a:lnTo>
                <a:lnTo>
                  <a:pt x="835913" y="38862"/>
                </a:lnTo>
                <a:lnTo>
                  <a:pt x="838962" y="40386"/>
                </a:lnTo>
                <a:lnTo>
                  <a:pt x="866394" y="40386"/>
                </a:lnTo>
                <a:lnTo>
                  <a:pt x="869442" y="38862"/>
                </a:lnTo>
                <a:lnTo>
                  <a:pt x="870966" y="35814"/>
                </a:lnTo>
                <a:lnTo>
                  <a:pt x="869442" y="32766"/>
                </a:lnTo>
                <a:lnTo>
                  <a:pt x="866394" y="31242"/>
                </a:lnTo>
                <a:close/>
              </a:path>
              <a:path w="4361180" h="71754">
                <a:moveTo>
                  <a:pt x="928878" y="31242"/>
                </a:moveTo>
                <a:lnTo>
                  <a:pt x="902208" y="31242"/>
                </a:lnTo>
                <a:lnTo>
                  <a:pt x="899160" y="32766"/>
                </a:lnTo>
                <a:lnTo>
                  <a:pt x="897636" y="35814"/>
                </a:lnTo>
                <a:lnTo>
                  <a:pt x="899160" y="38862"/>
                </a:lnTo>
                <a:lnTo>
                  <a:pt x="902208" y="40386"/>
                </a:lnTo>
                <a:lnTo>
                  <a:pt x="928878" y="40386"/>
                </a:lnTo>
                <a:lnTo>
                  <a:pt x="931926" y="38862"/>
                </a:lnTo>
                <a:lnTo>
                  <a:pt x="933450" y="35814"/>
                </a:lnTo>
                <a:lnTo>
                  <a:pt x="931926" y="32766"/>
                </a:lnTo>
                <a:lnTo>
                  <a:pt x="928878" y="31242"/>
                </a:lnTo>
                <a:close/>
              </a:path>
              <a:path w="4361180" h="71754">
                <a:moveTo>
                  <a:pt x="991362" y="31242"/>
                </a:moveTo>
                <a:lnTo>
                  <a:pt x="964692" y="31242"/>
                </a:lnTo>
                <a:lnTo>
                  <a:pt x="961644" y="32766"/>
                </a:lnTo>
                <a:lnTo>
                  <a:pt x="960119" y="35814"/>
                </a:lnTo>
                <a:lnTo>
                  <a:pt x="961644" y="38862"/>
                </a:lnTo>
                <a:lnTo>
                  <a:pt x="964692" y="40386"/>
                </a:lnTo>
                <a:lnTo>
                  <a:pt x="991362" y="40386"/>
                </a:lnTo>
                <a:lnTo>
                  <a:pt x="994410" y="38862"/>
                </a:lnTo>
                <a:lnTo>
                  <a:pt x="995934" y="35814"/>
                </a:lnTo>
                <a:lnTo>
                  <a:pt x="994410" y="32766"/>
                </a:lnTo>
                <a:lnTo>
                  <a:pt x="991362" y="31242"/>
                </a:lnTo>
                <a:close/>
              </a:path>
              <a:path w="4361180" h="71754">
                <a:moveTo>
                  <a:pt x="1054608" y="31242"/>
                </a:moveTo>
                <a:lnTo>
                  <a:pt x="1027176" y="31242"/>
                </a:lnTo>
                <a:lnTo>
                  <a:pt x="1024128" y="32766"/>
                </a:lnTo>
                <a:lnTo>
                  <a:pt x="1022604" y="35814"/>
                </a:lnTo>
                <a:lnTo>
                  <a:pt x="1024128" y="38862"/>
                </a:lnTo>
                <a:lnTo>
                  <a:pt x="1027176" y="40386"/>
                </a:lnTo>
                <a:lnTo>
                  <a:pt x="1054608" y="40386"/>
                </a:lnTo>
                <a:lnTo>
                  <a:pt x="1057656" y="38862"/>
                </a:lnTo>
                <a:lnTo>
                  <a:pt x="1058418" y="35814"/>
                </a:lnTo>
                <a:lnTo>
                  <a:pt x="1057656" y="32766"/>
                </a:lnTo>
                <a:lnTo>
                  <a:pt x="1054608" y="31242"/>
                </a:lnTo>
                <a:close/>
              </a:path>
              <a:path w="4361180" h="71754">
                <a:moveTo>
                  <a:pt x="1117092" y="31242"/>
                </a:moveTo>
                <a:lnTo>
                  <a:pt x="1090422" y="31242"/>
                </a:lnTo>
                <a:lnTo>
                  <a:pt x="1087374" y="32766"/>
                </a:lnTo>
                <a:lnTo>
                  <a:pt x="1085850" y="35814"/>
                </a:lnTo>
                <a:lnTo>
                  <a:pt x="1087374" y="38862"/>
                </a:lnTo>
                <a:lnTo>
                  <a:pt x="1090422" y="40386"/>
                </a:lnTo>
                <a:lnTo>
                  <a:pt x="1117092" y="40386"/>
                </a:lnTo>
                <a:lnTo>
                  <a:pt x="1120140" y="38862"/>
                </a:lnTo>
                <a:lnTo>
                  <a:pt x="1121664" y="35814"/>
                </a:lnTo>
                <a:lnTo>
                  <a:pt x="1120140" y="32766"/>
                </a:lnTo>
                <a:lnTo>
                  <a:pt x="1117092" y="31242"/>
                </a:lnTo>
                <a:close/>
              </a:path>
              <a:path w="4361180" h="71754">
                <a:moveTo>
                  <a:pt x="1179576" y="31242"/>
                </a:moveTo>
                <a:lnTo>
                  <a:pt x="1152906" y="31242"/>
                </a:lnTo>
                <a:lnTo>
                  <a:pt x="1149858" y="32766"/>
                </a:lnTo>
                <a:lnTo>
                  <a:pt x="1148334" y="35814"/>
                </a:lnTo>
                <a:lnTo>
                  <a:pt x="1149858" y="38862"/>
                </a:lnTo>
                <a:lnTo>
                  <a:pt x="1152906" y="40386"/>
                </a:lnTo>
                <a:lnTo>
                  <a:pt x="1179576" y="40386"/>
                </a:lnTo>
                <a:lnTo>
                  <a:pt x="1182624" y="38862"/>
                </a:lnTo>
                <a:lnTo>
                  <a:pt x="1184148" y="35814"/>
                </a:lnTo>
                <a:lnTo>
                  <a:pt x="1182624" y="32766"/>
                </a:lnTo>
                <a:lnTo>
                  <a:pt x="1179576" y="31242"/>
                </a:lnTo>
                <a:close/>
              </a:path>
              <a:path w="4361180" h="71754">
                <a:moveTo>
                  <a:pt x="1242822" y="31242"/>
                </a:moveTo>
                <a:lnTo>
                  <a:pt x="1215390" y="31242"/>
                </a:lnTo>
                <a:lnTo>
                  <a:pt x="1212342" y="32766"/>
                </a:lnTo>
                <a:lnTo>
                  <a:pt x="1210818" y="35814"/>
                </a:lnTo>
                <a:lnTo>
                  <a:pt x="1212342" y="38862"/>
                </a:lnTo>
                <a:lnTo>
                  <a:pt x="1215390" y="40386"/>
                </a:lnTo>
                <a:lnTo>
                  <a:pt x="1242822" y="40386"/>
                </a:lnTo>
                <a:lnTo>
                  <a:pt x="1245870" y="38862"/>
                </a:lnTo>
                <a:lnTo>
                  <a:pt x="1246632" y="35814"/>
                </a:lnTo>
                <a:lnTo>
                  <a:pt x="1245870" y="32766"/>
                </a:lnTo>
                <a:lnTo>
                  <a:pt x="1242822" y="31242"/>
                </a:lnTo>
                <a:close/>
              </a:path>
              <a:path w="4361180" h="71754">
                <a:moveTo>
                  <a:pt x="1305306" y="31242"/>
                </a:moveTo>
                <a:lnTo>
                  <a:pt x="1278636" y="31242"/>
                </a:lnTo>
                <a:lnTo>
                  <a:pt x="1274826" y="32766"/>
                </a:lnTo>
                <a:lnTo>
                  <a:pt x="1274064" y="35814"/>
                </a:lnTo>
                <a:lnTo>
                  <a:pt x="1274826" y="38862"/>
                </a:lnTo>
                <a:lnTo>
                  <a:pt x="1278636" y="40386"/>
                </a:lnTo>
                <a:lnTo>
                  <a:pt x="1305306" y="40386"/>
                </a:lnTo>
                <a:lnTo>
                  <a:pt x="1308354" y="38862"/>
                </a:lnTo>
                <a:lnTo>
                  <a:pt x="1309878" y="35814"/>
                </a:lnTo>
                <a:lnTo>
                  <a:pt x="1308354" y="32766"/>
                </a:lnTo>
                <a:lnTo>
                  <a:pt x="1305306" y="31242"/>
                </a:lnTo>
                <a:close/>
              </a:path>
              <a:path w="4361180" h="71754">
                <a:moveTo>
                  <a:pt x="1367790" y="31242"/>
                </a:moveTo>
                <a:lnTo>
                  <a:pt x="1341120" y="31242"/>
                </a:lnTo>
                <a:lnTo>
                  <a:pt x="1338072" y="32766"/>
                </a:lnTo>
                <a:lnTo>
                  <a:pt x="1336548" y="35814"/>
                </a:lnTo>
                <a:lnTo>
                  <a:pt x="1338072" y="38862"/>
                </a:lnTo>
                <a:lnTo>
                  <a:pt x="1341120" y="40386"/>
                </a:lnTo>
                <a:lnTo>
                  <a:pt x="1367790" y="40386"/>
                </a:lnTo>
                <a:lnTo>
                  <a:pt x="1370838" y="38862"/>
                </a:lnTo>
                <a:lnTo>
                  <a:pt x="1372362" y="35814"/>
                </a:lnTo>
                <a:lnTo>
                  <a:pt x="1370838" y="32766"/>
                </a:lnTo>
                <a:lnTo>
                  <a:pt x="1367790" y="31242"/>
                </a:lnTo>
                <a:close/>
              </a:path>
              <a:path w="4361180" h="71754">
                <a:moveTo>
                  <a:pt x="1431036" y="31242"/>
                </a:moveTo>
                <a:lnTo>
                  <a:pt x="1403604" y="31242"/>
                </a:lnTo>
                <a:lnTo>
                  <a:pt x="1400556" y="32766"/>
                </a:lnTo>
                <a:lnTo>
                  <a:pt x="1399032" y="35814"/>
                </a:lnTo>
                <a:lnTo>
                  <a:pt x="1400556" y="38862"/>
                </a:lnTo>
                <a:lnTo>
                  <a:pt x="1403604" y="40386"/>
                </a:lnTo>
                <a:lnTo>
                  <a:pt x="1431036" y="40386"/>
                </a:lnTo>
                <a:lnTo>
                  <a:pt x="1434084" y="38862"/>
                </a:lnTo>
                <a:lnTo>
                  <a:pt x="1434846" y="35814"/>
                </a:lnTo>
                <a:lnTo>
                  <a:pt x="1434084" y="32766"/>
                </a:lnTo>
                <a:lnTo>
                  <a:pt x="1431036" y="31242"/>
                </a:lnTo>
                <a:close/>
              </a:path>
              <a:path w="4361180" h="71754">
                <a:moveTo>
                  <a:pt x="1493520" y="31242"/>
                </a:moveTo>
                <a:lnTo>
                  <a:pt x="1466850" y="31242"/>
                </a:lnTo>
                <a:lnTo>
                  <a:pt x="1463040" y="32766"/>
                </a:lnTo>
                <a:lnTo>
                  <a:pt x="1462278" y="35814"/>
                </a:lnTo>
                <a:lnTo>
                  <a:pt x="1463040" y="38862"/>
                </a:lnTo>
                <a:lnTo>
                  <a:pt x="1466850" y="40386"/>
                </a:lnTo>
                <a:lnTo>
                  <a:pt x="1493520" y="40386"/>
                </a:lnTo>
                <a:lnTo>
                  <a:pt x="1496568" y="38862"/>
                </a:lnTo>
                <a:lnTo>
                  <a:pt x="1498092" y="35814"/>
                </a:lnTo>
                <a:lnTo>
                  <a:pt x="1496568" y="32766"/>
                </a:lnTo>
                <a:lnTo>
                  <a:pt x="1493520" y="31242"/>
                </a:lnTo>
                <a:close/>
              </a:path>
              <a:path w="4361180" h="71754">
                <a:moveTo>
                  <a:pt x="1556003" y="31242"/>
                </a:moveTo>
                <a:lnTo>
                  <a:pt x="1529334" y="31242"/>
                </a:lnTo>
                <a:lnTo>
                  <a:pt x="1526286" y="32766"/>
                </a:lnTo>
                <a:lnTo>
                  <a:pt x="1524762" y="35814"/>
                </a:lnTo>
                <a:lnTo>
                  <a:pt x="1526286" y="38862"/>
                </a:lnTo>
                <a:lnTo>
                  <a:pt x="1529334" y="40386"/>
                </a:lnTo>
                <a:lnTo>
                  <a:pt x="1556003" y="40386"/>
                </a:lnTo>
                <a:lnTo>
                  <a:pt x="1559052" y="38862"/>
                </a:lnTo>
                <a:lnTo>
                  <a:pt x="1560576" y="35814"/>
                </a:lnTo>
                <a:lnTo>
                  <a:pt x="1559052" y="32766"/>
                </a:lnTo>
                <a:lnTo>
                  <a:pt x="1556003" y="31242"/>
                </a:lnTo>
                <a:close/>
              </a:path>
              <a:path w="4361180" h="71754">
                <a:moveTo>
                  <a:pt x="1618488" y="31242"/>
                </a:moveTo>
                <a:lnTo>
                  <a:pt x="1591818" y="31242"/>
                </a:lnTo>
                <a:lnTo>
                  <a:pt x="1588770" y="32766"/>
                </a:lnTo>
                <a:lnTo>
                  <a:pt x="1587246" y="35814"/>
                </a:lnTo>
                <a:lnTo>
                  <a:pt x="1588770" y="38862"/>
                </a:lnTo>
                <a:lnTo>
                  <a:pt x="1591818" y="40386"/>
                </a:lnTo>
                <a:lnTo>
                  <a:pt x="1618488" y="40386"/>
                </a:lnTo>
                <a:lnTo>
                  <a:pt x="1622298" y="38862"/>
                </a:lnTo>
                <a:lnTo>
                  <a:pt x="1623060" y="35814"/>
                </a:lnTo>
                <a:lnTo>
                  <a:pt x="1622298" y="32766"/>
                </a:lnTo>
                <a:lnTo>
                  <a:pt x="1618488" y="31242"/>
                </a:lnTo>
                <a:close/>
              </a:path>
              <a:path w="4361180" h="71754">
                <a:moveTo>
                  <a:pt x="1681734" y="31242"/>
                </a:moveTo>
                <a:lnTo>
                  <a:pt x="1655064" y="31242"/>
                </a:lnTo>
                <a:lnTo>
                  <a:pt x="1651253" y="32766"/>
                </a:lnTo>
                <a:lnTo>
                  <a:pt x="1650491" y="35814"/>
                </a:lnTo>
                <a:lnTo>
                  <a:pt x="1651253" y="38862"/>
                </a:lnTo>
                <a:lnTo>
                  <a:pt x="1655064" y="40386"/>
                </a:lnTo>
                <a:lnTo>
                  <a:pt x="1681734" y="40386"/>
                </a:lnTo>
                <a:lnTo>
                  <a:pt x="1684782" y="38862"/>
                </a:lnTo>
                <a:lnTo>
                  <a:pt x="1686306" y="35814"/>
                </a:lnTo>
                <a:lnTo>
                  <a:pt x="1684782" y="32766"/>
                </a:lnTo>
                <a:lnTo>
                  <a:pt x="1681734" y="31242"/>
                </a:lnTo>
                <a:close/>
              </a:path>
              <a:path w="4361180" h="71754">
                <a:moveTo>
                  <a:pt x="1744218" y="31242"/>
                </a:moveTo>
                <a:lnTo>
                  <a:pt x="1717548" y="31242"/>
                </a:lnTo>
                <a:lnTo>
                  <a:pt x="1714500" y="32766"/>
                </a:lnTo>
                <a:lnTo>
                  <a:pt x="1712976" y="35814"/>
                </a:lnTo>
                <a:lnTo>
                  <a:pt x="1714500" y="38862"/>
                </a:lnTo>
                <a:lnTo>
                  <a:pt x="1717548" y="40386"/>
                </a:lnTo>
                <a:lnTo>
                  <a:pt x="1744218" y="40386"/>
                </a:lnTo>
                <a:lnTo>
                  <a:pt x="1747265" y="38862"/>
                </a:lnTo>
                <a:lnTo>
                  <a:pt x="1748789" y="35814"/>
                </a:lnTo>
                <a:lnTo>
                  <a:pt x="1747265" y="32766"/>
                </a:lnTo>
                <a:lnTo>
                  <a:pt x="1744218" y="31242"/>
                </a:lnTo>
                <a:close/>
              </a:path>
              <a:path w="4361180" h="71754">
                <a:moveTo>
                  <a:pt x="1806702" y="31242"/>
                </a:moveTo>
                <a:lnTo>
                  <a:pt x="1780032" y="31242"/>
                </a:lnTo>
                <a:lnTo>
                  <a:pt x="1776984" y="32766"/>
                </a:lnTo>
                <a:lnTo>
                  <a:pt x="1775460" y="35814"/>
                </a:lnTo>
                <a:lnTo>
                  <a:pt x="1776984" y="38862"/>
                </a:lnTo>
                <a:lnTo>
                  <a:pt x="1780032" y="40386"/>
                </a:lnTo>
                <a:lnTo>
                  <a:pt x="1806702" y="40386"/>
                </a:lnTo>
                <a:lnTo>
                  <a:pt x="1810512" y="38862"/>
                </a:lnTo>
                <a:lnTo>
                  <a:pt x="1811274" y="35814"/>
                </a:lnTo>
                <a:lnTo>
                  <a:pt x="1810512" y="32766"/>
                </a:lnTo>
                <a:lnTo>
                  <a:pt x="1806702" y="31242"/>
                </a:lnTo>
                <a:close/>
              </a:path>
              <a:path w="4361180" h="71754">
                <a:moveTo>
                  <a:pt x="1869948" y="31242"/>
                </a:moveTo>
                <a:lnTo>
                  <a:pt x="1842515" y="31242"/>
                </a:lnTo>
                <a:lnTo>
                  <a:pt x="1839468" y="32766"/>
                </a:lnTo>
                <a:lnTo>
                  <a:pt x="1838706" y="35814"/>
                </a:lnTo>
                <a:lnTo>
                  <a:pt x="1839468" y="38862"/>
                </a:lnTo>
                <a:lnTo>
                  <a:pt x="1842515" y="40386"/>
                </a:lnTo>
                <a:lnTo>
                  <a:pt x="1869948" y="40386"/>
                </a:lnTo>
                <a:lnTo>
                  <a:pt x="1872996" y="38862"/>
                </a:lnTo>
                <a:lnTo>
                  <a:pt x="1874520" y="35814"/>
                </a:lnTo>
                <a:lnTo>
                  <a:pt x="1872996" y="32766"/>
                </a:lnTo>
                <a:lnTo>
                  <a:pt x="1869948" y="31242"/>
                </a:lnTo>
                <a:close/>
              </a:path>
              <a:path w="4361180" h="71754">
                <a:moveTo>
                  <a:pt x="1932432" y="31242"/>
                </a:moveTo>
                <a:lnTo>
                  <a:pt x="1905762" y="31242"/>
                </a:lnTo>
                <a:lnTo>
                  <a:pt x="1902714" y="32766"/>
                </a:lnTo>
                <a:lnTo>
                  <a:pt x="1901189" y="35814"/>
                </a:lnTo>
                <a:lnTo>
                  <a:pt x="1902714" y="38862"/>
                </a:lnTo>
                <a:lnTo>
                  <a:pt x="1905762" y="40386"/>
                </a:lnTo>
                <a:lnTo>
                  <a:pt x="1932432" y="40386"/>
                </a:lnTo>
                <a:lnTo>
                  <a:pt x="1935480" y="38862"/>
                </a:lnTo>
                <a:lnTo>
                  <a:pt x="1937003" y="35814"/>
                </a:lnTo>
                <a:lnTo>
                  <a:pt x="1935480" y="32766"/>
                </a:lnTo>
                <a:lnTo>
                  <a:pt x="1932432" y="31242"/>
                </a:lnTo>
                <a:close/>
              </a:path>
              <a:path w="4361180" h="71754">
                <a:moveTo>
                  <a:pt x="1994915" y="31242"/>
                </a:moveTo>
                <a:lnTo>
                  <a:pt x="1968246" y="31242"/>
                </a:lnTo>
                <a:lnTo>
                  <a:pt x="1965198" y="32766"/>
                </a:lnTo>
                <a:lnTo>
                  <a:pt x="1963674" y="35814"/>
                </a:lnTo>
                <a:lnTo>
                  <a:pt x="1965198" y="38862"/>
                </a:lnTo>
                <a:lnTo>
                  <a:pt x="1968246" y="40386"/>
                </a:lnTo>
                <a:lnTo>
                  <a:pt x="1994915" y="40386"/>
                </a:lnTo>
                <a:lnTo>
                  <a:pt x="1998726" y="38862"/>
                </a:lnTo>
                <a:lnTo>
                  <a:pt x="1999488" y="35814"/>
                </a:lnTo>
                <a:lnTo>
                  <a:pt x="1998726" y="32766"/>
                </a:lnTo>
                <a:lnTo>
                  <a:pt x="1994915" y="31242"/>
                </a:lnTo>
                <a:close/>
              </a:path>
              <a:path w="4361180" h="71754">
                <a:moveTo>
                  <a:pt x="2058162" y="31242"/>
                </a:moveTo>
                <a:lnTo>
                  <a:pt x="2030730" y="31242"/>
                </a:lnTo>
                <a:lnTo>
                  <a:pt x="2027682" y="32766"/>
                </a:lnTo>
                <a:lnTo>
                  <a:pt x="2026920" y="35814"/>
                </a:lnTo>
                <a:lnTo>
                  <a:pt x="2027682" y="38862"/>
                </a:lnTo>
                <a:lnTo>
                  <a:pt x="2030730" y="40386"/>
                </a:lnTo>
                <a:lnTo>
                  <a:pt x="2058162" y="40386"/>
                </a:lnTo>
                <a:lnTo>
                  <a:pt x="2061210" y="38862"/>
                </a:lnTo>
                <a:lnTo>
                  <a:pt x="2062734" y="35814"/>
                </a:lnTo>
                <a:lnTo>
                  <a:pt x="2061210" y="32766"/>
                </a:lnTo>
                <a:lnTo>
                  <a:pt x="2058162" y="31242"/>
                </a:lnTo>
                <a:close/>
              </a:path>
              <a:path w="4361180" h="71754">
                <a:moveTo>
                  <a:pt x="2120646" y="31242"/>
                </a:moveTo>
                <a:lnTo>
                  <a:pt x="2093976" y="31242"/>
                </a:lnTo>
                <a:lnTo>
                  <a:pt x="2090927" y="32766"/>
                </a:lnTo>
                <a:lnTo>
                  <a:pt x="2089403" y="35814"/>
                </a:lnTo>
                <a:lnTo>
                  <a:pt x="2090927" y="38862"/>
                </a:lnTo>
                <a:lnTo>
                  <a:pt x="2093976" y="40386"/>
                </a:lnTo>
                <a:lnTo>
                  <a:pt x="2120646" y="40386"/>
                </a:lnTo>
                <a:lnTo>
                  <a:pt x="2123694" y="38862"/>
                </a:lnTo>
                <a:lnTo>
                  <a:pt x="2125218" y="35814"/>
                </a:lnTo>
                <a:lnTo>
                  <a:pt x="2123694" y="32766"/>
                </a:lnTo>
                <a:lnTo>
                  <a:pt x="2120646" y="31242"/>
                </a:lnTo>
                <a:close/>
              </a:path>
              <a:path w="4361180" h="71754">
                <a:moveTo>
                  <a:pt x="2183130" y="31242"/>
                </a:moveTo>
                <a:lnTo>
                  <a:pt x="2156460" y="31242"/>
                </a:lnTo>
                <a:lnTo>
                  <a:pt x="2153412" y="32766"/>
                </a:lnTo>
                <a:lnTo>
                  <a:pt x="2151888" y="35814"/>
                </a:lnTo>
                <a:lnTo>
                  <a:pt x="2153412" y="38862"/>
                </a:lnTo>
                <a:lnTo>
                  <a:pt x="2156460" y="40386"/>
                </a:lnTo>
                <a:lnTo>
                  <a:pt x="2183130" y="40386"/>
                </a:lnTo>
                <a:lnTo>
                  <a:pt x="2186178" y="38862"/>
                </a:lnTo>
                <a:lnTo>
                  <a:pt x="2187702" y="35814"/>
                </a:lnTo>
                <a:lnTo>
                  <a:pt x="2186178" y="32766"/>
                </a:lnTo>
                <a:lnTo>
                  <a:pt x="2183130" y="31242"/>
                </a:lnTo>
                <a:close/>
              </a:path>
              <a:path w="4361180" h="71754">
                <a:moveTo>
                  <a:pt x="2246376" y="31242"/>
                </a:moveTo>
                <a:lnTo>
                  <a:pt x="2218944" y="31242"/>
                </a:lnTo>
                <a:lnTo>
                  <a:pt x="2215896" y="32766"/>
                </a:lnTo>
                <a:lnTo>
                  <a:pt x="2215134" y="35814"/>
                </a:lnTo>
                <a:lnTo>
                  <a:pt x="2215896" y="38862"/>
                </a:lnTo>
                <a:lnTo>
                  <a:pt x="2218944" y="40386"/>
                </a:lnTo>
                <a:lnTo>
                  <a:pt x="2246376" y="40386"/>
                </a:lnTo>
                <a:lnTo>
                  <a:pt x="2249424" y="38862"/>
                </a:lnTo>
                <a:lnTo>
                  <a:pt x="2250948" y="35814"/>
                </a:lnTo>
                <a:lnTo>
                  <a:pt x="2249424" y="32766"/>
                </a:lnTo>
                <a:lnTo>
                  <a:pt x="2246376" y="31242"/>
                </a:lnTo>
                <a:close/>
              </a:path>
              <a:path w="4361180" h="71754">
                <a:moveTo>
                  <a:pt x="2308860" y="31242"/>
                </a:moveTo>
                <a:lnTo>
                  <a:pt x="2282190" y="31242"/>
                </a:lnTo>
                <a:lnTo>
                  <a:pt x="2279141" y="32766"/>
                </a:lnTo>
                <a:lnTo>
                  <a:pt x="2277618" y="35814"/>
                </a:lnTo>
                <a:lnTo>
                  <a:pt x="2279141" y="38862"/>
                </a:lnTo>
                <a:lnTo>
                  <a:pt x="2282190" y="40386"/>
                </a:lnTo>
                <a:lnTo>
                  <a:pt x="2308860" y="40386"/>
                </a:lnTo>
                <a:lnTo>
                  <a:pt x="2311908" y="38862"/>
                </a:lnTo>
                <a:lnTo>
                  <a:pt x="2313432" y="35814"/>
                </a:lnTo>
                <a:lnTo>
                  <a:pt x="2311908" y="32766"/>
                </a:lnTo>
                <a:lnTo>
                  <a:pt x="2308860" y="31242"/>
                </a:lnTo>
                <a:close/>
              </a:path>
              <a:path w="4361180" h="71754">
                <a:moveTo>
                  <a:pt x="2371344" y="31242"/>
                </a:moveTo>
                <a:lnTo>
                  <a:pt x="2344674" y="31242"/>
                </a:lnTo>
                <a:lnTo>
                  <a:pt x="2341626" y="32766"/>
                </a:lnTo>
                <a:lnTo>
                  <a:pt x="2340102" y="35814"/>
                </a:lnTo>
                <a:lnTo>
                  <a:pt x="2341626" y="38862"/>
                </a:lnTo>
                <a:lnTo>
                  <a:pt x="2344674" y="40386"/>
                </a:lnTo>
                <a:lnTo>
                  <a:pt x="2371344" y="40386"/>
                </a:lnTo>
                <a:lnTo>
                  <a:pt x="2374391" y="38862"/>
                </a:lnTo>
                <a:lnTo>
                  <a:pt x="2375916" y="35814"/>
                </a:lnTo>
                <a:lnTo>
                  <a:pt x="2374391" y="32766"/>
                </a:lnTo>
                <a:lnTo>
                  <a:pt x="2371344" y="31242"/>
                </a:lnTo>
                <a:close/>
              </a:path>
              <a:path w="4361180" h="71754">
                <a:moveTo>
                  <a:pt x="2434590" y="31242"/>
                </a:moveTo>
                <a:lnTo>
                  <a:pt x="2407158" y="31242"/>
                </a:lnTo>
                <a:lnTo>
                  <a:pt x="2404110" y="32766"/>
                </a:lnTo>
                <a:lnTo>
                  <a:pt x="2402586" y="35814"/>
                </a:lnTo>
                <a:lnTo>
                  <a:pt x="2404110" y="38862"/>
                </a:lnTo>
                <a:lnTo>
                  <a:pt x="2407158" y="40386"/>
                </a:lnTo>
                <a:lnTo>
                  <a:pt x="2434590" y="40386"/>
                </a:lnTo>
                <a:lnTo>
                  <a:pt x="2437638" y="38862"/>
                </a:lnTo>
                <a:lnTo>
                  <a:pt x="2439162" y="35814"/>
                </a:lnTo>
                <a:lnTo>
                  <a:pt x="2437638" y="32766"/>
                </a:lnTo>
                <a:lnTo>
                  <a:pt x="2434590" y="31242"/>
                </a:lnTo>
                <a:close/>
              </a:path>
              <a:path w="4361180" h="71754">
                <a:moveTo>
                  <a:pt x="2497074" y="31242"/>
                </a:moveTo>
                <a:lnTo>
                  <a:pt x="2470404" y="31242"/>
                </a:lnTo>
                <a:lnTo>
                  <a:pt x="2467356" y="32766"/>
                </a:lnTo>
                <a:lnTo>
                  <a:pt x="2465832" y="35814"/>
                </a:lnTo>
                <a:lnTo>
                  <a:pt x="2467356" y="38862"/>
                </a:lnTo>
                <a:lnTo>
                  <a:pt x="2470404" y="40386"/>
                </a:lnTo>
                <a:lnTo>
                  <a:pt x="2497074" y="40386"/>
                </a:lnTo>
                <a:lnTo>
                  <a:pt x="2500122" y="38862"/>
                </a:lnTo>
                <a:lnTo>
                  <a:pt x="2501646" y="35814"/>
                </a:lnTo>
                <a:lnTo>
                  <a:pt x="2500122" y="32766"/>
                </a:lnTo>
                <a:lnTo>
                  <a:pt x="2497074" y="31242"/>
                </a:lnTo>
                <a:close/>
              </a:path>
              <a:path w="4361180" h="71754">
                <a:moveTo>
                  <a:pt x="2559558" y="31242"/>
                </a:moveTo>
                <a:lnTo>
                  <a:pt x="2532888" y="31242"/>
                </a:lnTo>
                <a:lnTo>
                  <a:pt x="2529840" y="32766"/>
                </a:lnTo>
                <a:lnTo>
                  <a:pt x="2528316" y="35814"/>
                </a:lnTo>
                <a:lnTo>
                  <a:pt x="2529840" y="38862"/>
                </a:lnTo>
                <a:lnTo>
                  <a:pt x="2532888" y="40386"/>
                </a:lnTo>
                <a:lnTo>
                  <a:pt x="2559558" y="40386"/>
                </a:lnTo>
                <a:lnTo>
                  <a:pt x="2562606" y="38862"/>
                </a:lnTo>
                <a:lnTo>
                  <a:pt x="2564130" y="35814"/>
                </a:lnTo>
                <a:lnTo>
                  <a:pt x="2562606" y="32766"/>
                </a:lnTo>
                <a:lnTo>
                  <a:pt x="2559558" y="31242"/>
                </a:lnTo>
                <a:close/>
              </a:path>
              <a:path w="4361180" h="71754">
                <a:moveTo>
                  <a:pt x="2622804" y="31242"/>
                </a:moveTo>
                <a:lnTo>
                  <a:pt x="2595372" y="31242"/>
                </a:lnTo>
                <a:lnTo>
                  <a:pt x="2592324" y="32766"/>
                </a:lnTo>
                <a:lnTo>
                  <a:pt x="2590800" y="35814"/>
                </a:lnTo>
                <a:lnTo>
                  <a:pt x="2592324" y="38862"/>
                </a:lnTo>
                <a:lnTo>
                  <a:pt x="2595372" y="40386"/>
                </a:lnTo>
                <a:lnTo>
                  <a:pt x="2622804" y="40386"/>
                </a:lnTo>
                <a:lnTo>
                  <a:pt x="2625852" y="38862"/>
                </a:lnTo>
                <a:lnTo>
                  <a:pt x="2626614" y="35814"/>
                </a:lnTo>
                <a:lnTo>
                  <a:pt x="2625852" y="32766"/>
                </a:lnTo>
                <a:lnTo>
                  <a:pt x="2622804" y="31242"/>
                </a:lnTo>
                <a:close/>
              </a:path>
              <a:path w="4361180" h="71754">
                <a:moveTo>
                  <a:pt x="2685288" y="31242"/>
                </a:moveTo>
                <a:lnTo>
                  <a:pt x="2658618" y="31242"/>
                </a:lnTo>
                <a:lnTo>
                  <a:pt x="2654808" y="32766"/>
                </a:lnTo>
                <a:lnTo>
                  <a:pt x="2654046" y="35814"/>
                </a:lnTo>
                <a:lnTo>
                  <a:pt x="2654808" y="38862"/>
                </a:lnTo>
                <a:lnTo>
                  <a:pt x="2658618" y="40386"/>
                </a:lnTo>
                <a:lnTo>
                  <a:pt x="2685288" y="40386"/>
                </a:lnTo>
                <a:lnTo>
                  <a:pt x="2688336" y="38862"/>
                </a:lnTo>
                <a:lnTo>
                  <a:pt x="2689860" y="35814"/>
                </a:lnTo>
                <a:lnTo>
                  <a:pt x="2688336" y="32766"/>
                </a:lnTo>
                <a:lnTo>
                  <a:pt x="2685288" y="31242"/>
                </a:lnTo>
                <a:close/>
              </a:path>
              <a:path w="4361180" h="71754">
                <a:moveTo>
                  <a:pt x="2747772" y="31242"/>
                </a:moveTo>
                <a:lnTo>
                  <a:pt x="2721102" y="31242"/>
                </a:lnTo>
                <a:lnTo>
                  <a:pt x="2718054" y="32766"/>
                </a:lnTo>
                <a:lnTo>
                  <a:pt x="2716530" y="35814"/>
                </a:lnTo>
                <a:lnTo>
                  <a:pt x="2718054" y="38862"/>
                </a:lnTo>
                <a:lnTo>
                  <a:pt x="2721102" y="40386"/>
                </a:lnTo>
                <a:lnTo>
                  <a:pt x="2747772" y="40386"/>
                </a:lnTo>
                <a:lnTo>
                  <a:pt x="2750820" y="38862"/>
                </a:lnTo>
                <a:lnTo>
                  <a:pt x="2752344" y="35814"/>
                </a:lnTo>
                <a:lnTo>
                  <a:pt x="2750820" y="32766"/>
                </a:lnTo>
                <a:lnTo>
                  <a:pt x="2747772" y="31242"/>
                </a:lnTo>
                <a:close/>
              </a:path>
              <a:path w="4361180" h="71754">
                <a:moveTo>
                  <a:pt x="2811018" y="31242"/>
                </a:moveTo>
                <a:lnTo>
                  <a:pt x="2783586" y="31242"/>
                </a:lnTo>
                <a:lnTo>
                  <a:pt x="2780538" y="32766"/>
                </a:lnTo>
                <a:lnTo>
                  <a:pt x="2779014" y="35814"/>
                </a:lnTo>
                <a:lnTo>
                  <a:pt x="2780538" y="38862"/>
                </a:lnTo>
                <a:lnTo>
                  <a:pt x="2783586" y="40386"/>
                </a:lnTo>
                <a:lnTo>
                  <a:pt x="2811018" y="40386"/>
                </a:lnTo>
                <a:lnTo>
                  <a:pt x="2814066" y="38862"/>
                </a:lnTo>
                <a:lnTo>
                  <a:pt x="2814828" y="35814"/>
                </a:lnTo>
                <a:lnTo>
                  <a:pt x="2814066" y="32766"/>
                </a:lnTo>
                <a:lnTo>
                  <a:pt x="2811018" y="31242"/>
                </a:lnTo>
                <a:close/>
              </a:path>
              <a:path w="4361180" h="71754">
                <a:moveTo>
                  <a:pt x="2873502" y="31242"/>
                </a:moveTo>
                <a:lnTo>
                  <a:pt x="2846832" y="31242"/>
                </a:lnTo>
                <a:lnTo>
                  <a:pt x="2843022" y="32766"/>
                </a:lnTo>
                <a:lnTo>
                  <a:pt x="2842260" y="35814"/>
                </a:lnTo>
                <a:lnTo>
                  <a:pt x="2843022" y="38862"/>
                </a:lnTo>
                <a:lnTo>
                  <a:pt x="2846832" y="40386"/>
                </a:lnTo>
                <a:lnTo>
                  <a:pt x="2873502" y="40386"/>
                </a:lnTo>
                <a:lnTo>
                  <a:pt x="2876550" y="38862"/>
                </a:lnTo>
                <a:lnTo>
                  <a:pt x="2878074" y="35814"/>
                </a:lnTo>
                <a:lnTo>
                  <a:pt x="2876550" y="32766"/>
                </a:lnTo>
                <a:lnTo>
                  <a:pt x="2873502" y="31242"/>
                </a:lnTo>
                <a:close/>
              </a:path>
              <a:path w="4361180" h="71754">
                <a:moveTo>
                  <a:pt x="2935986" y="31242"/>
                </a:moveTo>
                <a:lnTo>
                  <a:pt x="2909316" y="31242"/>
                </a:lnTo>
                <a:lnTo>
                  <a:pt x="2906268" y="32766"/>
                </a:lnTo>
                <a:lnTo>
                  <a:pt x="2904744" y="35814"/>
                </a:lnTo>
                <a:lnTo>
                  <a:pt x="2906268" y="38862"/>
                </a:lnTo>
                <a:lnTo>
                  <a:pt x="2909316" y="40386"/>
                </a:lnTo>
                <a:lnTo>
                  <a:pt x="2935986" y="40386"/>
                </a:lnTo>
                <a:lnTo>
                  <a:pt x="2939034" y="38862"/>
                </a:lnTo>
                <a:lnTo>
                  <a:pt x="2940558" y="35814"/>
                </a:lnTo>
                <a:lnTo>
                  <a:pt x="2939034" y="32766"/>
                </a:lnTo>
                <a:lnTo>
                  <a:pt x="2935986" y="31242"/>
                </a:lnTo>
                <a:close/>
              </a:path>
              <a:path w="4361180" h="71754">
                <a:moveTo>
                  <a:pt x="2999232" y="31242"/>
                </a:moveTo>
                <a:lnTo>
                  <a:pt x="2971800" y="31242"/>
                </a:lnTo>
                <a:lnTo>
                  <a:pt x="2968752" y="32766"/>
                </a:lnTo>
                <a:lnTo>
                  <a:pt x="2967228" y="35814"/>
                </a:lnTo>
                <a:lnTo>
                  <a:pt x="2968752" y="38862"/>
                </a:lnTo>
                <a:lnTo>
                  <a:pt x="2971800" y="40386"/>
                </a:lnTo>
                <a:lnTo>
                  <a:pt x="2999232" y="40386"/>
                </a:lnTo>
                <a:lnTo>
                  <a:pt x="3002280" y="38862"/>
                </a:lnTo>
                <a:lnTo>
                  <a:pt x="3003041" y="35814"/>
                </a:lnTo>
                <a:lnTo>
                  <a:pt x="3002280" y="32766"/>
                </a:lnTo>
                <a:lnTo>
                  <a:pt x="2999232" y="31242"/>
                </a:lnTo>
                <a:close/>
              </a:path>
              <a:path w="4361180" h="71754">
                <a:moveTo>
                  <a:pt x="3061716" y="31242"/>
                </a:moveTo>
                <a:lnTo>
                  <a:pt x="3035046" y="31242"/>
                </a:lnTo>
                <a:lnTo>
                  <a:pt x="3031236" y="32766"/>
                </a:lnTo>
                <a:lnTo>
                  <a:pt x="3030474" y="35814"/>
                </a:lnTo>
                <a:lnTo>
                  <a:pt x="3031236" y="38862"/>
                </a:lnTo>
                <a:lnTo>
                  <a:pt x="3035046" y="40386"/>
                </a:lnTo>
                <a:lnTo>
                  <a:pt x="3061716" y="40386"/>
                </a:lnTo>
                <a:lnTo>
                  <a:pt x="3064764" y="38862"/>
                </a:lnTo>
                <a:lnTo>
                  <a:pt x="3066288" y="35814"/>
                </a:lnTo>
                <a:lnTo>
                  <a:pt x="3064764" y="32766"/>
                </a:lnTo>
                <a:lnTo>
                  <a:pt x="3061716" y="31242"/>
                </a:lnTo>
                <a:close/>
              </a:path>
              <a:path w="4361180" h="71754">
                <a:moveTo>
                  <a:pt x="3124200" y="31242"/>
                </a:moveTo>
                <a:lnTo>
                  <a:pt x="3097530" y="31242"/>
                </a:lnTo>
                <a:lnTo>
                  <a:pt x="3094482" y="32766"/>
                </a:lnTo>
                <a:lnTo>
                  <a:pt x="3092958" y="35814"/>
                </a:lnTo>
                <a:lnTo>
                  <a:pt x="3094482" y="38862"/>
                </a:lnTo>
                <a:lnTo>
                  <a:pt x="3097530" y="40386"/>
                </a:lnTo>
                <a:lnTo>
                  <a:pt x="3124200" y="40386"/>
                </a:lnTo>
                <a:lnTo>
                  <a:pt x="3127248" y="38862"/>
                </a:lnTo>
                <a:lnTo>
                  <a:pt x="3128772" y="35814"/>
                </a:lnTo>
                <a:lnTo>
                  <a:pt x="3127248" y="32766"/>
                </a:lnTo>
                <a:lnTo>
                  <a:pt x="3124200" y="31242"/>
                </a:lnTo>
                <a:close/>
              </a:path>
              <a:path w="4361180" h="71754">
                <a:moveTo>
                  <a:pt x="3186684" y="31242"/>
                </a:moveTo>
                <a:lnTo>
                  <a:pt x="3160014" y="31242"/>
                </a:lnTo>
                <a:lnTo>
                  <a:pt x="3156966" y="32766"/>
                </a:lnTo>
                <a:lnTo>
                  <a:pt x="3155441" y="35814"/>
                </a:lnTo>
                <a:lnTo>
                  <a:pt x="3156966" y="38862"/>
                </a:lnTo>
                <a:lnTo>
                  <a:pt x="3160014" y="40386"/>
                </a:lnTo>
                <a:lnTo>
                  <a:pt x="3186684" y="40386"/>
                </a:lnTo>
                <a:lnTo>
                  <a:pt x="3190494" y="38862"/>
                </a:lnTo>
                <a:lnTo>
                  <a:pt x="3191256" y="35814"/>
                </a:lnTo>
                <a:lnTo>
                  <a:pt x="3190494" y="32766"/>
                </a:lnTo>
                <a:lnTo>
                  <a:pt x="3186684" y="31242"/>
                </a:lnTo>
                <a:close/>
              </a:path>
              <a:path w="4361180" h="71754">
                <a:moveTo>
                  <a:pt x="3249930" y="31242"/>
                </a:moveTo>
                <a:lnTo>
                  <a:pt x="3223260" y="31242"/>
                </a:lnTo>
                <a:lnTo>
                  <a:pt x="3219450" y="32766"/>
                </a:lnTo>
                <a:lnTo>
                  <a:pt x="3218688" y="35814"/>
                </a:lnTo>
                <a:lnTo>
                  <a:pt x="3219450" y="38862"/>
                </a:lnTo>
                <a:lnTo>
                  <a:pt x="3223260" y="40386"/>
                </a:lnTo>
                <a:lnTo>
                  <a:pt x="3249930" y="40386"/>
                </a:lnTo>
                <a:lnTo>
                  <a:pt x="3252978" y="38862"/>
                </a:lnTo>
                <a:lnTo>
                  <a:pt x="3254502" y="35814"/>
                </a:lnTo>
                <a:lnTo>
                  <a:pt x="3252978" y="32766"/>
                </a:lnTo>
                <a:lnTo>
                  <a:pt x="3249930" y="31242"/>
                </a:lnTo>
                <a:close/>
              </a:path>
              <a:path w="4361180" h="71754">
                <a:moveTo>
                  <a:pt x="3312414" y="31242"/>
                </a:moveTo>
                <a:lnTo>
                  <a:pt x="3285744" y="31242"/>
                </a:lnTo>
                <a:lnTo>
                  <a:pt x="3282696" y="32766"/>
                </a:lnTo>
                <a:lnTo>
                  <a:pt x="3281172" y="35814"/>
                </a:lnTo>
                <a:lnTo>
                  <a:pt x="3282696" y="38862"/>
                </a:lnTo>
                <a:lnTo>
                  <a:pt x="3285744" y="40386"/>
                </a:lnTo>
                <a:lnTo>
                  <a:pt x="3312414" y="40386"/>
                </a:lnTo>
                <a:lnTo>
                  <a:pt x="3315462" y="38862"/>
                </a:lnTo>
                <a:lnTo>
                  <a:pt x="3316986" y="35814"/>
                </a:lnTo>
                <a:lnTo>
                  <a:pt x="3315462" y="32766"/>
                </a:lnTo>
                <a:lnTo>
                  <a:pt x="3312414" y="31242"/>
                </a:lnTo>
                <a:close/>
              </a:path>
              <a:path w="4361180" h="71754">
                <a:moveTo>
                  <a:pt x="3374898" y="31242"/>
                </a:moveTo>
                <a:lnTo>
                  <a:pt x="3348228" y="31242"/>
                </a:lnTo>
                <a:lnTo>
                  <a:pt x="3345180" y="32766"/>
                </a:lnTo>
                <a:lnTo>
                  <a:pt x="3343656" y="35814"/>
                </a:lnTo>
                <a:lnTo>
                  <a:pt x="3345180" y="38862"/>
                </a:lnTo>
                <a:lnTo>
                  <a:pt x="3348228" y="40386"/>
                </a:lnTo>
                <a:lnTo>
                  <a:pt x="3374898" y="40386"/>
                </a:lnTo>
                <a:lnTo>
                  <a:pt x="3378708" y="38862"/>
                </a:lnTo>
                <a:lnTo>
                  <a:pt x="3379470" y="35814"/>
                </a:lnTo>
                <a:lnTo>
                  <a:pt x="3378708" y="32766"/>
                </a:lnTo>
                <a:lnTo>
                  <a:pt x="3374898" y="31242"/>
                </a:lnTo>
                <a:close/>
              </a:path>
              <a:path w="4361180" h="71754">
                <a:moveTo>
                  <a:pt x="3438144" y="31242"/>
                </a:moveTo>
                <a:lnTo>
                  <a:pt x="3410712" y="31242"/>
                </a:lnTo>
                <a:lnTo>
                  <a:pt x="3407664" y="32766"/>
                </a:lnTo>
                <a:lnTo>
                  <a:pt x="3406902" y="35814"/>
                </a:lnTo>
                <a:lnTo>
                  <a:pt x="3407664" y="38862"/>
                </a:lnTo>
                <a:lnTo>
                  <a:pt x="3410712" y="40386"/>
                </a:lnTo>
                <a:lnTo>
                  <a:pt x="3438144" y="40386"/>
                </a:lnTo>
                <a:lnTo>
                  <a:pt x="3441191" y="38862"/>
                </a:lnTo>
                <a:lnTo>
                  <a:pt x="3442716" y="35814"/>
                </a:lnTo>
                <a:lnTo>
                  <a:pt x="3441191" y="32766"/>
                </a:lnTo>
                <a:lnTo>
                  <a:pt x="3438144" y="31242"/>
                </a:lnTo>
                <a:close/>
              </a:path>
              <a:path w="4361180" h="71754">
                <a:moveTo>
                  <a:pt x="3500628" y="31242"/>
                </a:moveTo>
                <a:lnTo>
                  <a:pt x="3473958" y="31242"/>
                </a:lnTo>
                <a:lnTo>
                  <a:pt x="3470910" y="32766"/>
                </a:lnTo>
                <a:lnTo>
                  <a:pt x="3469386" y="35814"/>
                </a:lnTo>
                <a:lnTo>
                  <a:pt x="3470910" y="38862"/>
                </a:lnTo>
                <a:lnTo>
                  <a:pt x="3473958" y="40386"/>
                </a:lnTo>
                <a:lnTo>
                  <a:pt x="3500628" y="40386"/>
                </a:lnTo>
                <a:lnTo>
                  <a:pt x="3503676" y="38862"/>
                </a:lnTo>
                <a:lnTo>
                  <a:pt x="3505200" y="35814"/>
                </a:lnTo>
                <a:lnTo>
                  <a:pt x="3503676" y="32766"/>
                </a:lnTo>
                <a:lnTo>
                  <a:pt x="3500628" y="31242"/>
                </a:lnTo>
                <a:close/>
              </a:path>
              <a:path w="4361180" h="71754">
                <a:moveTo>
                  <a:pt x="3563112" y="31242"/>
                </a:moveTo>
                <a:lnTo>
                  <a:pt x="3536441" y="31242"/>
                </a:lnTo>
                <a:lnTo>
                  <a:pt x="3533394" y="32766"/>
                </a:lnTo>
                <a:lnTo>
                  <a:pt x="3531870" y="35814"/>
                </a:lnTo>
                <a:lnTo>
                  <a:pt x="3533394" y="38862"/>
                </a:lnTo>
                <a:lnTo>
                  <a:pt x="3536441" y="40386"/>
                </a:lnTo>
                <a:lnTo>
                  <a:pt x="3563112" y="40386"/>
                </a:lnTo>
                <a:lnTo>
                  <a:pt x="3566922" y="38862"/>
                </a:lnTo>
                <a:lnTo>
                  <a:pt x="3567684" y="35814"/>
                </a:lnTo>
                <a:lnTo>
                  <a:pt x="3566922" y="32766"/>
                </a:lnTo>
                <a:lnTo>
                  <a:pt x="3563112" y="31242"/>
                </a:lnTo>
                <a:close/>
              </a:path>
              <a:path w="4361180" h="71754">
                <a:moveTo>
                  <a:pt x="3626358" y="31242"/>
                </a:moveTo>
                <a:lnTo>
                  <a:pt x="3598926" y="31242"/>
                </a:lnTo>
                <a:lnTo>
                  <a:pt x="3595878" y="32766"/>
                </a:lnTo>
                <a:lnTo>
                  <a:pt x="3595116" y="35814"/>
                </a:lnTo>
                <a:lnTo>
                  <a:pt x="3595878" y="38862"/>
                </a:lnTo>
                <a:lnTo>
                  <a:pt x="3598926" y="40386"/>
                </a:lnTo>
                <a:lnTo>
                  <a:pt x="3626358" y="40386"/>
                </a:lnTo>
                <a:lnTo>
                  <a:pt x="3629406" y="38862"/>
                </a:lnTo>
                <a:lnTo>
                  <a:pt x="3630930" y="35814"/>
                </a:lnTo>
                <a:lnTo>
                  <a:pt x="3629406" y="32766"/>
                </a:lnTo>
                <a:lnTo>
                  <a:pt x="3626358" y="31242"/>
                </a:lnTo>
                <a:close/>
              </a:path>
              <a:path w="4361180" h="71754">
                <a:moveTo>
                  <a:pt x="3688841" y="31242"/>
                </a:moveTo>
                <a:lnTo>
                  <a:pt x="3662172" y="31242"/>
                </a:lnTo>
                <a:lnTo>
                  <a:pt x="3659124" y="32766"/>
                </a:lnTo>
                <a:lnTo>
                  <a:pt x="3657600" y="35814"/>
                </a:lnTo>
                <a:lnTo>
                  <a:pt x="3659124" y="38862"/>
                </a:lnTo>
                <a:lnTo>
                  <a:pt x="3662172" y="40386"/>
                </a:lnTo>
                <a:lnTo>
                  <a:pt x="3688841" y="40386"/>
                </a:lnTo>
                <a:lnTo>
                  <a:pt x="3691890" y="38862"/>
                </a:lnTo>
                <a:lnTo>
                  <a:pt x="3693414" y="35814"/>
                </a:lnTo>
                <a:lnTo>
                  <a:pt x="3691890" y="32766"/>
                </a:lnTo>
                <a:lnTo>
                  <a:pt x="3688841" y="31242"/>
                </a:lnTo>
                <a:close/>
              </a:path>
              <a:path w="4361180" h="71754">
                <a:moveTo>
                  <a:pt x="3751326" y="31242"/>
                </a:moveTo>
                <a:lnTo>
                  <a:pt x="3724656" y="31242"/>
                </a:lnTo>
                <a:lnTo>
                  <a:pt x="3721608" y="32766"/>
                </a:lnTo>
                <a:lnTo>
                  <a:pt x="3720084" y="35814"/>
                </a:lnTo>
                <a:lnTo>
                  <a:pt x="3721608" y="38862"/>
                </a:lnTo>
                <a:lnTo>
                  <a:pt x="3724656" y="40386"/>
                </a:lnTo>
                <a:lnTo>
                  <a:pt x="3751326" y="40386"/>
                </a:lnTo>
                <a:lnTo>
                  <a:pt x="3754374" y="38862"/>
                </a:lnTo>
                <a:lnTo>
                  <a:pt x="3755898" y="35814"/>
                </a:lnTo>
                <a:lnTo>
                  <a:pt x="3754374" y="32766"/>
                </a:lnTo>
                <a:lnTo>
                  <a:pt x="3751326" y="31242"/>
                </a:lnTo>
                <a:close/>
              </a:path>
              <a:path w="4361180" h="71754">
                <a:moveTo>
                  <a:pt x="3814572" y="31242"/>
                </a:moveTo>
                <a:lnTo>
                  <a:pt x="3787140" y="31242"/>
                </a:lnTo>
                <a:lnTo>
                  <a:pt x="3784091" y="32766"/>
                </a:lnTo>
                <a:lnTo>
                  <a:pt x="3783330" y="35814"/>
                </a:lnTo>
                <a:lnTo>
                  <a:pt x="3784091" y="38862"/>
                </a:lnTo>
                <a:lnTo>
                  <a:pt x="3787140" y="40386"/>
                </a:lnTo>
                <a:lnTo>
                  <a:pt x="3814572" y="40386"/>
                </a:lnTo>
                <a:lnTo>
                  <a:pt x="3817620" y="38862"/>
                </a:lnTo>
                <a:lnTo>
                  <a:pt x="3819144" y="35814"/>
                </a:lnTo>
                <a:lnTo>
                  <a:pt x="3817620" y="32766"/>
                </a:lnTo>
                <a:lnTo>
                  <a:pt x="3814572" y="31242"/>
                </a:lnTo>
                <a:close/>
              </a:path>
              <a:path w="4361180" h="71754">
                <a:moveTo>
                  <a:pt x="3877056" y="31242"/>
                </a:moveTo>
                <a:lnTo>
                  <a:pt x="3850386" y="31242"/>
                </a:lnTo>
                <a:lnTo>
                  <a:pt x="3847338" y="32766"/>
                </a:lnTo>
                <a:lnTo>
                  <a:pt x="3845814" y="35814"/>
                </a:lnTo>
                <a:lnTo>
                  <a:pt x="3847338" y="38862"/>
                </a:lnTo>
                <a:lnTo>
                  <a:pt x="3850386" y="40386"/>
                </a:lnTo>
                <a:lnTo>
                  <a:pt x="3877056" y="40386"/>
                </a:lnTo>
                <a:lnTo>
                  <a:pt x="3880104" y="38862"/>
                </a:lnTo>
                <a:lnTo>
                  <a:pt x="3881628" y="35814"/>
                </a:lnTo>
                <a:lnTo>
                  <a:pt x="3880104" y="32766"/>
                </a:lnTo>
                <a:lnTo>
                  <a:pt x="3877056" y="31242"/>
                </a:lnTo>
                <a:close/>
              </a:path>
              <a:path w="4361180" h="71754">
                <a:moveTo>
                  <a:pt x="3939540" y="31242"/>
                </a:moveTo>
                <a:lnTo>
                  <a:pt x="3912870" y="31242"/>
                </a:lnTo>
                <a:lnTo>
                  <a:pt x="3909822" y="32766"/>
                </a:lnTo>
                <a:lnTo>
                  <a:pt x="3908298" y="35814"/>
                </a:lnTo>
                <a:lnTo>
                  <a:pt x="3909822" y="38862"/>
                </a:lnTo>
                <a:lnTo>
                  <a:pt x="3912870" y="40386"/>
                </a:lnTo>
                <a:lnTo>
                  <a:pt x="3939540" y="40386"/>
                </a:lnTo>
                <a:lnTo>
                  <a:pt x="3942588" y="38862"/>
                </a:lnTo>
                <a:lnTo>
                  <a:pt x="3944112" y="35814"/>
                </a:lnTo>
                <a:lnTo>
                  <a:pt x="3942588" y="32766"/>
                </a:lnTo>
                <a:lnTo>
                  <a:pt x="3939540" y="31242"/>
                </a:lnTo>
                <a:close/>
              </a:path>
              <a:path w="4361180" h="71754">
                <a:moveTo>
                  <a:pt x="4002786" y="31242"/>
                </a:moveTo>
                <a:lnTo>
                  <a:pt x="3975354" y="31242"/>
                </a:lnTo>
                <a:lnTo>
                  <a:pt x="3972306" y="32766"/>
                </a:lnTo>
                <a:lnTo>
                  <a:pt x="3970782" y="35814"/>
                </a:lnTo>
                <a:lnTo>
                  <a:pt x="3972306" y="38862"/>
                </a:lnTo>
                <a:lnTo>
                  <a:pt x="3975354" y="40386"/>
                </a:lnTo>
                <a:lnTo>
                  <a:pt x="4002786" y="40386"/>
                </a:lnTo>
                <a:lnTo>
                  <a:pt x="4005834" y="38862"/>
                </a:lnTo>
                <a:lnTo>
                  <a:pt x="4007358" y="35814"/>
                </a:lnTo>
                <a:lnTo>
                  <a:pt x="4005834" y="32766"/>
                </a:lnTo>
                <a:lnTo>
                  <a:pt x="4002786" y="31242"/>
                </a:lnTo>
                <a:close/>
              </a:path>
              <a:path w="4361180" h="71754">
                <a:moveTo>
                  <a:pt x="4065270" y="31242"/>
                </a:moveTo>
                <a:lnTo>
                  <a:pt x="4038600" y="31242"/>
                </a:lnTo>
                <a:lnTo>
                  <a:pt x="4035552" y="32766"/>
                </a:lnTo>
                <a:lnTo>
                  <a:pt x="4034028" y="35814"/>
                </a:lnTo>
                <a:lnTo>
                  <a:pt x="4035552" y="38862"/>
                </a:lnTo>
                <a:lnTo>
                  <a:pt x="4038600" y="40386"/>
                </a:lnTo>
                <a:lnTo>
                  <a:pt x="4065270" y="40386"/>
                </a:lnTo>
                <a:lnTo>
                  <a:pt x="4068318" y="38862"/>
                </a:lnTo>
                <a:lnTo>
                  <a:pt x="4069841" y="35814"/>
                </a:lnTo>
                <a:lnTo>
                  <a:pt x="4068318" y="32766"/>
                </a:lnTo>
                <a:lnTo>
                  <a:pt x="4065270" y="31242"/>
                </a:lnTo>
                <a:close/>
              </a:path>
              <a:path w="4361180" h="71754">
                <a:moveTo>
                  <a:pt x="4127754" y="31242"/>
                </a:moveTo>
                <a:lnTo>
                  <a:pt x="4101084" y="31242"/>
                </a:lnTo>
                <a:lnTo>
                  <a:pt x="4098036" y="32766"/>
                </a:lnTo>
                <a:lnTo>
                  <a:pt x="4096512" y="35814"/>
                </a:lnTo>
                <a:lnTo>
                  <a:pt x="4098036" y="38862"/>
                </a:lnTo>
                <a:lnTo>
                  <a:pt x="4101084" y="40386"/>
                </a:lnTo>
                <a:lnTo>
                  <a:pt x="4127754" y="40386"/>
                </a:lnTo>
                <a:lnTo>
                  <a:pt x="4130802" y="38862"/>
                </a:lnTo>
                <a:lnTo>
                  <a:pt x="4132326" y="35814"/>
                </a:lnTo>
                <a:lnTo>
                  <a:pt x="4130802" y="32766"/>
                </a:lnTo>
                <a:lnTo>
                  <a:pt x="4127754" y="31242"/>
                </a:lnTo>
                <a:close/>
              </a:path>
              <a:path w="4361180" h="71754">
                <a:moveTo>
                  <a:pt x="4191000" y="31242"/>
                </a:moveTo>
                <a:lnTo>
                  <a:pt x="4163568" y="31242"/>
                </a:lnTo>
                <a:lnTo>
                  <a:pt x="4160520" y="32766"/>
                </a:lnTo>
                <a:lnTo>
                  <a:pt x="4158996" y="35814"/>
                </a:lnTo>
                <a:lnTo>
                  <a:pt x="4160520" y="38862"/>
                </a:lnTo>
                <a:lnTo>
                  <a:pt x="4163568" y="40386"/>
                </a:lnTo>
                <a:lnTo>
                  <a:pt x="4191000" y="40386"/>
                </a:lnTo>
                <a:lnTo>
                  <a:pt x="4194048" y="38862"/>
                </a:lnTo>
                <a:lnTo>
                  <a:pt x="4194810" y="35814"/>
                </a:lnTo>
                <a:lnTo>
                  <a:pt x="4194048" y="32766"/>
                </a:lnTo>
                <a:lnTo>
                  <a:pt x="4191000" y="31242"/>
                </a:lnTo>
                <a:close/>
              </a:path>
              <a:path w="4361180" h="71754">
                <a:moveTo>
                  <a:pt x="4253484" y="31242"/>
                </a:moveTo>
                <a:lnTo>
                  <a:pt x="4226814" y="31242"/>
                </a:lnTo>
                <a:lnTo>
                  <a:pt x="4223004" y="32766"/>
                </a:lnTo>
                <a:lnTo>
                  <a:pt x="4222242" y="35814"/>
                </a:lnTo>
                <a:lnTo>
                  <a:pt x="4223004" y="38862"/>
                </a:lnTo>
                <a:lnTo>
                  <a:pt x="4226814" y="40386"/>
                </a:lnTo>
                <a:lnTo>
                  <a:pt x="4253484" y="40386"/>
                </a:lnTo>
                <a:lnTo>
                  <a:pt x="4256532" y="38862"/>
                </a:lnTo>
                <a:lnTo>
                  <a:pt x="4258056" y="35814"/>
                </a:lnTo>
                <a:lnTo>
                  <a:pt x="4256532" y="32766"/>
                </a:lnTo>
                <a:lnTo>
                  <a:pt x="4253484" y="31242"/>
                </a:lnTo>
                <a:close/>
              </a:path>
              <a:path w="4361180" h="71754">
                <a:moveTo>
                  <a:pt x="4289298" y="0"/>
                </a:moveTo>
                <a:lnTo>
                  <a:pt x="4312920" y="35814"/>
                </a:lnTo>
                <a:lnTo>
                  <a:pt x="4289298" y="71627"/>
                </a:lnTo>
                <a:lnTo>
                  <a:pt x="4351782" y="40386"/>
                </a:lnTo>
                <a:lnTo>
                  <a:pt x="4312920" y="40386"/>
                </a:lnTo>
                <a:lnTo>
                  <a:pt x="4315968" y="38862"/>
                </a:lnTo>
                <a:lnTo>
                  <a:pt x="4317492" y="35814"/>
                </a:lnTo>
                <a:lnTo>
                  <a:pt x="4315968" y="32766"/>
                </a:lnTo>
                <a:lnTo>
                  <a:pt x="4312920" y="31242"/>
                </a:lnTo>
                <a:lnTo>
                  <a:pt x="4351782" y="31242"/>
                </a:lnTo>
                <a:lnTo>
                  <a:pt x="4289298" y="0"/>
                </a:lnTo>
                <a:close/>
              </a:path>
              <a:path w="4361180" h="71754">
                <a:moveTo>
                  <a:pt x="4309904" y="31242"/>
                </a:moveTo>
                <a:lnTo>
                  <a:pt x="4289298" y="31242"/>
                </a:lnTo>
                <a:lnTo>
                  <a:pt x="4286250" y="32766"/>
                </a:lnTo>
                <a:lnTo>
                  <a:pt x="4284726" y="35814"/>
                </a:lnTo>
                <a:lnTo>
                  <a:pt x="4286250" y="38862"/>
                </a:lnTo>
                <a:lnTo>
                  <a:pt x="4289298" y="40386"/>
                </a:lnTo>
                <a:lnTo>
                  <a:pt x="4309904" y="40386"/>
                </a:lnTo>
                <a:lnTo>
                  <a:pt x="4312920" y="35814"/>
                </a:lnTo>
                <a:lnTo>
                  <a:pt x="4309904" y="31242"/>
                </a:lnTo>
                <a:close/>
              </a:path>
              <a:path w="4361180" h="71754">
                <a:moveTo>
                  <a:pt x="4351782" y="31242"/>
                </a:moveTo>
                <a:lnTo>
                  <a:pt x="4312920" y="31242"/>
                </a:lnTo>
                <a:lnTo>
                  <a:pt x="4315968" y="32766"/>
                </a:lnTo>
                <a:lnTo>
                  <a:pt x="4317492" y="35814"/>
                </a:lnTo>
                <a:lnTo>
                  <a:pt x="4315968" y="38862"/>
                </a:lnTo>
                <a:lnTo>
                  <a:pt x="4312920" y="40386"/>
                </a:lnTo>
                <a:lnTo>
                  <a:pt x="4351782" y="40386"/>
                </a:lnTo>
                <a:lnTo>
                  <a:pt x="4360926" y="35814"/>
                </a:lnTo>
                <a:lnTo>
                  <a:pt x="435178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539452" y="4058391"/>
            <a:ext cx="4240036" cy="69762"/>
          </a:xfrm>
          <a:custGeom>
            <a:avLst/>
            <a:gdLst/>
            <a:ahLst/>
            <a:cxnLst/>
            <a:rect l="l" t="t" r="r" b="b"/>
            <a:pathLst>
              <a:path w="4361180" h="71754">
                <a:moveTo>
                  <a:pt x="24383" y="11429"/>
                </a:moveTo>
                <a:lnTo>
                  <a:pt x="0" y="35813"/>
                </a:lnTo>
                <a:lnTo>
                  <a:pt x="24383" y="59435"/>
                </a:lnTo>
                <a:lnTo>
                  <a:pt x="43434" y="40385"/>
                </a:lnTo>
                <a:lnTo>
                  <a:pt x="24383" y="40385"/>
                </a:lnTo>
                <a:lnTo>
                  <a:pt x="20573" y="38862"/>
                </a:lnTo>
                <a:lnTo>
                  <a:pt x="19811" y="35813"/>
                </a:lnTo>
                <a:lnTo>
                  <a:pt x="20573" y="32765"/>
                </a:lnTo>
                <a:lnTo>
                  <a:pt x="24383" y="31241"/>
                </a:lnTo>
                <a:lnTo>
                  <a:pt x="43576" y="31241"/>
                </a:lnTo>
                <a:lnTo>
                  <a:pt x="24383" y="11429"/>
                </a:lnTo>
                <a:close/>
              </a:path>
              <a:path w="4361180" h="71754">
                <a:moveTo>
                  <a:pt x="43576" y="31241"/>
                </a:moveTo>
                <a:lnTo>
                  <a:pt x="24383" y="31241"/>
                </a:lnTo>
                <a:lnTo>
                  <a:pt x="20573" y="32765"/>
                </a:lnTo>
                <a:lnTo>
                  <a:pt x="19811" y="35813"/>
                </a:lnTo>
                <a:lnTo>
                  <a:pt x="20573" y="38862"/>
                </a:lnTo>
                <a:lnTo>
                  <a:pt x="24383" y="40385"/>
                </a:lnTo>
                <a:lnTo>
                  <a:pt x="43434" y="40385"/>
                </a:lnTo>
                <a:lnTo>
                  <a:pt x="48006" y="35813"/>
                </a:lnTo>
                <a:lnTo>
                  <a:pt x="43576" y="31241"/>
                </a:lnTo>
                <a:close/>
              </a:path>
              <a:path w="4361180" h="71754">
                <a:moveTo>
                  <a:pt x="51053" y="31241"/>
                </a:moveTo>
                <a:lnTo>
                  <a:pt x="43576" y="31241"/>
                </a:lnTo>
                <a:lnTo>
                  <a:pt x="48006" y="35813"/>
                </a:lnTo>
                <a:lnTo>
                  <a:pt x="43434" y="40385"/>
                </a:lnTo>
                <a:lnTo>
                  <a:pt x="51053" y="40385"/>
                </a:lnTo>
                <a:lnTo>
                  <a:pt x="54101" y="38862"/>
                </a:lnTo>
                <a:lnTo>
                  <a:pt x="55625" y="35813"/>
                </a:lnTo>
                <a:lnTo>
                  <a:pt x="54101" y="32765"/>
                </a:lnTo>
                <a:lnTo>
                  <a:pt x="51053" y="31241"/>
                </a:lnTo>
                <a:close/>
              </a:path>
              <a:path w="4361180" h="71754">
                <a:moveTo>
                  <a:pt x="113537" y="31241"/>
                </a:moveTo>
                <a:lnTo>
                  <a:pt x="86868" y="31241"/>
                </a:lnTo>
                <a:lnTo>
                  <a:pt x="83819" y="32765"/>
                </a:lnTo>
                <a:lnTo>
                  <a:pt x="82295" y="35813"/>
                </a:lnTo>
                <a:lnTo>
                  <a:pt x="83819" y="38862"/>
                </a:lnTo>
                <a:lnTo>
                  <a:pt x="86868" y="40385"/>
                </a:lnTo>
                <a:lnTo>
                  <a:pt x="113537" y="40385"/>
                </a:lnTo>
                <a:lnTo>
                  <a:pt x="116586" y="38862"/>
                </a:lnTo>
                <a:lnTo>
                  <a:pt x="118109" y="35813"/>
                </a:lnTo>
                <a:lnTo>
                  <a:pt x="116586" y="32765"/>
                </a:lnTo>
                <a:lnTo>
                  <a:pt x="113537" y="31241"/>
                </a:lnTo>
                <a:close/>
              </a:path>
              <a:path w="4361180" h="71754">
                <a:moveTo>
                  <a:pt x="176021" y="31241"/>
                </a:moveTo>
                <a:lnTo>
                  <a:pt x="149351" y="31241"/>
                </a:lnTo>
                <a:lnTo>
                  <a:pt x="146303" y="32765"/>
                </a:lnTo>
                <a:lnTo>
                  <a:pt x="144780" y="35813"/>
                </a:lnTo>
                <a:lnTo>
                  <a:pt x="146303" y="38862"/>
                </a:lnTo>
                <a:lnTo>
                  <a:pt x="149351" y="40385"/>
                </a:lnTo>
                <a:lnTo>
                  <a:pt x="176021" y="40385"/>
                </a:lnTo>
                <a:lnTo>
                  <a:pt x="179831" y="38862"/>
                </a:lnTo>
                <a:lnTo>
                  <a:pt x="180594" y="35813"/>
                </a:lnTo>
                <a:lnTo>
                  <a:pt x="179831" y="32765"/>
                </a:lnTo>
                <a:lnTo>
                  <a:pt x="176021" y="31241"/>
                </a:lnTo>
                <a:close/>
              </a:path>
              <a:path w="4361180" h="71754">
                <a:moveTo>
                  <a:pt x="239268" y="31241"/>
                </a:moveTo>
                <a:lnTo>
                  <a:pt x="212597" y="31241"/>
                </a:lnTo>
                <a:lnTo>
                  <a:pt x="208787" y="32765"/>
                </a:lnTo>
                <a:lnTo>
                  <a:pt x="208025" y="35813"/>
                </a:lnTo>
                <a:lnTo>
                  <a:pt x="208787" y="38862"/>
                </a:lnTo>
                <a:lnTo>
                  <a:pt x="212597" y="40385"/>
                </a:lnTo>
                <a:lnTo>
                  <a:pt x="239268" y="40385"/>
                </a:lnTo>
                <a:lnTo>
                  <a:pt x="242315" y="38862"/>
                </a:lnTo>
                <a:lnTo>
                  <a:pt x="243839" y="35813"/>
                </a:lnTo>
                <a:lnTo>
                  <a:pt x="242315" y="32765"/>
                </a:lnTo>
                <a:lnTo>
                  <a:pt x="239268" y="31241"/>
                </a:lnTo>
                <a:close/>
              </a:path>
              <a:path w="4361180" h="71754">
                <a:moveTo>
                  <a:pt x="301751" y="31241"/>
                </a:moveTo>
                <a:lnTo>
                  <a:pt x="275081" y="31241"/>
                </a:lnTo>
                <a:lnTo>
                  <a:pt x="272033" y="32765"/>
                </a:lnTo>
                <a:lnTo>
                  <a:pt x="270509" y="35813"/>
                </a:lnTo>
                <a:lnTo>
                  <a:pt x="272033" y="38862"/>
                </a:lnTo>
                <a:lnTo>
                  <a:pt x="275081" y="40385"/>
                </a:lnTo>
                <a:lnTo>
                  <a:pt x="301751" y="40385"/>
                </a:lnTo>
                <a:lnTo>
                  <a:pt x="304800" y="38862"/>
                </a:lnTo>
                <a:lnTo>
                  <a:pt x="306324" y="35813"/>
                </a:lnTo>
                <a:lnTo>
                  <a:pt x="304800" y="32765"/>
                </a:lnTo>
                <a:lnTo>
                  <a:pt x="301751" y="31241"/>
                </a:lnTo>
                <a:close/>
              </a:path>
              <a:path w="4361180" h="71754">
                <a:moveTo>
                  <a:pt x="364236" y="31241"/>
                </a:moveTo>
                <a:lnTo>
                  <a:pt x="337565" y="31241"/>
                </a:lnTo>
                <a:lnTo>
                  <a:pt x="334518" y="32765"/>
                </a:lnTo>
                <a:lnTo>
                  <a:pt x="332994" y="35813"/>
                </a:lnTo>
                <a:lnTo>
                  <a:pt x="334518" y="38862"/>
                </a:lnTo>
                <a:lnTo>
                  <a:pt x="337565" y="40385"/>
                </a:lnTo>
                <a:lnTo>
                  <a:pt x="364236" y="40385"/>
                </a:lnTo>
                <a:lnTo>
                  <a:pt x="368045" y="38862"/>
                </a:lnTo>
                <a:lnTo>
                  <a:pt x="368807" y="35813"/>
                </a:lnTo>
                <a:lnTo>
                  <a:pt x="368045" y="32765"/>
                </a:lnTo>
                <a:lnTo>
                  <a:pt x="364236" y="31241"/>
                </a:lnTo>
                <a:close/>
              </a:path>
              <a:path w="4361180" h="71754">
                <a:moveTo>
                  <a:pt x="427481" y="31241"/>
                </a:moveTo>
                <a:lnTo>
                  <a:pt x="400050" y="31241"/>
                </a:lnTo>
                <a:lnTo>
                  <a:pt x="397001" y="32765"/>
                </a:lnTo>
                <a:lnTo>
                  <a:pt x="396239" y="35813"/>
                </a:lnTo>
                <a:lnTo>
                  <a:pt x="397001" y="38862"/>
                </a:lnTo>
                <a:lnTo>
                  <a:pt x="400050" y="40385"/>
                </a:lnTo>
                <a:lnTo>
                  <a:pt x="427481" y="40385"/>
                </a:lnTo>
                <a:lnTo>
                  <a:pt x="430530" y="38862"/>
                </a:lnTo>
                <a:lnTo>
                  <a:pt x="432053" y="35813"/>
                </a:lnTo>
                <a:lnTo>
                  <a:pt x="430530" y="32765"/>
                </a:lnTo>
                <a:lnTo>
                  <a:pt x="427481" y="31241"/>
                </a:lnTo>
                <a:close/>
              </a:path>
              <a:path w="4361180" h="71754">
                <a:moveTo>
                  <a:pt x="489965" y="31241"/>
                </a:moveTo>
                <a:lnTo>
                  <a:pt x="463295" y="31241"/>
                </a:lnTo>
                <a:lnTo>
                  <a:pt x="460247" y="32765"/>
                </a:lnTo>
                <a:lnTo>
                  <a:pt x="458724" y="35813"/>
                </a:lnTo>
                <a:lnTo>
                  <a:pt x="460247" y="38862"/>
                </a:lnTo>
                <a:lnTo>
                  <a:pt x="463295" y="40385"/>
                </a:lnTo>
                <a:lnTo>
                  <a:pt x="489965" y="40385"/>
                </a:lnTo>
                <a:lnTo>
                  <a:pt x="493013" y="38862"/>
                </a:lnTo>
                <a:lnTo>
                  <a:pt x="494538" y="35813"/>
                </a:lnTo>
                <a:lnTo>
                  <a:pt x="493013" y="32765"/>
                </a:lnTo>
                <a:lnTo>
                  <a:pt x="489965" y="31241"/>
                </a:lnTo>
                <a:close/>
              </a:path>
              <a:path w="4361180" h="71754">
                <a:moveTo>
                  <a:pt x="552450" y="31241"/>
                </a:moveTo>
                <a:lnTo>
                  <a:pt x="525780" y="31241"/>
                </a:lnTo>
                <a:lnTo>
                  <a:pt x="522731" y="32765"/>
                </a:lnTo>
                <a:lnTo>
                  <a:pt x="521207" y="35813"/>
                </a:lnTo>
                <a:lnTo>
                  <a:pt x="522731" y="38862"/>
                </a:lnTo>
                <a:lnTo>
                  <a:pt x="525780" y="40385"/>
                </a:lnTo>
                <a:lnTo>
                  <a:pt x="552450" y="40385"/>
                </a:lnTo>
                <a:lnTo>
                  <a:pt x="556259" y="38862"/>
                </a:lnTo>
                <a:lnTo>
                  <a:pt x="557021" y="35813"/>
                </a:lnTo>
                <a:lnTo>
                  <a:pt x="556259" y="32765"/>
                </a:lnTo>
                <a:lnTo>
                  <a:pt x="552450" y="31241"/>
                </a:lnTo>
                <a:close/>
              </a:path>
              <a:path w="4361180" h="71754">
                <a:moveTo>
                  <a:pt x="615695" y="31241"/>
                </a:moveTo>
                <a:lnTo>
                  <a:pt x="588263" y="31241"/>
                </a:lnTo>
                <a:lnTo>
                  <a:pt x="585215" y="32765"/>
                </a:lnTo>
                <a:lnTo>
                  <a:pt x="584453" y="35813"/>
                </a:lnTo>
                <a:lnTo>
                  <a:pt x="585215" y="38862"/>
                </a:lnTo>
                <a:lnTo>
                  <a:pt x="588263" y="40385"/>
                </a:lnTo>
                <a:lnTo>
                  <a:pt x="615695" y="40385"/>
                </a:lnTo>
                <a:lnTo>
                  <a:pt x="618744" y="38862"/>
                </a:lnTo>
                <a:lnTo>
                  <a:pt x="620268" y="35813"/>
                </a:lnTo>
                <a:lnTo>
                  <a:pt x="618744" y="32765"/>
                </a:lnTo>
                <a:lnTo>
                  <a:pt x="615695" y="31241"/>
                </a:lnTo>
                <a:close/>
              </a:path>
              <a:path w="4361180" h="71754">
                <a:moveTo>
                  <a:pt x="678180" y="31241"/>
                </a:moveTo>
                <a:lnTo>
                  <a:pt x="651509" y="31241"/>
                </a:lnTo>
                <a:lnTo>
                  <a:pt x="648462" y="32765"/>
                </a:lnTo>
                <a:lnTo>
                  <a:pt x="646938" y="35813"/>
                </a:lnTo>
                <a:lnTo>
                  <a:pt x="648462" y="38862"/>
                </a:lnTo>
                <a:lnTo>
                  <a:pt x="651509" y="40385"/>
                </a:lnTo>
                <a:lnTo>
                  <a:pt x="678180" y="40385"/>
                </a:lnTo>
                <a:lnTo>
                  <a:pt x="681227" y="38862"/>
                </a:lnTo>
                <a:lnTo>
                  <a:pt x="682751" y="35813"/>
                </a:lnTo>
                <a:lnTo>
                  <a:pt x="681227" y="32765"/>
                </a:lnTo>
                <a:lnTo>
                  <a:pt x="678180" y="31241"/>
                </a:lnTo>
                <a:close/>
              </a:path>
              <a:path w="4361180" h="71754">
                <a:moveTo>
                  <a:pt x="740663" y="31241"/>
                </a:moveTo>
                <a:lnTo>
                  <a:pt x="713994" y="31241"/>
                </a:lnTo>
                <a:lnTo>
                  <a:pt x="710945" y="32765"/>
                </a:lnTo>
                <a:lnTo>
                  <a:pt x="709421" y="35813"/>
                </a:lnTo>
                <a:lnTo>
                  <a:pt x="710945" y="38862"/>
                </a:lnTo>
                <a:lnTo>
                  <a:pt x="713994" y="40385"/>
                </a:lnTo>
                <a:lnTo>
                  <a:pt x="740663" y="40385"/>
                </a:lnTo>
                <a:lnTo>
                  <a:pt x="743712" y="38862"/>
                </a:lnTo>
                <a:lnTo>
                  <a:pt x="745236" y="35813"/>
                </a:lnTo>
                <a:lnTo>
                  <a:pt x="743712" y="32765"/>
                </a:lnTo>
                <a:lnTo>
                  <a:pt x="740663" y="31241"/>
                </a:lnTo>
                <a:close/>
              </a:path>
              <a:path w="4361180" h="71754">
                <a:moveTo>
                  <a:pt x="803909" y="31241"/>
                </a:moveTo>
                <a:lnTo>
                  <a:pt x="776477" y="31241"/>
                </a:lnTo>
                <a:lnTo>
                  <a:pt x="773430" y="32765"/>
                </a:lnTo>
                <a:lnTo>
                  <a:pt x="772668" y="35813"/>
                </a:lnTo>
                <a:lnTo>
                  <a:pt x="773430" y="38862"/>
                </a:lnTo>
                <a:lnTo>
                  <a:pt x="776477" y="40385"/>
                </a:lnTo>
                <a:lnTo>
                  <a:pt x="803909" y="40385"/>
                </a:lnTo>
                <a:lnTo>
                  <a:pt x="806957" y="38862"/>
                </a:lnTo>
                <a:lnTo>
                  <a:pt x="808482" y="35813"/>
                </a:lnTo>
                <a:lnTo>
                  <a:pt x="806957" y="32765"/>
                </a:lnTo>
                <a:lnTo>
                  <a:pt x="803909" y="31241"/>
                </a:lnTo>
                <a:close/>
              </a:path>
              <a:path w="4361180" h="71754">
                <a:moveTo>
                  <a:pt x="866394" y="31241"/>
                </a:moveTo>
                <a:lnTo>
                  <a:pt x="839724" y="31241"/>
                </a:lnTo>
                <a:lnTo>
                  <a:pt x="836676" y="32765"/>
                </a:lnTo>
                <a:lnTo>
                  <a:pt x="835151" y="35813"/>
                </a:lnTo>
                <a:lnTo>
                  <a:pt x="836676" y="38862"/>
                </a:lnTo>
                <a:lnTo>
                  <a:pt x="839724" y="40385"/>
                </a:lnTo>
                <a:lnTo>
                  <a:pt x="866394" y="40385"/>
                </a:lnTo>
                <a:lnTo>
                  <a:pt x="869441" y="38862"/>
                </a:lnTo>
                <a:lnTo>
                  <a:pt x="870965" y="35813"/>
                </a:lnTo>
                <a:lnTo>
                  <a:pt x="869441" y="32765"/>
                </a:lnTo>
                <a:lnTo>
                  <a:pt x="866394" y="31241"/>
                </a:lnTo>
                <a:close/>
              </a:path>
              <a:path w="4361180" h="71754">
                <a:moveTo>
                  <a:pt x="928877" y="31241"/>
                </a:moveTo>
                <a:lnTo>
                  <a:pt x="902207" y="31241"/>
                </a:lnTo>
                <a:lnTo>
                  <a:pt x="899159" y="32765"/>
                </a:lnTo>
                <a:lnTo>
                  <a:pt x="897636" y="35813"/>
                </a:lnTo>
                <a:lnTo>
                  <a:pt x="899159" y="38862"/>
                </a:lnTo>
                <a:lnTo>
                  <a:pt x="902207" y="40385"/>
                </a:lnTo>
                <a:lnTo>
                  <a:pt x="928877" y="40385"/>
                </a:lnTo>
                <a:lnTo>
                  <a:pt x="931926" y="38862"/>
                </a:lnTo>
                <a:lnTo>
                  <a:pt x="933450" y="35813"/>
                </a:lnTo>
                <a:lnTo>
                  <a:pt x="931926" y="32765"/>
                </a:lnTo>
                <a:lnTo>
                  <a:pt x="928877" y="31241"/>
                </a:lnTo>
                <a:close/>
              </a:path>
              <a:path w="4361180" h="71754">
                <a:moveTo>
                  <a:pt x="992124" y="31241"/>
                </a:moveTo>
                <a:lnTo>
                  <a:pt x="964691" y="31241"/>
                </a:lnTo>
                <a:lnTo>
                  <a:pt x="961644" y="32765"/>
                </a:lnTo>
                <a:lnTo>
                  <a:pt x="960119" y="35813"/>
                </a:lnTo>
                <a:lnTo>
                  <a:pt x="961644" y="38862"/>
                </a:lnTo>
                <a:lnTo>
                  <a:pt x="964691" y="40385"/>
                </a:lnTo>
                <a:lnTo>
                  <a:pt x="992124" y="40385"/>
                </a:lnTo>
                <a:lnTo>
                  <a:pt x="995171" y="38862"/>
                </a:lnTo>
                <a:lnTo>
                  <a:pt x="996695" y="35813"/>
                </a:lnTo>
                <a:lnTo>
                  <a:pt x="995171" y="32765"/>
                </a:lnTo>
                <a:lnTo>
                  <a:pt x="992124" y="31241"/>
                </a:lnTo>
                <a:close/>
              </a:path>
              <a:path w="4361180" h="71754">
                <a:moveTo>
                  <a:pt x="1054608" y="31241"/>
                </a:moveTo>
                <a:lnTo>
                  <a:pt x="1027938" y="31241"/>
                </a:lnTo>
                <a:lnTo>
                  <a:pt x="1024889" y="32765"/>
                </a:lnTo>
                <a:lnTo>
                  <a:pt x="1023365" y="35813"/>
                </a:lnTo>
                <a:lnTo>
                  <a:pt x="1024889" y="38862"/>
                </a:lnTo>
                <a:lnTo>
                  <a:pt x="1027938" y="40385"/>
                </a:lnTo>
                <a:lnTo>
                  <a:pt x="1054608" y="40385"/>
                </a:lnTo>
                <a:lnTo>
                  <a:pt x="1057656" y="38862"/>
                </a:lnTo>
                <a:lnTo>
                  <a:pt x="1059180" y="35813"/>
                </a:lnTo>
                <a:lnTo>
                  <a:pt x="1057656" y="32765"/>
                </a:lnTo>
                <a:lnTo>
                  <a:pt x="1054608" y="31241"/>
                </a:lnTo>
                <a:close/>
              </a:path>
              <a:path w="4361180" h="71754">
                <a:moveTo>
                  <a:pt x="1117091" y="31241"/>
                </a:moveTo>
                <a:lnTo>
                  <a:pt x="1090421" y="31241"/>
                </a:lnTo>
                <a:lnTo>
                  <a:pt x="1087374" y="32765"/>
                </a:lnTo>
                <a:lnTo>
                  <a:pt x="1085850" y="35813"/>
                </a:lnTo>
                <a:lnTo>
                  <a:pt x="1087374" y="38862"/>
                </a:lnTo>
                <a:lnTo>
                  <a:pt x="1090421" y="40385"/>
                </a:lnTo>
                <a:lnTo>
                  <a:pt x="1117091" y="40385"/>
                </a:lnTo>
                <a:lnTo>
                  <a:pt x="1120139" y="38862"/>
                </a:lnTo>
                <a:lnTo>
                  <a:pt x="1121664" y="35813"/>
                </a:lnTo>
                <a:lnTo>
                  <a:pt x="1120139" y="32765"/>
                </a:lnTo>
                <a:lnTo>
                  <a:pt x="1117091" y="31241"/>
                </a:lnTo>
                <a:close/>
              </a:path>
              <a:path w="4361180" h="71754">
                <a:moveTo>
                  <a:pt x="1180338" y="31241"/>
                </a:moveTo>
                <a:lnTo>
                  <a:pt x="1152906" y="31241"/>
                </a:lnTo>
                <a:lnTo>
                  <a:pt x="1149858" y="32765"/>
                </a:lnTo>
                <a:lnTo>
                  <a:pt x="1148333" y="35813"/>
                </a:lnTo>
                <a:lnTo>
                  <a:pt x="1149858" y="38862"/>
                </a:lnTo>
                <a:lnTo>
                  <a:pt x="1152906" y="40385"/>
                </a:lnTo>
                <a:lnTo>
                  <a:pt x="1180338" y="40385"/>
                </a:lnTo>
                <a:lnTo>
                  <a:pt x="1183386" y="38862"/>
                </a:lnTo>
                <a:lnTo>
                  <a:pt x="1184147" y="35813"/>
                </a:lnTo>
                <a:lnTo>
                  <a:pt x="1183386" y="32765"/>
                </a:lnTo>
                <a:lnTo>
                  <a:pt x="1180338" y="31241"/>
                </a:lnTo>
                <a:close/>
              </a:path>
              <a:path w="4361180" h="71754">
                <a:moveTo>
                  <a:pt x="1242821" y="31241"/>
                </a:moveTo>
                <a:lnTo>
                  <a:pt x="1216152" y="31241"/>
                </a:lnTo>
                <a:lnTo>
                  <a:pt x="1213103" y="32765"/>
                </a:lnTo>
                <a:lnTo>
                  <a:pt x="1211580" y="35813"/>
                </a:lnTo>
                <a:lnTo>
                  <a:pt x="1213103" y="38862"/>
                </a:lnTo>
                <a:lnTo>
                  <a:pt x="1216152" y="40385"/>
                </a:lnTo>
                <a:lnTo>
                  <a:pt x="1242821" y="40385"/>
                </a:lnTo>
                <a:lnTo>
                  <a:pt x="1245870" y="38862"/>
                </a:lnTo>
                <a:lnTo>
                  <a:pt x="1247394" y="35813"/>
                </a:lnTo>
                <a:lnTo>
                  <a:pt x="1245870" y="32765"/>
                </a:lnTo>
                <a:lnTo>
                  <a:pt x="1242821" y="31241"/>
                </a:lnTo>
                <a:close/>
              </a:path>
              <a:path w="4361180" h="71754">
                <a:moveTo>
                  <a:pt x="1305306" y="31241"/>
                </a:moveTo>
                <a:lnTo>
                  <a:pt x="1278636" y="31241"/>
                </a:lnTo>
                <a:lnTo>
                  <a:pt x="1275588" y="32765"/>
                </a:lnTo>
                <a:lnTo>
                  <a:pt x="1274064" y="35813"/>
                </a:lnTo>
                <a:lnTo>
                  <a:pt x="1275588" y="38862"/>
                </a:lnTo>
                <a:lnTo>
                  <a:pt x="1278636" y="40385"/>
                </a:lnTo>
                <a:lnTo>
                  <a:pt x="1305306" y="40385"/>
                </a:lnTo>
                <a:lnTo>
                  <a:pt x="1308353" y="38862"/>
                </a:lnTo>
                <a:lnTo>
                  <a:pt x="1309877" y="35813"/>
                </a:lnTo>
                <a:lnTo>
                  <a:pt x="1308353" y="32765"/>
                </a:lnTo>
                <a:lnTo>
                  <a:pt x="1305306" y="31241"/>
                </a:lnTo>
                <a:close/>
              </a:path>
              <a:path w="4361180" h="71754">
                <a:moveTo>
                  <a:pt x="1368552" y="31241"/>
                </a:moveTo>
                <a:lnTo>
                  <a:pt x="1341120" y="31241"/>
                </a:lnTo>
                <a:lnTo>
                  <a:pt x="1338071" y="32765"/>
                </a:lnTo>
                <a:lnTo>
                  <a:pt x="1336547" y="35813"/>
                </a:lnTo>
                <a:lnTo>
                  <a:pt x="1338071" y="38862"/>
                </a:lnTo>
                <a:lnTo>
                  <a:pt x="1341120" y="40385"/>
                </a:lnTo>
                <a:lnTo>
                  <a:pt x="1368552" y="40385"/>
                </a:lnTo>
                <a:lnTo>
                  <a:pt x="1371600" y="38862"/>
                </a:lnTo>
                <a:lnTo>
                  <a:pt x="1372362" y="35813"/>
                </a:lnTo>
                <a:lnTo>
                  <a:pt x="1371600" y="32765"/>
                </a:lnTo>
                <a:lnTo>
                  <a:pt x="1368552" y="31241"/>
                </a:lnTo>
                <a:close/>
              </a:path>
              <a:path w="4361180" h="71754">
                <a:moveTo>
                  <a:pt x="1431036" y="31241"/>
                </a:moveTo>
                <a:lnTo>
                  <a:pt x="1404365" y="31241"/>
                </a:lnTo>
                <a:lnTo>
                  <a:pt x="1400556" y="32765"/>
                </a:lnTo>
                <a:lnTo>
                  <a:pt x="1399794" y="35813"/>
                </a:lnTo>
                <a:lnTo>
                  <a:pt x="1400556" y="38862"/>
                </a:lnTo>
                <a:lnTo>
                  <a:pt x="1404365" y="40385"/>
                </a:lnTo>
                <a:lnTo>
                  <a:pt x="1431036" y="40385"/>
                </a:lnTo>
                <a:lnTo>
                  <a:pt x="1434083" y="38862"/>
                </a:lnTo>
                <a:lnTo>
                  <a:pt x="1435608" y="35813"/>
                </a:lnTo>
                <a:lnTo>
                  <a:pt x="1434083" y="32765"/>
                </a:lnTo>
                <a:lnTo>
                  <a:pt x="1431036" y="31241"/>
                </a:lnTo>
                <a:close/>
              </a:path>
              <a:path w="4361180" h="71754">
                <a:moveTo>
                  <a:pt x="1493520" y="31241"/>
                </a:moveTo>
                <a:lnTo>
                  <a:pt x="1466850" y="31241"/>
                </a:lnTo>
                <a:lnTo>
                  <a:pt x="1463802" y="32765"/>
                </a:lnTo>
                <a:lnTo>
                  <a:pt x="1462277" y="35813"/>
                </a:lnTo>
                <a:lnTo>
                  <a:pt x="1463802" y="38862"/>
                </a:lnTo>
                <a:lnTo>
                  <a:pt x="1466850" y="40385"/>
                </a:lnTo>
                <a:lnTo>
                  <a:pt x="1493520" y="40385"/>
                </a:lnTo>
                <a:lnTo>
                  <a:pt x="1496568" y="38862"/>
                </a:lnTo>
                <a:lnTo>
                  <a:pt x="1498091" y="35813"/>
                </a:lnTo>
                <a:lnTo>
                  <a:pt x="1496568" y="32765"/>
                </a:lnTo>
                <a:lnTo>
                  <a:pt x="1493520" y="31241"/>
                </a:lnTo>
                <a:close/>
              </a:path>
              <a:path w="4361180" h="71754">
                <a:moveTo>
                  <a:pt x="1556765" y="31241"/>
                </a:moveTo>
                <a:lnTo>
                  <a:pt x="1529333" y="31241"/>
                </a:lnTo>
                <a:lnTo>
                  <a:pt x="1526286" y="32765"/>
                </a:lnTo>
                <a:lnTo>
                  <a:pt x="1524762" y="35813"/>
                </a:lnTo>
                <a:lnTo>
                  <a:pt x="1526286" y="38862"/>
                </a:lnTo>
                <a:lnTo>
                  <a:pt x="1529333" y="40385"/>
                </a:lnTo>
                <a:lnTo>
                  <a:pt x="1556765" y="40385"/>
                </a:lnTo>
                <a:lnTo>
                  <a:pt x="1559814" y="38862"/>
                </a:lnTo>
                <a:lnTo>
                  <a:pt x="1560576" y="35813"/>
                </a:lnTo>
                <a:lnTo>
                  <a:pt x="1559814" y="32765"/>
                </a:lnTo>
                <a:lnTo>
                  <a:pt x="1556765" y="31241"/>
                </a:lnTo>
                <a:close/>
              </a:path>
              <a:path w="4361180" h="71754">
                <a:moveTo>
                  <a:pt x="1619250" y="31241"/>
                </a:moveTo>
                <a:lnTo>
                  <a:pt x="1592580" y="31241"/>
                </a:lnTo>
                <a:lnTo>
                  <a:pt x="1588770" y="32765"/>
                </a:lnTo>
                <a:lnTo>
                  <a:pt x="1588008" y="35813"/>
                </a:lnTo>
                <a:lnTo>
                  <a:pt x="1588770" y="38862"/>
                </a:lnTo>
                <a:lnTo>
                  <a:pt x="1592580" y="40385"/>
                </a:lnTo>
                <a:lnTo>
                  <a:pt x="1619250" y="40385"/>
                </a:lnTo>
                <a:lnTo>
                  <a:pt x="1622297" y="38862"/>
                </a:lnTo>
                <a:lnTo>
                  <a:pt x="1623821" y="35813"/>
                </a:lnTo>
                <a:lnTo>
                  <a:pt x="1622297" y="32765"/>
                </a:lnTo>
                <a:lnTo>
                  <a:pt x="1619250" y="31241"/>
                </a:lnTo>
                <a:close/>
              </a:path>
              <a:path w="4361180" h="71754">
                <a:moveTo>
                  <a:pt x="1681734" y="31241"/>
                </a:moveTo>
                <a:lnTo>
                  <a:pt x="1655064" y="31241"/>
                </a:lnTo>
                <a:lnTo>
                  <a:pt x="1652015" y="32765"/>
                </a:lnTo>
                <a:lnTo>
                  <a:pt x="1650491" y="35813"/>
                </a:lnTo>
                <a:lnTo>
                  <a:pt x="1652015" y="38862"/>
                </a:lnTo>
                <a:lnTo>
                  <a:pt x="1655064" y="40385"/>
                </a:lnTo>
                <a:lnTo>
                  <a:pt x="1681734" y="40385"/>
                </a:lnTo>
                <a:lnTo>
                  <a:pt x="1684781" y="38862"/>
                </a:lnTo>
                <a:lnTo>
                  <a:pt x="1686305" y="35813"/>
                </a:lnTo>
                <a:lnTo>
                  <a:pt x="1684781" y="32765"/>
                </a:lnTo>
                <a:lnTo>
                  <a:pt x="1681734" y="31241"/>
                </a:lnTo>
                <a:close/>
              </a:path>
              <a:path w="4361180" h="71754">
                <a:moveTo>
                  <a:pt x="1744217" y="31241"/>
                </a:moveTo>
                <a:lnTo>
                  <a:pt x="1717548" y="31241"/>
                </a:lnTo>
                <a:lnTo>
                  <a:pt x="1714500" y="32765"/>
                </a:lnTo>
                <a:lnTo>
                  <a:pt x="1712976" y="35813"/>
                </a:lnTo>
                <a:lnTo>
                  <a:pt x="1714500" y="38862"/>
                </a:lnTo>
                <a:lnTo>
                  <a:pt x="1717548" y="40385"/>
                </a:lnTo>
                <a:lnTo>
                  <a:pt x="1744217" y="40385"/>
                </a:lnTo>
                <a:lnTo>
                  <a:pt x="1748027" y="38862"/>
                </a:lnTo>
                <a:lnTo>
                  <a:pt x="1748789" y="35813"/>
                </a:lnTo>
                <a:lnTo>
                  <a:pt x="1748027" y="32765"/>
                </a:lnTo>
                <a:lnTo>
                  <a:pt x="1744217" y="31241"/>
                </a:lnTo>
                <a:close/>
              </a:path>
              <a:path w="4361180" h="71754">
                <a:moveTo>
                  <a:pt x="1807464" y="31241"/>
                </a:moveTo>
                <a:lnTo>
                  <a:pt x="1780793" y="31241"/>
                </a:lnTo>
                <a:lnTo>
                  <a:pt x="1776984" y="32765"/>
                </a:lnTo>
                <a:lnTo>
                  <a:pt x="1776222" y="35813"/>
                </a:lnTo>
                <a:lnTo>
                  <a:pt x="1776984" y="38862"/>
                </a:lnTo>
                <a:lnTo>
                  <a:pt x="1780793" y="40385"/>
                </a:lnTo>
                <a:lnTo>
                  <a:pt x="1807464" y="40385"/>
                </a:lnTo>
                <a:lnTo>
                  <a:pt x="1810512" y="38862"/>
                </a:lnTo>
                <a:lnTo>
                  <a:pt x="1812036" y="35813"/>
                </a:lnTo>
                <a:lnTo>
                  <a:pt x="1810512" y="32765"/>
                </a:lnTo>
                <a:lnTo>
                  <a:pt x="1807464" y="31241"/>
                </a:lnTo>
                <a:close/>
              </a:path>
              <a:path w="4361180" h="71754">
                <a:moveTo>
                  <a:pt x="1869948" y="31241"/>
                </a:moveTo>
                <a:lnTo>
                  <a:pt x="1843277" y="31241"/>
                </a:lnTo>
                <a:lnTo>
                  <a:pt x="1840229" y="32765"/>
                </a:lnTo>
                <a:lnTo>
                  <a:pt x="1838705" y="35813"/>
                </a:lnTo>
                <a:lnTo>
                  <a:pt x="1840229" y="38862"/>
                </a:lnTo>
                <a:lnTo>
                  <a:pt x="1843277" y="40385"/>
                </a:lnTo>
                <a:lnTo>
                  <a:pt x="1869948" y="40385"/>
                </a:lnTo>
                <a:lnTo>
                  <a:pt x="1872996" y="38862"/>
                </a:lnTo>
                <a:lnTo>
                  <a:pt x="1874519" y="35813"/>
                </a:lnTo>
                <a:lnTo>
                  <a:pt x="1872996" y="32765"/>
                </a:lnTo>
                <a:lnTo>
                  <a:pt x="1869948" y="31241"/>
                </a:lnTo>
                <a:close/>
              </a:path>
              <a:path w="4361180" h="71754">
                <a:moveTo>
                  <a:pt x="1932431" y="31241"/>
                </a:moveTo>
                <a:lnTo>
                  <a:pt x="1905762" y="31241"/>
                </a:lnTo>
                <a:lnTo>
                  <a:pt x="1902714" y="32765"/>
                </a:lnTo>
                <a:lnTo>
                  <a:pt x="1901189" y="35813"/>
                </a:lnTo>
                <a:lnTo>
                  <a:pt x="1902714" y="38862"/>
                </a:lnTo>
                <a:lnTo>
                  <a:pt x="1905762" y="40385"/>
                </a:lnTo>
                <a:lnTo>
                  <a:pt x="1932431" y="40385"/>
                </a:lnTo>
                <a:lnTo>
                  <a:pt x="1936241" y="38862"/>
                </a:lnTo>
                <a:lnTo>
                  <a:pt x="1937003" y="35813"/>
                </a:lnTo>
                <a:lnTo>
                  <a:pt x="1936241" y="32765"/>
                </a:lnTo>
                <a:lnTo>
                  <a:pt x="1932431" y="31241"/>
                </a:lnTo>
                <a:close/>
              </a:path>
              <a:path w="4361180" h="71754">
                <a:moveTo>
                  <a:pt x="1995677" y="31241"/>
                </a:moveTo>
                <a:lnTo>
                  <a:pt x="1968246" y="31241"/>
                </a:lnTo>
                <a:lnTo>
                  <a:pt x="1965198" y="32765"/>
                </a:lnTo>
                <a:lnTo>
                  <a:pt x="1964436" y="35813"/>
                </a:lnTo>
                <a:lnTo>
                  <a:pt x="1965198" y="38862"/>
                </a:lnTo>
                <a:lnTo>
                  <a:pt x="1968246" y="40385"/>
                </a:lnTo>
                <a:lnTo>
                  <a:pt x="1995677" y="40385"/>
                </a:lnTo>
                <a:lnTo>
                  <a:pt x="1998726" y="38862"/>
                </a:lnTo>
                <a:lnTo>
                  <a:pt x="2000250" y="35813"/>
                </a:lnTo>
                <a:lnTo>
                  <a:pt x="1998726" y="32765"/>
                </a:lnTo>
                <a:lnTo>
                  <a:pt x="1995677" y="31241"/>
                </a:lnTo>
                <a:close/>
              </a:path>
              <a:path w="4361180" h="71754">
                <a:moveTo>
                  <a:pt x="2058162" y="31241"/>
                </a:moveTo>
                <a:lnTo>
                  <a:pt x="2031491" y="31241"/>
                </a:lnTo>
                <a:lnTo>
                  <a:pt x="2028443" y="32765"/>
                </a:lnTo>
                <a:lnTo>
                  <a:pt x="2026919" y="35813"/>
                </a:lnTo>
                <a:lnTo>
                  <a:pt x="2028443" y="38862"/>
                </a:lnTo>
                <a:lnTo>
                  <a:pt x="2031491" y="40385"/>
                </a:lnTo>
                <a:lnTo>
                  <a:pt x="2058162" y="40385"/>
                </a:lnTo>
                <a:lnTo>
                  <a:pt x="2061210" y="38862"/>
                </a:lnTo>
                <a:lnTo>
                  <a:pt x="2062734" y="35813"/>
                </a:lnTo>
                <a:lnTo>
                  <a:pt x="2061210" y="32765"/>
                </a:lnTo>
                <a:lnTo>
                  <a:pt x="2058162" y="31241"/>
                </a:lnTo>
                <a:close/>
              </a:path>
              <a:path w="4361180" h="71754">
                <a:moveTo>
                  <a:pt x="2120646" y="31241"/>
                </a:moveTo>
                <a:lnTo>
                  <a:pt x="2093976" y="31241"/>
                </a:lnTo>
                <a:lnTo>
                  <a:pt x="2090927" y="32765"/>
                </a:lnTo>
                <a:lnTo>
                  <a:pt x="2089403" y="35813"/>
                </a:lnTo>
                <a:lnTo>
                  <a:pt x="2090927" y="38862"/>
                </a:lnTo>
                <a:lnTo>
                  <a:pt x="2093976" y="40385"/>
                </a:lnTo>
                <a:lnTo>
                  <a:pt x="2120646" y="40385"/>
                </a:lnTo>
                <a:lnTo>
                  <a:pt x="2124455" y="38862"/>
                </a:lnTo>
                <a:lnTo>
                  <a:pt x="2125217" y="35813"/>
                </a:lnTo>
                <a:lnTo>
                  <a:pt x="2124455" y="32765"/>
                </a:lnTo>
                <a:lnTo>
                  <a:pt x="2120646" y="31241"/>
                </a:lnTo>
                <a:close/>
              </a:path>
              <a:path w="4361180" h="71754">
                <a:moveTo>
                  <a:pt x="2183891" y="31241"/>
                </a:moveTo>
                <a:lnTo>
                  <a:pt x="2156460" y="31241"/>
                </a:lnTo>
                <a:lnTo>
                  <a:pt x="2153412" y="32765"/>
                </a:lnTo>
                <a:lnTo>
                  <a:pt x="2152650" y="35813"/>
                </a:lnTo>
                <a:lnTo>
                  <a:pt x="2153412" y="38862"/>
                </a:lnTo>
                <a:lnTo>
                  <a:pt x="2156460" y="40385"/>
                </a:lnTo>
                <a:lnTo>
                  <a:pt x="2183891" y="40385"/>
                </a:lnTo>
                <a:lnTo>
                  <a:pt x="2186940" y="38862"/>
                </a:lnTo>
                <a:lnTo>
                  <a:pt x="2188464" y="35813"/>
                </a:lnTo>
                <a:lnTo>
                  <a:pt x="2186940" y="32765"/>
                </a:lnTo>
                <a:lnTo>
                  <a:pt x="2183891" y="31241"/>
                </a:lnTo>
                <a:close/>
              </a:path>
              <a:path w="4361180" h="71754">
                <a:moveTo>
                  <a:pt x="2246376" y="31241"/>
                </a:moveTo>
                <a:lnTo>
                  <a:pt x="2219705" y="31241"/>
                </a:lnTo>
                <a:lnTo>
                  <a:pt x="2216658" y="32765"/>
                </a:lnTo>
                <a:lnTo>
                  <a:pt x="2215134" y="35813"/>
                </a:lnTo>
                <a:lnTo>
                  <a:pt x="2216658" y="38862"/>
                </a:lnTo>
                <a:lnTo>
                  <a:pt x="2219705" y="40385"/>
                </a:lnTo>
                <a:lnTo>
                  <a:pt x="2246376" y="40385"/>
                </a:lnTo>
                <a:lnTo>
                  <a:pt x="2249424" y="38862"/>
                </a:lnTo>
                <a:lnTo>
                  <a:pt x="2250948" y="35813"/>
                </a:lnTo>
                <a:lnTo>
                  <a:pt x="2249424" y="32765"/>
                </a:lnTo>
                <a:lnTo>
                  <a:pt x="2246376" y="31241"/>
                </a:lnTo>
                <a:close/>
              </a:path>
              <a:path w="4361180" h="71754">
                <a:moveTo>
                  <a:pt x="2308860" y="31241"/>
                </a:moveTo>
                <a:lnTo>
                  <a:pt x="2282190" y="31241"/>
                </a:lnTo>
                <a:lnTo>
                  <a:pt x="2279141" y="32765"/>
                </a:lnTo>
                <a:lnTo>
                  <a:pt x="2277617" y="35813"/>
                </a:lnTo>
                <a:lnTo>
                  <a:pt x="2279141" y="38862"/>
                </a:lnTo>
                <a:lnTo>
                  <a:pt x="2282190" y="40385"/>
                </a:lnTo>
                <a:lnTo>
                  <a:pt x="2308860" y="40385"/>
                </a:lnTo>
                <a:lnTo>
                  <a:pt x="2311908" y="38862"/>
                </a:lnTo>
                <a:lnTo>
                  <a:pt x="2313431" y="35813"/>
                </a:lnTo>
                <a:lnTo>
                  <a:pt x="2311908" y="32765"/>
                </a:lnTo>
                <a:lnTo>
                  <a:pt x="2308860" y="31241"/>
                </a:lnTo>
                <a:close/>
              </a:path>
              <a:path w="4361180" h="71754">
                <a:moveTo>
                  <a:pt x="2372105" y="31241"/>
                </a:moveTo>
                <a:lnTo>
                  <a:pt x="2344674" y="31241"/>
                </a:lnTo>
                <a:lnTo>
                  <a:pt x="2341626" y="32765"/>
                </a:lnTo>
                <a:lnTo>
                  <a:pt x="2340864" y="35813"/>
                </a:lnTo>
                <a:lnTo>
                  <a:pt x="2341626" y="38862"/>
                </a:lnTo>
                <a:lnTo>
                  <a:pt x="2344674" y="40385"/>
                </a:lnTo>
                <a:lnTo>
                  <a:pt x="2372105" y="40385"/>
                </a:lnTo>
                <a:lnTo>
                  <a:pt x="2375154" y="38862"/>
                </a:lnTo>
                <a:lnTo>
                  <a:pt x="2376678" y="35813"/>
                </a:lnTo>
                <a:lnTo>
                  <a:pt x="2375154" y="32765"/>
                </a:lnTo>
                <a:lnTo>
                  <a:pt x="2372105" y="31241"/>
                </a:lnTo>
                <a:close/>
              </a:path>
              <a:path w="4361180" h="71754">
                <a:moveTo>
                  <a:pt x="2434590" y="31241"/>
                </a:moveTo>
                <a:lnTo>
                  <a:pt x="2407919" y="31241"/>
                </a:lnTo>
                <a:lnTo>
                  <a:pt x="2404872" y="32765"/>
                </a:lnTo>
                <a:lnTo>
                  <a:pt x="2403348" y="35813"/>
                </a:lnTo>
                <a:lnTo>
                  <a:pt x="2404872" y="38862"/>
                </a:lnTo>
                <a:lnTo>
                  <a:pt x="2407919" y="40385"/>
                </a:lnTo>
                <a:lnTo>
                  <a:pt x="2434590" y="40385"/>
                </a:lnTo>
                <a:lnTo>
                  <a:pt x="2437638" y="38862"/>
                </a:lnTo>
                <a:lnTo>
                  <a:pt x="2439162" y="35813"/>
                </a:lnTo>
                <a:lnTo>
                  <a:pt x="2437638" y="32765"/>
                </a:lnTo>
                <a:lnTo>
                  <a:pt x="2434590" y="31241"/>
                </a:lnTo>
                <a:close/>
              </a:path>
              <a:path w="4361180" h="71754">
                <a:moveTo>
                  <a:pt x="2497074" y="31241"/>
                </a:moveTo>
                <a:lnTo>
                  <a:pt x="2470404" y="31241"/>
                </a:lnTo>
                <a:lnTo>
                  <a:pt x="2467355" y="32765"/>
                </a:lnTo>
                <a:lnTo>
                  <a:pt x="2465831" y="35813"/>
                </a:lnTo>
                <a:lnTo>
                  <a:pt x="2467355" y="38862"/>
                </a:lnTo>
                <a:lnTo>
                  <a:pt x="2470404" y="40385"/>
                </a:lnTo>
                <a:lnTo>
                  <a:pt x="2497074" y="40385"/>
                </a:lnTo>
                <a:lnTo>
                  <a:pt x="2500122" y="38862"/>
                </a:lnTo>
                <a:lnTo>
                  <a:pt x="2501646" y="35813"/>
                </a:lnTo>
                <a:lnTo>
                  <a:pt x="2500122" y="32765"/>
                </a:lnTo>
                <a:lnTo>
                  <a:pt x="2497074" y="31241"/>
                </a:lnTo>
                <a:close/>
              </a:path>
              <a:path w="4361180" h="71754">
                <a:moveTo>
                  <a:pt x="2560319" y="31241"/>
                </a:moveTo>
                <a:lnTo>
                  <a:pt x="2532888" y="31241"/>
                </a:lnTo>
                <a:lnTo>
                  <a:pt x="2529840" y="32765"/>
                </a:lnTo>
                <a:lnTo>
                  <a:pt x="2528316" y="35813"/>
                </a:lnTo>
                <a:lnTo>
                  <a:pt x="2529840" y="38862"/>
                </a:lnTo>
                <a:lnTo>
                  <a:pt x="2532888" y="40385"/>
                </a:lnTo>
                <a:lnTo>
                  <a:pt x="2560319" y="40385"/>
                </a:lnTo>
                <a:lnTo>
                  <a:pt x="2563367" y="38862"/>
                </a:lnTo>
                <a:lnTo>
                  <a:pt x="2564891" y="35813"/>
                </a:lnTo>
                <a:lnTo>
                  <a:pt x="2563367" y="32765"/>
                </a:lnTo>
                <a:lnTo>
                  <a:pt x="2560319" y="31241"/>
                </a:lnTo>
                <a:close/>
              </a:path>
              <a:path w="4361180" h="71754">
                <a:moveTo>
                  <a:pt x="2622804" y="31241"/>
                </a:moveTo>
                <a:lnTo>
                  <a:pt x="2596134" y="31241"/>
                </a:lnTo>
                <a:lnTo>
                  <a:pt x="2593086" y="32765"/>
                </a:lnTo>
                <a:lnTo>
                  <a:pt x="2591562" y="35813"/>
                </a:lnTo>
                <a:lnTo>
                  <a:pt x="2593086" y="38862"/>
                </a:lnTo>
                <a:lnTo>
                  <a:pt x="2596134" y="40385"/>
                </a:lnTo>
                <a:lnTo>
                  <a:pt x="2622804" y="40385"/>
                </a:lnTo>
                <a:lnTo>
                  <a:pt x="2625852" y="38862"/>
                </a:lnTo>
                <a:lnTo>
                  <a:pt x="2627376" y="35813"/>
                </a:lnTo>
                <a:lnTo>
                  <a:pt x="2625852" y="32765"/>
                </a:lnTo>
                <a:lnTo>
                  <a:pt x="2622804" y="31241"/>
                </a:lnTo>
                <a:close/>
              </a:path>
              <a:path w="4361180" h="71754">
                <a:moveTo>
                  <a:pt x="2685288" y="31241"/>
                </a:moveTo>
                <a:lnTo>
                  <a:pt x="2658617" y="31241"/>
                </a:lnTo>
                <a:lnTo>
                  <a:pt x="2655569" y="32765"/>
                </a:lnTo>
                <a:lnTo>
                  <a:pt x="2654046" y="35813"/>
                </a:lnTo>
                <a:lnTo>
                  <a:pt x="2655569" y="38862"/>
                </a:lnTo>
                <a:lnTo>
                  <a:pt x="2658617" y="40385"/>
                </a:lnTo>
                <a:lnTo>
                  <a:pt x="2685288" y="40385"/>
                </a:lnTo>
                <a:lnTo>
                  <a:pt x="2688336" y="38862"/>
                </a:lnTo>
                <a:lnTo>
                  <a:pt x="2689860" y="35813"/>
                </a:lnTo>
                <a:lnTo>
                  <a:pt x="2688336" y="32765"/>
                </a:lnTo>
                <a:lnTo>
                  <a:pt x="2685288" y="31241"/>
                </a:lnTo>
                <a:close/>
              </a:path>
              <a:path w="4361180" h="71754">
                <a:moveTo>
                  <a:pt x="2748534" y="31241"/>
                </a:moveTo>
                <a:lnTo>
                  <a:pt x="2721102" y="31241"/>
                </a:lnTo>
                <a:lnTo>
                  <a:pt x="2718054" y="32765"/>
                </a:lnTo>
                <a:lnTo>
                  <a:pt x="2716529" y="35813"/>
                </a:lnTo>
                <a:lnTo>
                  <a:pt x="2718054" y="38862"/>
                </a:lnTo>
                <a:lnTo>
                  <a:pt x="2721102" y="40385"/>
                </a:lnTo>
                <a:lnTo>
                  <a:pt x="2748534" y="40385"/>
                </a:lnTo>
                <a:lnTo>
                  <a:pt x="2751581" y="38862"/>
                </a:lnTo>
                <a:lnTo>
                  <a:pt x="2752343" y="35813"/>
                </a:lnTo>
                <a:lnTo>
                  <a:pt x="2751581" y="32765"/>
                </a:lnTo>
                <a:lnTo>
                  <a:pt x="2748534" y="31241"/>
                </a:lnTo>
                <a:close/>
              </a:path>
              <a:path w="4361180" h="71754">
                <a:moveTo>
                  <a:pt x="2811017" y="31241"/>
                </a:moveTo>
                <a:lnTo>
                  <a:pt x="2784348" y="31241"/>
                </a:lnTo>
                <a:lnTo>
                  <a:pt x="2780538" y="32765"/>
                </a:lnTo>
                <a:lnTo>
                  <a:pt x="2779776" y="35813"/>
                </a:lnTo>
                <a:lnTo>
                  <a:pt x="2780538" y="38862"/>
                </a:lnTo>
                <a:lnTo>
                  <a:pt x="2784348" y="40385"/>
                </a:lnTo>
                <a:lnTo>
                  <a:pt x="2811017" y="40385"/>
                </a:lnTo>
                <a:lnTo>
                  <a:pt x="2814066" y="38862"/>
                </a:lnTo>
                <a:lnTo>
                  <a:pt x="2815590" y="35813"/>
                </a:lnTo>
                <a:lnTo>
                  <a:pt x="2814066" y="32765"/>
                </a:lnTo>
                <a:lnTo>
                  <a:pt x="2811017" y="31241"/>
                </a:lnTo>
                <a:close/>
              </a:path>
              <a:path w="4361180" h="71754">
                <a:moveTo>
                  <a:pt x="2873502" y="31241"/>
                </a:moveTo>
                <a:lnTo>
                  <a:pt x="2846831" y="31241"/>
                </a:lnTo>
                <a:lnTo>
                  <a:pt x="2843784" y="32765"/>
                </a:lnTo>
                <a:lnTo>
                  <a:pt x="2842260" y="35813"/>
                </a:lnTo>
                <a:lnTo>
                  <a:pt x="2843784" y="38862"/>
                </a:lnTo>
                <a:lnTo>
                  <a:pt x="2846831" y="40385"/>
                </a:lnTo>
                <a:lnTo>
                  <a:pt x="2873502" y="40385"/>
                </a:lnTo>
                <a:lnTo>
                  <a:pt x="2876550" y="38862"/>
                </a:lnTo>
                <a:lnTo>
                  <a:pt x="2878074" y="35813"/>
                </a:lnTo>
                <a:lnTo>
                  <a:pt x="2876550" y="32765"/>
                </a:lnTo>
                <a:lnTo>
                  <a:pt x="2873502" y="31241"/>
                </a:lnTo>
                <a:close/>
              </a:path>
              <a:path w="4361180" h="71754">
                <a:moveTo>
                  <a:pt x="2936748" y="31241"/>
                </a:moveTo>
                <a:lnTo>
                  <a:pt x="2909316" y="31241"/>
                </a:lnTo>
                <a:lnTo>
                  <a:pt x="2906267" y="32765"/>
                </a:lnTo>
                <a:lnTo>
                  <a:pt x="2904743" y="35813"/>
                </a:lnTo>
                <a:lnTo>
                  <a:pt x="2906267" y="38862"/>
                </a:lnTo>
                <a:lnTo>
                  <a:pt x="2909316" y="40385"/>
                </a:lnTo>
                <a:lnTo>
                  <a:pt x="2936748" y="40385"/>
                </a:lnTo>
                <a:lnTo>
                  <a:pt x="2939796" y="38862"/>
                </a:lnTo>
                <a:lnTo>
                  <a:pt x="2940558" y="35813"/>
                </a:lnTo>
                <a:lnTo>
                  <a:pt x="2939796" y="32765"/>
                </a:lnTo>
                <a:lnTo>
                  <a:pt x="2936748" y="31241"/>
                </a:lnTo>
                <a:close/>
              </a:path>
              <a:path w="4361180" h="71754">
                <a:moveTo>
                  <a:pt x="2999231" y="31241"/>
                </a:moveTo>
                <a:lnTo>
                  <a:pt x="2972562" y="31241"/>
                </a:lnTo>
                <a:lnTo>
                  <a:pt x="2968752" y="32765"/>
                </a:lnTo>
                <a:lnTo>
                  <a:pt x="2967990" y="35813"/>
                </a:lnTo>
                <a:lnTo>
                  <a:pt x="2968752" y="38862"/>
                </a:lnTo>
                <a:lnTo>
                  <a:pt x="2972562" y="40385"/>
                </a:lnTo>
                <a:lnTo>
                  <a:pt x="2999231" y="40385"/>
                </a:lnTo>
                <a:lnTo>
                  <a:pt x="3002279" y="38862"/>
                </a:lnTo>
                <a:lnTo>
                  <a:pt x="3003804" y="35813"/>
                </a:lnTo>
                <a:lnTo>
                  <a:pt x="3002279" y="32765"/>
                </a:lnTo>
                <a:lnTo>
                  <a:pt x="2999231" y="31241"/>
                </a:lnTo>
                <a:close/>
              </a:path>
              <a:path w="4361180" h="71754">
                <a:moveTo>
                  <a:pt x="3061716" y="31241"/>
                </a:moveTo>
                <a:lnTo>
                  <a:pt x="3035046" y="31241"/>
                </a:lnTo>
                <a:lnTo>
                  <a:pt x="3031998" y="32765"/>
                </a:lnTo>
                <a:lnTo>
                  <a:pt x="3030474" y="35813"/>
                </a:lnTo>
                <a:lnTo>
                  <a:pt x="3031998" y="38862"/>
                </a:lnTo>
                <a:lnTo>
                  <a:pt x="3035046" y="40385"/>
                </a:lnTo>
                <a:lnTo>
                  <a:pt x="3061716" y="40385"/>
                </a:lnTo>
                <a:lnTo>
                  <a:pt x="3064764" y="38862"/>
                </a:lnTo>
                <a:lnTo>
                  <a:pt x="3066288" y="35813"/>
                </a:lnTo>
                <a:lnTo>
                  <a:pt x="3064764" y="32765"/>
                </a:lnTo>
                <a:lnTo>
                  <a:pt x="3061716" y="31241"/>
                </a:lnTo>
                <a:close/>
              </a:path>
              <a:path w="4361180" h="71754">
                <a:moveTo>
                  <a:pt x="3124962" y="31241"/>
                </a:moveTo>
                <a:lnTo>
                  <a:pt x="3097529" y="31241"/>
                </a:lnTo>
                <a:lnTo>
                  <a:pt x="3094481" y="32765"/>
                </a:lnTo>
                <a:lnTo>
                  <a:pt x="3092958" y="35813"/>
                </a:lnTo>
                <a:lnTo>
                  <a:pt x="3094481" y="38862"/>
                </a:lnTo>
                <a:lnTo>
                  <a:pt x="3097529" y="40385"/>
                </a:lnTo>
                <a:lnTo>
                  <a:pt x="3124962" y="40385"/>
                </a:lnTo>
                <a:lnTo>
                  <a:pt x="3128010" y="38862"/>
                </a:lnTo>
                <a:lnTo>
                  <a:pt x="3128772" y="35813"/>
                </a:lnTo>
                <a:lnTo>
                  <a:pt x="3128010" y="32765"/>
                </a:lnTo>
                <a:lnTo>
                  <a:pt x="3124962" y="31241"/>
                </a:lnTo>
                <a:close/>
              </a:path>
              <a:path w="4361180" h="71754">
                <a:moveTo>
                  <a:pt x="3187446" y="31241"/>
                </a:moveTo>
                <a:lnTo>
                  <a:pt x="3160776" y="31241"/>
                </a:lnTo>
                <a:lnTo>
                  <a:pt x="3156966" y="32765"/>
                </a:lnTo>
                <a:lnTo>
                  <a:pt x="3156204" y="35813"/>
                </a:lnTo>
                <a:lnTo>
                  <a:pt x="3156966" y="38862"/>
                </a:lnTo>
                <a:lnTo>
                  <a:pt x="3160776" y="40385"/>
                </a:lnTo>
                <a:lnTo>
                  <a:pt x="3187446" y="40385"/>
                </a:lnTo>
                <a:lnTo>
                  <a:pt x="3190493" y="38862"/>
                </a:lnTo>
                <a:lnTo>
                  <a:pt x="3192017" y="35813"/>
                </a:lnTo>
                <a:lnTo>
                  <a:pt x="3190493" y="32765"/>
                </a:lnTo>
                <a:lnTo>
                  <a:pt x="3187446" y="31241"/>
                </a:lnTo>
                <a:close/>
              </a:path>
              <a:path w="4361180" h="71754">
                <a:moveTo>
                  <a:pt x="3249929" y="31241"/>
                </a:moveTo>
                <a:lnTo>
                  <a:pt x="3223260" y="31241"/>
                </a:lnTo>
                <a:lnTo>
                  <a:pt x="3220212" y="32765"/>
                </a:lnTo>
                <a:lnTo>
                  <a:pt x="3218688" y="35813"/>
                </a:lnTo>
                <a:lnTo>
                  <a:pt x="3220212" y="38862"/>
                </a:lnTo>
                <a:lnTo>
                  <a:pt x="3223260" y="40385"/>
                </a:lnTo>
                <a:lnTo>
                  <a:pt x="3249929" y="40385"/>
                </a:lnTo>
                <a:lnTo>
                  <a:pt x="3252978" y="38862"/>
                </a:lnTo>
                <a:lnTo>
                  <a:pt x="3254502" y="35813"/>
                </a:lnTo>
                <a:lnTo>
                  <a:pt x="3252978" y="32765"/>
                </a:lnTo>
                <a:lnTo>
                  <a:pt x="3249929" y="31241"/>
                </a:lnTo>
                <a:close/>
              </a:path>
              <a:path w="4361180" h="71754">
                <a:moveTo>
                  <a:pt x="3312414" y="31241"/>
                </a:moveTo>
                <a:lnTo>
                  <a:pt x="3285743" y="31241"/>
                </a:lnTo>
                <a:lnTo>
                  <a:pt x="3282696" y="32765"/>
                </a:lnTo>
                <a:lnTo>
                  <a:pt x="3281172" y="35813"/>
                </a:lnTo>
                <a:lnTo>
                  <a:pt x="3282696" y="38862"/>
                </a:lnTo>
                <a:lnTo>
                  <a:pt x="3285743" y="40385"/>
                </a:lnTo>
                <a:lnTo>
                  <a:pt x="3312414" y="40385"/>
                </a:lnTo>
                <a:lnTo>
                  <a:pt x="3316224" y="38862"/>
                </a:lnTo>
                <a:lnTo>
                  <a:pt x="3316986" y="35813"/>
                </a:lnTo>
                <a:lnTo>
                  <a:pt x="3316224" y="32765"/>
                </a:lnTo>
                <a:lnTo>
                  <a:pt x="3312414" y="31241"/>
                </a:lnTo>
                <a:close/>
              </a:path>
              <a:path w="4361180" h="71754">
                <a:moveTo>
                  <a:pt x="3375660" y="31241"/>
                </a:moveTo>
                <a:lnTo>
                  <a:pt x="3348228" y="31241"/>
                </a:lnTo>
                <a:lnTo>
                  <a:pt x="3345179" y="32765"/>
                </a:lnTo>
                <a:lnTo>
                  <a:pt x="3344417" y="35813"/>
                </a:lnTo>
                <a:lnTo>
                  <a:pt x="3345179" y="38862"/>
                </a:lnTo>
                <a:lnTo>
                  <a:pt x="3348228" y="40385"/>
                </a:lnTo>
                <a:lnTo>
                  <a:pt x="3375660" y="40385"/>
                </a:lnTo>
                <a:lnTo>
                  <a:pt x="3378708" y="38862"/>
                </a:lnTo>
                <a:lnTo>
                  <a:pt x="3380231" y="35813"/>
                </a:lnTo>
                <a:lnTo>
                  <a:pt x="3378708" y="32765"/>
                </a:lnTo>
                <a:lnTo>
                  <a:pt x="3375660" y="31241"/>
                </a:lnTo>
                <a:close/>
              </a:path>
              <a:path w="4361180" h="71754">
                <a:moveTo>
                  <a:pt x="3438143" y="31241"/>
                </a:moveTo>
                <a:lnTo>
                  <a:pt x="3411474" y="31241"/>
                </a:lnTo>
                <a:lnTo>
                  <a:pt x="3408426" y="32765"/>
                </a:lnTo>
                <a:lnTo>
                  <a:pt x="3406902" y="35813"/>
                </a:lnTo>
                <a:lnTo>
                  <a:pt x="3408426" y="38862"/>
                </a:lnTo>
                <a:lnTo>
                  <a:pt x="3411474" y="40385"/>
                </a:lnTo>
                <a:lnTo>
                  <a:pt x="3438143" y="40385"/>
                </a:lnTo>
                <a:lnTo>
                  <a:pt x="3441191" y="38862"/>
                </a:lnTo>
                <a:lnTo>
                  <a:pt x="3442716" y="35813"/>
                </a:lnTo>
                <a:lnTo>
                  <a:pt x="3441191" y="32765"/>
                </a:lnTo>
                <a:lnTo>
                  <a:pt x="3438143" y="31241"/>
                </a:lnTo>
                <a:close/>
              </a:path>
              <a:path w="4361180" h="71754">
                <a:moveTo>
                  <a:pt x="3500628" y="31241"/>
                </a:moveTo>
                <a:lnTo>
                  <a:pt x="3473958" y="31241"/>
                </a:lnTo>
                <a:lnTo>
                  <a:pt x="3470910" y="32765"/>
                </a:lnTo>
                <a:lnTo>
                  <a:pt x="3469386" y="35813"/>
                </a:lnTo>
                <a:lnTo>
                  <a:pt x="3470910" y="38862"/>
                </a:lnTo>
                <a:lnTo>
                  <a:pt x="3473958" y="40385"/>
                </a:lnTo>
                <a:lnTo>
                  <a:pt x="3500628" y="40385"/>
                </a:lnTo>
                <a:lnTo>
                  <a:pt x="3504438" y="38862"/>
                </a:lnTo>
                <a:lnTo>
                  <a:pt x="3505200" y="35813"/>
                </a:lnTo>
                <a:lnTo>
                  <a:pt x="3504438" y="32765"/>
                </a:lnTo>
                <a:lnTo>
                  <a:pt x="3500628" y="31241"/>
                </a:lnTo>
                <a:close/>
              </a:path>
              <a:path w="4361180" h="71754">
                <a:moveTo>
                  <a:pt x="3563874" y="31241"/>
                </a:moveTo>
                <a:lnTo>
                  <a:pt x="3536441" y="31241"/>
                </a:lnTo>
                <a:lnTo>
                  <a:pt x="3533393" y="32765"/>
                </a:lnTo>
                <a:lnTo>
                  <a:pt x="3532631" y="35813"/>
                </a:lnTo>
                <a:lnTo>
                  <a:pt x="3533393" y="38862"/>
                </a:lnTo>
                <a:lnTo>
                  <a:pt x="3536441" y="40385"/>
                </a:lnTo>
                <a:lnTo>
                  <a:pt x="3563874" y="40385"/>
                </a:lnTo>
                <a:lnTo>
                  <a:pt x="3566922" y="38862"/>
                </a:lnTo>
                <a:lnTo>
                  <a:pt x="3568446" y="35813"/>
                </a:lnTo>
                <a:lnTo>
                  <a:pt x="3566922" y="32765"/>
                </a:lnTo>
                <a:lnTo>
                  <a:pt x="3563874" y="31241"/>
                </a:lnTo>
                <a:close/>
              </a:path>
              <a:path w="4361180" h="71754">
                <a:moveTo>
                  <a:pt x="3626358" y="31241"/>
                </a:moveTo>
                <a:lnTo>
                  <a:pt x="3599688" y="31241"/>
                </a:lnTo>
                <a:lnTo>
                  <a:pt x="3596640" y="32765"/>
                </a:lnTo>
                <a:lnTo>
                  <a:pt x="3595116" y="35813"/>
                </a:lnTo>
                <a:lnTo>
                  <a:pt x="3596640" y="38862"/>
                </a:lnTo>
                <a:lnTo>
                  <a:pt x="3599688" y="40385"/>
                </a:lnTo>
                <a:lnTo>
                  <a:pt x="3626358" y="40385"/>
                </a:lnTo>
                <a:lnTo>
                  <a:pt x="3629405" y="38862"/>
                </a:lnTo>
                <a:lnTo>
                  <a:pt x="3630929" y="35813"/>
                </a:lnTo>
                <a:lnTo>
                  <a:pt x="3629405" y="32765"/>
                </a:lnTo>
                <a:lnTo>
                  <a:pt x="3626358" y="31241"/>
                </a:lnTo>
                <a:close/>
              </a:path>
              <a:path w="4361180" h="71754">
                <a:moveTo>
                  <a:pt x="3688841" y="31241"/>
                </a:moveTo>
                <a:lnTo>
                  <a:pt x="3662172" y="31241"/>
                </a:lnTo>
                <a:lnTo>
                  <a:pt x="3659124" y="32765"/>
                </a:lnTo>
                <a:lnTo>
                  <a:pt x="3657600" y="35813"/>
                </a:lnTo>
                <a:lnTo>
                  <a:pt x="3659124" y="38862"/>
                </a:lnTo>
                <a:lnTo>
                  <a:pt x="3662172" y="40385"/>
                </a:lnTo>
                <a:lnTo>
                  <a:pt x="3688841" y="40385"/>
                </a:lnTo>
                <a:lnTo>
                  <a:pt x="3692652" y="38862"/>
                </a:lnTo>
                <a:lnTo>
                  <a:pt x="3693414" y="35813"/>
                </a:lnTo>
                <a:lnTo>
                  <a:pt x="3692652" y="32765"/>
                </a:lnTo>
                <a:lnTo>
                  <a:pt x="3688841" y="31241"/>
                </a:lnTo>
                <a:close/>
              </a:path>
              <a:path w="4361180" h="71754">
                <a:moveTo>
                  <a:pt x="3752088" y="31241"/>
                </a:moveTo>
                <a:lnTo>
                  <a:pt x="3724655" y="31241"/>
                </a:lnTo>
                <a:lnTo>
                  <a:pt x="3721608" y="32765"/>
                </a:lnTo>
                <a:lnTo>
                  <a:pt x="3720846" y="35813"/>
                </a:lnTo>
                <a:lnTo>
                  <a:pt x="3721608" y="38862"/>
                </a:lnTo>
                <a:lnTo>
                  <a:pt x="3724655" y="40385"/>
                </a:lnTo>
                <a:lnTo>
                  <a:pt x="3752088" y="40385"/>
                </a:lnTo>
                <a:lnTo>
                  <a:pt x="3755136" y="38862"/>
                </a:lnTo>
                <a:lnTo>
                  <a:pt x="3756660" y="35813"/>
                </a:lnTo>
                <a:lnTo>
                  <a:pt x="3755136" y="32765"/>
                </a:lnTo>
                <a:lnTo>
                  <a:pt x="3752088" y="31241"/>
                </a:lnTo>
                <a:close/>
              </a:path>
              <a:path w="4361180" h="71754">
                <a:moveTo>
                  <a:pt x="3814572" y="31241"/>
                </a:moveTo>
                <a:lnTo>
                  <a:pt x="3787902" y="31241"/>
                </a:lnTo>
                <a:lnTo>
                  <a:pt x="3784854" y="32765"/>
                </a:lnTo>
                <a:lnTo>
                  <a:pt x="3783329" y="35813"/>
                </a:lnTo>
                <a:lnTo>
                  <a:pt x="3784854" y="38862"/>
                </a:lnTo>
                <a:lnTo>
                  <a:pt x="3787902" y="40385"/>
                </a:lnTo>
                <a:lnTo>
                  <a:pt x="3814572" y="40385"/>
                </a:lnTo>
                <a:lnTo>
                  <a:pt x="3817619" y="38862"/>
                </a:lnTo>
                <a:lnTo>
                  <a:pt x="3819143" y="35813"/>
                </a:lnTo>
                <a:lnTo>
                  <a:pt x="3817619" y="32765"/>
                </a:lnTo>
                <a:lnTo>
                  <a:pt x="3814572" y="31241"/>
                </a:lnTo>
                <a:close/>
              </a:path>
              <a:path w="4361180" h="71754">
                <a:moveTo>
                  <a:pt x="3877055" y="31241"/>
                </a:moveTo>
                <a:lnTo>
                  <a:pt x="3850386" y="31241"/>
                </a:lnTo>
                <a:lnTo>
                  <a:pt x="3847338" y="32765"/>
                </a:lnTo>
                <a:lnTo>
                  <a:pt x="3845814" y="35813"/>
                </a:lnTo>
                <a:lnTo>
                  <a:pt x="3847338" y="38862"/>
                </a:lnTo>
                <a:lnTo>
                  <a:pt x="3850386" y="40385"/>
                </a:lnTo>
                <a:lnTo>
                  <a:pt x="3877055" y="40385"/>
                </a:lnTo>
                <a:lnTo>
                  <a:pt x="3880104" y="38862"/>
                </a:lnTo>
                <a:lnTo>
                  <a:pt x="3881628" y="35813"/>
                </a:lnTo>
                <a:lnTo>
                  <a:pt x="3880104" y="32765"/>
                </a:lnTo>
                <a:lnTo>
                  <a:pt x="3877055" y="31241"/>
                </a:lnTo>
                <a:close/>
              </a:path>
              <a:path w="4361180" h="71754">
                <a:moveTo>
                  <a:pt x="3940302" y="31241"/>
                </a:moveTo>
                <a:lnTo>
                  <a:pt x="3912869" y="31241"/>
                </a:lnTo>
                <a:lnTo>
                  <a:pt x="3909822" y="32765"/>
                </a:lnTo>
                <a:lnTo>
                  <a:pt x="3908298" y="35813"/>
                </a:lnTo>
                <a:lnTo>
                  <a:pt x="3909822" y="38862"/>
                </a:lnTo>
                <a:lnTo>
                  <a:pt x="3912869" y="40385"/>
                </a:lnTo>
                <a:lnTo>
                  <a:pt x="3940302" y="40385"/>
                </a:lnTo>
                <a:lnTo>
                  <a:pt x="3943350" y="38862"/>
                </a:lnTo>
                <a:lnTo>
                  <a:pt x="3944874" y="35813"/>
                </a:lnTo>
                <a:lnTo>
                  <a:pt x="3943350" y="32765"/>
                </a:lnTo>
                <a:lnTo>
                  <a:pt x="3940302" y="31241"/>
                </a:lnTo>
                <a:close/>
              </a:path>
              <a:path w="4361180" h="71754">
                <a:moveTo>
                  <a:pt x="4002786" y="31241"/>
                </a:moveTo>
                <a:lnTo>
                  <a:pt x="3976116" y="31241"/>
                </a:lnTo>
                <a:lnTo>
                  <a:pt x="3973067" y="32765"/>
                </a:lnTo>
                <a:lnTo>
                  <a:pt x="3971543" y="35813"/>
                </a:lnTo>
                <a:lnTo>
                  <a:pt x="3973067" y="38862"/>
                </a:lnTo>
                <a:lnTo>
                  <a:pt x="3976116" y="40385"/>
                </a:lnTo>
                <a:lnTo>
                  <a:pt x="4002786" y="40385"/>
                </a:lnTo>
                <a:lnTo>
                  <a:pt x="4005834" y="38862"/>
                </a:lnTo>
                <a:lnTo>
                  <a:pt x="4007358" y="35813"/>
                </a:lnTo>
                <a:lnTo>
                  <a:pt x="4005834" y="32765"/>
                </a:lnTo>
                <a:lnTo>
                  <a:pt x="4002786" y="31241"/>
                </a:lnTo>
                <a:close/>
              </a:path>
              <a:path w="4361180" h="71754">
                <a:moveTo>
                  <a:pt x="4065269" y="31241"/>
                </a:moveTo>
                <a:lnTo>
                  <a:pt x="4038600" y="31241"/>
                </a:lnTo>
                <a:lnTo>
                  <a:pt x="4035552" y="32765"/>
                </a:lnTo>
                <a:lnTo>
                  <a:pt x="4034028" y="35813"/>
                </a:lnTo>
                <a:lnTo>
                  <a:pt x="4035552" y="38862"/>
                </a:lnTo>
                <a:lnTo>
                  <a:pt x="4038600" y="40385"/>
                </a:lnTo>
                <a:lnTo>
                  <a:pt x="4065269" y="40385"/>
                </a:lnTo>
                <a:lnTo>
                  <a:pt x="4068317" y="38862"/>
                </a:lnTo>
                <a:lnTo>
                  <a:pt x="4069841" y="35813"/>
                </a:lnTo>
                <a:lnTo>
                  <a:pt x="4068317" y="32765"/>
                </a:lnTo>
                <a:lnTo>
                  <a:pt x="4065269" y="31241"/>
                </a:lnTo>
                <a:close/>
              </a:path>
              <a:path w="4361180" h="71754">
                <a:moveTo>
                  <a:pt x="4128516" y="31241"/>
                </a:moveTo>
                <a:lnTo>
                  <a:pt x="4101084" y="31241"/>
                </a:lnTo>
                <a:lnTo>
                  <a:pt x="4098036" y="32765"/>
                </a:lnTo>
                <a:lnTo>
                  <a:pt x="4096512" y="35813"/>
                </a:lnTo>
                <a:lnTo>
                  <a:pt x="4098036" y="38862"/>
                </a:lnTo>
                <a:lnTo>
                  <a:pt x="4101084" y="40385"/>
                </a:lnTo>
                <a:lnTo>
                  <a:pt x="4128516" y="40385"/>
                </a:lnTo>
                <a:lnTo>
                  <a:pt x="4131564" y="38862"/>
                </a:lnTo>
                <a:lnTo>
                  <a:pt x="4132326" y="35813"/>
                </a:lnTo>
                <a:lnTo>
                  <a:pt x="4131564" y="32765"/>
                </a:lnTo>
                <a:lnTo>
                  <a:pt x="4128516" y="31241"/>
                </a:lnTo>
                <a:close/>
              </a:path>
              <a:path w="4361180" h="71754">
                <a:moveTo>
                  <a:pt x="4191000" y="31241"/>
                </a:moveTo>
                <a:lnTo>
                  <a:pt x="4164329" y="31241"/>
                </a:lnTo>
                <a:lnTo>
                  <a:pt x="4161281" y="32765"/>
                </a:lnTo>
                <a:lnTo>
                  <a:pt x="4159758" y="35813"/>
                </a:lnTo>
                <a:lnTo>
                  <a:pt x="4161281" y="38862"/>
                </a:lnTo>
                <a:lnTo>
                  <a:pt x="4164329" y="40385"/>
                </a:lnTo>
                <a:lnTo>
                  <a:pt x="4191000" y="40385"/>
                </a:lnTo>
                <a:lnTo>
                  <a:pt x="4194048" y="38862"/>
                </a:lnTo>
                <a:lnTo>
                  <a:pt x="4195572" y="35813"/>
                </a:lnTo>
                <a:lnTo>
                  <a:pt x="4194048" y="32765"/>
                </a:lnTo>
                <a:lnTo>
                  <a:pt x="4191000" y="31241"/>
                </a:lnTo>
                <a:close/>
              </a:path>
              <a:path w="4361180" h="71754">
                <a:moveTo>
                  <a:pt x="4253484" y="31241"/>
                </a:moveTo>
                <a:lnTo>
                  <a:pt x="4226814" y="31241"/>
                </a:lnTo>
                <a:lnTo>
                  <a:pt x="4223766" y="32765"/>
                </a:lnTo>
                <a:lnTo>
                  <a:pt x="4222242" y="35813"/>
                </a:lnTo>
                <a:lnTo>
                  <a:pt x="4223766" y="38862"/>
                </a:lnTo>
                <a:lnTo>
                  <a:pt x="4226814" y="40385"/>
                </a:lnTo>
                <a:lnTo>
                  <a:pt x="4253484" y="40385"/>
                </a:lnTo>
                <a:lnTo>
                  <a:pt x="4256532" y="38862"/>
                </a:lnTo>
                <a:lnTo>
                  <a:pt x="4258056" y="35813"/>
                </a:lnTo>
                <a:lnTo>
                  <a:pt x="4256532" y="32765"/>
                </a:lnTo>
                <a:lnTo>
                  <a:pt x="4253484" y="31241"/>
                </a:lnTo>
                <a:close/>
              </a:path>
              <a:path w="4361180" h="71754">
                <a:moveTo>
                  <a:pt x="4289298" y="0"/>
                </a:moveTo>
                <a:lnTo>
                  <a:pt x="4313682" y="35813"/>
                </a:lnTo>
                <a:lnTo>
                  <a:pt x="4289298" y="71627"/>
                </a:lnTo>
                <a:lnTo>
                  <a:pt x="4351782" y="40385"/>
                </a:lnTo>
                <a:lnTo>
                  <a:pt x="4313682" y="40385"/>
                </a:lnTo>
                <a:lnTo>
                  <a:pt x="4316730" y="38862"/>
                </a:lnTo>
                <a:lnTo>
                  <a:pt x="4318254" y="35813"/>
                </a:lnTo>
                <a:lnTo>
                  <a:pt x="4316730" y="32765"/>
                </a:lnTo>
                <a:lnTo>
                  <a:pt x="4313682" y="31241"/>
                </a:lnTo>
                <a:lnTo>
                  <a:pt x="4351782" y="31241"/>
                </a:lnTo>
                <a:lnTo>
                  <a:pt x="4289298" y="0"/>
                </a:lnTo>
                <a:close/>
              </a:path>
              <a:path w="4361180" h="71754">
                <a:moveTo>
                  <a:pt x="4310569" y="31241"/>
                </a:moveTo>
                <a:lnTo>
                  <a:pt x="4289298" y="31241"/>
                </a:lnTo>
                <a:lnTo>
                  <a:pt x="4286250" y="32765"/>
                </a:lnTo>
                <a:lnTo>
                  <a:pt x="4284726" y="35813"/>
                </a:lnTo>
                <a:lnTo>
                  <a:pt x="4286250" y="38862"/>
                </a:lnTo>
                <a:lnTo>
                  <a:pt x="4289298" y="40385"/>
                </a:lnTo>
                <a:lnTo>
                  <a:pt x="4310569" y="40385"/>
                </a:lnTo>
                <a:lnTo>
                  <a:pt x="4313682" y="35813"/>
                </a:lnTo>
                <a:lnTo>
                  <a:pt x="4310569" y="31241"/>
                </a:lnTo>
                <a:close/>
              </a:path>
              <a:path w="4361180" h="71754">
                <a:moveTo>
                  <a:pt x="4351782" y="31241"/>
                </a:moveTo>
                <a:lnTo>
                  <a:pt x="4313682" y="31241"/>
                </a:lnTo>
                <a:lnTo>
                  <a:pt x="4316730" y="32765"/>
                </a:lnTo>
                <a:lnTo>
                  <a:pt x="4318254" y="35813"/>
                </a:lnTo>
                <a:lnTo>
                  <a:pt x="4316730" y="38862"/>
                </a:lnTo>
                <a:lnTo>
                  <a:pt x="4313682" y="40385"/>
                </a:lnTo>
                <a:lnTo>
                  <a:pt x="4351782" y="40385"/>
                </a:lnTo>
                <a:lnTo>
                  <a:pt x="4360926" y="35813"/>
                </a:lnTo>
                <a:lnTo>
                  <a:pt x="4351782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214475" y="6134946"/>
            <a:ext cx="575381" cy="358687"/>
          </a:xfrm>
          <a:custGeom>
            <a:avLst/>
            <a:gdLst/>
            <a:ahLst/>
            <a:cxnLst/>
            <a:rect l="l" t="t" r="r" b="b"/>
            <a:pathLst>
              <a:path w="591820" h="368935">
                <a:moveTo>
                  <a:pt x="591312" y="0"/>
                </a:moveTo>
                <a:lnTo>
                  <a:pt x="0" y="36880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4124959" y="6134946"/>
            <a:ext cx="527844" cy="358687"/>
          </a:xfrm>
          <a:custGeom>
            <a:avLst/>
            <a:gdLst/>
            <a:ahLst/>
            <a:cxnLst/>
            <a:rect l="l" t="t" r="r" b="b"/>
            <a:pathLst>
              <a:path w="542925" h="368935">
                <a:moveTo>
                  <a:pt x="0" y="0"/>
                </a:moveTo>
                <a:lnTo>
                  <a:pt x="542544" y="36880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789362" y="5879359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974" y="0"/>
                </a:moveTo>
                <a:lnTo>
                  <a:pt x="127088" y="6565"/>
                </a:lnTo>
                <a:lnTo>
                  <a:pt x="85795" y="25089"/>
                </a:lnTo>
                <a:lnTo>
                  <a:pt x="50768" y="53816"/>
                </a:lnTo>
                <a:lnTo>
                  <a:pt x="23678" y="90988"/>
                </a:lnTo>
                <a:lnTo>
                  <a:pt x="6198" y="134849"/>
                </a:lnTo>
                <a:lnTo>
                  <a:pt x="0" y="183642"/>
                </a:lnTo>
                <a:lnTo>
                  <a:pt x="6198" y="232755"/>
                </a:lnTo>
                <a:lnTo>
                  <a:pt x="23678" y="276831"/>
                </a:lnTo>
                <a:lnTo>
                  <a:pt x="50768" y="314134"/>
                </a:lnTo>
                <a:lnTo>
                  <a:pt x="85795" y="342928"/>
                </a:lnTo>
                <a:lnTo>
                  <a:pt x="127088" y="361477"/>
                </a:lnTo>
                <a:lnTo>
                  <a:pt x="172974" y="368046"/>
                </a:lnTo>
                <a:lnTo>
                  <a:pt x="218538" y="361477"/>
                </a:lnTo>
                <a:lnTo>
                  <a:pt x="259616" y="342928"/>
                </a:lnTo>
                <a:lnTo>
                  <a:pt x="294513" y="314134"/>
                </a:lnTo>
                <a:lnTo>
                  <a:pt x="321535" y="276831"/>
                </a:lnTo>
                <a:lnTo>
                  <a:pt x="338991" y="232755"/>
                </a:lnTo>
                <a:lnTo>
                  <a:pt x="345186" y="183642"/>
                </a:lnTo>
                <a:lnTo>
                  <a:pt x="338991" y="134849"/>
                </a:lnTo>
                <a:lnTo>
                  <a:pt x="321535" y="90988"/>
                </a:lnTo>
                <a:lnTo>
                  <a:pt x="294513" y="53816"/>
                </a:lnTo>
                <a:lnTo>
                  <a:pt x="259616" y="25089"/>
                </a:lnTo>
                <a:lnTo>
                  <a:pt x="218538" y="6565"/>
                </a:lnTo>
                <a:lnTo>
                  <a:pt x="172974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789362" y="5879359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974" y="0"/>
                </a:moveTo>
                <a:lnTo>
                  <a:pt x="127088" y="6565"/>
                </a:lnTo>
                <a:lnTo>
                  <a:pt x="85795" y="25089"/>
                </a:lnTo>
                <a:lnTo>
                  <a:pt x="50768" y="53816"/>
                </a:lnTo>
                <a:lnTo>
                  <a:pt x="23678" y="90988"/>
                </a:lnTo>
                <a:lnTo>
                  <a:pt x="6198" y="134849"/>
                </a:lnTo>
                <a:lnTo>
                  <a:pt x="0" y="183642"/>
                </a:lnTo>
                <a:lnTo>
                  <a:pt x="6198" y="232755"/>
                </a:lnTo>
                <a:lnTo>
                  <a:pt x="23678" y="276831"/>
                </a:lnTo>
                <a:lnTo>
                  <a:pt x="50768" y="314134"/>
                </a:lnTo>
                <a:lnTo>
                  <a:pt x="85795" y="342928"/>
                </a:lnTo>
                <a:lnTo>
                  <a:pt x="127088" y="361477"/>
                </a:lnTo>
                <a:lnTo>
                  <a:pt x="172974" y="368046"/>
                </a:lnTo>
                <a:lnTo>
                  <a:pt x="218538" y="361477"/>
                </a:lnTo>
                <a:lnTo>
                  <a:pt x="259616" y="342928"/>
                </a:lnTo>
                <a:lnTo>
                  <a:pt x="294513" y="314134"/>
                </a:lnTo>
                <a:lnTo>
                  <a:pt x="321535" y="276831"/>
                </a:lnTo>
                <a:lnTo>
                  <a:pt x="338991" y="232755"/>
                </a:lnTo>
                <a:lnTo>
                  <a:pt x="345186" y="183642"/>
                </a:lnTo>
                <a:lnTo>
                  <a:pt x="338991" y="134849"/>
                </a:lnTo>
                <a:lnTo>
                  <a:pt x="321535" y="90988"/>
                </a:lnTo>
                <a:lnTo>
                  <a:pt x="294513" y="53816"/>
                </a:lnTo>
                <a:lnTo>
                  <a:pt x="259616" y="25089"/>
                </a:lnTo>
                <a:lnTo>
                  <a:pt x="218538" y="6565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/>
          <p:nvPr/>
        </p:nvSpPr>
        <p:spPr>
          <a:xfrm>
            <a:off x="1352243" y="4340402"/>
            <a:ext cx="4851841" cy="1873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969" marR="3930648">
              <a:lnSpc>
                <a:spcPts val="1264"/>
              </a:lnSpc>
            </a:pPr>
            <a:r>
              <a:rPr sz="1069" b="1" spc="10" dirty="0">
                <a:latin typeface="Times New Roman"/>
                <a:cs typeface="Times New Roman"/>
              </a:rPr>
              <a:t>Queue:</a:t>
            </a:r>
            <a:r>
              <a:rPr sz="1069" b="1" spc="-58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14  </a:t>
            </a:r>
            <a:r>
              <a:rPr sz="1069" b="1" spc="10" dirty="0">
                <a:latin typeface="Times New Roman"/>
                <a:cs typeface="Times New Roman"/>
              </a:rPr>
              <a:t>Output: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24">
              <a:latin typeface="Times New Roman"/>
              <a:cs typeface="Times New Roman"/>
            </a:endParaRPr>
          </a:p>
          <a:p>
            <a:pPr marL="304969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15.2: First </a:t>
            </a:r>
            <a:r>
              <a:rPr sz="1069" b="1" spc="10" dirty="0">
                <a:latin typeface="Times New Roman"/>
                <a:cs typeface="Times New Roman"/>
              </a:rPr>
              <a:t>node </a:t>
            </a:r>
            <a:r>
              <a:rPr sz="1069" b="1" spc="5" dirty="0">
                <a:latin typeface="Times New Roman"/>
                <a:cs typeface="Times New Roman"/>
              </a:rPr>
              <a:t>is inserted in </a:t>
            </a:r>
            <a:r>
              <a:rPr sz="1069" b="1" spc="10" dirty="0">
                <a:latin typeface="Times New Roman"/>
                <a:cs typeface="Times New Roman"/>
              </a:rPr>
              <a:t>the queue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4939" algn="just">
              <a:lnSpc>
                <a:spcPct val="98200"/>
              </a:lnSpc>
            </a:pP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insertion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14, </a:t>
            </a:r>
            <a:r>
              <a:rPr sz="1069" spc="10" dirty="0">
                <a:latin typeface="Times New Roman"/>
                <a:cs typeface="Times New Roman"/>
              </a:rPr>
              <a:t>we reach the </a:t>
            </a:r>
            <a:r>
              <a:rPr sz="1069" i="1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statement, 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taken out from the queue and element </a:t>
            </a:r>
            <a:r>
              <a:rPr sz="1069" i="1" spc="10" dirty="0">
                <a:latin typeface="Times New Roman"/>
                <a:cs typeface="Times New Roman"/>
              </a:rPr>
              <a:t>14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printed. </a:t>
            </a:r>
            <a:r>
              <a:rPr sz="1069" spc="10" dirty="0">
                <a:latin typeface="Times New Roman"/>
                <a:cs typeface="Times New Roman"/>
              </a:rPr>
              <a:t>Next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 subtrees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inserted in the </a:t>
            </a:r>
            <a:r>
              <a:rPr sz="1069" spc="10" dirty="0">
                <a:latin typeface="Times New Roman"/>
                <a:cs typeface="Times New Roman"/>
              </a:rPr>
              <a:t>queue. The </a:t>
            </a:r>
            <a:r>
              <a:rPr sz="1069" spc="5" dirty="0">
                <a:latin typeface="Times New Roman"/>
                <a:cs typeface="Times New Roman"/>
              </a:rPr>
              <a:t>following figure represents the current  </a:t>
            </a:r>
            <a:r>
              <a:rPr sz="1069" spc="10" dirty="0">
                <a:latin typeface="Times New Roman"/>
                <a:cs typeface="Times New Roman"/>
              </a:rPr>
              <a:t>stage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358061" algn="ctr">
              <a:spcBef>
                <a:spcPts val="78"/>
              </a:spcBef>
            </a:pPr>
            <a:r>
              <a:rPr sz="1458" spc="-5" dirty="0">
                <a:latin typeface="Times New Roman"/>
                <a:cs typeface="Times New Roman"/>
              </a:rPr>
              <a:t>14</a:t>
            </a:r>
            <a:endParaRPr sz="1458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974445" y="6442392"/>
            <a:ext cx="336462" cy="358687"/>
          </a:xfrm>
          <a:custGeom>
            <a:avLst/>
            <a:gdLst/>
            <a:ahLst/>
            <a:cxnLst/>
            <a:rect l="l" t="t" r="r" b="b"/>
            <a:pathLst>
              <a:path w="346075" h="368934">
                <a:moveTo>
                  <a:pt x="172974" y="0"/>
                </a:moveTo>
                <a:lnTo>
                  <a:pt x="127088" y="6568"/>
                </a:lnTo>
                <a:lnTo>
                  <a:pt x="85795" y="25117"/>
                </a:lnTo>
                <a:lnTo>
                  <a:pt x="50768" y="53911"/>
                </a:lnTo>
                <a:lnTo>
                  <a:pt x="23678" y="91214"/>
                </a:lnTo>
                <a:lnTo>
                  <a:pt x="6198" y="135290"/>
                </a:lnTo>
                <a:lnTo>
                  <a:pt x="0" y="184403"/>
                </a:lnTo>
                <a:lnTo>
                  <a:pt x="6198" y="233517"/>
                </a:lnTo>
                <a:lnTo>
                  <a:pt x="23678" y="277593"/>
                </a:lnTo>
                <a:lnTo>
                  <a:pt x="50768" y="314896"/>
                </a:lnTo>
                <a:lnTo>
                  <a:pt x="85795" y="343690"/>
                </a:lnTo>
                <a:lnTo>
                  <a:pt x="127088" y="362239"/>
                </a:lnTo>
                <a:lnTo>
                  <a:pt x="172974" y="368807"/>
                </a:lnTo>
                <a:lnTo>
                  <a:pt x="218859" y="362239"/>
                </a:lnTo>
                <a:lnTo>
                  <a:pt x="260152" y="343690"/>
                </a:lnTo>
                <a:lnTo>
                  <a:pt x="295179" y="314896"/>
                </a:lnTo>
                <a:lnTo>
                  <a:pt x="322269" y="277593"/>
                </a:lnTo>
                <a:lnTo>
                  <a:pt x="339749" y="233517"/>
                </a:lnTo>
                <a:lnTo>
                  <a:pt x="345947" y="184403"/>
                </a:lnTo>
                <a:lnTo>
                  <a:pt x="339749" y="135290"/>
                </a:lnTo>
                <a:lnTo>
                  <a:pt x="322269" y="91214"/>
                </a:lnTo>
                <a:lnTo>
                  <a:pt x="295179" y="53911"/>
                </a:lnTo>
                <a:lnTo>
                  <a:pt x="260152" y="25117"/>
                </a:lnTo>
                <a:lnTo>
                  <a:pt x="218859" y="6568"/>
                </a:lnTo>
                <a:lnTo>
                  <a:pt x="17297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974445" y="6442392"/>
            <a:ext cx="336462" cy="358687"/>
          </a:xfrm>
          <a:custGeom>
            <a:avLst/>
            <a:gdLst/>
            <a:ahLst/>
            <a:cxnLst/>
            <a:rect l="l" t="t" r="r" b="b"/>
            <a:pathLst>
              <a:path w="346075" h="368934">
                <a:moveTo>
                  <a:pt x="172974" y="0"/>
                </a:moveTo>
                <a:lnTo>
                  <a:pt x="127088" y="6568"/>
                </a:lnTo>
                <a:lnTo>
                  <a:pt x="85795" y="25117"/>
                </a:lnTo>
                <a:lnTo>
                  <a:pt x="50768" y="53911"/>
                </a:lnTo>
                <a:lnTo>
                  <a:pt x="23678" y="91214"/>
                </a:lnTo>
                <a:lnTo>
                  <a:pt x="6198" y="135290"/>
                </a:lnTo>
                <a:lnTo>
                  <a:pt x="0" y="184403"/>
                </a:lnTo>
                <a:lnTo>
                  <a:pt x="6198" y="233517"/>
                </a:lnTo>
                <a:lnTo>
                  <a:pt x="23678" y="277593"/>
                </a:lnTo>
                <a:lnTo>
                  <a:pt x="50768" y="314896"/>
                </a:lnTo>
                <a:lnTo>
                  <a:pt x="85795" y="343690"/>
                </a:lnTo>
                <a:lnTo>
                  <a:pt x="127088" y="362239"/>
                </a:lnTo>
                <a:lnTo>
                  <a:pt x="172974" y="368807"/>
                </a:lnTo>
                <a:lnTo>
                  <a:pt x="218859" y="362239"/>
                </a:lnTo>
                <a:lnTo>
                  <a:pt x="260152" y="343690"/>
                </a:lnTo>
                <a:lnTo>
                  <a:pt x="295179" y="314896"/>
                </a:lnTo>
                <a:lnTo>
                  <a:pt x="322269" y="277593"/>
                </a:lnTo>
                <a:lnTo>
                  <a:pt x="339749" y="233517"/>
                </a:lnTo>
                <a:lnTo>
                  <a:pt x="345947" y="184403"/>
                </a:lnTo>
                <a:lnTo>
                  <a:pt x="339749" y="135290"/>
                </a:lnTo>
                <a:lnTo>
                  <a:pt x="322269" y="91214"/>
                </a:lnTo>
                <a:lnTo>
                  <a:pt x="295179" y="53911"/>
                </a:lnTo>
                <a:lnTo>
                  <a:pt x="260152" y="25117"/>
                </a:lnTo>
                <a:lnTo>
                  <a:pt x="218859" y="6568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3079150" y="6511290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4</a:t>
            </a:r>
            <a:endParaRPr sz="1458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41209" y="7057283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974" y="0"/>
                </a:moveTo>
                <a:lnTo>
                  <a:pt x="127088" y="6565"/>
                </a:lnTo>
                <a:lnTo>
                  <a:pt x="85795" y="25089"/>
                </a:lnTo>
                <a:lnTo>
                  <a:pt x="50768" y="53816"/>
                </a:lnTo>
                <a:lnTo>
                  <a:pt x="23678" y="90988"/>
                </a:lnTo>
                <a:lnTo>
                  <a:pt x="6198" y="134849"/>
                </a:lnTo>
                <a:lnTo>
                  <a:pt x="0" y="183642"/>
                </a:lnTo>
                <a:lnTo>
                  <a:pt x="6198" y="232755"/>
                </a:lnTo>
                <a:lnTo>
                  <a:pt x="23678" y="276831"/>
                </a:lnTo>
                <a:lnTo>
                  <a:pt x="50768" y="314134"/>
                </a:lnTo>
                <a:lnTo>
                  <a:pt x="85795" y="342928"/>
                </a:lnTo>
                <a:lnTo>
                  <a:pt x="127088" y="361477"/>
                </a:lnTo>
                <a:lnTo>
                  <a:pt x="172974" y="368046"/>
                </a:lnTo>
                <a:lnTo>
                  <a:pt x="218803" y="361477"/>
                </a:lnTo>
                <a:lnTo>
                  <a:pt x="259954" y="342928"/>
                </a:lnTo>
                <a:lnTo>
                  <a:pt x="294798" y="314134"/>
                </a:lnTo>
                <a:lnTo>
                  <a:pt x="321705" y="276831"/>
                </a:lnTo>
                <a:lnTo>
                  <a:pt x="339044" y="232755"/>
                </a:lnTo>
                <a:lnTo>
                  <a:pt x="345186" y="183642"/>
                </a:lnTo>
                <a:lnTo>
                  <a:pt x="339044" y="134849"/>
                </a:lnTo>
                <a:lnTo>
                  <a:pt x="321705" y="90988"/>
                </a:lnTo>
                <a:lnTo>
                  <a:pt x="294798" y="53816"/>
                </a:lnTo>
                <a:lnTo>
                  <a:pt x="259954" y="25089"/>
                </a:lnTo>
                <a:lnTo>
                  <a:pt x="218803" y="6565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3845913" y="7127663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9</a:t>
            </a:r>
            <a:endParaRPr sz="1458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262629" y="6749097"/>
            <a:ext cx="527226" cy="359304"/>
          </a:xfrm>
          <a:custGeom>
            <a:avLst/>
            <a:gdLst/>
            <a:ahLst/>
            <a:cxnLst/>
            <a:rect l="l" t="t" r="r" b="b"/>
            <a:pathLst>
              <a:path w="542289" h="369570">
                <a:moveTo>
                  <a:pt x="0" y="0"/>
                </a:moveTo>
                <a:lnTo>
                  <a:pt x="541781" y="3695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262629" y="7518082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196"/>
                </a:lnTo>
                <a:lnTo>
                  <a:pt x="23480" y="277057"/>
                </a:lnTo>
                <a:lnTo>
                  <a:pt x="50387" y="314229"/>
                </a:lnTo>
                <a:lnTo>
                  <a:pt x="85231" y="342956"/>
                </a:lnTo>
                <a:lnTo>
                  <a:pt x="126382" y="361480"/>
                </a:lnTo>
                <a:lnTo>
                  <a:pt x="172212" y="368045"/>
                </a:lnTo>
                <a:lnTo>
                  <a:pt x="218097" y="361480"/>
                </a:lnTo>
                <a:lnTo>
                  <a:pt x="259390" y="342956"/>
                </a:lnTo>
                <a:lnTo>
                  <a:pt x="294417" y="314229"/>
                </a:lnTo>
                <a:lnTo>
                  <a:pt x="321507" y="277057"/>
                </a:lnTo>
                <a:lnTo>
                  <a:pt x="338987" y="233196"/>
                </a:lnTo>
                <a:lnTo>
                  <a:pt x="345186" y="184403"/>
                </a:lnTo>
                <a:lnTo>
                  <a:pt x="338987" y="135290"/>
                </a:lnTo>
                <a:lnTo>
                  <a:pt x="321507" y="91214"/>
                </a:lnTo>
                <a:lnTo>
                  <a:pt x="294417" y="53911"/>
                </a:lnTo>
                <a:lnTo>
                  <a:pt x="259390" y="25117"/>
                </a:lnTo>
                <a:lnTo>
                  <a:pt x="218097" y="6568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 txBox="1"/>
          <p:nvPr/>
        </p:nvSpPr>
        <p:spPr>
          <a:xfrm>
            <a:off x="3365853" y="7586980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7</a:t>
            </a:r>
            <a:endParaRPr sz="1458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550073" y="7363989"/>
            <a:ext cx="239535" cy="204964"/>
          </a:xfrm>
          <a:custGeom>
            <a:avLst/>
            <a:gdLst/>
            <a:ahLst/>
            <a:cxnLst/>
            <a:rect l="l" t="t" r="r" b="b"/>
            <a:pathLst>
              <a:path w="246379" h="210820">
                <a:moveTo>
                  <a:pt x="246125" y="0"/>
                </a:moveTo>
                <a:lnTo>
                  <a:pt x="0" y="2103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208424" y="7057283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211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2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1" y="368046"/>
                </a:lnTo>
                <a:lnTo>
                  <a:pt x="218097" y="361477"/>
                </a:lnTo>
                <a:lnTo>
                  <a:pt x="259390" y="342928"/>
                </a:lnTo>
                <a:lnTo>
                  <a:pt x="294417" y="314134"/>
                </a:lnTo>
                <a:lnTo>
                  <a:pt x="321507" y="276831"/>
                </a:lnTo>
                <a:lnTo>
                  <a:pt x="338987" y="232755"/>
                </a:lnTo>
                <a:lnTo>
                  <a:pt x="345185" y="183642"/>
                </a:lnTo>
                <a:lnTo>
                  <a:pt x="338987" y="134849"/>
                </a:lnTo>
                <a:lnTo>
                  <a:pt x="321507" y="90988"/>
                </a:lnTo>
                <a:lnTo>
                  <a:pt x="294417" y="53816"/>
                </a:lnTo>
                <a:lnTo>
                  <a:pt x="259390" y="25089"/>
                </a:lnTo>
                <a:lnTo>
                  <a:pt x="218097" y="6565"/>
                </a:lnTo>
                <a:lnTo>
                  <a:pt x="17221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2312387" y="7127663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3</a:t>
            </a:r>
            <a:endParaRPr sz="1458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495867" y="6749097"/>
            <a:ext cx="527844" cy="359304"/>
          </a:xfrm>
          <a:custGeom>
            <a:avLst/>
            <a:gdLst/>
            <a:ahLst/>
            <a:cxnLst/>
            <a:rect l="l" t="t" r="r" b="b"/>
            <a:pathLst>
              <a:path w="542925" h="369570">
                <a:moveTo>
                  <a:pt x="542544" y="0"/>
                </a:moveTo>
                <a:lnTo>
                  <a:pt x="0" y="3695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2735157" y="8029999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973" y="0"/>
                </a:moveTo>
                <a:lnTo>
                  <a:pt x="127088" y="6568"/>
                </a:lnTo>
                <a:lnTo>
                  <a:pt x="85795" y="25117"/>
                </a:lnTo>
                <a:lnTo>
                  <a:pt x="50768" y="53911"/>
                </a:lnTo>
                <a:lnTo>
                  <a:pt x="23678" y="91214"/>
                </a:lnTo>
                <a:lnTo>
                  <a:pt x="6198" y="135290"/>
                </a:lnTo>
                <a:lnTo>
                  <a:pt x="0" y="184404"/>
                </a:lnTo>
                <a:lnTo>
                  <a:pt x="6198" y="233196"/>
                </a:lnTo>
                <a:lnTo>
                  <a:pt x="23678" y="277057"/>
                </a:lnTo>
                <a:lnTo>
                  <a:pt x="50768" y="314229"/>
                </a:lnTo>
                <a:lnTo>
                  <a:pt x="85795" y="342956"/>
                </a:lnTo>
                <a:lnTo>
                  <a:pt x="127088" y="361480"/>
                </a:lnTo>
                <a:lnTo>
                  <a:pt x="172973" y="368046"/>
                </a:lnTo>
                <a:lnTo>
                  <a:pt x="218803" y="361480"/>
                </a:lnTo>
                <a:lnTo>
                  <a:pt x="259954" y="342956"/>
                </a:lnTo>
                <a:lnTo>
                  <a:pt x="294798" y="314229"/>
                </a:lnTo>
                <a:lnTo>
                  <a:pt x="321705" y="277057"/>
                </a:lnTo>
                <a:lnTo>
                  <a:pt x="339044" y="233196"/>
                </a:lnTo>
                <a:lnTo>
                  <a:pt x="345185" y="184404"/>
                </a:lnTo>
                <a:lnTo>
                  <a:pt x="339044" y="135290"/>
                </a:lnTo>
                <a:lnTo>
                  <a:pt x="321705" y="91214"/>
                </a:lnTo>
                <a:lnTo>
                  <a:pt x="294798" y="53911"/>
                </a:lnTo>
                <a:lnTo>
                  <a:pt x="259954" y="25117"/>
                </a:lnTo>
                <a:lnTo>
                  <a:pt x="218803" y="6568"/>
                </a:lnTo>
                <a:lnTo>
                  <a:pt x="17297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 txBox="1"/>
          <p:nvPr/>
        </p:nvSpPr>
        <p:spPr>
          <a:xfrm>
            <a:off x="2839120" y="8098896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5</a:t>
            </a:r>
            <a:endParaRPr sz="1458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023341" y="7824788"/>
            <a:ext cx="287690" cy="256822"/>
          </a:xfrm>
          <a:custGeom>
            <a:avLst/>
            <a:gdLst/>
            <a:ahLst/>
            <a:cxnLst/>
            <a:rect l="l" t="t" r="r" b="b"/>
            <a:pathLst>
              <a:path w="295910" h="264159">
                <a:moveTo>
                  <a:pt x="0" y="263651"/>
                </a:moveTo>
                <a:lnTo>
                  <a:pt x="29565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4556125" y="6442392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4">
                <a:moveTo>
                  <a:pt x="172212" y="0"/>
                </a:moveTo>
                <a:lnTo>
                  <a:pt x="126647" y="6568"/>
                </a:lnTo>
                <a:lnTo>
                  <a:pt x="85569" y="25117"/>
                </a:lnTo>
                <a:lnTo>
                  <a:pt x="50673" y="53911"/>
                </a:lnTo>
                <a:lnTo>
                  <a:pt x="23650" y="91214"/>
                </a:lnTo>
                <a:lnTo>
                  <a:pt x="6194" y="135290"/>
                </a:lnTo>
                <a:lnTo>
                  <a:pt x="0" y="184403"/>
                </a:lnTo>
                <a:lnTo>
                  <a:pt x="6194" y="233517"/>
                </a:lnTo>
                <a:lnTo>
                  <a:pt x="23650" y="277593"/>
                </a:lnTo>
                <a:lnTo>
                  <a:pt x="50673" y="314896"/>
                </a:lnTo>
                <a:lnTo>
                  <a:pt x="85569" y="343690"/>
                </a:lnTo>
                <a:lnTo>
                  <a:pt x="126647" y="362239"/>
                </a:lnTo>
                <a:lnTo>
                  <a:pt x="172212" y="368807"/>
                </a:lnTo>
                <a:lnTo>
                  <a:pt x="218097" y="362239"/>
                </a:lnTo>
                <a:lnTo>
                  <a:pt x="259390" y="343690"/>
                </a:lnTo>
                <a:lnTo>
                  <a:pt x="294417" y="314896"/>
                </a:lnTo>
                <a:lnTo>
                  <a:pt x="321507" y="277593"/>
                </a:lnTo>
                <a:lnTo>
                  <a:pt x="338987" y="233517"/>
                </a:lnTo>
                <a:lnTo>
                  <a:pt x="345186" y="184403"/>
                </a:lnTo>
                <a:lnTo>
                  <a:pt x="338987" y="135290"/>
                </a:lnTo>
                <a:lnTo>
                  <a:pt x="321507" y="91214"/>
                </a:lnTo>
                <a:lnTo>
                  <a:pt x="294417" y="53911"/>
                </a:lnTo>
                <a:lnTo>
                  <a:pt x="259390" y="25117"/>
                </a:lnTo>
                <a:lnTo>
                  <a:pt x="218097" y="6568"/>
                </a:lnTo>
                <a:lnTo>
                  <a:pt x="1722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4556125" y="6442392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4">
                <a:moveTo>
                  <a:pt x="172212" y="0"/>
                </a:moveTo>
                <a:lnTo>
                  <a:pt x="126647" y="6568"/>
                </a:lnTo>
                <a:lnTo>
                  <a:pt x="85569" y="25117"/>
                </a:lnTo>
                <a:lnTo>
                  <a:pt x="50673" y="53911"/>
                </a:lnTo>
                <a:lnTo>
                  <a:pt x="23650" y="91214"/>
                </a:lnTo>
                <a:lnTo>
                  <a:pt x="6194" y="135290"/>
                </a:lnTo>
                <a:lnTo>
                  <a:pt x="0" y="184403"/>
                </a:lnTo>
                <a:lnTo>
                  <a:pt x="6194" y="233517"/>
                </a:lnTo>
                <a:lnTo>
                  <a:pt x="23650" y="277593"/>
                </a:lnTo>
                <a:lnTo>
                  <a:pt x="50673" y="314896"/>
                </a:lnTo>
                <a:lnTo>
                  <a:pt x="85569" y="343690"/>
                </a:lnTo>
                <a:lnTo>
                  <a:pt x="126647" y="362239"/>
                </a:lnTo>
                <a:lnTo>
                  <a:pt x="172212" y="368807"/>
                </a:lnTo>
                <a:lnTo>
                  <a:pt x="218097" y="362239"/>
                </a:lnTo>
                <a:lnTo>
                  <a:pt x="259390" y="343690"/>
                </a:lnTo>
                <a:lnTo>
                  <a:pt x="294417" y="314896"/>
                </a:lnTo>
                <a:lnTo>
                  <a:pt x="321507" y="277593"/>
                </a:lnTo>
                <a:lnTo>
                  <a:pt x="338987" y="233517"/>
                </a:lnTo>
                <a:lnTo>
                  <a:pt x="345186" y="184403"/>
                </a:lnTo>
                <a:lnTo>
                  <a:pt x="338987" y="135290"/>
                </a:lnTo>
                <a:lnTo>
                  <a:pt x="321507" y="91214"/>
                </a:lnTo>
                <a:lnTo>
                  <a:pt x="294417" y="53911"/>
                </a:lnTo>
                <a:lnTo>
                  <a:pt x="259390" y="25117"/>
                </a:lnTo>
                <a:lnTo>
                  <a:pt x="218097" y="6568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 txBox="1"/>
          <p:nvPr/>
        </p:nvSpPr>
        <p:spPr>
          <a:xfrm>
            <a:off x="4608231" y="6511290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15</a:t>
            </a:r>
            <a:endParaRPr sz="1458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322888" y="7057283"/>
            <a:ext cx="335227" cy="358069"/>
          </a:xfrm>
          <a:custGeom>
            <a:avLst/>
            <a:gdLst/>
            <a:ahLst/>
            <a:cxnLst/>
            <a:rect l="l" t="t" r="r" b="b"/>
            <a:pathLst>
              <a:path w="344804" h="368300">
                <a:moveTo>
                  <a:pt x="172212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2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2" y="368046"/>
                </a:lnTo>
                <a:lnTo>
                  <a:pt x="218041" y="361477"/>
                </a:lnTo>
                <a:lnTo>
                  <a:pt x="259192" y="342928"/>
                </a:lnTo>
                <a:lnTo>
                  <a:pt x="294036" y="314134"/>
                </a:lnTo>
                <a:lnTo>
                  <a:pt x="320943" y="276831"/>
                </a:lnTo>
                <a:lnTo>
                  <a:pt x="338282" y="232755"/>
                </a:lnTo>
                <a:lnTo>
                  <a:pt x="344424" y="183642"/>
                </a:lnTo>
                <a:lnTo>
                  <a:pt x="338282" y="134849"/>
                </a:lnTo>
                <a:lnTo>
                  <a:pt x="320943" y="90988"/>
                </a:lnTo>
                <a:lnTo>
                  <a:pt x="294036" y="53816"/>
                </a:lnTo>
                <a:lnTo>
                  <a:pt x="259192" y="25089"/>
                </a:lnTo>
                <a:lnTo>
                  <a:pt x="218041" y="6565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/>
          <p:nvPr/>
        </p:nvSpPr>
        <p:spPr>
          <a:xfrm>
            <a:off x="5374993" y="7127663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18</a:t>
            </a:r>
            <a:endParaRPr sz="1458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843568" y="6749097"/>
            <a:ext cx="527226" cy="359304"/>
          </a:xfrm>
          <a:custGeom>
            <a:avLst/>
            <a:gdLst/>
            <a:ahLst/>
            <a:cxnLst/>
            <a:rect l="l" t="t" r="r" b="b"/>
            <a:pathLst>
              <a:path w="542289" h="369570">
                <a:moveTo>
                  <a:pt x="0" y="0"/>
                </a:moveTo>
                <a:lnTo>
                  <a:pt x="541782" y="3695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4843568" y="7518082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974" y="0"/>
                </a:moveTo>
                <a:lnTo>
                  <a:pt x="127088" y="6568"/>
                </a:lnTo>
                <a:lnTo>
                  <a:pt x="85795" y="25117"/>
                </a:lnTo>
                <a:lnTo>
                  <a:pt x="50768" y="53911"/>
                </a:lnTo>
                <a:lnTo>
                  <a:pt x="23678" y="91214"/>
                </a:lnTo>
                <a:lnTo>
                  <a:pt x="6198" y="135290"/>
                </a:lnTo>
                <a:lnTo>
                  <a:pt x="0" y="184403"/>
                </a:lnTo>
                <a:lnTo>
                  <a:pt x="6198" y="233196"/>
                </a:lnTo>
                <a:lnTo>
                  <a:pt x="23678" y="277057"/>
                </a:lnTo>
                <a:lnTo>
                  <a:pt x="50768" y="314229"/>
                </a:lnTo>
                <a:lnTo>
                  <a:pt x="85795" y="342956"/>
                </a:lnTo>
                <a:lnTo>
                  <a:pt x="127088" y="361480"/>
                </a:lnTo>
                <a:lnTo>
                  <a:pt x="172974" y="368045"/>
                </a:lnTo>
                <a:lnTo>
                  <a:pt x="218538" y="361480"/>
                </a:lnTo>
                <a:lnTo>
                  <a:pt x="259616" y="342956"/>
                </a:lnTo>
                <a:lnTo>
                  <a:pt x="294513" y="314229"/>
                </a:lnTo>
                <a:lnTo>
                  <a:pt x="321535" y="277057"/>
                </a:lnTo>
                <a:lnTo>
                  <a:pt x="338991" y="233196"/>
                </a:lnTo>
                <a:lnTo>
                  <a:pt x="345186" y="184403"/>
                </a:lnTo>
                <a:lnTo>
                  <a:pt x="338991" y="135290"/>
                </a:lnTo>
                <a:lnTo>
                  <a:pt x="321535" y="91214"/>
                </a:lnTo>
                <a:lnTo>
                  <a:pt x="294513" y="53911"/>
                </a:lnTo>
                <a:lnTo>
                  <a:pt x="259616" y="25117"/>
                </a:lnTo>
                <a:lnTo>
                  <a:pt x="218538" y="6568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/>
          <p:nvPr/>
        </p:nvSpPr>
        <p:spPr>
          <a:xfrm>
            <a:off x="4895674" y="7586980"/>
            <a:ext cx="23398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" dirty="0">
                <a:latin typeface="Arial"/>
                <a:cs typeface="Arial"/>
              </a:rPr>
              <a:t>16</a:t>
            </a:r>
            <a:endParaRPr sz="1458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131011" y="7363989"/>
            <a:ext cx="239535" cy="204964"/>
          </a:xfrm>
          <a:custGeom>
            <a:avLst/>
            <a:gdLst/>
            <a:ahLst/>
            <a:cxnLst/>
            <a:rect l="l" t="t" r="r" b="b"/>
            <a:pathLst>
              <a:path w="246379" h="210820">
                <a:moveTo>
                  <a:pt x="246125" y="0"/>
                </a:moveTo>
                <a:lnTo>
                  <a:pt x="0" y="2103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5802207" y="7518082"/>
            <a:ext cx="335227" cy="358069"/>
          </a:xfrm>
          <a:custGeom>
            <a:avLst/>
            <a:gdLst/>
            <a:ahLst/>
            <a:cxnLst/>
            <a:rect l="l" t="t" r="r" b="b"/>
            <a:pathLst>
              <a:path w="344804" h="368300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196"/>
                </a:lnTo>
                <a:lnTo>
                  <a:pt x="23480" y="277057"/>
                </a:lnTo>
                <a:lnTo>
                  <a:pt x="50387" y="314229"/>
                </a:lnTo>
                <a:lnTo>
                  <a:pt x="85231" y="342956"/>
                </a:lnTo>
                <a:lnTo>
                  <a:pt x="126382" y="361480"/>
                </a:lnTo>
                <a:lnTo>
                  <a:pt x="172212" y="368045"/>
                </a:lnTo>
                <a:lnTo>
                  <a:pt x="218041" y="361480"/>
                </a:lnTo>
                <a:lnTo>
                  <a:pt x="259192" y="342956"/>
                </a:lnTo>
                <a:lnTo>
                  <a:pt x="294036" y="314229"/>
                </a:lnTo>
                <a:lnTo>
                  <a:pt x="320943" y="277057"/>
                </a:lnTo>
                <a:lnTo>
                  <a:pt x="338282" y="233196"/>
                </a:lnTo>
                <a:lnTo>
                  <a:pt x="344424" y="184403"/>
                </a:lnTo>
                <a:lnTo>
                  <a:pt x="338282" y="135290"/>
                </a:lnTo>
                <a:lnTo>
                  <a:pt x="320943" y="91214"/>
                </a:lnTo>
                <a:lnTo>
                  <a:pt x="294036" y="53911"/>
                </a:lnTo>
                <a:lnTo>
                  <a:pt x="259192" y="25117"/>
                </a:lnTo>
                <a:lnTo>
                  <a:pt x="218041" y="6568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 txBox="1"/>
          <p:nvPr/>
        </p:nvSpPr>
        <p:spPr>
          <a:xfrm>
            <a:off x="5854312" y="7586980"/>
            <a:ext cx="23212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20</a:t>
            </a:r>
            <a:endParaRPr sz="1458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610331" y="7363989"/>
            <a:ext cx="239535" cy="204964"/>
          </a:xfrm>
          <a:custGeom>
            <a:avLst/>
            <a:gdLst/>
            <a:ahLst/>
            <a:cxnLst/>
            <a:rect l="l" t="t" r="r" b="b"/>
            <a:pathLst>
              <a:path w="246379" h="210820">
                <a:moveTo>
                  <a:pt x="0" y="0"/>
                </a:moveTo>
                <a:lnTo>
                  <a:pt x="246125" y="2103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5370301" y="8029999"/>
            <a:ext cx="336462" cy="358069"/>
          </a:xfrm>
          <a:custGeom>
            <a:avLst/>
            <a:gdLst/>
            <a:ahLst/>
            <a:cxnLst/>
            <a:rect l="l" t="t" r="r" b="b"/>
            <a:pathLst>
              <a:path w="346075" h="368300">
                <a:moveTo>
                  <a:pt x="172974" y="0"/>
                </a:moveTo>
                <a:lnTo>
                  <a:pt x="127088" y="6568"/>
                </a:lnTo>
                <a:lnTo>
                  <a:pt x="85795" y="25117"/>
                </a:lnTo>
                <a:lnTo>
                  <a:pt x="50768" y="53911"/>
                </a:lnTo>
                <a:lnTo>
                  <a:pt x="23678" y="91214"/>
                </a:lnTo>
                <a:lnTo>
                  <a:pt x="6198" y="135290"/>
                </a:lnTo>
                <a:lnTo>
                  <a:pt x="0" y="184404"/>
                </a:lnTo>
                <a:lnTo>
                  <a:pt x="6198" y="233196"/>
                </a:lnTo>
                <a:lnTo>
                  <a:pt x="23678" y="277057"/>
                </a:lnTo>
                <a:lnTo>
                  <a:pt x="50768" y="314229"/>
                </a:lnTo>
                <a:lnTo>
                  <a:pt x="85795" y="342956"/>
                </a:lnTo>
                <a:lnTo>
                  <a:pt x="127088" y="361480"/>
                </a:lnTo>
                <a:lnTo>
                  <a:pt x="172974" y="368046"/>
                </a:lnTo>
                <a:lnTo>
                  <a:pt x="218859" y="361480"/>
                </a:lnTo>
                <a:lnTo>
                  <a:pt x="260152" y="342956"/>
                </a:lnTo>
                <a:lnTo>
                  <a:pt x="295179" y="314229"/>
                </a:lnTo>
                <a:lnTo>
                  <a:pt x="322269" y="277057"/>
                </a:lnTo>
                <a:lnTo>
                  <a:pt x="339749" y="233196"/>
                </a:lnTo>
                <a:lnTo>
                  <a:pt x="345948" y="184404"/>
                </a:lnTo>
                <a:lnTo>
                  <a:pt x="339749" y="135290"/>
                </a:lnTo>
                <a:lnTo>
                  <a:pt x="322269" y="91214"/>
                </a:lnTo>
                <a:lnTo>
                  <a:pt x="295179" y="53911"/>
                </a:lnTo>
                <a:lnTo>
                  <a:pt x="260152" y="25117"/>
                </a:lnTo>
                <a:lnTo>
                  <a:pt x="218859" y="6568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 txBox="1"/>
          <p:nvPr/>
        </p:nvSpPr>
        <p:spPr>
          <a:xfrm>
            <a:off x="5422407" y="8098896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17</a:t>
            </a:r>
            <a:endParaRPr sz="1458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131011" y="7824788"/>
            <a:ext cx="287690" cy="256822"/>
          </a:xfrm>
          <a:custGeom>
            <a:avLst/>
            <a:gdLst/>
            <a:ahLst/>
            <a:cxnLst/>
            <a:rect l="l" t="t" r="r" b="b"/>
            <a:pathLst>
              <a:path w="295910" h="264159">
                <a:moveTo>
                  <a:pt x="295655" y="263651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3478953" y="6049010"/>
            <a:ext cx="981604" cy="69762"/>
          </a:xfrm>
          <a:custGeom>
            <a:avLst/>
            <a:gdLst/>
            <a:ahLst/>
            <a:cxnLst/>
            <a:rect l="l" t="t" r="r" b="b"/>
            <a:pathLst>
              <a:path w="1009650" h="71754">
                <a:moveTo>
                  <a:pt x="23622" y="11429"/>
                </a:moveTo>
                <a:lnTo>
                  <a:pt x="0" y="35813"/>
                </a:lnTo>
                <a:lnTo>
                  <a:pt x="23622" y="59436"/>
                </a:lnTo>
                <a:lnTo>
                  <a:pt x="44859" y="38862"/>
                </a:lnTo>
                <a:lnTo>
                  <a:pt x="23622" y="38862"/>
                </a:lnTo>
                <a:lnTo>
                  <a:pt x="20574" y="35813"/>
                </a:lnTo>
                <a:lnTo>
                  <a:pt x="22098" y="33527"/>
                </a:lnTo>
                <a:lnTo>
                  <a:pt x="23622" y="32765"/>
                </a:lnTo>
                <a:lnTo>
                  <a:pt x="44958" y="32765"/>
                </a:lnTo>
                <a:lnTo>
                  <a:pt x="23622" y="11429"/>
                </a:lnTo>
                <a:close/>
              </a:path>
              <a:path w="1009650" h="71754">
                <a:moveTo>
                  <a:pt x="41910" y="32765"/>
                </a:moveTo>
                <a:lnTo>
                  <a:pt x="23622" y="32765"/>
                </a:lnTo>
                <a:lnTo>
                  <a:pt x="22098" y="33527"/>
                </a:lnTo>
                <a:lnTo>
                  <a:pt x="20574" y="35813"/>
                </a:lnTo>
                <a:lnTo>
                  <a:pt x="23622" y="38862"/>
                </a:lnTo>
                <a:lnTo>
                  <a:pt x="41910" y="38862"/>
                </a:lnTo>
                <a:lnTo>
                  <a:pt x="44196" y="37337"/>
                </a:lnTo>
                <a:lnTo>
                  <a:pt x="44958" y="35813"/>
                </a:lnTo>
                <a:lnTo>
                  <a:pt x="44196" y="33527"/>
                </a:lnTo>
                <a:lnTo>
                  <a:pt x="41910" y="32765"/>
                </a:lnTo>
                <a:close/>
              </a:path>
              <a:path w="1009650" h="71754">
                <a:moveTo>
                  <a:pt x="44958" y="32765"/>
                </a:moveTo>
                <a:lnTo>
                  <a:pt x="41910" y="32765"/>
                </a:lnTo>
                <a:lnTo>
                  <a:pt x="44196" y="33527"/>
                </a:lnTo>
                <a:lnTo>
                  <a:pt x="44958" y="35813"/>
                </a:lnTo>
                <a:lnTo>
                  <a:pt x="44196" y="37337"/>
                </a:lnTo>
                <a:lnTo>
                  <a:pt x="41910" y="38862"/>
                </a:lnTo>
                <a:lnTo>
                  <a:pt x="44859" y="38862"/>
                </a:lnTo>
                <a:lnTo>
                  <a:pt x="48006" y="35813"/>
                </a:lnTo>
                <a:lnTo>
                  <a:pt x="44958" y="32765"/>
                </a:lnTo>
                <a:close/>
              </a:path>
              <a:path w="1009650" h="71754">
                <a:moveTo>
                  <a:pt x="83820" y="32765"/>
                </a:moveTo>
                <a:lnTo>
                  <a:pt x="65532" y="32765"/>
                </a:lnTo>
                <a:lnTo>
                  <a:pt x="64008" y="33527"/>
                </a:lnTo>
                <a:lnTo>
                  <a:pt x="62484" y="35813"/>
                </a:lnTo>
                <a:lnTo>
                  <a:pt x="65532" y="38862"/>
                </a:lnTo>
                <a:lnTo>
                  <a:pt x="83820" y="38862"/>
                </a:lnTo>
                <a:lnTo>
                  <a:pt x="86868" y="35813"/>
                </a:lnTo>
                <a:lnTo>
                  <a:pt x="85344" y="33527"/>
                </a:lnTo>
                <a:lnTo>
                  <a:pt x="83820" y="32765"/>
                </a:lnTo>
                <a:close/>
              </a:path>
              <a:path w="1009650" h="71754">
                <a:moveTo>
                  <a:pt x="125730" y="32765"/>
                </a:moveTo>
                <a:lnTo>
                  <a:pt x="107442" y="32765"/>
                </a:lnTo>
                <a:lnTo>
                  <a:pt x="105156" y="33527"/>
                </a:lnTo>
                <a:lnTo>
                  <a:pt x="104394" y="35813"/>
                </a:lnTo>
                <a:lnTo>
                  <a:pt x="105156" y="37337"/>
                </a:lnTo>
                <a:lnTo>
                  <a:pt x="107442" y="38862"/>
                </a:lnTo>
                <a:lnTo>
                  <a:pt x="125730" y="38862"/>
                </a:lnTo>
                <a:lnTo>
                  <a:pt x="128777" y="35813"/>
                </a:lnTo>
                <a:lnTo>
                  <a:pt x="127253" y="33527"/>
                </a:lnTo>
                <a:lnTo>
                  <a:pt x="125730" y="32765"/>
                </a:lnTo>
                <a:close/>
              </a:path>
              <a:path w="1009650" h="71754">
                <a:moveTo>
                  <a:pt x="166877" y="32765"/>
                </a:moveTo>
                <a:lnTo>
                  <a:pt x="149351" y="32765"/>
                </a:lnTo>
                <a:lnTo>
                  <a:pt x="147065" y="33527"/>
                </a:lnTo>
                <a:lnTo>
                  <a:pt x="146303" y="35813"/>
                </a:lnTo>
                <a:lnTo>
                  <a:pt x="147065" y="37337"/>
                </a:lnTo>
                <a:lnTo>
                  <a:pt x="149351" y="38862"/>
                </a:lnTo>
                <a:lnTo>
                  <a:pt x="166877" y="38862"/>
                </a:lnTo>
                <a:lnTo>
                  <a:pt x="169163" y="37337"/>
                </a:lnTo>
                <a:lnTo>
                  <a:pt x="169925" y="35813"/>
                </a:lnTo>
                <a:lnTo>
                  <a:pt x="169163" y="33527"/>
                </a:lnTo>
                <a:lnTo>
                  <a:pt x="166877" y="32765"/>
                </a:lnTo>
                <a:close/>
              </a:path>
              <a:path w="1009650" h="71754">
                <a:moveTo>
                  <a:pt x="208787" y="32765"/>
                </a:moveTo>
                <a:lnTo>
                  <a:pt x="191262" y="32765"/>
                </a:lnTo>
                <a:lnTo>
                  <a:pt x="188975" y="33527"/>
                </a:lnTo>
                <a:lnTo>
                  <a:pt x="188213" y="35813"/>
                </a:lnTo>
                <a:lnTo>
                  <a:pt x="188975" y="37337"/>
                </a:lnTo>
                <a:lnTo>
                  <a:pt x="191262" y="38862"/>
                </a:lnTo>
                <a:lnTo>
                  <a:pt x="208787" y="38862"/>
                </a:lnTo>
                <a:lnTo>
                  <a:pt x="211074" y="37337"/>
                </a:lnTo>
                <a:lnTo>
                  <a:pt x="211836" y="35813"/>
                </a:lnTo>
                <a:lnTo>
                  <a:pt x="211074" y="33527"/>
                </a:lnTo>
                <a:lnTo>
                  <a:pt x="208787" y="32765"/>
                </a:lnTo>
                <a:close/>
              </a:path>
              <a:path w="1009650" h="71754">
                <a:moveTo>
                  <a:pt x="250698" y="32765"/>
                </a:moveTo>
                <a:lnTo>
                  <a:pt x="233172" y="32765"/>
                </a:lnTo>
                <a:lnTo>
                  <a:pt x="230886" y="33527"/>
                </a:lnTo>
                <a:lnTo>
                  <a:pt x="230124" y="35813"/>
                </a:lnTo>
                <a:lnTo>
                  <a:pt x="230886" y="37337"/>
                </a:lnTo>
                <a:lnTo>
                  <a:pt x="233172" y="38862"/>
                </a:lnTo>
                <a:lnTo>
                  <a:pt x="250698" y="38862"/>
                </a:lnTo>
                <a:lnTo>
                  <a:pt x="252984" y="37337"/>
                </a:lnTo>
                <a:lnTo>
                  <a:pt x="253746" y="35813"/>
                </a:lnTo>
                <a:lnTo>
                  <a:pt x="252984" y="33527"/>
                </a:lnTo>
                <a:lnTo>
                  <a:pt x="250698" y="32765"/>
                </a:lnTo>
                <a:close/>
              </a:path>
              <a:path w="1009650" h="71754">
                <a:moveTo>
                  <a:pt x="292608" y="32765"/>
                </a:moveTo>
                <a:lnTo>
                  <a:pt x="275082" y="32765"/>
                </a:lnTo>
                <a:lnTo>
                  <a:pt x="272796" y="33527"/>
                </a:lnTo>
                <a:lnTo>
                  <a:pt x="272034" y="35813"/>
                </a:lnTo>
                <a:lnTo>
                  <a:pt x="272796" y="37337"/>
                </a:lnTo>
                <a:lnTo>
                  <a:pt x="275082" y="38862"/>
                </a:lnTo>
                <a:lnTo>
                  <a:pt x="292608" y="38862"/>
                </a:lnTo>
                <a:lnTo>
                  <a:pt x="294894" y="37337"/>
                </a:lnTo>
                <a:lnTo>
                  <a:pt x="295656" y="35813"/>
                </a:lnTo>
                <a:lnTo>
                  <a:pt x="294894" y="33527"/>
                </a:lnTo>
                <a:lnTo>
                  <a:pt x="292608" y="32765"/>
                </a:lnTo>
                <a:close/>
              </a:path>
              <a:path w="1009650" h="71754">
                <a:moveTo>
                  <a:pt x="334518" y="32765"/>
                </a:moveTo>
                <a:lnTo>
                  <a:pt x="316230" y="32765"/>
                </a:lnTo>
                <a:lnTo>
                  <a:pt x="314706" y="33527"/>
                </a:lnTo>
                <a:lnTo>
                  <a:pt x="313944" y="35813"/>
                </a:lnTo>
                <a:lnTo>
                  <a:pt x="314706" y="37337"/>
                </a:lnTo>
                <a:lnTo>
                  <a:pt x="316230" y="38862"/>
                </a:lnTo>
                <a:lnTo>
                  <a:pt x="334518" y="38862"/>
                </a:lnTo>
                <a:lnTo>
                  <a:pt x="336803" y="37337"/>
                </a:lnTo>
                <a:lnTo>
                  <a:pt x="337565" y="35813"/>
                </a:lnTo>
                <a:lnTo>
                  <a:pt x="336803" y="33527"/>
                </a:lnTo>
                <a:lnTo>
                  <a:pt x="334518" y="32765"/>
                </a:lnTo>
                <a:close/>
              </a:path>
              <a:path w="1009650" h="71754">
                <a:moveTo>
                  <a:pt x="376427" y="32765"/>
                </a:moveTo>
                <a:lnTo>
                  <a:pt x="358139" y="32765"/>
                </a:lnTo>
                <a:lnTo>
                  <a:pt x="356615" y="33527"/>
                </a:lnTo>
                <a:lnTo>
                  <a:pt x="355092" y="35813"/>
                </a:lnTo>
                <a:lnTo>
                  <a:pt x="358139" y="38862"/>
                </a:lnTo>
                <a:lnTo>
                  <a:pt x="376427" y="38862"/>
                </a:lnTo>
                <a:lnTo>
                  <a:pt x="378713" y="37337"/>
                </a:lnTo>
                <a:lnTo>
                  <a:pt x="379475" y="35813"/>
                </a:lnTo>
                <a:lnTo>
                  <a:pt x="378713" y="33527"/>
                </a:lnTo>
                <a:lnTo>
                  <a:pt x="376427" y="32765"/>
                </a:lnTo>
                <a:close/>
              </a:path>
              <a:path w="1009650" h="71754">
                <a:moveTo>
                  <a:pt x="418338" y="32765"/>
                </a:moveTo>
                <a:lnTo>
                  <a:pt x="400050" y="32765"/>
                </a:lnTo>
                <a:lnTo>
                  <a:pt x="398525" y="33527"/>
                </a:lnTo>
                <a:lnTo>
                  <a:pt x="397001" y="35813"/>
                </a:lnTo>
                <a:lnTo>
                  <a:pt x="400050" y="38862"/>
                </a:lnTo>
                <a:lnTo>
                  <a:pt x="418338" y="38862"/>
                </a:lnTo>
                <a:lnTo>
                  <a:pt x="420624" y="37337"/>
                </a:lnTo>
                <a:lnTo>
                  <a:pt x="421386" y="35813"/>
                </a:lnTo>
                <a:lnTo>
                  <a:pt x="420624" y="33527"/>
                </a:lnTo>
                <a:lnTo>
                  <a:pt x="418338" y="32765"/>
                </a:lnTo>
                <a:close/>
              </a:path>
              <a:path w="1009650" h="71754">
                <a:moveTo>
                  <a:pt x="460248" y="32765"/>
                </a:moveTo>
                <a:lnTo>
                  <a:pt x="441960" y="32765"/>
                </a:lnTo>
                <a:lnTo>
                  <a:pt x="439674" y="33527"/>
                </a:lnTo>
                <a:lnTo>
                  <a:pt x="438912" y="35813"/>
                </a:lnTo>
                <a:lnTo>
                  <a:pt x="439674" y="37337"/>
                </a:lnTo>
                <a:lnTo>
                  <a:pt x="441960" y="38862"/>
                </a:lnTo>
                <a:lnTo>
                  <a:pt x="460248" y="38862"/>
                </a:lnTo>
                <a:lnTo>
                  <a:pt x="463296" y="35813"/>
                </a:lnTo>
                <a:lnTo>
                  <a:pt x="461772" y="33527"/>
                </a:lnTo>
                <a:lnTo>
                  <a:pt x="460248" y="32765"/>
                </a:lnTo>
                <a:close/>
              </a:path>
              <a:path w="1009650" h="71754">
                <a:moveTo>
                  <a:pt x="502158" y="32765"/>
                </a:moveTo>
                <a:lnTo>
                  <a:pt x="483870" y="32765"/>
                </a:lnTo>
                <a:lnTo>
                  <a:pt x="481584" y="33527"/>
                </a:lnTo>
                <a:lnTo>
                  <a:pt x="480822" y="35813"/>
                </a:lnTo>
                <a:lnTo>
                  <a:pt x="481584" y="37337"/>
                </a:lnTo>
                <a:lnTo>
                  <a:pt x="483870" y="38862"/>
                </a:lnTo>
                <a:lnTo>
                  <a:pt x="502158" y="38862"/>
                </a:lnTo>
                <a:lnTo>
                  <a:pt x="503682" y="37337"/>
                </a:lnTo>
                <a:lnTo>
                  <a:pt x="504444" y="35813"/>
                </a:lnTo>
                <a:lnTo>
                  <a:pt x="503682" y="33527"/>
                </a:lnTo>
                <a:lnTo>
                  <a:pt x="502158" y="32765"/>
                </a:lnTo>
                <a:close/>
              </a:path>
              <a:path w="1009650" h="71754">
                <a:moveTo>
                  <a:pt x="543306" y="32765"/>
                </a:moveTo>
                <a:lnTo>
                  <a:pt x="525780" y="32765"/>
                </a:lnTo>
                <a:lnTo>
                  <a:pt x="523494" y="33527"/>
                </a:lnTo>
                <a:lnTo>
                  <a:pt x="522732" y="35813"/>
                </a:lnTo>
                <a:lnTo>
                  <a:pt x="523494" y="37337"/>
                </a:lnTo>
                <a:lnTo>
                  <a:pt x="525780" y="38862"/>
                </a:lnTo>
                <a:lnTo>
                  <a:pt x="543306" y="38862"/>
                </a:lnTo>
                <a:lnTo>
                  <a:pt x="545592" y="37337"/>
                </a:lnTo>
                <a:lnTo>
                  <a:pt x="546353" y="35813"/>
                </a:lnTo>
                <a:lnTo>
                  <a:pt x="545592" y="33527"/>
                </a:lnTo>
                <a:lnTo>
                  <a:pt x="543306" y="32765"/>
                </a:lnTo>
                <a:close/>
              </a:path>
              <a:path w="1009650" h="71754">
                <a:moveTo>
                  <a:pt x="585215" y="32765"/>
                </a:moveTo>
                <a:lnTo>
                  <a:pt x="567689" y="32765"/>
                </a:lnTo>
                <a:lnTo>
                  <a:pt x="565403" y="33527"/>
                </a:lnTo>
                <a:lnTo>
                  <a:pt x="564642" y="35813"/>
                </a:lnTo>
                <a:lnTo>
                  <a:pt x="565403" y="37337"/>
                </a:lnTo>
                <a:lnTo>
                  <a:pt x="567689" y="38862"/>
                </a:lnTo>
                <a:lnTo>
                  <a:pt x="585215" y="38862"/>
                </a:lnTo>
                <a:lnTo>
                  <a:pt x="587501" y="37337"/>
                </a:lnTo>
                <a:lnTo>
                  <a:pt x="588263" y="35813"/>
                </a:lnTo>
                <a:lnTo>
                  <a:pt x="587501" y="33527"/>
                </a:lnTo>
                <a:lnTo>
                  <a:pt x="585215" y="32765"/>
                </a:lnTo>
                <a:close/>
              </a:path>
              <a:path w="1009650" h="71754">
                <a:moveTo>
                  <a:pt x="627126" y="32765"/>
                </a:moveTo>
                <a:lnTo>
                  <a:pt x="609600" y="32765"/>
                </a:lnTo>
                <a:lnTo>
                  <a:pt x="607313" y="33527"/>
                </a:lnTo>
                <a:lnTo>
                  <a:pt x="606551" y="35813"/>
                </a:lnTo>
                <a:lnTo>
                  <a:pt x="607313" y="37337"/>
                </a:lnTo>
                <a:lnTo>
                  <a:pt x="609600" y="38862"/>
                </a:lnTo>
                <a:lnTo>
                  <a:pt x="627126" y="38862"/>
                </a:lnTo>
                <a:lnTo>
                  <a:pt x="629412" y="37337"/>
                </a:lnTo>
                <a:lnTo>
                  <a:pt x="630174" y="35813"/>
                </a:lnTo>
                <a:lnTo>
                  <a:pt x="629412" y="33527"/>
                </a:lnTo>
                <a:lnTo>
                  <a:pt x="627126" y="32765"/>
                </a:lnTo>
                <a:close/>
              </a:path>
              <a:path w="1009650" h="71754">
                <a:moveTo>
                  <a:pt x="669036" y="32765"/>
                </a:moveTo>
                <a:lnTo>
                  <a:pt x="651510" y="32765"/>
                </a:lnTo>
                <a:lnTo>
                  <a:pt x="649224" y="33527"/>
                </a:lnTo>
                <a:lnTo>
                  <a:pt x="648462" y="35813"/>
                </a:lnTo>
                <a:lnTo>
                  <a:pt x="649224" y="37337"/>
                </a:lnTo>
                <a:lnTo>
                  <a:pt x="651510" y="38862"/>
                </a:lnTo>
                <a:lnTo>
                  <a:pt x="669036" y="38862"/>
                </a:lnTo>
                <a:lnTo>
                  <a:pt x="671322" y="37337"/>
                </a:lnTo>
                <a:lnTo>
                  <a:pt x="672084" y="35813"/>
                </a:lnTo>
                <a:lnTo>
                  <a:pt x="671322" y="33527"/>
                </a:lnTo>
                <a:lnTo>
                  <a:pt x="669036" y="32765"/>
                </a:lnTo>
                <a:close/>
              </a:path>
              <a:path w="1009650" h="71754">
                <a:moveTo>
                  <a:pt x="710946" y="32765"/>
                </a:moveTo>
                <a:lnTo>
                  <a:pt x="692658" y="32765"/>
                </a:lnTo>
                <a:lnTo>
                  <a:pt x="691134" y="33527"/>
                </a:lnTo>
                <a:lnTo>
                  <a:pt x="689610" y="35813"/>
                </a:lnTo>
                <a:lnTo>
                  <a:pt x="692658" y="38862"/>
                </a:lnTo>
                <a:lnTo>
                  <a:pt x="710946" y="38862"/>
                </a:lnTo>
                <a:lnTo>
                  <a:pt x="713232" y="37337"/>
                </a:lnTo>
                <a:lnTo>
                  <a:pt x="713994" y="35813"/>
                </a:lnTo>
                <a:lnTo>
                  <a:pt x="713232" y="33527"/>
                </a:lnTo>
                <a:lnTo>
                  <a:pt x="710946" y="32765"/>
                </a:lnTo>
                <a:close/>
              </a:path>
              <a:path w="1009650" h="71754">
                <a:moveTo>
                  <a:pt x="752856" y="32765"/>
                </a:moveTo>
                <a:lnTo>
                  <a:pt x="734568" y="32765"/>
                </a:lnTo>
                <a:lnTo>
                  <a:pt x="733044" y="33527"/>
                </a:lnTo>
                <a:lnTo>
                  <a:pt x="731520" y="35813"/>
                </a:lnTo>
                <a:lnTo>
                  <a:pt x="734568" y="38862"/>
                </a:lnTo>
                <a:lnTo>
                  <a:pt x="752856" y="38862"/>
                </a:lnTo>
                <a:lnTo>
                  <a:pt x="755142" y="37337"/>
                </a:lnTo>
                <a:lnTo>
                  <a:pt x="755903" y="35813"/>
                </a:lnTo>
                <a:lnTo>
                  <a:pt x="755142" y="33527"/>
                </a:lnTo>
                <a:lnTo>
                  <a:pt x="752856" y="32765"/>
                </a:lnTo>
                <a:close/>
              </a:path>
              <a:path w="1009650" h="71754">
                <a:moveTo>
                  <a:pt x="794765" y="32765"/>
                </a:moveTo>
                <a:lnTo>
                  <a:pt x="776477" y="32765"/>
                </a:lnTo>
                <a:lnTo>
                  <a:pt x="774192" y="33527"/>
                </a:lnTo>
                <a:lnTo>
                  <a:pt x="773430" y="35813"/>
                </a:lnTo>
                <a:lnTo>
                  <a:pt x="774192" y="37337"/>
                </a:lnTo>
                <a:lnTo>
                  <a:pt x="776477" y="38862"/>
                </a:lnTo>
                <a:lnTo>
                  <a:pt x="794765" y="38862"/>
                </a:lnTo>
                <a:lnTo>
                  <a:pt x="797813" y="35813"/>
                </a:lnTo>
                <a:lnTo>
                  <a:pt x="796289" y="33527"/>
                </a:lnTo>
                <a:lnTo>
                  <a:pt x="794765" y="32765"/>
                </a:lnTo>
                <a:close/>
              </a:path>
              <a:path w="1009650" h="71754">
                <a:moveTo>
                  <a:pt x="836676" y="32765"/>
                </a:moveTo>
                <a:lnTo>
                  <a:pt x="818388" y="32765"/>
                </a:lnTo>
                <a:lnTo>
                  <a:pt x="816101" y="33527"/>
                </a:lnTo>
                <a:lnTo>
                  <a:pt x="815339" y="35813"/>
                </a:lnTo>
                <a:lnTo>
                  <a:pt x="816101" y="37337"/>
                </a:lnTo>
                <a:lnTo>
                  <a:pt x="818388" y="38862"/>
                </a:lnTo>
                <a:lnTo>
                  <a:pt x="836676" y="38862"/>
                </a:lnTo>
                <a:lnTo>
                  <a:pt x="838200" y="37337"/>
                </a:lnTo>
                <a:lnTo>
                  <a:pt x="838962" y="35813"/>
                </a:lnTo>
                <a:lnTo>
                  <a:pt x="838200" y="33527"/>
                </a:lnTo>
                <a:lnTo>
                  <a:pt x="836676" y="32765"/>
                </a:lnTo>
                <a:close/>
              </a:path>
              <a:path w="1009650" h="71754">
                <a:moveTo>
                  <a:pt x="877824" y="32765"/>
                </a:moveTo>
                <a:lnTo>
                  <a:pt x="860298" y="32765"/>
                </a:lnTo>
                <a:lnTo>
                  <a:pt x="858012" y="33527"/>
                </a:lnTo>
                <a:lnTo>
                  <a:pt x="857250" y="35813"/>
                </a:lnTo>
                <a:lnTo>
                  <a:pt x="858012" y="37337"/>
                </a:lnTo>
                <a:lnTo>
                  <a:pt x="860298" y="38862"/>
                </a:lnTo>
                <a:lnTo>
                  <a:pt x="877824" y="38862"/>
                </a:lnTo>
                <a:lnTo>
                  <a:pt x="880110" y="37337"/>
                </a:lnTo>
                <a:lnTo>
                  <a:pt x="880872" y="35813"/>
                </a:lnTo>
                <a:lnTo>
                  <a:pt x="880110" y="33527"/>
                </a:lnTo>
                <a:lnTo>
                  <a:pt x="877824" y="32765"/>
                </a:lnTo>
                <a:close/>
              </a:path>
              <a:path w="1009650" h="71754">
                <a:moveTo>
                  <a:pt x="919734" y="32765"/>
                </a:moveTo>
                <a:lnTo>
                  <a:pt x="902208" y="32765"/>
                </a:lnTo>
                <a:lnTo>
                  <a:pt x="899922" y="33527"/>
                </a:lnTo>
                <a:lnTo>
                  <a:pt x="899160" y="35813"/>
                </a:lnTo>
                <a:lnTo>
                  <a:pt x="899922" y="37337"/>
                </a:lnTo>
                <a:lnTo>
                  <a:pt x="902208" y="38862"/>
                </a:lnTo>
                <a:lnTo>
                  <a:pt x="919734" y="38862"/>
                </a:lnTo>
                <a:lnTo>
                  <a:pt x="922020" y="37337"/>
                </a:lnTo>
                <a:lnTo>
                  <a:pt x="922782" y="35813"/>
                </a:lnTo>
                <a:lnTo>
                  <a:pt x="922020" y="33527"/>
                </a:lnTo>
                <a:lnTo>
                  <a:pt x="919734" y="32765"/>
                </a:lnTo>
                <a:close/>
              </a:path>
              <a:path w="1009650" h="71754">
                <a:moveTo>
                  <a:pt x="938022" y="0"/>
                </a:moveTo>
                <a:lnTo>
                  <a:pt x="961644" y="35813"/>
                </a:lnTo>
                <a:lnTo>
                  <a:pt x="938022" y="71627"/>
                </a:lnTo>
                <a:lnTo>
                  <a:pt x="1003553" y="38862"/>
                </a:lnTo>
                <a:lnTo>
                  <a:pt x="961644" y="38862"/>
                </a:lnTo>
                <a:lnTo>
                  <a:pt x="963930" y="37337"/>
                </a:lnTo>
                <a:lnTo>
                  <a:pt x="964692" y="35813"/>
                </a:lnTo>
                <a:lnTo>
                  <a:pt x="963930" y="33527"/>
                </a:lnTo>
                <a:lnTo>
                  <a:pt x="961644" y="32765"/>
                </a:lnTo>
                <a:lnTo>
                  <a:pt x="1003553" y="32765"/>
                </a:lnTo>
                <a:lnTo>
                  <a:pt x="938022" y="0"/>
                </a:lnTo>
                <a:close/>
              </a:path>
              <a:path w="1009650" h="71754">
                <a:moveTo>
                  <a:pt x="959633" y="32765"/>
                </a:moveTo>
                <a:lnTo>
                  <a:pt x="944118" y="32765"/>
                </a:lnTo>
                <a:lnTo>
                  <a:pt x="941832" y="33527"/>
                </a:lnTo>
                <a:lnTo>
                  <a:pt x="941070" y="35813"/>
                </a:lnTo>
                <a:lnTo>
                  <a:pt x="941832" y="37337"/>
                </a:lnTo>
                <a:lnTo>
                  <a:pt x="944118" y="38862"/>
                </a:lnTo>
                <a:lnTo>
                  <a:pt x="959633" y="38862"/>
                </a:lnTo>
                <a:lnTo>
                  <a:pt x="961644" y="35813"/>
                </a:lnTo>
                <a:lnTo>
                  <a:pt x="959633" y="32765"/>
                </a:lnTo>
                <a:close/>
              </a:path>
              <a:path w="1009650" h="71754">
                <a:moveTo>
                  <a:pt x="1003553" y="32765"/>
                </a:moveTo>
                <a:lnTo>
                  <a:pt x="961644" y="32765"/>
                </a:lnTo>
                <a:lnTo>
                  <a:pt x="963930" y="33527"/>
                </a:lnTo>
                <a:lnTo>
                  <a:pt x="964692" y="35813"/>
                </a:lnTo>
                <a:lnTo>
                  <a:pt x="963930" y="37337"/>
                </a:lnTo>
                <a:lnTo>
                  <a:pt x="961644" y="38862"/>
                </a:lnTo>
                <a:lnTo>
                  <a:pt x="1003553" y="38862"/>
                </a:lnTo>
                <a:lnTo>
                  <a:pt x="1009650" y="35813"/>
                </a:lnTo>
                <a:lnTo>
                  <a:pt x="1003553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2424748" y="6561666"/>
            <a:ext cx="2706511" cy="69762"/>
          </a:xfrm>
          <a:custGeom>
            <a:avLst/>
            <a:gdLst/>
            <a:ahLst/>
            <a:cxnLst/>
            <a:rect l="l" t="t" r="r" b="b"/>
            <a:pathLst>
              <a:path w="2783840" h="71754">
                <a:moveTo>
                  <a:pt x="23622" y="12192"/>
                </a:moveTo>
                <a:lnTo>
                  <a:pt x="0" y="35814"/>
                </a:lnTo>
                <a:lnTo>
                  <a:pt x="23622" y="59436"/>
                </a:lnTo>
                <a:lnTo>
                  <a:pt x="43286" y="40386"/>
                </a:lnTo>
                <a:lnTo>
                  <a:pt x="23622" y="40386"/>
                </a:lnTo>
                <a:lnTo>
                  <a:pt x="20574" y="38862"/>
                </a:lnTo>
                <a:lnTo>
                  <a:pt x="19050" y="35814"/>
                </a:lnTo>
                <a:lnTo>
                  <a:pt x="20574" y="32766"/>
                </a:lnTo>
                <a:lnTo>
                  <a:pt x="23622" y="31242"/>
                </a:lnTo>
                <a:lnTo>
                  <a:pt x="43286" y="31242"/>
                </a:lnTo>
                <a:lnTo>
                  <a:pt x="23622" y="12192"/>
                </a:lnTo>
                <a:close/>
              </a:path>
              <a:path w="2783840" h="71754">
                <a:moveTo>
                  <a:pt x="43286" y="31242"/>
                </a:moveTo>
                <a:lnTo>
                  <a:pt x="23622" y="31242"/>
                </a:lnTo>
                <a:lnTo>
                  <a:pt x="20574" y="32766"/>
                </a:lnTo>
                <a:lnTo>
                  <a:pt x="19050" y="35814"/>
                </a:lnTo>
                <a:lnTo>
                  <a:pt x="20574" y="38862"/>
                </a:lnTo>
                <a:lnTo>
                  <a:pt x="23622" y="40386"/>
                </a:lnTo>
                <a:lnTo>
                  <a:pt x="43286" y="40386"/>
                </a:lnTo>
                <a:lnTo>
                  <a:pt x="48006" y="35814"/>
                </a:lnTo>
                <a:lnTo>
                  <a:pt x="43286" y="31242"/>
                </a:lnTo>
                <a:close/>
              </a:path>
              <a:path w="2783840" h="71754">
                <a:moveTo>
                  <a:pt x="51054" y="31242"/>
                </a:moveTo>
                <a:lnTo>
                  <a:pt x="43286" y="31242"/>
                </a:lnTo>
                <a:lnTo>
                  <a:pt x="48006" y="35814"/>
                </a:lnTo>
                <a:lnTo>
                  <a:pt x="43286" y="40386"/>
                </a:lnTo>
                <a:lnTo>
                  <a:pt x="51054" y="40386"/>
                </a:lnTo>
                <a:lnTo>
                  <a:pt x="54101" y="38862"/>
                </a:lnTo>
                <a:lnTo>
                  <a:pt x="55625" y="35814"/>
                </a:lnTo>
                <a:lnTo>
                  <a:pt x="54101" y="32766"/>
                </a:lnTo>
                <a:lnTo>
                  <a:pt x="51054" y="31242"/>
                </a:lnTo>
                <a:close/>
              </a:path>
              <a:path w="2783840" h="71754">
                <a:moveTo>
                  <a:pt x="113537" y="31242"/>
                </a:moveTo>
                <a:lnTo>
                  <a:pt x="86868" y="31242"/>
                </a:lnTo>
                <a:lnTo>
                  <a:pt x="83819" y="32766"/>
                </a:lnTo>
                <a:lnTo>
                  <a:pt x="82296" y="35814"/>
                </a:lnTo>
                <a:lnTo>
                  <a:pt x="83819" y="38862"/>
                </a:lnTo>
                <a:lnTo>
                  <a:pt x="86868" y="40386"/>
                </a:lnTo>
                <a:lnTo>
                  <a:pt x="113537" y="40386"/>
                </a:lnTo>
                <a:lnTo>
                  <a:pt x="116586" y="38862"/>
                </a:lnTo>
                <a:lnTo>
                  <a:pt x="118110" y="35814"/>
                </a:lnTo>
                <a:lnTo>
                  <a:pt x="116586" y="32766"/>
                </a:lnTo>
                <a:lnTo>
                  <a:pt x="113537" y="31242"/>
                </a:lnTo>
                <a:close/>
              </a:path>
              <a:path w="2783840" h="71754">
                <a:moveTo>
                  <a:pt x="176022" y="31242"/>
                </a:moveTo>
                <a:lnTo>
                  <a:pt x="149351" y="31242"/>
                </a:lnTo>
                <a:lnTo>
                  <a:pt x="146304" y="32766"/>
                </a:lnTo>
                <a:lnTo>
                  <a:pt x="144780" y="35814"/>
                </a:lnTo>
                <a:lnTo>
                  <a:pt x="146304" y="38862"/>
                </a:lnTo>
                <a:lnTo>
                  <a:pt x="149351" y="40386"/>
                </a:lnTo>
                <a:lnTo>
                  <a:pt x="176022" y="40386"/>
                </a:lnTo>
                <a:lnTo>
                  <a:pt x="179069" y="38862"/>
                </a:lnTo>
                <a:lnTo>
                  <a:pt x="180594" y="35814"/>
                </a:lnTo>
                <a:lnTo>
                  <a:pt x="179069" y="32766"/>
                </a:lnTo>
                <a:lnTo>
                  <a:pt x="176022" y="31242"/>
                </a:lnTo>
                <a:close/>
              </a:path>
              <a:path w="2783840" h="71754">
                <a:moveTo>
                  <a:pt x="239268" y="31242"/>
                </a:moveTo>
                <a:lnTo>
                  <a:pt x="211836" y="31242"/>
                </a:lnTo>
                <a:lnTo>
                  <a:pt x="208787" y="32766"/>
                </a:lnTo>
                <a:lnTo>
                  <a:pt x="207263" y="35814"/>
                </a:lnTo>
                <a:lnTo>
                  <a:pt x="208787" y="38862"/>
                </a:lnTo>
                <a:lnTo>
                  <a:pt x="211836" y="40386"/>
                </a:lnTo>
                <a:lnTo>
                  <a:pt x="239268" y="40386"/>
                </a:lnTo>
                <a:lnTo>
                  <a:pt x="242316" y="38862"/>
                </a:lnTo>
                <a:lnTo>
                  <a:pt x="243078" y="35814"/>
                </a:lnTo>
                <a:lnTo>
                  <a:pt x="242316" y="32766"/>
                </a:lnTo>
                <a:lnTo>
                  <a:pt x="239268" y="31242"/>
                </a:lnTo>
                <a:close/>
              </a:path>
              <a:path w="2783840" h="71754">
                <a:moveTo>
                  <a:pt x="301751" y="31242"/>
                </a:moveTo>
                <a:lnTo>
                  <a:pt x="275081" y="31242"/>
                </a:lnTo>
                <a:lnTo>
                  <a:pt x="272034" y="32766"/>
                </a:lnTo>
                <a:lnTo>
                  <a:pt x="270510" y="35814"/>
                </a:lnTo>
                <a:lnTo>
                  <a:pt x="272034" y="38862"/>
                </a:lnTo>
                <a:lnTo>
                  <a:pt x="275081" y="40386"/>
                </a:lnTo>
                <a:lnTo>
                  <a:pt x="301751" y="40386"/>
                </a:lnTo>
                <a:lnTo>
                  <a:pt x="304800" y="38862"/>
                </a:lnTo>
                <a:lnTo>
                  <a:pt x="306324" y="35814"/>
                </a:lnTo>
                <a:lnTo>
                  <a:pt x="304800" y="32766"/>
                </a:lnTo>
                <a:lnTo>
                  <a:pt x="301751" y="31242"/>
                </a:lnTo>
                <a:close/>
              </a:path>
              <a:path w="2783840" h="71754">
                <a:moveTo>
                  <a:pt x="364236" y="31242"/>
                </a:moveTo>
                <a:lnTo>
                  <a:pt x="337566" y="31242"/>
                </a:lnTo>
                <a:lnTo>
                  <a:pt x="334518" y="32766"/>
                </a:lnTo>
                <a:lnTo>
                  <a:pt x="332994" y="35814"/>
                </a:lnTo>
                <a:lnTo>
                  <a:pt x="334518" y="38862"/>
                </a:lnTo>
                <a:lnTo>
                  <a:pt x="337566" y="40386"/>
                </a:lnTo>
                <a:lnTo>
                  <a:pt x="364236" y="40386"/>
                </a:lnTo>
                <a:lnTo>
                  <a:pt x="367284" y="38862"/>
                </a:lnTo>
                <a:lnTo>
                  <a:pt x="368807" y="35814"/>
                </a:lnTo>
                <a:lnTo>
                  <a:pt x="367284" y="32766"/>
                </a:lnTo>
                <a:lnTo>
                  <a:pt x="364236" y="31242"/>
                </a:lnTo>
                <a:close/>
              </a:path>
              <a:path w="2783840" h="71754">
                <a:moveTo>
                  <a:pt x="427481" y="31242"/>
                </a:moveTo>
                <a:lnTo>
                  <a:pt x="400050" y="31242"/>
                </a:lnTo>
                <a:lnTo>
                  <a:pt x="397001" y="32766"/>
                </a:lnTo>
                <a:lnTo>
                  <a:pt x="395478" y="35814"/>
                </a:lnTo>
                <a:lnTo>
                  <a:pt x="397001" y="38862"/>
                </a:lnTo>
                <a:lnTo>
                  <a:pt x="400050" y="40386"/>
                </a:lnTo>
                <a:lnTo>
                  <a:pt x="427481" y="40386"/>
                </a:lnTo>
                <a:lnTo>
                  <a:pt x="430530" y="38862"/>
                </a:lnTo>
                <a:lnTo>
                  <a:pt x="431292" y="35814"/>
                </a:lnTo>
                <a:lnTo>
                  <a:pt x="430530" y="32766"/>
                </a:lnTo>
                <a:lnTo>
                  <a:pt x="427481" y="31242"/>
                </a:lnTo>
                <a:close/>
              </a:path>
              <a:path w="2783840" h="71754">
                <a:moveTo>
                  <a:pt x="489966" y="31242"/>
                </a:moveTo>
                <a:lnTo>
                  <a:pt x="463296" y="31242"/>
                </a:lnTo>
                <a:lnTo>
                  <a:pt x="459486" y="32766"/>
                </a:lnTo>
                <a:lnTo>
                  <a:pt x="458724" y="35814"/>
                </a:lnTo>
                <a:lnTo>
                  <a:pt x="459486" y="38862"/>
                </a:lnTo>
                <a:lnTo>
                  <a:pt x="463296" y="40386"/>
                </a:lnTo>
                <a:lnTo>
                  <a:pt x="489966" y="40386"/>
                </a:lnTo>
                <a:lnTo>
                  <a:pt x="493013" y="38862"/>
                </a:lnTo>
                <a:lnTo>
                  <a:pt x="494538" y="35814"/>
                </a:lnTo>
                <a:lnTo>
                  <a:pt x="493013" y="32766"/>
                </a:lnTo>
                <a:lnTo>
                  <a:pt x="489966" y="31242"/>
                </a:lnTo>
                <a:close/>
              </a:path>
              <a:path w="2783840" h="71754">
                <a:moveTo>
                  <a:pt x="552450" y="31242"/>
                </a:moveTo>
                <a:lnTo>
                  <a:pt x="525780" y="31242"/>
                </a:lnTo>
                <a:lnTo>
                  <a:pt x="522731" y="32766"/>
                </a:lnTo>
                <a:lnTo>
                  <a:pt x="521207" y="35814"/>
                </a:lnTo>
                <a:lnTo>
                  <a:pt x="522731" y="38862"/>
                </a:lnTo>
                <a:lnTo>
                  <a:pt x="525780" y="40386"/>
                </a:lnTo>
                <a:lnTo>
                  <a:pt x="552450" y="40386"/>
                </a:lnTo>
                <a:lnTo>
                  <a:pt x="555498" y="38862"/>
                </a:lnTo>
                <a:lnTo>
                  <a:pt x="557022" y="35814"/>
                </a:lnTo>
                <a:lnTo>
                  <a:pt x="555498" y="32766"/>
                </a:lnTo>
                <a:lnTo>
                  <a:pt x="552450" y="31242"/>
                </a:lnTo>
                <a:close/>
              </a:path>
              <a:path w="2783840" h="71754">
                <a:moveTo>
                  <a:pt x="615696" y="31242"/>
                </a:moveTo>
                <a:lnTo>
                  <a:pt x="588263" y="31242"/>
                </a:lnTo>
                <a:lnTo>
                  <a:pt x="585216" y="32766"/>
                </a:lnTo>
                <a:lnTo>
                  <a:pt x="583692" y="35814"/>
                </a:lnTo>
                <a:lnTo>
                  <a:pt x="585216" y="38862"/>
                </a:lnTo>
                <a:lnTo>
                  <a:pt x="588263" y="40386"/>
                </a:lnTo>
                <a:lnTo>
                  <a:pt x="615696" y="40386"/>
                </a:lnTo>
                <a:lnTo>
                  <a:pt x="618744" y="38862"/>
                </a:lnTo>
                <a:lnTo>
                  <a:pt x="619506" y="35814"/>
                </a:lnTo>
                <a:lnTo>
                  <a:pt x="618744" y="32766"/>
                </a:lnTo>
                <a:lnTo>
                  <a:pt x="615696" y="31242"/>
                </a:lnTo>
                <a:close/>
              </a:path>
              <a:path w="2783840" h="71754">
                <a:moveTo>
                  <a:pt x="678180" y="31242"/>
                </a:moveTo>
                <a:lnTo>
                  <a:pt x="651510" y="31242"/>
                </a:lnTo>
                <a:lnTo>
                  <a:pt x="647700" y="32766"/>
                </a:lnTo>
                <a:lnTo>
                  <a:pt x="646938" y="35814"/>
                </a:lnTo>
                <a:lnTo>
                  <a:pt x="647700" y="38862"/>
                </a:lnTo>
                <a:lnTo>
                  <a:pt x="651510" y="40386"/>
                </a:lnTo>
                <a:lnTo>
                  <a:pt x="678180" y="40386"/>
                </a:lnTo>
                <a:lnTo>
                  <a:pt x="681228" y="38862"/>
                </a:lnTo>
                <a:lnTo>
                  <a:pt x="682751" y="35814"/>
                </a:lnTo>
                <a:lnTo>
                  <a:pt x="681228" y="32766"/>
                </a:lnTo>
                <a:lnTo>
                  <a:pt x="678180" y="31242"/>
                </a:lnTo>
                <a:close/>
              </a:path>
              <a:path w="2783840" h="71754">
                <a:moveTo>
                  <a:pt x="740663" y="31242"/>
                </a:moveTo>
                <a:lnTo>
                  <a:pt x="713994" y="31242"/>
                </a:lnTo>
                <a:lnTo>
                  <a:pt x="710946" y="32766"/>
                </a:lnTo>
                <a:lnTo>
                  <a:pt x="709422" y="35814"/>
                </a:lnTo>
                <a:lnTo>
                  <a:pt x="710946" y="38862"/>
                </a:lnTo>
                <a:lnTo>
                  <a:pt x="713994" y="40386"/>
                </a:lnTo>
                <a:lnTo>
                  <a:pt x="740663" y="40386"/>
                </a:lnTo>
                <a:lnTo>
                  <a:pt x="743712" y="38862"/>
                </a:lnTo>
                <a:lnTo>
                  <a:pt x="745236" y="35814"/>
                </a:lnTo>
                <a:lnTo>
                  <a:pt x="743712" y="32766"/>
                </a:lnTo>
                <a:lnTo>
                  <a:pt x="740663" y="31242"/>
                </a:lnTo>
                <a:close/>
              </a:path>
              <a:path w="2783840" h="71754">
                <a:moveTo>
                  <a:pt x="803148" y="31242"/>
                </a:moveTo>
                <a:lnTo>
                  <a:pt x="776477" y="31242"/>
                </a:lnTo>
                <a:lnTo>
                  <a:pt x="773429" y="32766"/>
                </a:lnTo>
                <a:lnTo>
                  <a:pt x="771906" y="35814"/>
                </a:lnTo>
                <a:lnTo>
                  <a:pt x="773429" y="38862"/>
                </a:lnTo>
                <a:lnTo>
                  <a:pt x="776477" y="40386"/>
                </a:lnTo>
                <a:lnTo>
                  <a:pt x="803148" y="40386"/>
                </a:lnTo>
                <a:lnTo>
                  <a:pt x="806958" y="38862"/>
                </a:lnTo>
                <a:lnTo>
                  <a:pt x="807720" y="35814"/>
                </a:lnTo>
                <a:lnTo>
                  <a:pt x="806958" y="32766"/>
                </a:lnTo>
                <a:lnTo>
                  <a:pt x="803148" y="31242"/>
                </a:lnTo>
                <a:close/>
              </a:path>
              <a:path w="2783840" h="71754">
                <a:moveTo>
                  <a:pt x="866394" y="31242"/>
                </a:moveTo>
                <a:lnTo>
                  <a:pt x="839724" y="31242"/>
                </a:lnTo>
                <a:lnTo>
                  <a:pt x="835913" y="32766"/>
                </a:lnTo>
                <a:lnTo>
                  <a:pt x="835151" y="35814"/>
                </a:lnTo>
                <a:lnTo>
                  <a:pt x="835913" y="38862"/>
                </a:lnTo>
                <a:lnTo>
                  <a:pt x="839724" y="40386"/>
                </a:lnTo>
                <a:lnTo>
                  <a:pt x="866394" y="40386"/>
                </a:lnTo>
                <a:lnTo>
                  <a:pt x="869441" y="38862"/>
                </a:lnTo>
                <a:lnTo>
                  <a:pt x="870965" y="35814"/>
                </a:lnTo>
                <a:lnTo>
                  <a:pt x="869441" y="32766"/>
                </a:lnTo>
                <a:lnTo>
                  <a:pt x="866394" y="31242"/>
                </a:lnTo>
                <a:close/>
              </a:path>
              <a:path w="2783840" h="71754">
                <a:moveTo>
                  <a:pt x="928877" y="31242"/>
                </a:moveTo>
                <a:lnTo>
                  <a:pt x="902208" y="31242"/>
                </a:lnTo>
                <a:lnTo>
                  <a:pt x="899160" y="32766"/>
                </a:lnTo>
                <a:lnTo>
                  <a:pt x="897636" y="35814"/>
                </a:lnTo>
                <a:lnTo>
                  <a:pt x="899160" y="38862"/>
                </a:lnTo>
                <a:lnTo>
                  <a:pt x="902208" y="40386"/>
                </a:lnTo>
                <a:lnTo>
                  <a:pt x="928877" y="40386"/>
                </a:lnTo>
                <a:lnTo>
                  <a:pt x="931926" y="38862"/>
                </a:lnTo>
                <a:lnTo>
                  <a:pt x="933450" y="35814"/>
                </a:lnTo>
                <a:lnTo>
                  <a:pt x="931926" y="32766"/>
                </a:lnTo>
                <a:lnTo>
                  <a:pt x="928877" y="31242"/>
                </a:lnTo>
                <a:close/>
              </a:path>
              <a:path w="2783840" h="71754">
                <a:moveTo>
                  <a:pt x="991362" y="31242"/>
                </a:moveTo>
                <a:lnTo>
                  <a:pt x="964691" y="31242"/>
                </a:lnTo>
                <a:lnTo>
                  <a:pt x="961644" y="32766"/>
                </a:lnTo>
                <a:lnTo>
                  <a:pt x="960120" y="35814"/>
                </a:lnTo>
                <a:lnTo>
                  <a:pt x="961644" y="38862"/>
                </a:lnTo>
                <a:lnTo>
                  <a:pt x="964691" y="40386"/>
                </a:lnTo>
                <a:lnTo>
                  <a:pt x="991362" y="40386"/>
                </a:lnTo>
                <a:lnTo>
                  <a:pt x="995172" y="38862"/>
                </a:lnTo>
                <a:lnTo>
                  <a:pt x="995934" y="35814"/>
                </a:lnTo>
                <a:lnTo>
                  <a:pt x="995172" y="32766"/>
                </a:lnTo>
                <a:lnTo>
                  <a:pt x="991362" y="31242"/>
                </a:lnTo>
                <a:close/>
              </a:path>
              <a:path w="2783840" h="71754">
                <a:moveTo>
                  <a:pt x="1054608" y="31242"/>
                </a:moveTo>
                <a:lnTo>
                  <a:pt x="1027176" y="31242"/>
                </a:lnTo>
                <a:lnTo>
                  <a:pt x="1024127" y="32766"/>
                </a:lnTo>
                <a:lnTo>
                  <a:pt x="1023365" y="35814"/>
                </a:lnTo>
                <a:lnTo>
                  <a:pt x="1024127" y="38862"/>
                </a:lnTo>
                <a:lnTo>
                  <a:pt x="1027176" y="40386"/>
                </a:lnTo>
                <a:lnTo>
                  <a:pt x="1054608" y="40386"/>
                </a:lnTo>
                <a:lnTo>
                  <a:pt x="1057656" y="38862"/>
                </a:lnTo>
                <a:lnTo>
                  <a:pt x="1059179" y="35814"/>
                </a:lnTo>
                <a:lnTo>
                  <a:pt x="1057656" y="32766"/>
                </a:lnTo>
                <a:lnTo>
                  <a:pt x="1054608" y="31242"/>
                </a:lnTo>
                <a:close/>
              </a:path>
              <a:path w="2783840" h="71754">
                <a:moveTo>
                  <a:pt x="1117091" y="31242"/>
                </a:moveTo>
                <a:lnTo>
                  <a:pt x="1090422" y="31242"/>
                </a:lnTo>
                <a:lnTo>
                  <a:pt x="1087374" y="32766"/>
                </a:lnTo>
                <a:lnTo>
                  <a:pt x="1085850" y="35814"/>
                </a:lnTo>
                <a:lnTo>
                  <a:pt x="1087374" y="38862"/>
                </a:lnTo>
                <a:lnTo>
                  <a:pt x="1090422" y="40386"/>
                </a:lnTo>
                <a:lnTo>
                  <a:pt x="1117091" y="40386"/>
                </a:lnTo>
                <a:lnTo>
                  <a:pt x="1120139" y="38862"/>
                </a:lnTo>
                <a:lnTo>
                  <a:pt x="1121664" y="35814"/>
                </a:lnTo>
                <a:lnTo>
                  <a:pt x="1120139" y="32766"/>
                </a:lnTo>
                <a:lnTo>
                  <a:pt x="1117091" y="31242"/>
                </a:lnTo>
                <a:close/>
              </a:path>
              <a:path w="2783840" h="71754">
                <a:moveTo>
                  <a:pt x="1179576" y="31242"/>
                </a:moveTo>
                <a:lnTo>
                  <a:pt x="1152906" y="31242"/>
                </a:lnTo>
                <a:lnTo>
                  <a:pt x="1149858" y="32766"/>
                </a:lnTo>
                <a:lnTo>
                  <a:pt x="1148334" y="35814"/>
                </a:lnTo>
                <a:lnTo>
                  <a:pt x="1149858" y="38862"/>
                </a:lnTo>
                <a:lnTo>
                  <a:pt x="1152906" y="40386"/>
                </a:lnTo>
                <a:lnTo>
                  <a:pt x="1179576" y="40386"/>
                </a:lnTo>
                <a:lnTo>
                  <a:pt x="1183386" y="38862"/>
                </a:lnTo>
                <a:lnTo>
                  <a:pt x="1184148" y="35814"/>
                </a:lnTo>
                <a:lnTo>
                  <a:pt x="1183386" y="32766"/>
                </a:lnTo>
                <a:lnTo>
                  <a:pt x="1179576" y="31242"/>
                </a:lnTo>
                <a:close/>
              </a:path>
              <a:path w="2783840" h="71754">
                <a:moveTo>
                  <a:pt x="1242822" y="31242"/>
                </a:moveTo>
                <a:lnTo>
                  <a:pt x="1215389" y="31242"/>
                </a:lnTo>
                <a:lnTo>
                  <a:pt x="1212341" y="32766"/>
                </a:lnTo>
                <a:lnTo>
                  <a:pt x="1211579" y="35814"/>
                </a:lnTo>
                <a:lnTo>
                  <a:pt x="1212341" y="38862"/>
                </a:lnTo>
                <a:lnTo>
                  <a:pt x="1215389" y="40386"/>
                </a:lnTo>
                <a:lnTo>
                  <a:pt x="1242822" y="40386"/>
                </a:lnTo>
                <a:lnTo>
                  <a:pt x="1245870" y="38862"/>
                </a:lnTo>
                <a:lnTo>
                  <a:pt x="1247394" y="35814"/>
                </a:lnTo>
                <a:lnTo>
                  <a:pt x="1245870" y="32766"/>
                </a:lnTo>
                <a:lnTo>
                  <a:pt x="1242822" y="31242"/>
                </a:lnTo>
                <a:close/>
              </a:path>
              <a:path w="2783840" h="71754">
                <a:moveTo>
                  <a:pt x="1305306" y="31242"/>
                </a:moveTo>
                <a:lnTo>
                  <a:pt x="1278636" y="31242"/>
                </a:lnTo>
                <a:lnTo>
                  <a:pt x="1275588" y="32766"/>
                </a:lnTo>
                <a:lnTo>
                  <a:pt x="1274064" y="35814"/>
                </a:lnTo>
                <a:lnTo>
                  <a:pt x="1275588" y="38862"/>
                </a:lnTo>
                <a:lnTo>
                  <a:pt x="1278636" y="40386"/>
                </a:lnTo>
                <a:lnTo>
                  <a:pt x="1305306" y="40386"/>
                </a:lnTo>
                <a:lnTo>
                  <a:pt x="1308353" y="38862"/>
                </a:lnTo>
                <a:lnTo>
                  <a:pt x="1309877" y="35814"/>
                </a:lnTo>
                <a:lnTo>
                  <a:pt x="1308353" y="32766"/>
                </a:lnTo>
                <a:lnTo>
                  <a:pt x="1305306" y="31242"/>
                </a:lnTo>
                <a:close/>
              </a:path>
              <a:path w="2783840" h="71754">
                <a:moveTo>
                  <a:pt x="1367789" y="31242"/>
                </a:moveTo>
                <a:lnTo>
                  <a:pt x="1341120" y="31242"/>
                </a:lnTo>
                <a:lnTo>
                  <a:pt x="1338072" y="32766"/>
                </a:lnTo>
                <a:lnTo>
                  <a:pt x="1336548" y="35814"/>
                </a:lnTo>
                <a:lnTo>
                  <a:pt x="1338072" y="38862"/>
                </a:lnTo>
                <a:lnTo>
                  <a:pt x="1341120" y="40386"/>
                </a:lnTo>
                <a:lnTo>
                  <a:pt x="1367789" y="40386"/>
                </a:lnTo>
                <a:lnTo>
                  <a:pt x="1370838" y="38862"/>
                </a:lnTo>
                <a:lnTo>
                  <a:pt x="1372362" y="35814"/>
                </a:lnTo>
                <a:lnTo>
                  <a:pt x="1370838" y="32766"/>
                </a:lnTo>
                <a:lnTo>
                  <a:pt x="1367789" y="31242"/>
                </a:lnTo>
                <a:close/>
              </a:path>
              <a:path w="2783840" h="71754">
                <a:moveTo>
                  <a:pt x="1431036" y="31242"/>
                </a:moveTo>
                <a:lnTo>
                  <a:pt x="1403603" y="31242"/>
                </a:lnTo>
                <a:lnTo>
                  <a:pt x="1400556" y="32766"/>
                </a:lnTo>
                <a:lnTo>
                  <a:pt x="1399794" y="35814"/>
                </a:lnTo>
                <a:lnTo>
                  <a:pt x="1400556" y="38862"/>
                </a:lnTo>
                <a:lnTo>
                  <a:pt x="1403603" y="40386"/>
                </a:lnTo>
                <a:lnTo>
                  <a:pt x="1431036" y="40386"/>
                </a:lnTo>
                <a:lnTo>
                  <a:pt x="1434084" y="38862"/>
                </a:lnTo>
                <a:lnTo>
                  <a:pt x="1435608" y="35814"/>
                </a:lnTo>
                <a:lnTo>
                  <a:pt x="1434084" y="32766"/>
                </a:lnTo>
                <a:lnTo>
                  <a:pt x="1431036" y="31242"/>
                </a:lnTo>
                <a:close/>
              </a:path>
              <a:path w="2783840" h="71754">
                <a:moveTo>
                  <a:pt x="1493520" y="31242"/>
                </a:moveTo>
                <a:lnTo>
                  <a:pt x="1466850" y="31242"/>
                </a:lnTo>
                <a:lnTo>
                  <a:pt x="1463802" y="32766"/>
                </a:lnTo>
                <a:lnTo>
                  <a:pt x="1462277" y="35814"/>
                </a:lnTo>
                <a:lnTo>
                  <a:pt x="1463802" y="38862"/>
                </a:lnTo>
                <a:lnTo>
                  <a:pt x="1466850" y="40386"/>
                </a:lnTo>
                <a:lnTo>
                  <a:pt x="1493520" y="40386"/>
                </a:lnTo>
                <a:lnTo>
                  <a:pt x="1496568" y="38862"/>
                </a:lnTo>
                <a:lnTo>
                  <a:pt x="1498091" y="35814"/>
                </a:lnTo>
                <a:lnTo>
                  <a:pt x="1496568" y="32766"/>
                </a:lnTo>
                <a:lnTo>
                  <a:pt x="1493520" y="31242"/>
                </a:lnTo>
                <a:close/>
              </a:path>
              <a:path w="2783840" h="71754">
                <a:moveTo>
                  <a:pt x="1556003" y="31242"/>
                </a:moveTo>
                <a:lnTo>
                  <a:pt x="1529334" y="31242"/>
                </a:lnTo>
                <a:lnTo>
                  <a:pt x="1526286" y="32766"/>
                </a:lnTo>
                <a:lnTo>
                  <a:pt x="1524762" y="35814"/>
                </a:lnTo>
                <a:lnTo>
                  <a:pt x="1526286" y="38862"/>
                </a:lnTo>
                <a:lnTo>
                  <a:pt x="1529334" y="40386"/>
                </a:lnTo>
                <a:lnTo>
                  <a:pt x="1556003" y="40386"/>
                </a:lnTo>
                <a:lnTo>
                  <a:pt x="1559052" y="38862"/>
                </a:lnTo>
                <a:lnTo>
                  <a:pt x="1560576" y="35814"/>
                </a:lnTo>
                <a:lnTo>
                  <a:pt x="1559052" y="32766"/>
                </a:lnTo>
                <a:lnTo>
                  <a:pt x="1556003" y="31242"/>
                </a:lnTo>
                <a:close/>
              </a:path>
              <a:path w="2783840" h="71754">
                <a:moveTo>
                  <a:pt x="1619250" y="31242"/>
                </a:moveTo>
                <a:lnTo>
                  <a:pt x="1591818" y="31242"/>
                </a:lnTo>
                <a:lnTo>
                  <a:pt x="1588770" y="32766"/>
                </a:lnTo>
                <a:lnTo>
                  <a:pt x="1587246" y="35814"/>
                </a:lnTo>
                <a:lnTo>
                  <a:pt x="1588770" y="38862"/>
                </a:lnTo>
                <a:lnTo>
                  <a:pt x="1591818" y="40386"/>
                </a:lnTo>
                <a:lnTo>
                  <a:pt x="1619250" y="40386"/>
                </a:lnTo>
                <a:lnTo>
                  <a:pt x="1622298" y="38862"/>
                </a:lnTo>
                <a:lnTo>
                  <a:pt x="1623822" y="35814"/>
                </a:lnTo>
                <a:lnTo>
                  <a:pt x="1622298" y="32766"/>
                </a:lnTo>
                <a:lnTo>
                  <a:pt x="1619250" y="31242"/>
                </a:lnTo>
                <a:close/>
              </a:path>
              <a:path w="2783840" h="71754">
                <a:moveTo>
                  <a:pt x="1681734" y="31242"/>
                </a:moveTo>
                <a:lnTo>
                  <a:pt x="1655064" y="31242"/>
                </a:lnTo>
                <a:lnTo>
                  <a:pt x="1652015" y="32766"/>
                </a:lnTo>
                <a:lnTo>
                  <a:pt x="1650491" y="35814"/>
                </a:lnTo>
                <a:lnTo>
                  <a:pt x="1652015" y="38862"/>
                </a:lnTo>
                <a:lnTo>
                  <a:pt x="1655064" y="40386"/>
                </a:lnTo>
                <a:lnTo>
                  <a:pt x="1681734" y="40386"/>
                </a:lnTo>
                <a:lnTo>
                  <a:pt x="1684782" y="38862"/>
                </a:lnTo>
                <a:lnTo>
                  <a:pt x="1686306" y="35814"/>
                </a:lnTo>
                <a:lnTo>
                  <a:pt x="1684782" y="32766"/>
                </a:lnTo>
                <a:lnTo>
                  <a:pt x="1681734" y="31242"/>
                </a:lnTo>
                <a:close/>
              </a:path>
              <a:path w="2783840" h="71754">
                <a:moveTo>
                  <a:pt x="1744218" y="31242"/>
                </a:moveTo>
                <a:lnTo>
                  <a:pt x="1717548" y="31242"/>
                </a:lnTo>
                <a:lnTo>
                  <a:pt x="1714500" y="32766"/>
                </a:lnTo>
                <a:lnTo>
                  <a:pt x="1712976" y="35814"/>
                </a:lnTo>
                <a:lnTo>
                  <a:pt x="1714500" y="38862"/>
                </a:lnTo>
                <a:lnTo>
                  <a:pt x="1717548" y="40386"/>
                </a:lnTo>
                <a:lnTo>
                  <a:pt x="1744218" y="40386"/>
                </a:lnTo>
                <a:lnTo>
                  <a:pt x="1747265" y="38862"/>
                </a:lnTo>
                <a:lnTo>
                  <a:pt x="1748789" y="35814"/>
                </a:lnTo>
                <a:lnTo>
                  <a:pt x="1747265" y="32766"/>
                </a:lnTo>
                <a:lnTo>
                  <a:pt x="1744218" y="31242"/>
                </a:lnTo>
                <a:close/>
              </a:path>
              <a:path w="2783840" h="71754">
                <a:moveTo>
                  <a:pt x="1807464" y="31242"/>
                </a:moveTo>
                <a:lnTo>
                  <a:pt x="1780032" y="31242"/>
                </a:lnTo>
                <a:lnTo>
                  <a:pt x="1776984" y="32766"/>
                </a:lnTo>
                <a:lnTo>
                  <a:pt x="1775460" y="35814"/>
                </a:lnTo>
                <a:lnTo>
                  <a:pt x="1776984" y="38862"/>
                </a:lnTo>
                <a:lnTo>
                  <a:pt x="1780032" y="40386"/>
                </a:lnTo>
                <a:lnTo>
                  <a:pt x="1807464" y="40386"/>
                </a:lnTo>
                <a:lnTo>
                  <a:pt x="1810512" y="38862"/>
                </a:lnTo>
                <a:lnTo>
                  <a:pt x="1811274" y="35814"/>
                </a:lnTo>
                <a:lnTo>
                  <a:pt x="1810512" y="32766"/>
                </a:lnTo>
                <a:lnTo>
                  <a:pt x="1807464" y="31242"/>
                </a:lnTo>
                <a:close/>
              </a:path>
              <a:path w="2783840" h="71754">
                <a:moveTo>
                  <a:pt x="1869948" y="31242"/>
                </a:moveTo>
                <a:lnTo>
                  <a:pt x="1843277" y="31242"/>
                </a:lnTo>
                <a:lnTo>
                  <a:pt x="1840229" y="32766"/>
                </a:lnTo>
                <a:lnTo>
                  <a:pt x="1838706" y="35814"/>
                </a:lnTo>
                <a:lnTo>
                  <a:pt x="1840229" y="38862"/>
                </a:lnTo>
                <a:lnTo>
                  <a:pt x="1843277" y="40386"/>
                </a:lnTo>
                <a:lnTo>
                  <a:pt x="1869948" y="40386"/>
                </a:lnTo>
                <a:lnTo>
                  <a:pt x="1872996" y="38862"/>
                </a:lnTo>
                <a:lnTo>
                  <a:pt x="1874520" y="35814"/>
                </a:lnTo>
                <a:lnTo>
                  <a:pt x="1872996" y="32766"/>
                </a:lnTo>
                <a:lnTo>
                  <a:pt x="1869948" y="31242"/>
                </a:lnTo>
                <a:close/>
              </a:path>
              <a:path w="2783840" h="71754">
                <a:moveTo>
                  <a:pt x="1932432" y="31242"/>
                </a:moveTo>
                <a:lnTo>
                  <a:pt x="1905762" y="31242"/>
                </a:lnTo>
                <a:lnTo>
                  <a:pt x="1902714" y="32766"/>
                </a:lnTo>
                <a:lnTo>
                  <a:pt x="1901189" y="35814"/>
                </a:lnTo>
                <a:lnTo>
                  <a:pt x="1902714" y="38862"/>
                </a:lnTo>
                <a:lnTo>
                  <a:pt x="1905762" y="40386"/>
                </a:lnTo>
                <a:lnTo>
                  <a:pt x="1932432" y="40386"/>
                </a:lnTo>
                <a:lnTo>
                  <a:pt x="1935479" y="38862"/>
                </a:lnTo>
                <a:lnTo>
                  <a:pt x="1937003" y="35814"/>
                </a:lnTo>
                <a:lnTo>
                  <a:pt x="1935479" y="32766"/>
                </a:lnTo>
                <a:lnTo>
                  <a:pt x="1932432" y="31242"/>
                </a:lnTo>
                <a:close/>
              </a:path>
              <a:path w="2783840" h="71754">
                <a:moveTo>
                  <a:pt x="1995677" y="31242"/>
                </a:moveTo>
                <a:lnTo>
                  <a:pt x="1968246" y="31242"/>
                </a:lnTo>
                <a:lnTo>
                  <a:pt x="1965198" y="32766"/>
                </a:lnTo>
                <a:lnTo>
                  <a:pt x="1963674" y="35814"/>
                </a:lnTo>
                <a:lnTo>
                  <a:pt x="1965198" y="38862"/>
                </a:lnTo>
                <a:lnTo>
                  <a:pt x="1968246" y="40386"/>
                </a:lnTo>
                <a:lnTo>
                  <a:pt x="1995677" y="40386"/>
                </a:lnTo>
                <a:lnTo>
                  <a:pt x="1998726" y="38862"/>
                </a:lnTo>
                <a:lnTo>
                  <a:pt x="1999488" y="35814"/>
                </a:lnTo>
                <a:lnTo>
                  <a:pt x="1998726" y="32766"/>
                </a:lnTo>
                <a:lnTo>
                  <a:pt x="1995677" y="31242"/>
                </a:lnTo>
                <a:close/>
              </a:path>
              <a:path w="2783840" h="71754">
                <a:moveTo>
                  <a:pt x="2058162" y="31242"/>
                </a:moveTo>
                <a:lnTo>
                  <a:pt x="2031491" y="31242"/>
                </a:lnTo>
                <a:lnTo>
                  <a:pt x="2027682" y="32766"/>
                </a:lnTo>
                <a:lnTo>
                  <a:pt x="2026920" y="35814"/>
                </a:lnTo>
                <a:lnTo>
                  <a:pt x="2027682" y="38862"/>
                </a:lnTo>
                <a:lnTo>
                  <a:pt x="2031491" y="40386"/>
                </a:lnTo>
                <a:lnTo>
                  <a:pt x="2058162" y="40386"/>
                </a:lnTo>
                <a:lnTo>
                  <a:pt x="2061210" y="38862"/>
                </a:lnTo>
                <a:lnTo>
                  <a:pt x="2062734" y="35814"/>
                </a:lnTo>
                <a:lnTo>
                  <a:pt x="2061210" y="32766"/>
                </a:lnTo>
                <a:lnTo>
                  <a:pt x="2058162" y="31242"/>
                </a:lnTo>
                <a:close/>
              </a:path>
              <a:path w="2783840" h="71754">
                <a:moveTo>
                  <a:pt x="2120646" y="31242"/>
                </a:moveTo>
                <a:lnTo>
                  <a:pt x="2093976" y="31242"/>
                </a:lnTo>
                <a:lnTo>
                  <a:pt x="2090927" y="32766"/>
                </a:lnTo>
                <a:lnTo>
                  <a:pt x="2089403" y="35814"/>
                </a:lnTo>
                <a:lnTo>
                  <a:pt x="2090927" y="38862"/>
                </a:lnTo>
                <a:lnTo>
                  <a:pt x="2093976" y="40386"/>
                </a:lnTo>
                <a:lnTo>
                  <a:pt x="2120646" y="40386"/>
                </a:lnTo>
                <a:lnTo>
                  <a:pt x="2123694" y="38862"/>
                </a:lnTo>
                <a:lnTo>
                  <a:pt x="2125218" y="35814"/>
                </a:lnTo>
                <a:lnTo>
                  <a:pt x="2123694" y="32766"/>
                </a:lnTo>
                <a:lnTo>
                  <a:pt x="2120646" y="31242"/>
                </a:lnTo>
                <a:close/>
              </a:path>
              <a:path w="2783840" h="71754">
                <a:moveTo>
                  <a:pt x="2183891" y="31242"/>
                </a:moveTo>
                <a:lnTo>
                  <a:pt x="2156460" y="31242"/>
                </a:lnTo>
                <a:lnTo>
                  <a:pt x="2153412" y="32766"/>
                </a:lnTo>
                <a:lnTo>
                  <a:pt x="2151888" y="35814"/>
                </a:lnTo>
                <a:lnTo>
                  <a:pt x="2153412" y="38862"/>
                </a:lnTo>
                <a:lnTo>
                  <a:pt x="2156460" y="40386"/>
                </a:lnTo>
                <a:lnTo>
                  <a:pt x="2183891" y="40386"/>
                </a:lnTo>
                <a:lnTo>
                  <a:pt x="2186940" y="38862"/>
                </a:lnTo>
                <a:lnTo>
                  <a:pt x="2187702" y="35814"/>
                </a:lnTo>
                <a:lnTo>
                  <a:pt x="2186940" y="32766"/>
                </a:lnTo>
                <a:lnTo>
                  <a:pt x="2183891" y="31242"/>
                </a:lnTo>
                <a:close/>
              </a:path>
              <a:path w="2783840" h="71754">
                <a:moveTo>
                  <a:pt x="2246376" y="31242"/>
                </a:moveTo>
                <a:lnTo>
                  <a:pt x="2219706" y="31242"/>
                </a:lnTo>
                <a:lnTo>
                  <a:pt x="2215896" y="32766"/>
                </a:lnTo>
                <a:lnTo>
                  <a:pt x="2215134" y="35814"/>
                </a:lnTo>
                <a:lnTo>
                  <a:pt x="2215896" y="38862"/>
                </a:lnTo>
                <a:lnTo>
                  <a:pt x="2219706" y="40386"/>
                </a:lnTo>
                <a:lnTo>
                  <a:pt x="2246376" y="40386"/>
                </a:lnTo>
                <a:lnTo>
                  <a:pt x="2249424" y="38862"/>
                </a:lnTo>
                <a:lnTo>
                  <a:pt x="2250948" y="35814"/>
                </a:lnTo>
                <a:lnTo>
                  <a:pt x="2249424" y="32766"/>
                </a:lnTo>
                <a:lnTo>
                  <a:pt x="2246376" y="31242"/>
                </a:lnTo>
                <a:close/>
              </a:path>
              <a:path w="2783840" h="71754">
                <a:moveTo>
                  <a:pt x="2308860" y="31242"/>
                </a:moveTo>
                <a:lnTo>
                  <a:pt x="2282190" y="31242"/>
                </a:lnTo>
                <a:lnTo>
                  <a:pt x="2279141" y="32766"/>
                </a:lnTo>
                <a:lnTo>
                  <a:pt x="2277618" y="35814"/>
                </a:lnTo>
                <a:lnTo>
                  <a:pt x="2279141" y="38862"/>
                </a:lnTo>
                <a:lnTo>
                  <a:pt x="2282190" y="40386"/>
                </a:lnTo>
                <a:lnTo>
                  <a:pt x="2308860" y="40386"/>
                </a:lnTo>
                <a:lnTo>
                  <a:pt x="2311908" y="38862"/>
                </a:lnTo>
                <a:lnTo>
                  <a:pt x="2313432" y="35814"/>
                </a:lnTo>
                <a:lnTo>
                  <a:pt x="2311908" y="32766"/>
                </a:lnTo>
                <a:lnTo>
                  <a:pt x="2308860" y="31242"/>
                </a:lnTo>
                <a:close/>
              </a:path>
              <a:path w="2783840" h="71754">
                <a:moveTo>
                  <a:pt x="2371344" y="31242"/>
                </a:moveTo>
                <a:lnTo>
                  <a:pt x="2344674" y="31242"/>
                </a:lnTo>
                <a:lnTo>
                  <a:pt x="2341626" y="32766"/>
                </a:lnTo>
                <a:lnTo>
                  <a:pt x="2340102" y="35814"/>
                </a:lnTo>
                <a:lnTo>
                  <a:pt x="2341626" y="38862"/>
                </a:lnTo>
                <a:lnTo>
                  <a:pt x="2344674" y="40386"/>
                </a:lnTo>
                <a:lnTo>
                  <a:pt x="2371344" y="40386"/>
                </a:lnTo>
                <a:lnTo>
                  <a:pt x="2375154" y="38862"/>
                </a:lnTo>
                <a:lnTo>
                  <a:pt x="2375916" y="35814"/>
                </a:lnTo>
                <a:lnTo>
                  <a:pt x="2375154" y="32766"/>
                </a:lnTo>
                <a:lnTo>
                  <a:pt x="2371344" y="31242"/>
                </a:lnTo>
                <a:close/>
              </a:path>
              <a:path w="2783840" h="71754">
                <a:moveTo>
                  <a:pt x="2434590" y="31242"/>
                </a:moveTo>
                <a:lnTo>
                  <a:pt x="2407920" y="31242"/>
                </a:lnTo>
                <a:lnTo>
                  <a:pt x="2404110" y="32766"/>
                </a:lnTo>
                <a:lnTo>
                  <a:pt x="2403348" y="35814"/>
                </a:lnTo>
                <a:lnTo>
                  <a:pt x="2404110" y="38862"/>
                </a:lnTo>
                <a:lnTo>
                  <a:pt x="2407920" y="40386"/>
                </a:lnTo>
                <a:lnTo>
                  <a:pt x="2434590" y="40386"/>
                </a:lnTo>
                <a:lnTo>
                  <a:pt x="2437638" y="38862"/>
                </a:lnTo>
                <a:lnTo>
                  <a:pt x="2439162" y="35814"/>
                </a:lnTo>
                <a:lnTo>
                  <a:pt x="2437638" y="32766"/>
                </a:lnTo>
                <a:lnTo>
                  <a:pt x="2434590" y="31242"/>
                </a:lnTo>
                <a:close/>
              </a:path>
              <a:path w="2783840" h="71754">
                <a:moveTo>
                  <a:pt x="2497074" y="31242"/>
                </a:moveTo>
                <a:lnTo>
                  <a:pt x="2470404" y="31242"/>
                </a:lnTo>
                <a:lnTo>
                  <a:pt x="2467356" y="32766"/>
                </a:lnTo>
                <a:lnTo>
                  <a:pt x="2465832" y="35814"/>
                </a:lnTo>
                <a:lnTo>
                  <a:pt x="2467356" y="38862"/>
                </a:lnTo>
                <a:lnTo>
                  <a:pt x="2470404" y="40386"/>
                </a:lnTo>
                <a:lnTo>
                  <a:pt x="2497074" y="40386"/>
                </a:lnTo>
                <a:lnTo>
                  <a:pt x="2500122" y="38862"/>
                </a:lnTo>
                <a:lnTo>
                  <a:pt x="2501646" y="35814"/>
                </a:lnTo>
                <a:lnTo>
                  <a:pt x="2500122" y="32766"/>
                </a:lnTo>
                <a:lnTo>
                  <a:pt x="2497074" y="31242"/>
                </a:lnTo>
                <a:close/>
              </a:path>
              <a:path w="2783840" h="71754">
                <a:moveTo>
                  <a:pt x="2559558" y="31242"/>
                </a:moveTo>
                <a:lnTo>
                  <a:pt x="2532888" y="31242"/>
                </a:lnTo>
                <a:lnTo>
                  <a:pt x="2529840" y="32766"/>
                </a:lnTo>
                <a:lnTo>
                  <a:pt x="2528316" y="35814"/>
                </a:lnTo>
                <a:lnTo>
                  <a:pt x="2529840" y="38862"/>
                </a:lnTo>
                <a:lnTo>
                  <a:pt x="2532888" y="40386"/>
                </a:lnTo>
                <a:lnTo>
                  <a:pt x="2559558" y="40386"/>
                </a:lnTo>
                <a:lnTo>
                  <a:pt x="2563368" y="38862"/>
                </a:lnTo>
                <a:lnTo>
                  <a:pt x="2564129" y="35814"/>
                </a:lnTo>
                <a:lnTo>
                  <a:pt x="2563368" y="32766"/>
                </a:lnTo>
                <a:lnTo>
                  <a:pt x="2559558" y="31242"/>
                </a:lnTo>
                <a:close/>
              </a:path>
              <a:path w="2783840" h="71754">
                <a:moveTo>
                  <a:pt x="2622804" y="31242"/>
                </a:moveTo>
                <a:lnTo>
                  <a:pt x="2595372" y="31242"/>
                </a:lnTo>
                <a:lnTo>
                  <a:pt x="2592324" y="32766"/>
                </a:lnTo>
                <a:lnTo>
                  <a:pt x="2591562" y="35814"/>
                </a:lnTo>
                <a:lnTo>
                  <a:pt x="2592324" y="38862"/>
                </a:lnTo>
                <a:lnTo>
                  <a:pt x="2595372" y="40386"/>
                </a:lnTo>
                <a:lnTo>
                  <a:pt x="2622804" y="40386"/>
                </a:lnTo>
                <a:lnTo>
                  <a:pt x="2625852" y="38862"/>
                </a:lnTo>
                <a:lnTo>
                  <a:pt x="2627376" y="35814"/>
                </a:lnTo>
                <a:lnTo>
                  <a:pt x="2625852" y="32766"/>
                </a:lnTo>
                <a:lnTo>
                  <a:pt x="2622804" y="31242"/>
                </a:lnTo>
                <a:close/>
              </a:path>
              <a:path w="2783840" h="71754">
                <a:moveTo>
                  <a:pt x="2685288" y="31242"/>
                </a:moveTo>
                <a:lnTo>
                  <a:pt x="2658618" y="31242"/>
                </a:lnTo>
                <a:lnTo>
                  <a:pt x="2655570" y="32766"/>
                </a:lnTo>
                <a:lnTo>
                  <a:pt x="2654046" y="35814"/>
                </a:lnTo>
                <a:lnTo>
                  <a:pt x="2655570" y="38862"/>
                </a:lnTo>
                <a:lnTo>
                  <a:pt x="2658618" y="40386"/>
                </a:lnTo>
                <a:lnTo>
                  <a:pt x="2685288" y="40386"/>
                </a:lnTo>
                <a:lnTo>
                  <a:pt x="2688336" y="38862"/>
                </a:lnTo>
                <a:lnTo>
                  <a:pt x="2689860" y="35814"/>
                </a:lnTo>
                <a:lnTo>
                  <a:pt x="2688336" y="32766"/>
                </a:lnTo>
                <a:lnTo>
                  <a:pt x="2685288" y="31242"/>
                </a:lnTo>
                <a:close/>
              </a:path>
              <a:path w="2783840" h="71754">
                <a:moveTo>
                  <a:pt x="2711958" y="0"/>
                </a:moveTo>
                <a:lnTo>
                  <a:pt x="2736341" y="35814"/>
                </a:lnTo>
                <a:lnTo>
                  <a:pt x="2711958" y="71628"/>
                </a:lnTo>
                <a:lnTo>
                  <a:pt x="2774442" y="40386"/>
                </a:lnTo>
                <a:lnTo>
                  <a:pt x="2736341" y="40386"/>
                </a:lnTo>
                <a:lnTo>
                  <a:pt x="2739390" y="38862"/>
                </a:lnTo>
                <a:lnTo>
                  <a:pt x="2740914" y="35814"/>
                </a:lnTo>
                <a:lnTo>
                  <a:pt x="2739390" y="32766"/>
                </a:lnTo>
                <a:lnTo>
                  <a:pt x="2736341" y="31242"/>
                </a:lnTo>
                <a:lnTo>
                  <a:pt x="2774441" y="31242"/>
                </a:lnTo>
                <a:lnTo>
                  <a:pt x="2711958" y="0"/>
                </a:lnTo>
                <a:close/>
              </a:path>
              <a:path w="2783840" h="71754">
                <a:moveTo>
                  <a:pt x="2733229" y="31242"/>
                </a:moveTo>
                <a:lnTo>
                  <a:pt x="2721102" y="31242"/>
                </a:lnTo>
                <a:lnTo>
                  <a:pt x="2718054" y="32766"/>
                </a:lnTo>
                <a:lnTo>
                  <a:pt x="2716529" y="35814"/>
                </a:lnTo>
                <a:lnTo>
                  <a:pt x="2718054" y="38862"/>
                </a:lnTo>
                <a:lnTo>
                  <a:pt x="2721102" y="40386"/>
                </a:lnTo>
                <a:lnTo>
                  <a:pt x="2733229" y="40386"/>
                </a:lnTo>
                <a:lnTo>
                  <a:pt x="2736341" y="35814"/>
                </a:lnTo>
                <a:lnTo>
                  <a:pt x="2733229" y="31242"/>
                </a:lnTo>
                <a:close/>
              </a:path>
              <a:path w="2783840" h="71754">
                <a:moveTo>
                  <a:pt x="2774441" y="31242"/>
                </a:moveTo>
                <a:lnTo>
                  <a:pt x="2736341" y="31242"/>
                </a:lnTo>
                <a:lnTo>
                  <a:pt x="2739390" y="32766"/>
                </a:lnTo>
                <a:lnTo>
                  <a:pt x="2740914" y="35814"/>
                </a:lnTo>
                <a:lnTo>
                  <a:pt x="2739390" y="38862"/>
                </a:lnTo>
                <a:lnTo>
                  <a:pt x="2736341" y="40386"/>
                </a:lnTo>
                <a:lnTo>
                  <a:pt x="2774442" y="40386"/>
                </a:lnTo>
                <a:lnTo>
                  <a:pt x="2783586" y="35814"/>
                </a:lnTo>
                <a:lnTo>
                  <a:pt x="2774441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1801706" y="7226935"/>
            <a:ext cx="4240036" cy="69762"/>
          </a:xfrm>
          <a:custGeom>
            <a:avLst/>
            <a:gdLst/>
            <a:ahLst/>
            <a:cxnLst/>
            <a:rect l="l" t="t" r="r" b="b"/>
            <a:pathLst>
              <a:path w="4361180" h="71754">
                <a:moveTo>
                  <a:pt x="23622" y="12192"/>
                </a:moveTo>
                <a:lnTo>
                  <a:pt x="0" y="35814"/>
                </a:lnTo>
                <a:lnTo>
                  <a:pt x="23622" y="60198"/>
                </a:lnTo>
                <a:lnTo>
                  <a:pt x="43433" y="40386"/>
                </a:lnTo>
                <a:lnTo>
                  <a:pt x="23622" y="40386"/>
                </a:lnTo>
                <a:lnTo>
                  <a:pt x="20574" y="38862"/>
                </a:lnTo>
                <a:lnTo>
                  <a:pt x="19050" y="35814"/>
                </a:lnTo>
                <a:lnTo>
                  <a:pt x="20574" y="32766"/>
                </a:lnTo>
                <a:lnTo>
                  <a:pt x="23622" y="31242"/>
                </a:lnTo>
                <a:lnTo>
                  <a:pt x="43286" y="31242"/>
                </a:lnTo>
                <a:lnTo>
                  <a:pt x="23622" y="12192"/>
                </a:lnTo>
                <a:close/>
              </a:path>
              <a:path w="4361180" h="71754">
                <a:moveTo>
                  <a:pt x="43286" y="31242"/>
                </a:moveTo>
                <a:lnTo>
                  <a:pt x="23622" y="31242"/>
                </a:lnTo>
                <a:lnTo>
                  <a:pt x="20574" y="32766"/>
                </a:lnTo>
                <a:lnTo>
                  <a:pt x="19050" y="35814"/>
                </a:lnTo>
                <a:lnTo>
                  <a:pt x="20574" y="38862"/>
                </a:lnTo>
                <a:lnTo>
                  <a:pt x="23622" y="40386"/>
                </a:lnTo>
                <a:lnTo>
                  <a:pt x="43433" y="40386"/>
                </a:lnTo>
                <a:lnTo>
                  <a:pt x="48006" y="35814"/>
                </a:lnTo>
                <a:lnTo>
                  <a:pt x="43286" y="31242"/>
                </a:lnTo>
                <a:close/>
              </a:path>
              <a:path w="4361180" h="71754">
                <a:moveTo>
                  <a:pt x="50292" y="31242"/>
                </a:moveTo>
                <a:lnTo>
                  <a:pt x="43286" y="31242"/>
                </a:lnTo>
                <a:lnTo>
                  <a:pt x="48006" y="35814"/>
                </a:lnTo>
                <a:lnTo>
                  <a:pt x="43433" y="40386"/>
                </a:lnTo>
                <a:lnTo>
                  <a:pt x="50292" y="40386"/>
                </a:lnTo>
                <a:lnTo>
                  <a:pt x="54102" y="38862"/>
                </a:lnTo>
                <a:lnTo>
                  <a:pt x="54864" y="35814"/>
                </a:lnTo>
                <a:lnTo>
                  <a:pt x="54102" y="32766"/>
                </a:lnTo>
                <a:lnTo>
                  <a:pt x="50292" y="31242"/>
                </a:lnTo>
                <a:close/>
              </a:path>
              <a:path w="4361180" h="71754">
                <a:moveTo>
                  <a:pt x="113538" y="31242"/>
                </a:moveTo>
                <a:lnTo>
                  <a:pt x="86106" y="31242"/>
                </a:lnTo>
                <a:lnTo>
                  <a:pt x="83058" y="32766"/>
                </a:lnTo>
                <a:lnTo>
                  <a:pt x="82296" y="35814"/>
                </a:lnTo>
                <a:lnTo>
                  <a:pt x="83058" y="38862"/>
                </a:lnTo>
                <a:lnTo>
                  <a:pt x="86106" y="40386"/>
                </a:lnTo>
                <a:lnTo>
                  <a:pt x="113538" y="40386"/>
                </a:lnTo>
                <a:lnTo>
                  <a:pt x="116586" y="38862"/>
                </a:lnTo>
                <a:lnTo>
                  <a:pt x="118110" y="35814"/>
                </a:lnTo>
                <a:lnTo>
                  <a:pt x="116586" y="32766"/>
                </a:lnTo>
                <a:lnTo>
                  <a:pt x="113538" y="31242"/>
                </a:lnTo>
                <a:close/>
              </a:path>
              <a:path w="4361180" h="71754">
                <a:moveTo>
                  <a:pt x="176022" y="31242"/>
                </a:moveTo>
                <a:lnTo>
                  <a:pt x="149352" y="31242"/>
                </a:lnTo>
                <a:lnTo>
                  <a:pt x="146304" y="32766"/>
                </a:lnTo>
                <a:lnTo>
                  <a:pt x="144780" y="35814"/>
                </a:lnTo>
                <a:lnTo>
                  <a:pt x="146304" y="38862"/>
                </a:lnTo>
                <a:lnTo>
                  <a:pt x="149352" y="40386"/>
                </a:lnTo>
                <a:lnTo>
                  <a:pt x="176022" y="40386"/>
                </a:lnTo>
                <a:lnTo>
                  <a:pt x="179070" y="38862"/>
                </a:lnTo>
                <a:lnTo>
                  <a:pt x="180594" y="35814"/>
                </a:lnTo>
                <a:lnTo>
                  <a:pt x="179070" y="32766"/>
                </a:lnTo>
                <a:lnTo>
                  <a:pt x="176022" y="31242"/>
                </a:lnTo>
                <a:close/>
              </a:path>
              <a:path w="4361180" h="71754">
                <a:moveTo>
                  <a:pt x="238506" y="31242"/>
                </a:moveTo>
                <a:lnTo>
                  <a:pt x="211836" y="31242"/>
                </a:lnTo>
                <a:lnTo>
                  <a:pt x="208788" y="32766"/>
                </a:lnTo>
                <a:lnTo>
                  <a:pt x="207264" y="35814"/>
                </a:lnTo>
                <a:lnTo>
                  <a:pt x="208788" y="38862"/>
                </a:lnTo>
                <a:lnTo>
                  <a:pt x="211836" y="40386"/>
                </a:lnTo>
                <a:lnTo>
                  <a:pt x="238506" y="40386"/>
                </a:lnTo>
                <a:lnTo>
                  <a:pt x="242316" y="38862"/>
                </a:lnTo>
                <a:lnTo>
                  <a:pt x="243078" y="35814"/>
                </a:lnTo>
                <a:lnTo>
                  <a:pt x="242316" y="32766"/>
                </a:lnTo>
                <a:lnTo>
                  <a:pt x="238506" y="31242"/>
                </a:lnTo>
                <a:close/>
              </a:path>
              <a:path w="4361180" h="71754">
                <a:moveTo>
                  <a:pt x="301752" y="31242"/>
                </a:moveTo>
                <a:lnTo>
                  <a:pt x="274320" y="31242"/>
                </a:lnTo>
                <a:lnTo>
                  <a:pt x="271272" y="32766"/>
                </a:lnTo>
                <a:lnTo>
                  <a:pt x="270510" y="35814"/>
                </a:lnTo>
                <a:lnTo>
                  <a:pt x="271272" y="38862"/>
                </a:lnTo>
                <a:lnTo>
                  <a:pt x="274320" y="40386"/>
                </a:lnTo>
                <a:lnTo>
                  <a:pt x="301752" y="40386"/>
                </a:lnTo>
                <a:lnTo>
                  <a:pt x="304800" y="38862"/>
                </a:lnTo>
                <a:lnTo>
                  <a:pt x="306324" y="35814"/>
                </a:lnTo>
                <a:lnTo>
                  <a:pt x="304800" y="32766"/>
                </a:lnTo>
                <a:lnTo>
                  <a:pt x="301752" y="31242"/>
                </a:lnTo>
                <a:close/>
              </a:path>
              <a:path w="4361180" h="71754">
                <a:moveTo>
                  <a:pt x="364236" y="31242"/>
                </a:moveTo>
                <a:lnTo>
                  <a:pt x="337566" y="31242"/>
                </a:lnTo>
                <a:lnTo>
                  <a:pt x="334518" y="32766"/>
                </a:lnTo>
                <a:lnTo>
                  <a:pt x="332994" y="35814"/>
                </a:lnTo>
                <a:lnTo>
                  <a:pt x="334518" y="38862"/>
                </a:lnTo>
                <a:lnTo>
                  <a:pt x="337566" y="40386"/>
                </a:lnTo>
                <a:lnTo>
                  <a:pt x="364236" y="40386"/>
                </a:lnTo>
                <a:lnTo>
                  <a:pt x="367284" y="38862"/>
                </a:lnTo>
                <a:lnTo>
                  <a:pt x="368808" y="35814"/>
                </a:lnTo>
                <a:lnTo>
                  <a:pt x="367284" y="32766"/>
                </a:lnTo>
                <a:lnTo>
                  <a:pt x="364236" y="31242"/>
                </a:lnTo>
                <a:close/>
              </a:path>
              <a:path w="4361180" h="71754">
                <a:moveTo>
                  <a:pt x="426720" y="31242"/>
                </a:moveTo>
                <a:lnTo>
                  <a:pt x="400050" y="31242"/>
                </a:lnTo>
                <a:lnTo>
                  <a:pt x="397002" y="32766"/>
                </a:lnTo>
                <a:lnTo>
                  <a:pt x="395478" y="35814"/>
                </a:lnTo>
                <a:lnTo>
                  <a:pt x="397002" y="38862"/>
                </a:lnTo>
                <a:lnTo>
                  <a:pt x="400050" y="40386"/>
                </a:lnTo>
                <a:lnTo>
                  <a:pt x="426720" y="40386"/>
                </a:lnTo>
                <a:lnTo>
                  <a:pt x="429768" y="38862"/>
                </a:lnTo>
                <a:lnTo>
                  <a:pt x="431292" y="35814"/>
                </a:lnTo>
                <a:lnTo>
                  <a:pt x="429768" y="32766"/>
                </a:lnTo>
                <a:lnTo>
                  <a:pt x="426720" y="31242"/>
                </a:lnTo>
                <a:close/>
              </a:path>
              <a:path w="4361180" h="71754">
                <a:moveTo>
                  <a:pt x="489966" y="31242"/>
                </a:moveTo>
                <a:lnTo>
                  <a:pt x="462534" y="31242"/>
                </a:lnTo>
                <a:lnTo>
                  <a:pt x="459486" y="32766"/>
                </a:lnTo>
                <a:lnTo>
                  <a:pt x="457962" y="35814"/>
                </a:lnTo>
                <a:lnTo>
                  <a:pt x="459486" y="38862"/>
                </a:lnTo>
                <a:lnTo>
                  <a:pt x="462534" y="40386"/>
                </a:lnTo>
                <a:lnTo>
                  <a:pt x="489966" y="40386"/>
                </a:lnTo>
                <a:lnTo>
                  <a:pt x="493014" y="38862"/>
                </a:lnTo>
                <a:lnTo>
                  <a:pt x="494538" y="35814"/>
                </a:lnTo>
                <a:lnTo>
                  <a:pt x="493014" y="32766"/>
                </a:lnTo>
                <a:lnTo>
                  <a:pt x="489966" y="31242"/>
                </a:lnTo>
                <a:close/>
              </a:path>
              <a:path w="4361180" h="71754">
                <a:moveTo>
                  <a:pt x="552450" y="31242"/>
                </a:moveTo>
                <a:lnTo>
                  <a:pt x="525780" y="31242"/>
                </a:lnTo>
                <a:lnTo>
                  <a:pt x="522732" y="32766"/>
                </a:lnTo>
                <a:lnTo>
                  <a:pt x="521208" y="35814"/>
                </a:lnTo>
                <a:lnTo>
                  <a:pt x="522732" y="38862"/>
                </a:lnTo>
                <a:lnTo>
                  <a:pt x="525780" y="40386"/>
                </a:lnTo>
                <a:lnTo>
                  <a:pt x="552450" y="40386"/>
                </a:lnTo>
                <a:lnTo>
                  <a:pt x="555498" y="38862"/>
                </a:lnTo>
                <a:lnTo>
                  <a:pt x="557022" y="35814"/>
                </a:lnTo>
                <a:lnTo>
                  <a:pt x="555498" y="32766"/>
                </a:lnTo>
                <a:lnTo>
                  <a:pt x="552450" y="31242"/>
                </a:lnTo>
                <a:close/>
              </a:path>
              <a:path w="4361180" h="71754">
                <a:moveTo>
                  <a:pt x="614934" y="31242"/>
                </a:moveTo>
                <a:lnTo>
                  <a:pt x="588264" y="31242"/>
                </a:lnTo>
                <a:lnTo>
                  <a:pt x="585216" y="32766"/>
                </a:lnTo>
                <a:lnTo>
                  <a:pt x="583692" y="35814"/>
                </a:lnTo>
                <a:lnTo>
                  <a:pt x="585216" y="38862"/>
                </a:lnTo>
                <a:lnTo>
                  <a:pt x="588264" y="40386"/>
                </a:lnTo>
                <a:lnTo>
                  <a:pt x="614934" y="40386"/>
                </a:lnTo>
                <a:lnTo>
                  <a:pt x="617982" y="38862"/>
                </a:lnTo>
                <a:lnTo>
                  <a:pt x="619506" y="35814"/>
                </a:lnTo>
                <a:lnTo>
                  <a:pt x="617982" y="32766"/>
                </a:lnTo>
                <a:lnTo>
                  <a:pt x="614934" y="31242"/>
                </a:lnTo>
                <a:close/>
              </a:path>
              <a:path w="4361180" h="71754">
                <a:moveTo>
                  <a:pt x="678180" y="31242"/>
                </a:moveTo>
                <a:lnTo>
                  <a:pt x="650748" y="31242"/>
                </a:lnTo>
                <a:lnTo>
                  <a:pt x="647700" y="32766"/>
                </a:lnTo>
                <a:lnTo>
                  <a:pt x="646176" y="35814"/>
                </a:lnTo>
                <a:lnTo>
                  <a:pt x="647700" y="38862"/>
                </a:lnTo>
                <a:lnTo>
                  <a:pt x="650748" y="40386"/>
                </a:lnTo>
                <a:lnTo>
                  <a:pt x="678180" y="40386"/>
                </a:lnTo>
                <a:lnTo>
                  <a:pt x="681228" y="38862"/>
                </a:lnTo>
                <a:lnTo>
                  <a:pt x="681990" y="35814"/>
                </a:lnTo>
                <a:lnTo>
                  <a:pt x="681228" y="32766"/>
                </a:lnTo>
                <a:lnTo>
                  <a:pt x="678180" y="31242"/>
                </a:lnTo>
                <a:close/>
              </a:path>
              <a:path w="4361180" h="71754">
                <a:moveTo>
                  <a:pt x="740664" y="31242"/>
                </a:moveTo>
                <a:lnTo>
                  <a:pt x="713994" y="31242"/>
                </a:lnTo>
                <a:lnTo>
                  <a:pt x="710946" y="32766"/>
                </a:lnTo>
                <a:lnTo>
                  <a:pt x="709422" y="35814"/>
                </a:lnTo>
                <a:lnTo>
                  <a:pt x="710946" y="38862"/>
                </a:lnTo>
                <a:lnTo>
                  <a:pt x="713994" y="40386"/>
                </a:lnTo>
                <a:lnTo>
                  <a:pt x="740664" y="40386"/>
                </a:lnTo>
                <a:lnTo>
                  <a:pt x="743712" y="38862"/>
                </a:lnTo>
                <a:lnTo>
                  <a:pt x="745236" y="35814"/>
                </a:lnTo>
                <a:lnTo>
                  <a:pt x="743712" y="32766"/>
                </a:lnTo>
                <a:lnTo>
                  <a:pt x="740664" y="31242"/>
                </a:lnTo>
                <a:close/>
              </a:path>
              <a:path w="4361180" h="71754">
                <a:moveTo>
                  <a:pt x="803148" y="31242"/>
                </a:moveTo>
                <a:lnTo>
                  <a:pt x="776478" y="31242"/>
                </a:lnTo>
                <a:lnTo>
                  <a:pt x="773430" y="32766"/>
                </a:lnTo>
                <a:lnTo>
                  <a:pt x="771906" y="35814"/>
                </a:lnTo>
                <a:lnTo>
                  <a:pt x="773430" y="38862"/>
                </a:lnTo>
                <a:lnTo>
                  <a:pt x="776478" y="40386"/>
                </a:lnTo>
                <a:lnTo>
                  <a:pt x="803148" y="40386"/>
                </a:lnTo>
                <a:lnTo>
                  <a:pt x="806196" y="38862"/>
                </a:lnTo>
                <a:lnTo>
                  <a:pt x="807720" y="35814"/>
                </a:lnTo>
                <a:lnTo>
                  <a:pt x="806196" y="32766"/>
                </a:lnTo>
                <a:lnTo>
                  <a:pt x="803148" y="31242"/>
                </a:lnTo>
                <a:close/>
              </a:path>
              <a:path w="4361180" h="71754">
                <a:moveTo>
                  <a:pt x="866394" y="31242"/>
                </a:moveTo>
                <a:lnTo>
                  <a:pt x="838962" y="31242"/>
                </a:lnTo>
                <a:lnTo>
                  <a:pt x="835914" y="32766"/>
                </a:lnTo>
                <a:lnTo>
                  <a:pt x="834390" y="35814"/>
                </a:lnTo>
                <a:lnTo>
                  <a:pt x="835914" y="38862"/>
                </a:lnTo>
                <a:lnTo>
                  <a:pt x="838962" y="40386"/>
                </a:lnTo>
                <a:lnTo>
                  <a:pt x="866394" y="40386"/>
                </a:lnTo>
                <a:lnTo>
                  <a:pt x="869442" y="38862"/>
                </a:lnTo>
                <a:lnTo>
                  <a:pt x="870204" y="35814"/>
                </a:lnTo>
                <a:lnTo>
                  <a:pt x="869442" y="32766"/>
                </a:lnTo>
                <a:lnTo>
                  <a:pt x="866394" y="31242"/>
                </a:lnTo>
                <a:close/>
              </a:path>
              <a:path w="4361180" h="71754">
                <a:moveTo>
                  <a:pt x="928878" y="31242"/>
                </a:moveTo>
                <a:lnTo>
                  <a:pt x="902208" y="31242"/>
                </a:lnTo>
                <a:lnTo>
                  <a:pt x="898398" y="32766"/>
                </a:lnTo>
                <a:lnTo>
                  <a:pt x="897636" y="35814"/>
                </a:lnTo>
                <a:lnTo>
                  <a:pt x="898398" y="38862"/>
                </a:lnTo>
                <a:lnTo>
                  <a:pt x="902208" y="40386"/>
                </a:lnTo>
                <a:lnTo>
                  <a:pt x="928878" y="40386"/>
                </a:lnTo>
                <a:lnTo>
                  <a:pt x="931926" y="38862"/>
                </a:lnTo>
                <a:lnTo>
                  <a:pt x="933450" y="35814"/>
                </a:lnTo>
                <a:lnTo>
                  <a:pt x="931926" y="32766"/>
                </a:lnTo>
                <a:lnTo>
                  <a:pt x="928878" y="31242"/>
                </a:lnTo>
                <a:close/>
              </a:path>
              <a:path w="4361180" h="71754">
                <a:moveTo>
                  <a:pt x="991362" y="31242"/>
                </a:moveTo>
                <a:lnTo>
                  <a:pt x="964692" y="31242"/>
                </a:lnTo>
                <a:lnTo>
                  <a:pt x="961644" y="32766"/>
                </a:lnTo>
                <a:lnTo>
                  <a:pt x="960120" y="35814"/>
                </a:lnTo>
                <a:lnTo>
                  <a:pt x="961644" y="38862"/>
                </a:lnTo>
                <a:lnTo>
                  <a:pt x="964692" y="40386"/>
                </a:lnTo>
                <a:lnTo>
                  <a:pt x="991362" y="40386"/>
                </a:lnTo>
                <a:lnTo>
                  <a:pt x="994410" y="38862"/>
                </a:lnTo>
                <a:lnTo>
                  <a:pt x="995934" y="35814"/>
                </a:lnTo>
                <a:lnTo>
                  <a:pt x="994410" y="32766"/>
                </a:lnTo>
                <a:lnTo>
                  <a:pt x="991362" y="31242"/>
                </a:lnTo>
                <a:close/>
              </a:path>
              <a:path w="4361180" h="71754">
                <a:moveTo>
                  <a:pt x="1054608" y="31242"/>
                </a:moveTo>
                <a:lnTo>
                  <a:pt x="1027176" y="31242"/>
                </a:lnTo>
                <a:lnTo>
                  <a:pt x="1024128" y="32766"/>
                </a:lnTo>
                <a:lnTo>
                  <a:pt x="1022604" y="35814"/>
                </a:lnTo>
                <a:lnTo>
                  <a:pt x="1024128" y="38862"/>
                </a:lnTo>
                <a:lnTo>
                  <a:pt x="1027176" y="40386"/>
                </a:lnTo>
                <a:lnTo>
                  <a:pt x="1054608" y="40386"/>
                </a:lnTo>
                <a:lnTo>
                  <a:pt x="1057656" y="38862"/>
                </a:lnTo>
                <a:lnTo>
                  <a:pt x="1058418" y="35814"/>
                </a:lnTo>
                <a:lnTo>
                  <a:pt x="1057656" y="32766"/>
                </a:lnTo>
                <a:lnTo>
                  <a:pt x="1054608" y="31242"/>
                </a:lnTo>
                <a:close/>
              </a:path>
              <a:path w="4361180" h="71754">
                <a:moveTo>
                  <a:pt x="1117092" y="31242"/>
                </a:moveTo>
                <a:lnTo>
                  <a:pt x="1090422" y="31242"/>
                </a:lnTo>
                <a:lnTo>
                  <a:pt x="1086612" y="32766"/>
                </a:lnTo>
                <a:lnTo>
                  <a:pt x="1085850" y="35814"/>
                </a:lnTo>
                <a:lnTo>
                  <a:pt x="1086612" y="38862"/>
                </a:lnTo>
                <a:lnTo>
                  <a:pt x="1090422" y="40386"/>
                </a:lnTo>
                <a:lnTo>
                  <a:pt x="1117092" y="40386"/>
                </a:lnTo>
                <a:lnTo>
                  <a:pt x="1120140" y="38862"/>
                </a:lnTo>
                <a:lnTo>
                  <a:pt x="1121664" y="35814"/>
                </a:lnTo>
                <a:lnTo>
                  <a:pt x="1120140" y="32766"/>
                </a:lnTo>
                <a:lnTo>
                  <a:pt x="1117092" y="31242"/>
                </a:lnTo>
                <a:close/>
              </a:path>
              <a:path w="4361180" h="71754">
                <a:moveTo>
                  <a:pt x="1179576" y="31242"/>
                </a:moveTo>
                <a:lnTo>
                  <a:pt x="1152906" y="31242"/>
                </a:lnTo>
                <a:lnTo>
                  <a:pt x="1149858" y="32766"/>
                </a:lnTo>
                <a:lnTo>
                  <a:pt x="1148334" y="35814"/>
                </a:lnTo>
                <a:lnTo>
                  <a:pt x="1149858" y="38862"/>
                </a:lnTo>
                <a:lnTo>
                  <a:pt x="1152906" y="40386"/>
                </a:lnTo>
                <a:lnTo>
                  <a:pt x="1179576" y="40386"/>
                </a:lnTo>
                <a:lnTo>
                  <a:pt x="1182624" y="38862"/>
                </a:lnTo>
                <a:lnTo>
                  <a:pt x="1184148" y="35814"/>
                </a:lnTo>
                <a:lnTo>
                  <a:pt x="1182624" y="32766"/>
                </a:lnTo>
                <a:lnTo>
                  <a:pt x="1179576" y="31242"/>
                </a:lnTo>
                <a:close/>
              </a:path>
              <a:path w="4361180" h="71754">
                <a:moveTo>
                  <a:pt x="1242060" y="31242"/>
                </a:moveTo>
                <a:lnTo>
                  <a:pt x="1215390" y="31242"/>
                </a:lnTo>
                <a:lnTo>
                  <a:pt x="1212342" y="32766"/>
                </a:lnTo>
                <a:lnTo>
                  <a:pt x="1210818" y="35814"/>
                </a:lnTo>
                <a:lnTo>
                  <a:pt x="1212342" y="38862"/>
                </a:lnTo>
                <a:lnTo>
                  <a:pt x="1215390" y="40386"/>
                </a:lnTo>
                <a:lnTo>
                  <a:pt x="1242060" y="40386"/>
                </a:lnTo>
                <a:lnTo>
                  <a:pt x="1245870" y="38862"/>
                </a:lnTo>
                <a:lnTo>
                  <a:pt x="1246632" y="35814"/>
                </a:lnTo>
                <a:lnTo>
                  <a:pt x="1245870" y="32766"/>
                </a:lnTo>
                <a:lnTo>
                  <a:pt x="1242060" y="31242"/>
                </a:lnTo>
                <a:close/>
              </a:path>
              <a:path w="4361180" h="71754">
                <a:moveTo>
                  <a:pt x="1305306" y="31242"/>
                </a:moveTo>
                <a:lnTo>
                  <a:pt x="1278636" y="31242"/>
                </a:lnTo>
                <a:lnTo>
                  <a:pt x="1274826" y="32766"/>
                </a:lnTo>
                <a:lnTo>
                  <a:pt x="1274064" y="35814"/>
                </a:lnTo>
                <a:lnTo>
                  <a:pt x="1274826" y="38862"/>
                </a:lnTo>
                <a:lnTo>
                  <a:pt x="1278636" y="40386"/>
                </a:lnTo>
                <a:lnTo>
                  <a:pt x="1305306" y="40386"/>
                </a:lnTo>
                <a:lnTo>
                  <a:pt x="1308354" y="38862"/>
                </a:lnTo>
                <a:lnTo>
                  <a:pt x="1309878" y="35814"/>
                </a:lnTo>
                <a:lnTo>
                  <a:pt x="1308354" y="32766"/>
                </a:lnTo>
                <a:lnTo>
                  <a:pt x="1305306" y="31242"/>
                </a:lnTo>
                <a:close/>
              </a:path>
              <a:path w="4361180" h="71754">
                <a:moveTo>
                  <a:pt x="1367790" y="31242"/>
                </a:moveTo>
                <a:lnTo>
                  <a:pt x="1341120" y="31242"/>
                </a:lnTo>
                <a:lnTo>
                  <a:pt x="1338072" y="32766"/>
                </a:lnTo>
                <a:lnTo>
                  <a:pt x="1336548" y="35814"/>
                </a:lnTo>
                <a:lnTo>
                  <a:pt x="1338072" y="38862"/>
                </a:lnTo>
                <a:lnTo>
                  <a:pt x="1341120" y="40386"/>
                </a:lnTo>
                <a:lnTo>
                  <a:pt x="1367790" y="40386"/>
                </a:lnTo>
                <a:lnTo>
                  <a:pt x="1370838" y="38862"/>
                </a:lnTo>
                <a:lnTo>
                  <a:pt x="1372362" y="35814"/>
                </a:lnTo>
                <a:lnTo>
                  <a:pt x="1370838" y="32766"/>
                </a:lnTo>
                <a:lnTo>
                  <a:pt x="1367790" y="31242"/>
                </a:lnTo>
                <a:close/>
              </a:path>
              <a:path w="4361180" h="71754">
                <a:moveTo>
                  <a:pt x="1430274" y="31242"/>
                </a:moveTo>
                <a:lnTo>
                  <a:pt x="1403604" y="31242"/>
                </a:lnTo>
                <a:lnTo>
                  <a:pt x="1400556" y="32766"/>
                </a:lnTo>
                <a:lnTo>
                  <a:pt x="1399032" y="35814"/>
                </a:lnTo>
                <a:lnTo>
                  <a:pt x="1400556" y="38862"/>
                </a:lnTo>
                <a:lnTo>
                  <a:pt x="1403604" y="40386"/>
                </a:lnTo>
                <a:lnTo>
                  <a:pt x="1430274" y="40386"/>
                </a:lnTo>
                <a:lnTo>
                  <a:pt x="1434083" y="38862"/>
                </a:lnTo>
                <a:lnTo>
                  <a:pt x="1434845" y="35814"/>
                </a:lnTo>
                <a:lnTo>
                  <a:pt x="1434083" y="32766"/>
                </a:lnTo>
                <a:lnTo>
                  <a:pt x="1430274" y="31242"/>
                </a:lnTo>
                <a:close/>
              </a:path>
              <a:path w="4361180" h="71754">
                <a:moveTo>
                  <a:pt x="1493520" y="31242"/>
                </a:moveTo>
                <a:lnTo>
                  <a:pt x="1466088" y="31242"/>
                </a:lnTo>
                <a:lnTo>
                  <a:pt x="1463040" y="32766"/>
                </a:lnTo>
                <a:lnTo>
                  <a:pt x="1462278" y="35814"/>
                </a:lnTo>
                <a:lnTo>
                  <a:pt x="1463040" y="38862"/>
                </a:lnTo>
                <a:lnTo>
                  <a:pt x="1466088" y="40386"/>
                </a:lnTo>
                <a:lnTo>
                  <a:pt x="1493520" y="40386"/>
                </a:lnTo>
                <a:lnTo>
                  <a:pt x="1496568" y="38862"/>
                </a:lnTo>
                <a:lnTo>
                  <a:pt x="1498092" y="35814"/>
                </a:lnTo>
                <a:lnTo>
                  <a:pt x="1496568" y="32766"/>
                </a:lnTo>
                <a:lnTo>
                  <a:pt x="1493520" y="31242"/>
                </a:lnTo>
                <a:close/>
              </a:path>
              <a:path w="4361180" h="71754">
                <a:moveTo>
                  <a:pt x="1556004" y="31242"/>
                </a:moveTo>
                <a:lnTo>
                  <a:pt x="1529333" y="31242"/>
                </a:lnTo>
                <a:lnTo>
                  <a:pt x="1526286" y="32766"/>
                </a:lnTo>
                <a:lnTo>
                  <a:pt x="1524762" y="35814"/>
                </a:lnTo>
                <a:lnTo>
                  <a:pt x="1526286" y="38862"/>
                </a:lnTo>
                <a:lnTo>
                  <a:pt x="1529333" y="40386"/>
                </a:lnTo>
                <a:lnTo>
                  <a:pt x="1556004" y="40386"/>
                </a:lnTo>
                <a:lnTo>
                  <a:pt x="1559052" y="38862"/>
                </a:lnTo>
                <a:lnTo>
                  <a:pt x="1560576" y="35814"/>
                </a:lnTo>
                <a:lnTo>
                  <a:pt x="1559052" y="32766"/>
                </a:lnTo>
                <a:lnTo>
                  <a:pt x="1556004" y="31242"/>
                </a:lnTo>
                <a:close/>
              </a:path>
              <a:path w="4361180" h="71754">
                <a:moveTo>
                  <a:pt x="1618488" y="31242"/>
                </a:moveTo>
                <a:lnTo>
                  <a:pt x="1591818" y="31242"/>
                </a:lnTo>
                <a:lnTo>
                  <a:pt x="1588770" y="32766"/>
                </a:lnTo>
                <a:lnTo>
                  <a:pt x="1587245" y="35814"/>
                </a:lnTo>
                <a:lnTo>
                  <a:pt x="1588770" y="38862"/>
                </a:lnTo>
                <a:lnTo>
                  <a:pt x="1591818" y="40386"/>
                </a:lnTo>
                <a:lnTo>
                  <a:pt x="1618488" y="40386"/>
                </a:lnTo>
                <a:lnTo>
                  <a:pt x="1622298" y="38862"/>
                </a:lnTo>
                <a:lnTo>
                  <a:pt x="1623060" y="35814"/>
                </a:lnTo>
                <a:lnTo>
                  <a:pt x="1622298" y="32766"/>
                </a:lnTo>
                <a:lnTo>
                  <a:pt x="1618488" y="31242"/>
                </a:lnTo>
                <a:close/>
              </a:path>
              <a:path w="4361180" h="71754">
                <a:moveTo>
                  <a:pt x="1681733" y="31242"/>
                </a:moveTo>
                <a:lnTo>
                  <a:pt x="1654302" y="31242"/>
                </a:lnTo>
                <a:lnTo>
                  <a:pt x="1651254" y="32766"/>
                </a:lnTo>
                <a:lnTo>
                  <a:pt x="1650492" y="35814"/>
                </a:lnTo>
                <a:lnTo>
                  <a:pt x="1651254" y="38862"/>
                </a:lnTo>
                <a:lnTo>
                  <a:pt x="1654302" y="40386"/>
                </a:lnTo>
                <a:lnTo>
                  <a:pt x="1681733" y="40386"/>
                </a:lnTo>
                <a:lnTo>
                  <a:pt x="1684782" y="38862"/>
                </a:lnTo>
                <a:lnTo>
                  <a:pt x="1686306" y="35814"/>
                </a:lnTo>
                <a:lnTo>
                  <a:pt x="1684782" y="32766"/>
                </a:lnTo>
                <a:lnTo>
                  <a:pt x="1681733" y="31242"/>
                </a:lnTo>
                <a:close/>
              </a:path>
              <a:path w="4361180" h="71754">
                <a:moveTo>
                  <a:pt x="1744218" y="31242"/>
                </a:moveTo>
                <a:lnTo>
                  <a:pt x="1717548" y="31242"/>
                </a:lnTo>
                <a:lnTo>
                  <a:pt x="1714500" y="32766"/>
                </a:lnTo>
                <a:lnTo>
                  <a:pt x="1712976" y="35814"/>
                </a:lnTo>
                <a:lnTo>
                  <a:pt x="1714500" y="38862"/>
                </a:lnTo>
                <a:lnTo>
                  <a:pt x="1717548" y="40386"/>
                </a:lnTo>
                <a:lnTo>
                  <a:pt x="1744218" y="40386"/>
                </a:lnTo>
                <a:lnTo>
                  <a:pt x="1747266" y="38862"/>
                </a:lnTo>
                <a:lnTo>
                  <a:pt x="1748790" y="35814"/>
                </a:lnTo>
                <a:lnTo>
                  <a:pt x="1747266" y="32766"/>
                </a:lnTo>
                <a:lnTo>
                  <a:pt x="1744218" y="31242"/>
                </a:lnTo>
                <a:close/>
              </a:path>
              <a:path w="4361180" h="71754">
                <a:moveTo>
                  <a:pt x="1806702" y="31242"/>
                </a:moveTo>
                <a:lnTo>
                  <a:pt x="1780032" y="31242"/>
                </a:lnTo>
                <a:lnTo>
                  <a:pt x="1776983" y="32766"/>
                </a:lnTo>
                <a:lnTo>
                  <a:pt x="1775460" y="35814"/>
                </a:lnTo>
                <a:lnTo>
                  <a:pt x="1776983" y="38862"/>
                </a:lnTo>
                <a:lnTo>
                  <a:pt x="1780032" y="40386"/>
                </a:lnTo>
                <a:lnTo>
                  <a:pt x="1806702" y="40386"/>
                </a:lnTo>
                <a:lnTo>
                  <a:pt x="1809750" y="38862"/>
                </a:lnTo>
                <a:lnTo>
                  <a:pt x="1811274" y="35814"/>
                </a:lnTo>
                <a:lnTo>
                  <a:pt x="1809750" y="32766"/>
                </a:lnTo>
                <a:lnTo>
                  <a:pt x="1806702" y="31242"/>
                </a:lnTo>
                <a:close/>
              </a:path>
              <a:path w="4361180" h="71754">
                <a:moveTo>
                  <a:pt x="1869948" y="31242"/>
                </a:moveTo>
                <a:lnTo>
                  <a:pt x="1842516" y="31242"/>
                </a:lnTo>
                <a:lnTo>
                  <a:pt x="1839468" y="32766"/>
                </a:lnTo>
                <a:lnTo>
                  <a:pt x="1838706" y="35814"/>
                </a:lnTo>
                <a:lnTo>
                  <a:pt x="1839468" y="38862"/>
                </a:lnTo>
                <a:lnTo>
                  <a:pt x="1842516" y="40386"/>
                </a:lnTo>
                <a:lnTo>
                  <a:pt x="1869948" y="40386"/>
                </a:lnTo>
                <a:lnTo>
                  <a:pt x="1872995" y="38862"/>
                </a:lnTo>
                <a:lnTo>
                  <a:pt x="1874520" y="35814"/>
                </a:lnTo>
                <a:lnTo>
                  <a:pt x="1872995" y="32766"/>
                </a:lnTo>
                <a:lnTo>
                  <a:pt x="1869948" y="31242"/>
                </a:lnTo>
                <a:close/>
              </a:path>
              <a:path w="4361180" h="71754">
                <a:moveTo>
                  <a:pt x="1932432" y="31242"/>
                </a:moveTo>
                <a:lnTo>
                  <a:pt x="1905762" y="31242"/>
                </a:lnTo>
                <a:lnTo>
                  <a:pt x="1902714" y="32766"/>
                </a:lnTo>
                <a:lnTo>
                  <a:pt x="1901190" y="35814"/>
                </a:lnTo>
                <a:lnTo>
                  <a:pt x="1902714" y="38862"/>
                </a:lnTo>
                <a:lnTo>
                  <a:pt x="1905762" y="40386"/>
                </a:lnTo>
                <a:lnTo>
                  <a:pt x="1932432" y="40386"/>
                </a:lnTo>
                <a:lnTo>
                  <a:pt x="1935480" y="38862"/>
                </a:lnTo>
                <a:lnTo>
                  <a:pt x="1937004" y="35814"/>
                </a:lnTo>
                <a:lnTo>
                  <a:pt x="1935480" y="32766"/>
                </a:lnTo>
                <a:lnTo>
                  <a:pt x="1932432" y="31242"/>
                </a:lnTo>
                <a:close/>
              </a:path>
              <a:path w="4361180" h="71754">
                <a:moveTo>
                  <a:pt x="1994916" y="31242"/>
                </a:moveTo>
                <a:lnTo>
                  <a:pt x="1968245" y="31242"/>
                </a:lnTo>
                <a:lnTo>
                  <a:pt x="1965198" y="32766"/>
                </a:lnTo>
                <a:lnTo>
                  <a:pt x="1963674" y="35814"/>
                </a:lnTo>
                <a:lnTo>
                  <a:pt x="1965198" y="38862"/>
                </a:lnTo>
                <a:lnTo>
                  <a:pt x="1968245" y="40386"/>
                </a:lnTo>
                <a:lnTo>
                  <a:pt x="1994916" y="40386"/>
                </a:lnTo>
                <a:lnTo>
                  <a:pt x="1997964" y="38862"/>
                </a:lnTo>
                <a:lnTo>
                  <a:pt x="1999488" y="35814"/>
                </a:lnTo>
                <a:lnTo>
                  <a:pt x="1997964" y="32766"/>
                </a:lnTo>
                <a:lnTo>
                  <a:pt x="1994916" y="31242"/>
                </a:lnTo>
                <a:close/>
              </a:path>
              <a:path w="4361180" h="71754">
                <a:moveTo>
                  <a:pt x="2058162" y="31242"/>
                </a:moveTo>
                <a:lnTo>
                  <a:pt x="2030730" y="31242"/>
                </a:lnTo>
                <a:lnTo>
                  <a:pt x="2027682" y="32766"/>
                </a:lnTo>
                <a:lnTo>
                  <a:pt x="2026158" y="35814"/>
                </a:lnTo>
                <a:lnTo>
                  <a:pt x="2027682" y="38862"/>
                </a:lnTo>
                <a:lnTo>
                  <a:pt x="2030730" y="40386"/>
                </a:lnTo>
                <a:lnTo>
                  <a:pt x="2058162" y="40386"/>
                </a:lnTo>
                <a:lnTo>
                  <a:pt x="2061210" y="38862"/>
                </a:lnTo>
                <a:lnTo>
                  <a:pt x="2062733" y="35814"/>
                </a:lnTo>
                <a:lnTo>
                  <a:pt x="2061210" y="32766"/>
                </a:lnTo>
                <a:lnTo>
                  <a:pt x="2058162" y="31242"/>
                </a:lnTo>
                <a:close/>
              </a:path>
              <a:path w="4361180" h="71754">
                <a:moveTo>
                  <a:pt x="2120646" y="31242"/>
                </a:moveTo>
                <a:lnTo>
                  <a:pt x="2093976" y="31242"/>
                </a:lnTo>
                <a:lnTo>
                  <a:pt x="2090928" y="32766"/>
                </a:lnTo>
                <a:lnTo>
                  <a:pt x="2089404" y="35814"/>
                </a:lnTo>
                <a:lnTo>
                  <a:pt x="2090928" y="38862"/>
                </a:lnTo>
                <a:lnTo>
                  <a:pt x="2093976" y="40386"/>
                </a:lnTo>
                <a:lnTo>
                  <a:pt x="2120646" y="40386"/>
                </a:lnTo>
                <a:lnTo>
                  <a:pt x="2123694" y="38862"/>
                </a:lnTo>
                <a:lnTo>
                  <a:pt x="2125218" y="35814"/>
                </a:lnTo>
                <a:lnTo>
                  <a:pt x="2123694" y="32766"/>
                </a:lnTo>
                <a:lnTo>
                  <a:pt x="2120646" y="31242"/>
                </a:lnTo>
                <a:close/>
              </a:path>
              <a:path w="4361180" h="71754">
                <a:moveTo>
                  <a:pt x="2183130" y="31242"/>
                </a:moveTo>
                <a:lnTo>
                  <a:pt x="2156460" y="31242"/>
                </a:lnTo>
                <a:lnTo>
                  <a:pt x="2153412" y="32766"/>
                </a:lnTo>
                <a:lnTo>
                  <a:pt x="2151888" y="35814"/>
                </a:lnTo>
                <a:lnTo>
                  <a:pt x="2153412" y="38862"/>
                </a:lnTo>
                <a:lnTo>
                  <a:pt x="2156460" y="40386"/>
                </a:lnTo>
                <a:lnTo>
                  <a:pt x="2183130" y="40386"/>
                </a:lnTo>
                <a:lnTo>
                  <a:pt x="2186178" y="38862"/>
                </a:lnTo>
                <a:lnTo>
                  <a:pt x="2187702" y="35814"/>
                </a:lnTo>
                <a:lnTo>
                  <a:pt x="2186178" y="32766"/>
                </a:lnTo>
                <a:lnTo>
                  <a:pt x="2183130" y="31242"/>
                </a:lnTo>
                <a:close/>
              </a:path>
              <a:path w="4361180" h="71754">
                <a:moveTo>
                  <a:pt x="2246376" y="31242"/>
                </a:moveTo>
                <a:lnTo>
                  <a:pt x="2218944" y="31242"/>
                </a:lnTo>
                <a:lnTo>
                  <a:pt x="2215896" y="32766"/>
                </a:lnTo>
                <a:lnTo>
                  <a:pt x="2214372" y="35814"/>
                </a:lnTo>
                <a:lnTo>
                  <a:pt x="2215896" y="38862"/>
                </a:lnTo>
                <a:lnTo>
                  <a:pt x="2218944" y="40386"/>
                </a:lnTo>
                <a:lnTo>
                  <a:pt x="2246376" y="40386"/>
                </a:lnTo>
                <a:lnTo>
                  <a:pt x="2249424" y="38862"/>
                </a:lnTo>
                <a:lnTo>
                  <a:pt x="2250186" y="35814"/>
                </a:lnTo>
                <a:lnTo>
                  <a:pt x="2249424" y="32766"/>
                </a:lnTo>
                <a:lnTo>
                  <a:pt x="2246376" y="31242"/>
                </a:lnTo>
                <a:close/>
              </a:path>
              <a:path w="4361180" h="71754">
                <a:moveTo>
                  <a:pt x="2308860" y="31242"/>
                </a:moveTo>
                <a:lnTo>
                  <a:pt x="2282190" y="31242"/>
                </a:lnTo>
                <a:lnTo>
                  <a:pt x="2279142" y="32766"/>
                </a:lnTo>
                <a:lnTo>
                  <a:pt x="2277618" y="35814"/>
                </a:lnTo>
                <a:lnTo>
                  <a:pt x="2279142" y="38862"/>
                </a:lnTo>
                <a:lnTo>
                  <a:pt x="2282190" y="40386"/>
                </a:lnTo>
                <a:lnTo>
                  <a:pt x="2308860" y="40386"/>
                </a:lnTo>
                <a:lnTo>
                  <a:pt x="2311908" y="38862"/>
                </a:lnTo>
                <a:lnTo>
                  <a:pt x="2313432" y="35814"/>
                </a:lnTo>
                <a:lnTo>
                  <a:pt x="2311908" y="32766"/>
                </a:lnTo>
                <a:lnTo>
                  <a:pt x="2308860" y="31242"/>
                </a:lnTo>
                <a:close/>
              </a:path>
              <a:path w="4361180" h="71754">
                <a:moveTo>
                  <a:pt x="2371344" y="31242"/>
                </a:moveTo>
                <a:lnTo>
                  <a:pt x="2344674" y="31242"/>
                </a:lnTo>
                <a:lnTo>
                  <a:pt x="2341626" y="32766"/>
                </a:lnTo>
                <a:lnTo>
                  <a:pt x="2340102" y="35814"/>
                </a:lnTo>
                <a:lnTo>
                  <a:pt x="2341626" y="38862"/>
                </a:lnTo>
                <a:lnTo>
                  <a:pt x="2344674" y="40386"/>
                </a:lnTo>
                <a:lnTo>
                  <a:pt x="2371344" y="40386"/>
                </a:lnTo>
                <a:lnTo>
                  <a:pt x="2374392" y="38862"/>
                </a:lnTo>
                <a:lnTo>
                  <a:pt x="2375916" y="35814"/>
                </a:lnTo>
                <a:lnTo>
                  <a:pt x="2374392" y="32766"/>
                </a:lnTo>
                <a:lnTo>
                  <a:pt x="2371344" y="31242"/>
                </a:lnTo>
                <a:close/>
              </a:path>
              <a:path w="4361180" h="71754">
                <a:moveTo>
                  <a:pt x="2434590" y="31242"/>
                </a:moveTo>
                <a:lnTo>
                  <a:pt x="2407158" y="31242"/>
                </a:lnTo>
                <a:lnTo>
                  <a:pt x="2404110" y="32766"/>
                </a:lnTo>
                <a:lnTo>
                  <a:pt x="2402586" y="35814"/>
                </a:lnTo>
                <a:lnTo>
                  <a:pt x="2404110" y="38862"/>
                </a:lnTo>
                <a:lnTo>
                  <a:pt x="2407158" y="40386"/>
                </a:lnTo>
                <a:lnTo>
                  <a:pt x="2434590" y="40386"/>
                </a:lnTo>
                <a:lnTo>
                  <a:pt x="2437638" y="38862"/>
                </a:lnTo>
                <a:lnTo>
                  <a:pt x="2438400" y="35814"/>
                </a:lnTo>
                <a:lnTo>
                  <a:pt x="2437638" y="32766"/>
                </a:lnTo>
                <a:lnTo>
                  <a:pt x="2434590" y="31242"/>
                </a:lnTo>
                <a:close/>
              </a:path>
              <a:path w="4361180" h="71754">
                <a:moveTo>
                  <a:pt x="2497074" y="31242"/>
                </a:moveTo>
                <a:lnTo>
                  <a:pt x="2470404" y="31242"/>
                </a:lnTo>
                <a:lnTo>
                  <a:pt x="2466594" y="32766"/>
                </a:lnTo>
                <a:lnTo>
                  <a:pt x="2465832" y="35814"/>
                </a:lnTo>
                <a:lnTo>
                  <a:pt x="2466594" y="38862"/>
                </a:lnTo>
                <a:lnTo>
                  <a:pt x="2470404" y="40386"/>
                </a:lnTo>
                <a:lnTo>
                  <a:pt x="2497074" y="40386"/>
                </a:lnTo>
                <a:lnTo>
                  <a:pt x="2500122" y="38862"/>
                </a:lnTo>
                <a:lnTo>
                  <a:pt x="2501646" y="35814"/>
                </a:lnTo>
                <a:lnTo>
                  <a:pt x="2500122" y="32766"/>
                </a:lnTo>
                <a:lnTo>
                  <a:pt x="2497074" y="31242"/>
                </a:lnTo>
                <a:close/>
              </a:path>
              <a:path w="4361180" h="71754">
                <a:moveTo>
                  <a:pt x="2559558" y="31242"/>
                </a:moveTo>
                <a:lnTo>
                  <a:pt x="2532888" y="31242"/>
                </a:lnTo>
                <a:lnTo>
                  <a:pt x="2529840" y="32766"/>
                </a:lnTo>
                <a:lnTo>
                  <a:pt x="2528316" y="35814"/>
                </a:lnTo>
                <a:lnTo>
                  <a:pt x="2529840" y="38862"/>
                </a:lnTo>
                <a:lnTo>
                  <a:pt x="2532888" y="40386"/>
                </a:lnTo>
                <a:lnTo>
                  <a:pt x="2559558" y="40386"/>
                </a:lnTo>
                <a:lnTo>
                  <a:pt x="2562606" y="38862"/>
                </a:lnTo>
                <a:lnTo>
                  <a:pt x="2564130" y="35814"/>
                </a:lnTo>
                <a:lnTo>
                  <a:pt x="2562606" y="32766"/>
                </a:lnTo>
                <a:lnTo>
                  <a:pt x="2559558" y="31242"/>
                </a:lnTo>
                <a:close/>
              </a:path>
              <a:path w="4361180" h="71754">
                <a:moveTo>
                  <a:pt x="2622804" y="31242"/>
                </a:moveTo>
                <a:lnTo>
                  <a:pt x="2595372" y="31242"/>
                </a:lnTo>
                <a:lnTo>
                  <a:pt x="2592324" y="32766"/>
                </a:lnTo>
                <a:lnTo>
                  <a:pt x="2590800" y="35814"/>
                </a:lnTo>
                <a:lnTo>
                  <a:pt x="2592324" y="38862"/>
                </a:lnTo>
                <a:lnTo>
                  <a:pt x="2595372" y="40386"/>
                </a:lnTo>
                <a:lnTo>
                  <a:pt x="2622804" y="40386"/>
                </a:lnTo>
                <a:lnTo>
                  <a:pt x="2625852" y="38862"/>
                </a:lnTo>
                <a:lnTo>
                  <a:pt x="2626614" y="35814"/>
                </a:lnTo>
                <a:lnTo>
                  <a:pt x="2625852" y="32766"/>
                </a:lnTo>
                <a:lnTo>
                  <a:pt x="2622804" y="31242"/>
                </a:lnTo>
                <a:close/>
              </a:path>
              <a:path w="4361180" h="71754">
                <a:moveTo>
                  <a:pt x="2685288" y="31242"/>
                </a:moveTo>
                <a:lnTo>
                  <a:pt x="2658618" y="31242"/>
                </a:lnTo>
                <a:lnTo>
                  <a:pt x="2654808" y="32766"/>
                </a:lnTo>
                <a:lnTo>
                  <a:pt x="2654046" y="35814"/>
                </a:lnTo>
                <a:lnTo>
                  <a:pt x="2654808" y="38862"/>
                </a:lnTo>
                <a:lnTo>
                  <a:pt x="2658618" y="40386"/>
                </a:lnTo>
                <a:lnTo>
                  <a:pt x="2685288" y="40386"/>
                </a:lnTo>
                <a:lnTo>
                  <a:pt x="2688336" y="38862"/>
                </a:lnTo>
                <a:lnTo>
                  <a:pt x="2689860" y="35814"/>
                </a:lnTo>
                <a:lnTo>
                  <a:pt x="2688336" y="32766"/>
                </a:lnTo>
                <a:lnTo>
                  <a:pt x="2685288" y="31242"/>
                </a:lnTo>
                <a:close/>
              </a:path>
              <a:path w="4361180" h="71754">
                <a:moveTo>
                  <a:pt x="2747772" y="31242"/>
                </a:moveTo>
                <a:lnTo>
                  <a:pt x="2721102" y="31242"/>
                </a:lnTo>
                <a:lnTo>
                  <a:pt x="2718054" y="32766"/>
                </a:lnTo>
                <a:lnTo>
                  <a:pt x="2716530" y="35814"/>
                </a:lnTo>
                <a:lnTo>
                  <a:pt x="2718054" y="38862"/>
                </a:lnTo>
                <a:lnTo>
                  <a:pt x="2721102" y="40386"/>
                </a:lnTo>
                <a:lnTo>
                  <a:pt x="2747772" y="40386"/>
                </a:lnTo>
                <a:lnTo>
                  <a:pt x="2750820" y="38862"/>
                </a:lnTo>
                <a:lnTo>
                  <a:pt x="2752344" y="35814"/>
                </a:lnTo>
                <a:lnTo>
                  <a:pt x="2750820" y="32766"/>
                </a:lnTo>
                <a:lnTo>
                  <a:pt x="2747772" y="31242"/>
                </a:lnTo>
                <a:close/>
              </a:path>
              <a:path w="4361180" h="71754">
                <a:moveTo>
                  <a:pt x="2810256" y="31242"/>
                </a:moveTo>
                <a:lnTo>
                  <a:pt x="2783586" y="31242"/>
                </a:lnTo>
                <a:lnTo>
                  <a:pt x="2780538" y="32766"/>
                </a:lnTo>
                <a:lnTo>
                  <a:pt x="2779014" y="35814"/>
                </a:lnTo>
                <a:lnTo>
                  <a:pt x="2780538" y="38862"/>
                </a:lnTo>
                <a:lnTo>
                  <a:pt x="2783586" y="40386"/>
                </a:lnTo>
                <a:lnTo>
                  <a:pt x="2810256" y="40386"/>
                </a:lnTo>
                <a:lnTo>
                  <a:pt x="2814066" y="38862"/>
                </a:lnTo>
                <a:lnTo>
                  <a:pt x="2814828" y="35814"/>
                </a:lnTo>
                <a:lnTo>
                  <a:pt x="2814066" y="32766"/>
                </a:lnTo>
                <a:lnTo>
                  <a:pt x="2810256" y="31242"/>
                </a:lnTo>
                <a:close/>
              </a:path>
              <a:path w="4361180" h="71754">
                <a:moveTo>
                  <a:pt x="2873502" y="31242"/>
                </a:moveTo>
                <a:lnTo>
                  <a:pt x="2846832" y="31242"/>
                </a:lnTo>
                <a:lnTo>
                  <a:pt x="2843022" y="32766"/>
                </a:lnTo>
                <a:lnTo>
                  <a:pt x="2842260" y="35814"/>
                </a:lnTo>
                <a:lnTo>
                  <a:pt x="2843022" y="38862"/>
                </a:lnTo>
                <a:lnTo>
                  <a:pt x="2846832" y="40386"/>
                </a:lnTo>
                <a:lnTo>
                  <a:pt x="2873502" y="40386"/>
                </a:lnTo>
                <a:lnTo>
                  <a:pt x="2876550" y="38862"/>
                </a:lnTo>
                <a:lnTo>
                  <a:pt x="2878074" y="35814"/>
                </a:lnTo>
                <a:lnTo>
                  <a:pt x="2876550" y="32766"/>
                </a:lnTo>
                <a:lnTo>
                  <a:pt x="2873502" y="31242"/>
                </a:lnTo>
                <a:close/>
              </a:path>
              <a:path w="4361180" h="71754">
                <a:moveTo>
                  <a:pt x="2935986" y="31242"/>
                </a:moveTo>
                <a:lnTo>
                  <a:pt x="2909316" y="31242"/>
                </a:lnTo>
                <a:lnTo>
                  <a:pt x="2906268" y="32766"/>
                </a:lnTo>
                <a:lnTo>
                  <a:pt x="2904744" y="35814"/>
                </a:lnTo>
                <a:lnTo>
                  <a:pt x="2906268" y="38862"/>
                </a:lnTo>
                <a:lnTo>
                  <a:pt x="2909316" y="40386"/>
                </a:lnTo>
                <a:lnTo>
                  <a:pt x="2935986" y="40386"/>
                </a:lnTo>
                <a:lnTo>
                  <a:pt x="2939034" y="38862"/>
                </a:lnTo>
                <a:lnTo>
                  <a:pt x="2940558" y="35814"/>
                </a:lnTo>
                <a:lnTo>
                  <a:pt x="2939034" y="32766"/>
                </a:lnTo>
                <a:lnTo>
                  <a:pt x="2935986" y="31242"/>
                </a:lnTo>
                <a:close/>
              </a:path>
              <a:path w="4361180" h="71754">
                <a:moveTo>
                  <a:pt x="2998470" y="31242"/>
                </a:moveTo>
                <a:lnTo>
                  <a:pt x="2971800" y="31242"/>
                </a:lnTo>
                <a:lnTo>
                  <a:pt x="2968752" y="32766"/>
                </a:lnTo>
                <a:lnTo>
                  <a:pt x="2967228" y="35814"/>
                </a:lnTo>
                <a:lnTo>
                  <a:pt x="2968752" y="38862"/>
                </a:lnTo>
                <a:lnTo>
                  <a:pt x="2971800" y="40386"/>
                </a:lnTo>
                <a:lnTo>
                  <a:pt x="2998470" y="40386"/>
                </a:lnTo>
                <a:lnTo>
                  <a:pt x="3002280" y="38862"/>
                </a:lnTo>
                <a:lnTo>
                  <a:pt x="3003042" y="35814"/>
                </a:lnTo>
                <a:lnTo>
                  <a:pt x="3002280" y="32766"/>
                </a:lnTo>
                <a:lnTo>
                  <a:pt x="2998470" y="31242"/>
                </a:lnTo>
                <a:close/>
              </a:path>
              <a:path w="4361180" h="71754">
                <a:moveTo>
                  <a:pt x="3061716" y="31242"/>
                </a:moveTo>
                <a:lnTo>
                  <a:pt x="3034284" y="31242"/>
                </a:lnTo>
                <a:lnTo>
                  <a:pt x="3031236" y="32766"/>
                </a:lnTo>
                <a:lnTo>
                  <a:pt x="3030474" y="35814"/>
                </a:lnTo>
                <a:lnTo>
                  <a:pt x="3031236" y="38862"/>
                </a:lnTo>
                <a:lnTo>
                  <a:pt x="3034284" y="40386"/>
                </a:lnTo>
                <a:lnTo>
                  <a:pt x="3061716" y="40386"/>
                </a:lnTo>
                <a:lnTo>
                  <a:pt x="3064764" y="38862"/>
                </a:lnTo>
                <a:lnTo>
                  <a:pt x="3066288" y="35814"/>
                </a:lnTo>
                <a:lnTo>
                  <a:pt x="3064764" y="32766"/>
                </a:lnTo>
                <a:lnTo>
                  <a:pt x="3061716" y="31242"/>
                </a:lnTo>
                <a:close/>
              </a:path>
              <a:path w="4361180" h="71754">
                <a:moveTo>
                  <a:pt x="3124200" y="31242"/>
                </a:moveTo>
                <a:lnTo>
                  <a:pt x="3097530" y="31242"/>
                </a:lnTo>
                <a:lnTo>
                  <a:pt x="3094482" y="32766"/>
                </a:lnTo>
                <a:lnTo>
                  <a:pt x="3092958" y="35814"/>
                </a:lnTo>
                <a:lnTo>
                  <a:pt x="3094482" y="38862"/>
                </a:lnTo>
                <a:lnTo>
                  <a:pt x="3097530" y="40386"/>
                </a:lnTo>
                <a:lnTo>
                  <a:pt x="3124200" y="40386"/>
                </a:lnTo>
                <a:lnTo>
                  <a:pt x="3127248" y="38862"/>
                </a:lnTo>
                <a:lnTo>
                  <a:pt x="3128772" y="35814"/>
                </a:lnTo>
                <a:lnTo>
                  <a:pt x="3127248" y="32766"/>
                </a:lnTo>
                <a:lnTo>
                  <a:pt x="3124200" y="31242"/>
                </a:lnTo>
                <a:close/>
              </a:path>
              <a:path w="4361180" h="71754">
                <a:moveTo>
                  <a:pt x="3186684" y="31242"/>
                </a:moveTo>
                <a:lnTo>
                  <a:pt x="3160014" y="31242"/>
                </a:lnTo>
                <a:lnTo>
                  <a:pt x="3156966" y="32766"/>
                </a:lnTo>
                <a:lnTo>
                  <a:pt x="3155442" y="35814"/>
                </a:lnTo>
                <a:lnTo>
                  <a:pt x="3156966" y="38862"/>
                </a:lnTo>
                <a:lnTo>
                  <a:pt x="3160014" y="40386"/>
                </a:lnTo>
                <a:lnTo>
                  <a:pt x="3186684" y="40386"/>
                </a:lnTo>
                <a:lnTo>
                  <a:pt x="3190494" y="38862"/>
                </a:lnTo>
                <a:lnTo>
                  <a:pt x="3191256" y="35814"/>
                </a:lnTo>
                <a:lnTo>
                  <a:pt x="3190494" y="32766"/>
                </a:lnTo>
                <a:lnTo>
                  <a:pt x="3186684" y="31242"/>
                </a:lnTo>
                <a:close/>
              </a:path>
              <a:path w="4361180" h="71754">
                <a:moveTo>
                  <a:pt x="3249930" y="31242"/>
                </a:moveTo>
                <a:lnTo>
                  <a:pt x="3222498" y="31242"/>
                </a:lnTo>
                <a:lnTo>
                  <a:pt x="3219450" y="32766"/>
                </a:lnTo>
                <a:lnTo>
                  <a:pt x="3218688" y="35814"/>
                </a:lnTo>
                <a:lnTo>
                  <a:pt x="3219450" y="38862"/>
                </a:lnTo>
                <a:lnTo>
                  <a:pt x="3222498" y="40386"/>
                </a:lnTo>
                <a:lnTo>
                  <a:pt x="3249930" y="40386"/>
                </a:lnTo>
                <a:lnTo>
                  <a:pt x="3252978" y="38862"/>
                </a:lnTo>
                <a:lnTo>
                  <a:pt x="3254502" y="35814"/>
                </a:lnTo>
                <a:lnTo>
                  <a:pt x="3252978" y="32766"/>
                </a:lnTo>
                <a:lnTo>
                  <a:pt x="3249930" y="31242"/>
                </a:lnTo>
                <a:close/>
              </a:path>
              <a:path w="4361180" h="71754">
                <a:moveTo>
                  <a:pt x="3312414" y="31242"/>
                </a:moveTo>
                <a:lnTo>
                  <a:pt x="3285744" y="31242"/>
                </a:lnTo>
                <a:lnTo>
                  <a:pt x="3282696" y="32766"/>
                </a:lnTo>
                <a:lnTo>
                  <a:pt x="3281172" y="35814"/>
                </a:lnTo>
                <a:lnTo>
                  <a:pt x="3282696" y="38862"/>
                </a:lnTo>
                <a:lnTo>
                  <a:pt x="3285744" y="40386"/>
                </a:lnTo>
                <a:lnTo>
                  <a:pt x="3312414" y="40386"/>
                </a:lnTo>
                <a:lnTo>
                  <a:pt x="3315462" y="38862"/>
                </a:lnTo>
                <a:lnTo>
                  <a:pt x="3316986" y="35814"/>
                </a:lnTo>
                <a:lnTo>
                  <a:pt x="3315462" y="32766"/>
                </a:lnTo>
                <a:lnTo>
                  <a:pt x="3312414" y="31242"/>
                </a:lnTo>
                <a:close/>
              </a:path>
              <a:path w="4361180" h="71754">
                <a:moveTo>
                  <a:pt x="3374898" y="31242"/>
                </a:moveTo>
                <a:lnTo>
                  <a:pt x="3348228" y="31242"/>
                </a:lnTo>
                <a:lnTo>
                  <a:pt x="3345179" y="32766"/>
                </a:lnTo>
                <a:lnTo>
                  <a:pt x="3343655" y="35814"/>
                </a:lnTo>
                <a:lnTo>
                  <a:pt x="3345179" y="38862"/>
                </a:lnTo>
                <a:lnTo>
                  <a:pt x="3348228" y="40386"/>
                </a:lnTo>
                <a:lnTo>
                  <a:pt x="3374898" y="40386"/>
                </a:lnTo>
                <a:lnTo>
                  <a:pt x="3377946" y="38862"/>
                </a:lnTo>
                <a:lnTo>
                  <a:pt x="3379470" y="35814"/>
                </a:lnTo>
                <a:lnTo>
                  <a:pt x="3377946" y="32766"/>
                </a:lnTo>
                <a:lnTo>
                  <a:pt x="3374898" y="31242"/>
                </a:lnTo>
                <a:close/>
              </a:path>
              <a:path w="4361180" h="71754">
                <a:moveTo>
                  <a:pt x="3438144" y="31242"/>
                </a:moveTo>
                <a:lnTo>
                  <a:pt x="3410712" y="31242"/>
                </a:lnTo>
                <a:lnTo>
                  <a:pt x="3407664" y="32766"/>
                </a:lnTo>
                <a:lnTo>
                  <a:pt x="3406902" y="35814"/>
                </a:lnTo>
                <a:lnTo>
                  <a:pt x="3407664" y="38862"/>
                </a:lnTo>
                <a:lnTo>
                  <a:pt x="3410712" y="40386"/>
                </a:lnTo>
                <a:lnTo>
                  <a:pt x="3438144" y="40386"/>
                </a:lnTo>
                <a:lnTo>
                  <a:pt x="3441192" y="38862"/>
                </a:lnTo>
                <a:lnTo>
                  <a:pt x="3442716" y="35814"/>
                </a:lnTo>
                <a:lnTo>
                  <a:pt x="3441192" y="32766"/>
                </a:lnTo>
                <a:lnTo>
                  <a:pt x="3438144" y="31242"/>
                </a:lnTo>
                <a:close/>
              </a:path>
              <a:path w="4361180" h="71754">
                <a:moveTo>
                  <a:pt x="3500628" y="31242"/>
                </a:moveTo>
                <a:lnTo>
                  <a:pt x="3473957" y="31242"/>
                </a:lnTo>
                <a:lnTo>
                  <a:pt x="3470910" y="32766"/>
                </a:lnTo>
                <a:lnTo>
                  <a:pt x="3469386" y="35814"/>
                </a:lnTo>
                <a:lnTo>
                  <a:pt x="3470910" y="38862"/>
                </a:lnTo>
                <a:lnTo>
                  <a:pt x="3473957" y="40386"/>
                </a:lnTo>
                <a:lnTo>
                  <a:pt x="3500628" y="40386"/>
                </a:lnTo>
                <a:lnTo>
                  <a:pt x="3503676" y="38862"/>
                </a:lnTo>
                <a:lnTo>
                  <a:pt x="3505200" y="35814"/>
                </a:lnTo>
                <a:lnTo>
                  <a:pt x="3503676" y="32766"/>
                </a:lnTo>
                <a:lnTo>
                  <a:pt x="3500628" y="31242"/>
                </a:lnTo>
                <a:close/>
              </a:path>
              <a:path w="4361180" h="71754">
                <a:moveTo>
                  <a:pt x="3563112" y="31242"/>
                </a:moveTo>
                <a:lnTo>
                  <a:pt x="3536442" y="31242"/>
                </a:lnTo>
                <a:lnTo>
                  <a:pt x="3533394" y="32766"/>
                </a:lnTo>
                <a:lnTo>
                  <a:pt x="3531870" y="35814"/>
                </a:lnTo>
                <a:lnTo>
                  <a:pt x="3533394" y="38862"/>
                </a:lnTo>
                <a:lnTo>
                  <a:pt x="3536442" y="40386"/>
                </a:lnTo>
                <a:lnTo>
                  <a:pt x="3563112" y="40386"/>
                </a:lnTo>
                <a:lnTo>
                  <a:pt x="3566160" y="38862"/>
                </a:lnTo>
                <a:lnTo>
                  <a:pt x="3567683" y="35814"/>
                </a:lnTo>
                <a:lnTo>
                  <a:pt x="3566160" y="32766"/>
                </a:lnTo>
                <a:lnTo>
                  <a:pt x="3563112" y="31242"/>
                </a:lnTo>
                <a:close/>
              </a:path>
              <a:path w="4361180" h="71754">
                <a:moveTo>
                  <a:pt x="3626357" y="31242"/>
                </a:moveTo>
                <a:lnTo>
                  <a:pt x="3598926" y="31242"/>
                </a:lnTo>
                <a:lnTo>
                  <a:pt x="3595878" y="32766"/>
                </a:lnTo>
                <a:lnTo>
                  <a:pt x="3594354" y="35814"/>
                </a:lnTo>
                <a:lnTo>
                  <a:pt x="3595878" y="38862"/>
                </a:lnTo>
                <a:lnTo>
                  <a:pt x="3598926" y="40386"/>
                </a:lnTo>
                <a:lnTo>
                  <a:pt x="3626357" y="40386"/>
                </a:lnTo>
                <a:lnTo>
                  <a:pt x="3629405" y="38862"/>
                </a:lnTo>
                <a:lnTo>
                  <a:pt x="3630929" y="35814"/>
                </a:lnTo>
                <a:lnTo>
                  <a:pt x="3629405" y="32766"/>
                </a:lnTo>
                <a:lnTo>
                  <a:pt x="3626357" y="31242"/>
                </a:lnTo>
                <a:close/>
              </a:path>
              <a:path w="4361180" h="71754">
                <a:moveTo>
                  <a:pt x="3688842" y="31242"/>
                </a:moveTo>
                <a:lnTo>
                  <a:pt x="3662172" y="31242"/>
                </a:lnTo>
                <a:lnTo>
                  <a:pt x="3659124" y="32766"/>
                </a:lnTo>
                <a:lnTo>
                  <a:pt x="3657600" y="35814"/>
                </a:lnTo>
                <a:lnTo>
                  <a:pt x="3659124" y="38862"/>
                </a:lnTo>
                <a:lnTo>
                  <a:pt x="3662172" y="40386"/>
                </a:lnTo>
                <a:lnTo>
                  <a:pt x="3688842" y="40386"/>
                </a:lnTo>
                <a:lnTo>
                  <a:pt x="3691890" y="38862"/>
                </a:lnTo>
                <a:lnTo>
                  <a:pt x="3693414" y="35814"/>
                </a:lnTo>
                <a:lnTo>
                  <a:pt x="3691890" y="32766"/>
                </a:lnTo>
                <a:lnTo>
                  <a:pt x="3688842" y="31242"/>
                </a:lnTo>
                <a:close/>
              </a:path>
              <a:path w="4361180" h="71754">
                <a:moveTo>
                  <a:pt x="3751326" y="31242"/>
                </a:moveTo>
                <a:lnTo>
                  <a:pt x="3724655" y="31242"/>
                </a:lnTo>
                <a:lnTo>
                  <a:pt x="3721607" y="32766"/>
                </a:lnTo>
                <a:lnTo>
                  <a:pt x="3720083" y="35814"/>
                </a:lnTo>
                <a:lnTo>
                  <a:pt x="3721607" y="38862"/>
                </a:lnTo>
                <a:lnTo>
                  <a:pt x="3724655" y="40386"/>
                </a:lnTo>
                <a:lnTo>
                  <a:pt x="3751326" y="40386"/>
                </a:lnTo>
                <a:lnTo>
                  <a:pt x="3754374" y="38862"/>
                </a:lnTo>
                <a:lnTo>
                  <a:pt x="3755898" y="35814"/>
                </a:lnTo>
                <a:lnTo>
                  <a:pt x="3754374" y="32766"/>
                </a:lnTo>
                <a:lnTo>
                  <a:pt x="3751326" y="31242"/>
                </a:lnTo>
                <a:close/>
              </a:path>
              <a:path w="4361180" h="71754">
                <a:moveTo>
                  <a:pt x="3814572" y="31242"/>
                </a:moveTo>
                <a:lnTo>
                  <a:pt x="3787140" y="31242"/>
                </a:lnTo>
                <a:lnTo>
                  <a:pt x="3784092" y="32766"/>
                </a:lnTo>
                <a:lnTo>
                  <a:pt x="3782568" y="35814"/>
                </a:lnTo>
                <a:lnTo>
                  <a:pt x="3784092" y="38862"/>
                </a:lnTo>
                <a:lnTo>
                  <a:pt x="3787140" y="40386"/>
                </a:lnTo>
                <a:lnTo>
                  <a:pt x="3814572" y="40386"/>
                </a:lnTo>
                <a:lnTo>
                  <a:pt x="3817620" y="38862"/>
                </a:lnTo>
                <a:lnTo>
                  <a:pt x="3818381" y="35814"/>
                </a:lnTo>
                <a:lnTo>
                  <a:pt x="3817620" y="32766"/>
                </a:lnTo>
                <a:lnTo>
                  <a:pt x="3814572" y="31242"/>
                </a:lnTo>
                <a:close/>
              </a:path>
              <a:path w="4361180" h="71754">
                <a:moveTo>
                  <a:pt x="3877055" y="31242"/>
                </a:moveTo>
                <a:lnTo>
                  <a:pt x="3850386" y="31242"/>
                </a:lnTo>
                <a:lnTo>
                  <a:pt x="3847338" y="32766"/>
                </a:lnTo>
                <a:lnTo>
                  <a:pt x="3845814" y="35814"/>
                </a:lnTo>
                <a:lnTo>
                  <a:pt x="3847338" y="38862"/>
                </a:lnTo>
                <a:lnTo>
                  <a:pt x="3850386" y="40386"/>
                </a:lnTo>
                <a:lnTo>
                  <a:pt x="3877055" y="40386"/>
                </a:lnTo>
                <a:lnTo>
                  <a:pt x="3880104" y="38862"/>
                </a:lnTo>
                <a:lnTo>
                  <a:pt x="3881628" y="35814"/>
                </a:lnTo>
                <a:lnTo>
                  <a:pt x="3880104" y="32766"/>
                </a:lnTo>
                <a:lnTo>
                  <a:pt x="3877055" y="31242"/>
                </a:lnTo>
                <a:close/>
              </a:path>
              <a:path w="4361180" h="71754">
                <a:moveTo>
                  <a:pt x="3939540" y="31242"/>
                </a:moveTo>
                <a:lnTo>
                  <a:pt x="3912870" y="31242"/>
                </a:lnTo>
                <a:lnTo>
                  <a:pt x="3909822" y="32766"/>
                </a:lnTo>
                <a:lnTo>
                  <a:pt x="3908298" y="35814"/>
                </a:lnTo>
                <a:lnTo>
                  <a:pt x="3909822" y="38862"/>
                </a:lnTo>
                <a:lnTo>
                  <a:pt x="3912870" y="40386"/>
                </a:lnTo>
                <a:lnTo>
                  <a:pt x="3939540" y="40386"/>
                </a:lnTo>
                <a:lnTo>
                  <a:pt x="3942588" y="38862"/>
                </a:lnTo>
                <a:lnTo>
                  <a:pt x="3944112" y="35814"/>
                </a:lnTo>
                <a:lnTo>
                  <a:pt x="3942588" y="32766"/>
                </a:lnTo>
                <a:lnTo>
                  <a:pt x="3939540" y="31242"/>
                </a:lnTo>
                <a:close/>
              </a:path>
              <a:path w="4361180" h="71754">
                <a:moveTo>
                  <a:pt x="4002786" y="31242"/>
                </a:moveTo>
                <a:lnTo>
                  <a:pt x="3975354" y="31242"/>
                </a:lnTo>
                <a:lnTo>
                  <a:pt x="3972305" y="32766"/>
                </a:lnTo>
                <a:lnTo>
                  <a:pt x="3970781" y="35814"/>
                </a:lnTo>
                <a:lnTo>
                  <a:pt x="3972305" y="38862"/>
                </a:lnTo>
                <a:lnTo>
                  <a:pt x="3975354" y="40386"/>
                </a:lnTo>
                <a:lnTo>
                  <a:pt x="4002786" y="40386"/>
                </a:lnTo>
                <a:lnTo>
                  <a:pt x="4005833" y="38862"/>
                </a:lnTo>
                <a:lnTo>
                  <a:pt x="4006596" y="35814"/>
                </a:lnTo>
                <a:lnTo>
                  <a:pt x="4005833" y="32766"/>
                </a:lnTo>
                <a:lnTo>
                  <a:pt x="4002786" y="31242"/>
                </a:lnTo>
                <a:close/>
              </a:path>
              <a:path w="4361180" h="71754">
                <a:moveTo>
                  <a:pt x="4065270" y="31242"/>
                </a:moveTo>
                <a:lnTo>
                  <a:pt x="4038600" y="31242"/>
                </a:lnTo>
                <a:lnTo>
                  <a:pt x="4034790" y="32766"/>
                </a:lnTo>
                <a:lnTo>
                  <a:pt x="4034028" y="35814"/>
                </a:lnTo>
                <a:lnTo>
                  <a:pt x="4034790" y="38862"/>
                </a:lnTo>
                <a:lnTo>
                  <a:pt x="4038600" y="40386"/>
                </a:lnTo>
                <a:lnTo>
                  <a:pt x="4065270" y="40386"/>
                </a:lnTo>
                <a:lnTo>
                  <a:pt x="4068318" y="38862"/>
                </a:lnTo>
                <a:lnTo>
                  <a:pt x="4069842" y="35814"/>
                </a:lnTo>
                <a:lnTo>
                  <a:pt x="4068318" y="32766"/>
                </a:lnTo>
                <a:lnTo>
                  <a:pt x="4065270" y="31242"/>
                </a:lnTo>
                <a:close/>
              </a:path>
              <a:path w="4361180" h="71754">
                <a:moveTo>
                  <a:pt x="4127754" y="31242"/>
                </a:moveTo>
                <a:lnTo>
                  <a:pt x="4101083" y="31242"/>
                </a:lnTo>
                <a:lnTo>
                  <a:pt x="4098036" y="32766"/>
                </a:lnTo>
                <a:lnTo>
                  <a:pt x="4096512" y="35814"/>
                </a:lnTo>
                <a:lnTo>
                  <a:pt x="4098036" y="38862"/>
                </a:lnTo>
                <a:lnTo>
                  <a:pt x="4101083" y="40386"/>
                </a:lnTo>
                <a:lnTo>
                  <a:pt x="4127754" y="40386"/>
                </a:lnTo>
                <a:lnTo>
                  <a:pt x="4130802" y="38862"/>
                </a:lnTo>
                <a:lnTo>
                  <a:pt x="4132326" y="35814"/>
                </a:lnTo>
                <a:lnTo>
                  <a:pt x="4130802" y="32766"/>
                </a:lnTo>
                <a:lnTo>
                  <a:pt x="4127754" y="31242"/>
                </a:lnTo>
                <a:close/>
              </a:path>
              <a:path w="4361180" h="71754">
                <a:moveTo>
                  <a:pt x="4191000" y="31242"/>
                </a:moveTo>
                <a:lnTo>
                  <a:pt x="4163568" y="31242"/>
                </a:lnTo>
                <a:lnTo>
                  <a:pt x="4160520" y="32766"/>
                </a:lnTo>
                <a:lnTo>
                  <a:pt x="4158996" y="35814"/>
                </a:lnTo>
                <a:lnTo>
                  <a:pt x="4160520" y="38862"/>
                </a:lnTo>
                <a:lnTo>
                  <a:pt x="4163568" y="40386"/>
                </a:lnTo>
                <a:lnTo>
                  <a:pt x="4191000" y="40386"/>
                </a:lnTo>
                <a:lnTo>
                  <a:pt x="4194048" y="38862"/>
                </a:lnTo>
                <a:lnTo>
                  <a:pt x="4194810" y="35814"/>
                </a:lnTo>
                <a:lnTo>
                  <a:pt x="4194048" y="32766"/>
                </a:lnTo>
                <a:lnTo>
                  <a:pt x="4191000" y="31242"/>
                </a:lnTo>
                <a:close/>
              </a:path>
              <a:path w="4361180" h="71754">
                <a:moveTo>
                  <a:pt x="4253483" y="31242"/>
                </a:moveTo>
                <a:lnTo>
                  <a:pt x="4226814" y="31242"/>
                </a:lnTo>
                <a:lnTo>
                  <a:pt x="4223004" y="32766"/>
                </a:lnTo>
                <a:lnTo>
                  <a:pt x="4222242" y="35814"/>
                </a:lnTo>
                <a:lnTo>
                  <a:pt x="4223004" y="38862"/>
                </a:lnTo>
                <a:lnTo>
                  <a:pt x="4226814" y="40386"/>
                </a:lnTo>
                <a:lnTo>
                  <a:pt x="4253483" y="40386"/>
                </a:lnTo>
                <a:lnTo>
                  <a:pt x="4256532" y="38862"/>
                </a:lnTo>
                <a:lnTo>
                  <a:pt x="4258056" y="35814"/>
                </a:lnTo>
                <a:lnTo>
                  <a:pt x="4256532" y="32766"/>
                </a:lnTo>
                <a:lnTo>
                  <a:pt x="4253483" y="31242"/>
                </a:lnTo>
                <a:close/>
              </a:path>
              <a:path w="4361180" h="71754">
                <a:moveTo>
                  <a:pt x="4289298" y="0"/>
                </a:moveTo>
                <a:lnTo>
                  <a:pt x="4312920" y="35814"/>
                </a:lnTo>
                <a:lnTo>
                  <a:pt x="4289298" y="71628"/>
                </a:lnTo>
                <a:lnTo>
                  <a:pt x="4351782" y="40386"/>
                </a:lnTo>
                <a:lnTo>
                  <a:pt x="4312920" y="40386"/>
                </a:lnTo>
                <a:lnTo>
                  <a:pt x="4315968" y="38862"/>
                </a:lnTo>
                <a:lnTo>
                  <a:pt x="4317492" y="35814"/>
                </a:lnTo>
                <a:lnTo>
                  <a:pt x="4315968" y="32766"/>
                </a:lnTo>
                <a:lnTo>
                  <a:pt x="4312920" y="31242"/>
                </a:lnTo>
                <a:lnTo>
                  <a:pt x="4351782" y="31242"/>
                </a:lnTo>
                <a:lnTo>
                  <a:pt x="4289298" y="0"/>
                </a:lnTo>
                <a:close/>
              </a:path>
              <a:path w="4361180" h="71754">
                <a:moveTo>
                  <a:pt x="4309904" y="31242"/>
                </a:moveTo>
                <a:lnTo>
                  <a:pt x="4289298" y="31242"/>
                </a:lnTo>
                <a:lnTo>
                  <a:pt x="4286250" y="32766"/>
                </a:lnTo>
                <a:lnTo>
                  <a:pt x="4284726" y="35814"/>
                </a:lnTo>
                <a:lnTo>
                  <a:pt x="4286250" y="38862"/>
                </a:lnTo>
                <a:lnTo>
                  <a:pt x="4289298" y="40386"/>
                </a:lnTo>
                <a:lnTo>
                  <a:pt x="4309904" y="40386"/>
                </a:lnTo>
                <a:lnTo>
                  <a:pt x="4312920" y="35814"/>
                </a:lnTo>
                <a:lnTo>
                  <a:pt x="4309904" y="31242"/>
                </a:lnTo>
                <a:close/>
              </a:path>
              <a:path w="4361180" h="71754">
                <a:moveTo>
                  <a:pt x="4351782" y="31242"/>
                </a:moveTo>
                <a:lnTo>
                  <a:pt x="4312920" y="31242"/>
                </a:lnTo>
                <a:lnTo>
                  <a:pt x="4315968" y="32766"/>
                </a:lnTo>
                <a:lnTo>
                  <a:pt x="4317492" y="35814"/>
                </a:lnTo>
                <a:lnTo>
                  <a:pt x="4315968" y="38862"/>
                </a:lnTo>
                <a:lnTo>
                  <a:pt x="4312920" y="40386"/>
                </a:lnTo>
                <a:lnTo>
                  <a:pt x="4351782" y="40386"/>
                </a:lnTo>
                <a:lnTo>
                  <a:pt x="4360926" y="35814"/>
                </a:lnTo>
                <a:lnTo>
                  <a:pt x="435178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2184718" y="7687733"/>
            <a:ext cx="4240036" cy="69762"/>
          </a:xfrm>
          <a:custGeom>
            <a:avLst/>
            <a:gdLst/>
            <a:ahLst/>
            <a:cxnLst/>
            <a:rect l="l" t="t" r="r" b="b"/>
            <a:pathLst>
              <a:path w="4361180" h="71754">
                <a:moveTo>
                  <a:pt x="24384" y="12191"/>
                </a:moveTo>
                <a:lnTo>
                  <a:pt x="0" y="35813"/>
                </a:lnTo>
                <a:lnTo>
                  <a:pt x="24384" y="59435"/>
                </a:lnTo>
                <a:lnTo>
                  <a:pt x="43433" y="40385"/>
                </a:lnTo>
                <a:lnTo>
                  <a:pt x="24384" y="40385"/>
                </a:lnTo>
                <a:lnTo>
                  <a:pt x="20574" y="38861"/>
                </a:lnTo>
                <a:lnTo>
                  <a:pt x="19812" y="35813"/>
                </a:lnTo>
                <a:lnTo>
                  <a:pt x="20574" y="32765"/>
                </a:lnTo>
                <a:lnTo>
                  <a:pt x="24384" y="31241"/>
                </a:lnTo>
                <a:lnTo>
                  <a:pt x="43434" y="31241"/>
                </a:lnTo>
                <a:lnTo>
                  <a:pt x="24384" y="12191"/>
                </a:lnTo>
                <a:close/>
              </a:path>
              <a:path w="4361180" h="71754">
                <a:moveTo>
                  <a:pt x="43434" y="31241"/>
                </a:moveTo>
                <a:lnTo>
                  <a:pt x="24384" y="31241"/>
                </a:lnTo>
                <a:lnTo>
                  <a:pt x="20574" y="32765"/>
                </a:lnTo>
                <a:lnTo>
                  <a:pt x="19812" y="35813"/>
                </a:lnTo>
                <a:lnTo>
                  <a:pt x="20574" y="38861"/>
                </a:lnTo>
                <a:lnTo>
                  <a:pt x="24384" y="40385"/>
                </a:lnTo>
                <a:lnTo>
                  <a:pt x="43433" y="40385"/>
                </a:lnTo>
                <a:lnTo>
                  <a:pt x="48006" y="35813"/>
                </a:lnTo>
                <a:lnTo>
                  <a:pt x="43434" y="31241"/>
                </a:lnTo>
                <a:close/>
              </a:path>
              <a:path w="4361180" h="71754">
                <a:moveTo>
                  <a:pt x="51054" y="31241"/>
                </a:moveTo>
                <a:lnTo>
                  <a:pt x="43434" y="31241"/>
                </a:lnTo>
                <a:lnTo>
                  <a:pt x="48006" y="35813"/>
                </a:lnTo>
                <a:lnTo>
                  <a:pt x="43433" y="40385"/>
                </a:lnTo>
                <a:lnTo>
                  <a:pt x="51054" y="40385"/>
                </a:lnTo>
                <a:lnTo>
                  <a:pt x="54101" y="38861"/>
                </a:lnTo>
                <a:lnTo>
                  <a:pt x="55625" y="35813"/>
                </a:lnTo>
                <a:lnTo>
                  <a:pt x="54101" y="32765"/>
                </a:lnTo>
                <a:lnTo>
                  <a:pt x="51054" y="31241"/>
                </a:lnTo>
                <a:close/>
              </a:path>
              <a:path w="4361180" h="71754">
                <a:moveTo>
                  <a:pt x="113537" y="31241"/>
                </a:moveTo>
                <a:lnTo>
                  <a:pt x="86868" y="31241"/>
                </a:lnTo>
                <a:lnTo>
                  <a:pt x="83819" y="32765"/>
                </a:lnTo>
                <a:lnTo>
                  <a:pt x="82295" y="35813"/>
                </a:lnTo>
                <a:lnTo>
                  <a:pt x="83819" y="38861"/>
                </a:lnTo>
                <a:lnTo>
                  <a:pt x="86868" y="40385"/>
                </a:lnTo>
                <a:lnTo>
                  <a:pt x="113537" y="40385"/>
                </a:lnTo>
                <a:lnTo>
                  <a:pt x="116586" y="38861"/>
                </a:lnTo>
                <a:lnTo>
                  <a:pt x="118110" y="35813"/>
                </a:lnTo>
                <a:lnTo>
                  <a:pt x="116586" y="32765"/>
                </a:lnTo>
                <a:lnTo>
                  <a:pt x="113537" y="31241"/>
                </a:lnTo>
                <a:close/>
              </a:path>
              <a:path w="4361180" h="71754">
                <a:moveTo>
                  <a:pt x="176022" y="31241"/>
                </a:moveTo>
                <a:lnTo>
                  <a:pt x="149351" y="31241"/>
                </a:lnTo>
                <a:lnTo>
                  <a:pt x="146304" y="32765"/>
                </a:lnTo>
                <a:lnTo>
                  <a:pt x="144780" y="35813"/>
                </a:lnTo>
                <a:lnTo>
                  <a:pt x="146304" y="38861"/>
                </a:lnTo>
                <a:lnTo>
                  <a:pt x="149351" y="40385"/>
                </a:lnTo>
                <a:lnTo>
                  <a:pt x="176022" y="40385"/>
                </a:lnTo>
                <a:lnTo>
                  <a:pt x="179831" y="38861"/>
                </a:lnTo>
                <a:lnTo>
                  <a:pt x="180594" y="35813"/>
                </a:lnTo>
                <a:lnTo>
                  <a:pt x="179831" y="32765"/>
                </a:lnTo>
                <a:lnTo>
                  <a:pt x="176022" y="31241"/>
                </a:lnTo>
                <a:close/>
              </a:path>
              <a:path w="4361180" h="71754">
                <a:moveTo>
                  <a:pt x="239268" y="31241"/>
                </a:moveTo>
                <a:lnTo>
                  <a:pt x="212598" y="31241"/>
                </a:lnTo>
                <a:lnTo>
                  <a:pt x="208787" y="32765"/>
                </a:lnTo>
                <a:lnTo>
                  <a:pt x="208025" y="35813"/>
                </a:lnTo>
                <a:lnTo>
                  <a:pt x="208787" y="38861"/>
                </a:lnTo>
                <a:lnTo>
                  <a:pt x="212598" y="40385"/>
                </a:lnTo>
                <a:lnTo>
                  <a:pt x="239268" y="40385"/>
                </a:lnTo>
                <a:lnTo>
                  <a:pt x="242316" y="38861"/>
                </a:lnTo>
                <a:lnTo>
                  <a:pt x="243839" y="35813"/>
                </a:lnTo>
                <a:lnTo>
                  <a:pt x="242316" y="32765"/>
                </a:lnTo>
                <a:lnTo>
                  <a:pt x="239268" y="31241"/>
                </a:lnTo>
                <a:close/>
              </a:path>
              <a:path w="4361180" h="71754">
                <a:moveTo>
                  <a:pt x="301751" y="31241"/>
                </a:moveTo>
                <a:lnTo>
                  <a:pt x="275081" y="31241"/>
                </a:lnTo>
                <a:lnTo>
                  <a:pt x="272034" y="32765"/>
                </a:lnTo>
                <a:lnTo>
                  <a:pt x="270510" y="35813"/>
                </a:lnTo>
                <a:lnTo>
                  <a:pt x="272034" y="38861"/>
                </a:lnTo>
                <a:lnTo>
                  <a:pt x="275081" y="40385"/>
                </a:lnTo>
                <a:lnTo>
                  <a:pt x="301751" y="40385"/>
                </a:lnTo>
                <a:lnTo>
                  <a:pt x="304800" y="38861"/>
                </a:lnTo>
                <a:lnTo>
                  <a:pt x="306324" y="35813"/>
                </a:lnTo>
                <a:lnTo>
                  <a:pt x="304800" y="32765"/>
                </a:lnTo>
                <a:lnTo>
                  <a:pt x="301751" y="31241"/>
                </a:lnTo>
                <a:close/>
              </a:path>
              <a:path w="4361180" h="71754">
                <a:moveTo>
                  <a:pt x="364236" y="31241"/>
                </a:moveTo>
                <a:lnTo>
                  <a:pt x="337566" y="31241"/>
                </a:lnTo>
                <a:lnTo>
                  <a:pt x="334518" y="32765"/>
                </a:lnTo>
                <a:lnTo>
                  <a:pt x="332994" y="35813"/>
                </a:lnTo>
                <a:lnTo>
                  <a:pt x="334518" y="38861"/>
                </a:lnTo>
                <a:lnTo>
                  <a:pt x="337566" y="40385"/>
                </a:lnTo>
                <a:lnTo>
                  <a:pt x="364236" y="40385"/>
                </a:lnTo>
                <a:lnTo>
                  <a:pt x="368045" y="38861"/>
                </a:lnTo>
                <a:lnTo>
                  <a:pt x="368807" y="35813"/>
                </a:lnTo>
                <a:lnTo>
                  <a:pt x="368045" y="32765"/>
                </a:lnTo>
                <a:lnTo>
                  <a:pt x="364236" y="31241"/>
                </a:lnTo>
                <a:close/>
              </a:path>
              <a:path w="4361180" h="71754">
                <a:moveTo>
                  <a:pt x="427481" y="31241"/>
                </a:moveTo>
                <a:lnTo>
                  <a:pt x="400050" y="31241"/>
                </a:lnTo>
                <a:lnTo>
                  <a:pt x="397001" y="32765"/>
                </a:lnTo>
                <a:lnTo>
                  <a:pt x="396239" y="35813"/>
                </a:lnTo>
                <a:lnTo>
                  <a:pt x="397001" y="38861"/>
                </a:lnTo>
                <a:lnTo>
                  <a:pt x="400050" y="40385"/>
                </a:lnTo>
                <a:lnTo>
                  <a:pt x="427481" y="40385"/>
                </a:lnTo>
                <a:lnTo>
                  <a:pt x="430530" y="38861"/>
                </a:lnTo>
                <a:lnTo>
                  <a:pt x="432054" y="35813"/>
                </a:lnTo>
                <a:lnTo>
                  <a:pt x="430530" y="32765"/>
                </a:lnTo>
                <a:lnTo>
                  <a:pt x="427481" y="31241"/>
                </a:lnTo>
                <a:close/>
              </a:path>
              <a:path w="4361180" h="71754">
                <a:moveTo>
                  <a:pt x="489966" y="31241"/>
                </a:moveTo>
                <a:lnTo>
                  <a:pt x="463295" y="31241"/>
                </a:lnTo>
                <a:lnTo>
                  <a:pt x="460248" y="32765"/>
                </a:lnTo>
                <a:lnTo>
                  <a:pt x="458724" y="35813"/>
                </a:lnTo>
                <a:lnTo>
                  <a:pt x="460248" y="38861"/>
                </a:lnTo>
                <a:lnTo>
                  <a:pt x="463295" y="40385"/>
                </a:lnTo>
                <a:lnTo>
                  <a:pt x="489966" y="40385"/>
                </a:lnTo>
                <a:lnTo>
                  <a:pt x="493013" y="38861"/>
                </a:lnTo>
                <a:lnTo>
                  <a:pt x="494538" y="35813"/>
                </a:lnTo>
                <a:lnTo>
                  <a:pt x="493013" y="32765"/>
                </a:lnTo>
                <a:lnTo>
                  <a:pt x="489966" y="31241"/>
                </a:lnTo>
                <a:close/>
              </a:path>
              <a:path w="4361180" h="71754">
                <a:moveTo>
                  <a:pt x="552450" y="31241"/>
                </a:moveTo>
                <a:lnTo>
                  <a:pt x="525780" y="31241"/>
                </a:lnTo>
                <a:lnTo>
                  <a:pt x="522731" y="32765"/>
                </a:lnTo>
                <a:lnTo>
                  <a:pt x="521207" y="35813"/>
                </a:lnTo>
                <a:lnTo>
                  <a:pt x="522731" y="38861"/>
                </a:lnTo>
                <a:lnTo>
                  <a:pt x="525780" y="40385"/>
                </a:lnTo>
                <a:lnTo>
                  <a:pt x="552450" y="40385"/>
                </a:lnTo>
                <a:lnTo>
                  <a:pt x="556260" y="38861"/>
                </a:lnTo>
                <a:lnTo>
                  <a:pt x="557022" y="35813"/>
                </a:lnTo>
                <a:lnTo>
                  <a:pt x="556260" y="32765"/>
                </a:lnTo>
                <a:lnTo>
                  <a:pt x="552450" y="31241"/>
                </a:lnTo>
                <a:close/>
              </a:path>
              <a:path w="4361180" h="71754">
                <a:moveTo>
                  <a:pt x="615695" y="31241"/>
                </a:moveTo>
                <a:lnTo>
                  <a:pt x="588263" y="31241"/>
                </a:lnTo>
                <a:lnTo>
                  <a:pt x="585216" y="32765"/>
                </a:lnTo>
                <a:lnTo>
                  <a:pt x="584454" y="35813"/>
                </a:lnTo>
                <a:lnTo>
                  <a:pt x="585216" y="38861"/>
                </a:lnTo>
                <a:lnTo>
                  <a:pt x="588263" y="40385"/>
                </a:lnTo>
                <a:lnTo>
                  <a:pt x="615695" y="40385"/>
                </a:lnTo>
                <a:lnTo>
                  <a:pt x="618744" y="38861"/>
                </a:lnTo>
                <a:lnTo>
                  <a:pt x="620268" y="35813"/>
                </a:lnTo>
                <a:lnTo>
                  <a:pt x="618744" y="32765"/>
                </a:lnTo>
                <a:lnTo>
                  <a:pt x="615695" y="31241"/>
                </a:lnTo>
                <a:close/>
              </a:path>
              <a:path w="4361180" h="71754">
                <a:moveTo>
                  <a:pt x="678180" y="31241"/>
                </a:moveTo>
                <a:lnTo>
                  <a:pt x="651510" y="31241"/>
                </a:lnTo>
                <a:lnTo>
                  <a:pt x="648462" y="32765"/>
                </a:lnTo>
                <a:lnTo>
                  <a:pt x="646938" y="35813"/>
                </a:lnTo>
                <a:lnTo>
                  <a:pt x="648462" y="38861"/>
                </a:lnTo>
                <a:lnTo>
                  <a:pt x="651510" y="40385"/>
                </a:lnTo>
                <a:lnTo>
                  <a:pt x="678180" y="40385"/>
                </a:lnTo>
                <a:lnTo>
                  <a:pt x="681228" y="38861"/>
                </a:lnTo>
                <a:lnTo>
                  <a:pt x="682751" y="35813"/>
                </a:lnTo>
                <a:lnTo>
                  <a:pt x="681228" y="32765"/>
                </a:lnTo>
                <a:lnTo>
                  <a:pt x="678180" y="31241"/>
                </a:lnTo>
                <a:close/>
              </a:path>
              <a:path w="4361180" h="71754">
                <a:moveTo>
                  <a:pt x="740663" y="31241"/>
                </a:moveTo>
                <a:lnTo>
                  <a:pt x="713994" y="31241"/>
                </a:lnTo>
                <a:lnTo>
                  <a:pt x="710945" y="32765"/>
                </a:lnTo>
                <a:lnTo>
                  <a:pt x="709422" y="35813"/>
                </a:lnTo>
                <a:lnTo>
                  <a:pt x="710945" y="38861"/>
                </a:lnTo>
                <a:lnTo>
                  <a:pt x="713994" y="40385"/>
                </a:lnTo>
                <a:lnTo>
                  <a:pt x="740663" y="40385"/>
                </a:lnTo>
                <a:lnTo>
                  <a:pt x="744474" y="38861"/>
                </a:lnTo>
                <a:lnTo>
                  <a:pt x="745236" y="35813"/>
                </a:lnTo>
                <a:lnTo>
                  <a:pt x="744474" y="32765"/>
                </a:lnTo>
                <a:lnTo>
                  <a:pt x="740663" y="31241"/>
                </a:lnTo>
                <a:close/>
              </a:path>
              <a:path w="4361180" h="71754">
                <a:moveTo>
                  <a:pt x="803910" y="31241"/>
                </a:moveTo>
                <a:lnTo>
                  <a:pt x="776478" y="31241"/>
                </a:lnTo>
                <a:lnTo>
                  <a:pt x="773430" y="32765"/>
                </a:lnTo>
                <a:lnTo>
                  <a:pt x="772668" y="35813"/>
                </a:lnTo>
                <a:lnTo>
                  <a:pt x="773430" y="38861"/>
                </a:lnTo>
                <a:lnTo>
                  <a:pt x="776478" y="40385"/>
                </a:lnTo>
                <a:lnTo>
                  <a:pt x="803910" y="40385"/>
                </a:lnTo>
                <a:lnTo>
                  <a:pt x="806957" y="38861"/>
                </a:lnTo>
                <a:lnTo>
                  <a:pt x="808482" y="35813"/>
                </a:lnTo>
                <a:lnTo>
                  <a:pt x="806957" y="32765"/>
                </a:lnTo>
                <a:lnTo>
                  <a:pt x="803910" y="31241"/>
                </a:lnTo>
                <a:close/>
              </a:path>
              <a:path w="4361180" h="71754">
                <a:moveTo>
                  <a:pt x="866394" y="31241"/>
                </a:moveTo>
                <a:lnTo>
                  <a:pt x="839724" y="31241"/>
                </a:lnTo>
                <a:lnTo>
                  <a:pt x="836676" y="32765"/>
                </a:lnTo>
                <a:lnTo>
                  <a:pt x="835151" y="35813"/>
                </a:lnTo>
                <a:lnTo>
                  <a:pt x="836676" y="38861"/>
                </a:lnTo>
                <a:lnTo>
                  <a:pt x="839724" y="40385"/>
                </a:lnTo>
                <a:lnTo>
                  <a:pt x="866394" y="40385"/>
                </a:lnTo>
                <a:lnTo>
                  <a:pt x="869442" y="38861"/>
                </a:lnTo>
                <a:lnTo>
                  <a:pt x="870966" y="35813"/>
                </a:lnTo>
                <a:lnTo>
                  <a:pt x="869442" y="32765"/>
                </a:lnTo>
                <a:lnTo>
                  <a:pt x="866394" y="31241"/>
                </a:lnTo>
                <a:close/>
              </a:path>
              <a:path w="4361180" h="71754">
                <a:moveTo>
                  <a:pt x="928878" y="31241"/>
                </a:moveTo>
                <a:lnTo>
                  <a:pt x="902207" y="31241"/>
                </a:lnTo>
                <a:lnTo>
                  <a:pt x="899160" y="32765"/>
                </a:lnTo>
                <a:lnTo>
                  <a:pt x="897636" y="35813"/>
                </a:lnTo>
                <a:lnTo>
                  <a:pt x="899160" y="38861"/>
                </a:lnTo>
                <a:lnTo>
                  <a:pt x="902207" y="40385"/>
                </a:lnTo>
                <a:lnTo>
                  <a:pt x="928878" y="40385"/>
                </a:lnTo>
                <a:lnTo>
                  <a:pt x="931926" y="38861"/>
                </a:lnTo>
                <a:lnTo>
                  <a:pt x="933450" y="35813"/>
                </a:lnTo>
                <a:lnTo>
                  <a:pt x="931926" y="32765"/>
                </a:lnTo>
                <a:lnTo>
                  <a:pt x="928878" y="31241"/>
                </a:lnTo>
                <a:close/>
              </a:path>
              <a:path w="4361180" h="71754">
                <a:moveTo>
                  <a:pt x="992124" y="31241"/>
                </a:moveTo>
                <a:lnTo>
                  <a:pt x="964692" y="31241"/>
                </a:lnTo>
                <a:lnTo>
                  <a:pt x="961644" y="32765"/>
                </a:lnTo>
                <a:lnTo>
                  <a:pt x="960119" y="35813"/>
                </a:lnTo>
                <a:lnTo>
                  <a:pt x="961644" y="38861"/>
                </a:lnTo>
                <a:lnTo>
                  <a:pt x="964692" y="40385"/>
                </a:lnTo>
                <a:lnTo>
                  <a:pt x="992124" y="40385"/>
                </a:lnTo>
                <a:lnTo>
                  <a:pt x="995172" y="38861"/>
                </a:lnTo>
                <a:lnTo>
                  <a:pt x="996695" y="35813"/>
                </a:lnTo>
                <a:lnTo>
                  <a:pt x="995172" y="32765"/>
                </a:lnTo>
                <a:lnTo>
                  <a:pt x="992124" y="31241"/>
                </a:lnTo>
                <a:close/>
              </a:path>
              <a:path w="4361180" h="71754">
                <a:moveTo>
                  <a:pt x="1054608" y="31241"/>
                </a:moveTo>
                <a:lnTo>
                  <a:pt x="1027938" y="31241"/>
                </a:lnTo>
                <a:lnTo>
                  <a:pt x="1024889" y="32765"/>
                </a:lnTo>
                <a:lnTo>
                  <a:pt x="1023365" y="35813"/>
                </a:lnTo>
                <a:lnTo>
                  <a:pt x="1024889" y="38861"/>
                </a:lnTo>
                <a:lnTo>
                  <a:pt x="1027938" y="40385"/>
                </a:lnTo>
                <a:lnTo>
                  <a:pt x="1054608" y="40385"/>
                </a:lnTo>
                <a:lnTo>
                  <a:pt x="1057656" y="38861"/>
                </a:lnTo>
                <a:lnTo>
                  <a:pt x="1059179" y="35813"/>
                </a:lnTo>
                <a:lnTo>
                  <a:pt x="1057656" y="32765"/>
                </a:lnTo>
                <a:lnTo>
                  <a:pt x="1054608" y="31241"/>
                </a:lnTo>
                <a:close/>
              </a:path>
              <a:path w="4361180" h="71754">
                <a:moveTo>
                  <a:pt x="1117091" y="31241"/>
                </a:moveTo>
                <a:lnTo>
                  <a:pt x="1090422" y="31241"/>
                </a:lnTo>
                <a:lnTo>
                  <a:pt x="1087374" y="32765"/>
                </a:lnTo>
                <a:lnTo>
                  <a:pt x="1085850" y="35813"/>
                </a:lnTo>
                <a:lnTo>
                  <a:pt x="1087374" y="38861"/>
                </a:lnTo>
                <a:lnTo>
                  <a:pt x="1090422" y="40385"/>
                </a:lnTo>
                <a:lnTo>
                  <a:pt x="1117091" y="40385"/>
                </a:lnTo>
                <a:lnTo>
                  <a:pt x="1120139" y="38861"/>
                </a:lnTo>
                <a:lnTo>
                  <a:pt x="1121664" y="35813"/>
                </a:lnTo>
                <a:lnTo>
                  <a:pt x="1120139" y="32765"/>
                </a:lnTo>
                <a:lnTo>
                  <a:pt x="1117091" y="31241"/>
                </a:lnTo>
                <a:close/>
              </a:path>
              <a:path w="4361180" h="71754">
                <a:moveTo>
                  <a:pt x="1180338" y="31241"/>
                </a:moveTo>
                <a:lnTo>
                  <a:pt x="1152906" y="31241"/>
                </a:lnTo>
                <a:lnTo>
                  <a:pt x="1149858" y="32765"/>
                </a:lnTo>
                <a:lnTo>
                  <a:pt x="1148334" y="35813"/>
                </a:lnTo>
                <a:lnTo>
                  <a:pt x="1149858" y="38861"/>
                </a:lnTo>
                <a:lnTo>
                  <a:pt x="1152906" y="40385"/>
                </a:lnTo>
                <a:lnTo>
                  <a:pt x="1180338" y="40385"/>
                </a:lnTo>
                <a:lnTo>
                  <a:pt x="1183386" y="38861"/>
                </a:lnTo>
                <a:lnTo>
                  <a:pt x="1184148" y="35813"/>
                </a:lnTo>
                <a:lnTo>
                  <a:pt x="1183386" y="32765"/>
                </a:lnTo>
                <a:lnTo>
                  <a:pt x="1180338" y="31241"/>
                </a:lnTo>
                <a:close/>
              </a:path>
              <a:path w="4361180" h="71754">
                <a:moveTo>
                  <a:pt x="1242822" y="31241"/>
                </a:moveTo>
                <a:lnTo>
                  <a:pt x="1216152" y="31241"/>
                </a:lnTo>
                <a:lnTo>
                  <a:pt x="1213103" y="32765"/>
                </a:lnTo>
                <a:lnTo>
                  <a:pt x="1211579" y="35813"/>
                </a:lnTo>
                <a:lnTo>
                  <a:pt x="1213103" y="38861"/>
                </a:lnTo>
                <a:lnTo>
                  <a:pt x="1216152" y="40385"/>
                </a:lnTo>
                <a:lnTo>
                  <a:pt x="1242822" y="40385"/>
                </a:lnTo>
                <a:lnTo>
                  <a:pt x="1245870" y="38861"/>
                </a:lnTo>
                <a:lnTo>
                  <a:pt x="1247394" y="35813"/>
                </a:lnTo>
                <a:lnTo>
                  <a:pt x="1245870" y="32765"/>
                </a:lnTo>
                <a:lnTo>
                  <a:pt x="1242822" y="31241"/>
                </a:lnTo>
                <a:close/>
              </a:path>
              <a:path w="4361180" h="71754">
                <a:moveTo>
                  <a:pt x="1305306" y="31241"/>
                </a:moveTo>
                <a:lnTo>
                  <a:pt x="1278636" y="31241"/>
                </a:lnTo>
                <a:lnTo>
                  <a:pt x="1275588" y="32765"/>
                </a:lnTo>
                <a:lnTo>
                  <a:pt x="1274064" y="35813"/>
                </a:lnTo>
                <a:lnTo>
                  <a:pt x="1275588" y="38861"/>
                </a:lnTo>
                <a:lnTo>
                  <a:pt x="1278636" y="40385"/>
                </a:lnTo>
                <a:lnTo>
                  <a:pt x="1305306" y="40385"/>
                </a:lnTo>
                <a:lnTo>
                  <a:pt x="1308353" y="38861"/>
                </a:lnTo>
                <a:lnTo>
                  <a:pt x="1309877" y="35813"/>
                </a:lnTo>
                <a:lnTo>
                  <a:pt x="1308353" y="32765"/>
                </a:lnTo>
                <a:lnTo>
                  <a:pt x="1305306" y="31241"/>
                </a:lnTo>
                <a:close/>
              </a:path>
              <a:path w="4361180" h="71754">
                <a:moveTo>
                  <a:pt x="1368552" y="31241"/>
                </a:moveTo>
                <a:lnTo>
                  <a:pt x="1341120" y="31241"/>
                </a:lnTo>
                <a:lnTo>
                  <a:pt x="1338072" y="32765"/>
                </a:lnTo>
                <a:lnTo>
                  <a:pt x="1336548" y="35813"/>
                </a:lnTo>
                <a:lnTo>
                  <a:pt x="1338072" y="38861"/>
                </a:lnTo>
                <a:lnTo>
                  <a:pt x="1341120" y="40385"/>
                </a:lnTo>
                <a:lnTo>
                  <a:pt x="1368552" y="40385"/>
                </a:lnTo>
                <a:lnTo>
                  <a:pt x="1371600" y="38861"/>
                </a:lnTo>
                <a:lnTo>
                  <a:pt x="1372362" y="35813"/>
                </a:lnTo>
                <a:lnTo>
                  <a:pt x="1371600" y="32765"/>
                </a:lnTo>
                <a:lnTo>
                  <a:pt x="1368552" y="31241"/>
                </a:lnTo>
                <a:close/>
              </a:path>
              <a:path w="4361180" h="71754">
                <a:moveTo>
                  <a:pt x="1431036" y="31241"/>
                </a:moveTo>
                <a:lnTo>
                  <a:pt x="1404365" y="31241"/>
                </a:lnTo>
                <a:lnTo>
                  <a:pt x="1400556" y="32765"/>
                </a:lnTo>
                <a:lnTo>
                  <a:pt x="1399794" y="35813"/>
                </a:lnTo>
                <a:lnTo>
                  <a:pt x="1400556" y="38861"/>
                </a:lnTo>
                <a:lnTo>
                  <a:pt x="1404365" y="40385"/>
                </a:lnTo>
                <a:lnTo>
                  <a:pt x="1431036" y="40385"/>
                </a:lnTo>
                <a:lnTo>
                  <a:pt x="1434084" y="38861"/>
                </a:lnTo>
                <a:lnTo>
                  <a:pt x="1435608" y="35813"/>
                </a:lnTo>
                <a:lnTo>
                  <a:pt x="1434084" y="32765"/>
                </a:lnTo>
                <a:lnTo>
                  <a:pt x="1431036" y="31241"/>
                </a:lnTo>
                <a:close/>
              </a:path>
              <a:path w="4361180" h="71754">
                <a:moveTo>
                  <a:pt x="1493520" y="31241"/>
                </a:moveTo>
                <a:lnTo>
                  <a:pt x="1466850" y="31241"/>
                </a:lnTo>
                <a:lnTo>
                  <a:pt x="1463802" y="32765"/>
                </a:lnTo>
                <a:lnTo>
                  <a:pt x="1462277" y="35813"/>
                </a:lnTo>
                <a:lnTo>
                  <a:pt x="1463802" y="38861"/>
                </a:lnTo>
                <a:lnTo>
                  <a:pt x="1466850" y="40385"/>
                </a:lnTo>
                <a:lnTo>
                  <a:pt x="1493520" y="40385"/>
                </a:lnTo>
                <a:lnTo>
                  <a:pt x="1496567" y="38861"/>
                </a:lnTo>
                <a:lnTo>
                  <a:pt x="1498091" y="35813"/>
                </a:lnTo>
                <a:lnTo>
                  <a:pt x="1496567" y="32765"/>
                </a:lnTo>
                <a:lnTo>
                  <a:pt x="1493520" y="31241"/>
                </a:lnTo>
                <a:close/>
              </a:path>
              <a:path w="4361180" h="71754">
                <a:moveTo>
                  <a:pt x="1556765" y="31241"/>
                </a:moveTo>
                <a:lnTo>
                  <a:pt x="1529334" y="31241"/>
                </a:lnTo>
                <a:lnTo>
                  <a:pt x="1526286" y="32765"/>
                </a:lnTo>
                <a:lnTo>
                  <a:pt x="1524762" y="35813"/>
                </a:lnTo>
                <a:lnTo>
                  <a:pt x="1526286" y="38861"/>
                </a:lnTo>
                <a:lnTo>
                  <a:pt x="1529334" y="40385"/>
                </a:lnTo>
                <a:lnTo>
                  <a:pt x="1556765" y="40385"/>
                </a:lnTo>
                <a:lnTo>
                  <a:pt x="1559814" y="38861"/>
                </a:lnTo>
                <a:lnTo>
                  <a:pt x="1560576" y="35813"/>
                </a:lnTo>
                <a:lnTo>
                  <a:pt x="1559814" y="32765"/>
                </a:lnTo>
                <a:lnTo>
                  <a:pt x="1556765" y="31241"/>
                </a:lnTo>
                <a:close/>
              </a:path>
              <a:path w="4361180" h="71754">
                <a:moveTo>
                  <a:pt x="1619250" y="31241"/>
                </a:moveTo>
                <a:lnTo>
                  <a:pt x="1592579" y="31241"/>
                </a:lnTo>
                <a:lnTo>
                  <a:pt x="1588770" y="32765"/>
                </a:lnTo>
                <a:lnTo>
                  <a:pt x="1588008" y="35813"/>
                </a:lnTo>
                <a:lnTo>
                  <a:pt x="1588770" y="38861"/>
                </a:lnTo>
                <a:lnTo>
                  <a:pt x="1592579" y="40385"/>
                </a:lnTo>
                <a:lnTo>
                  <a:pt x="1619250" y="40385"/>
                </a:lnTo>
                <a:lnTo>
                  <a:pt x="1622298" y="38861"/>
                </a:lnTo>
                <a:lnTo>
                  <a:pt x="1623822" y="35813"/>
                </a:lnTo>
                <a:lnTo>
                  <a:pt x="1622298" y="32765"/>
                </a:lnTo>
                <a:lnTo>
                  <a:pt x="1619250" y="31241"/>
                </a:lnTo>
                <a:close/>
              </a:path>
              <a:path w="4361180" h="71754">
                <a:moveTo>
                  <a:pt x="1681734" y="31241"/>
                </a:moveTo>
                <a:lnTo>
                  <a:pt x="1655064" y="31241"/>
                </a:lnTo>
                <a:lnTo>
                  <a:pt x="1652015" y="32765"/>
                </a:lnTo>
                <a:lnTo>
                  <a:pt x="1650491" y="35813"/>
                </a:lnTo>
                <a:lnTo>
                  <a:pt x="1652015" y="38861"/>
                </a:lnTo>
                <a:lnTo>
                  <a:pt x="1655064" y="40385"/>
                </a:lnTo>
                <a:lnTo>
                  <a:pt x="1681734" y="40385"/>
                </a:lnTo>
                <a:lnTo>
                  <a:pt x="1684782" y="38861"/>
                </a:lnTo>
                <a:lnTo>
                  <a:pt x="1686306" y="35813"/>
                </a:lnTo>
                <a:lnTo>
                  <a:pt x="1684782" y="32765"/>
                </a:lnTo>
                <a:lnTo>
                  <a:pt x="1681734" y="31241"/>
                </a:lnTo>
                <a:close/>
              </a:path>
              <a:path w="4361180" h="71754">
                <a:moveTo>
                  <a:pt x="1744217" y="31241"/>
                </a:moveTo>
                <a:lnTo>
                  <a:pt x="1717548" y="31241"/>
                </a:lnTo>
                <a:lnTo>
                  <a:pt x="1714500" y="32765"/>
                </a:lnTo>
                <a:lnTo>
                  <a:pt x="1712976" y="35813"/>
                </a:lnTo>
                <a:lnTo>
                  <a:pt x="1714500" y="38861"/>
                </a:lnTo>
                <a:lnTo>
                  <a:pt x="1717548" y="40385"/>
                </a:lnTo>
                <a:lnTo>
                  <a:pt x="1744217" y="40385"/>
                </a:lnTo>
                <a:lnTo>
                  <a:pt x="1748027" y="38861"/>
                </a:lnTo>
                <a:lnTo>
                  <a:pt x="1748789" y="35813"/>
                </a:lnTo>
                <a:lnTo>
                  <a:pt x="1748027" y="32765"/>
                </a:lnTo>
                <a:lnTo>
                  <a:pt x="1744217" y="31241"/>
                </a:lnTo>
                <a:close/>
              </a:path>
              <a:path w="4361180" h="71754">
                <a:moveTo>
                  <a:pt x="1807464" y="31241"/>
                </a:moveTo>
                <a:lnTo>
                  <a:pt x="1780794" y="31241"/>
                </a:lnTo>
                <a:lnTo>
                  <a:pt x="1776984" y="32765"/>
                </a:lnTo>
                <a:lnTo>
                  <a:pt x="1776222" y="35813"/>
                </a:lnTo>
                <a:lnTo>
                  <a:pt x="1776984" y="38861"/>
                </a:lnTo>
                <a:lnTo>
                  <a:pt x="1780794" y="40385"/>
                </a:lnTo>
                <a:lnTo>
                  <a:pt x="1807464" y="40385"/>
                </a:lnTo>
                <a:lnTo>
                  <a:pt x="1810512" y="38861"/>
                </a:lnTo>
                <a:lnTo>
                  <a:pt x="1812036" y="35813"/>
                </a:lnTo>
                <a:lnTo>
                  <a:pt x="1810512" y="32765"/>
                </a:lnTo>
                <a:lnTo>
                  <a:pt x="1807464" y="31241"/>
                </a:lnTo>
                <a:close/>
              </a:path>
              <a:path w="4361180" h="71754">
                <a:moveTo>
                  <a:pt x="1869948" y="31241"/>
                </a:moveTo>
                <a:lnTo>
                  <a:pt x="1843277" y="31241"/>
                </a:lnTo>
                <a:lnTo>
                  <a:pt x="1840229" y="32765"/>
                </a:lnTo>
                <a:lnTo>
                  <a:pt x="1838706" y="35813"/>
                </a:lnTo>
                <a:lnTo>
                  <a:pt x="1840229" y="38861"/>
                </a:lnTo>
                <a:lnTo>
                  <a:pt x="1843277" y="40385"/>
                </a:lnTo>
                <a:lnTo>
                  <a:pt x="1869948" y="40385"/>
                </a:lnTo>
                <a:lnTo>
                  <a:pt x="1872996" y="38861"/>
                </a:lnTo>
                <a:lnTo>
                  <a:pt x="1874520" y="35813"/>
                </a:lnTo>
                <a:lnTo>
                  <a:pt x="1872996" y="32765"/>
                </a:lnTo>
                <a:lnTo>
                  <a:pt x="1869948" y="31241"/>
                </a:lnTo>
                <a:close/>
              </a:path>
              <a:path w="4361180" h="71754">
                <a:moveTo>
                  <a:pt x="1932432" y="31241"/>
                </a:moveTo>
                <a:lnTo>
                  <a:pt x="1905762" y="31241"/>
                </a:lnTo>
                <a:lnTo>
                  <a:pt x="1902714" y="32765"/>
                </a:lnTo>
                <a:lnTo>
                  <a:pt x="1901189" y="35813"/>
                </a:lnTo>
                <a:lnTo>
                  <a:pt x="1902714" y="38861"/>
                </a:lnTo>
                <a:lnTo>
                  <a:pt x="1905762" y="40385"/>
                </a:lnTo>
                <a:lnTo>
                  <a:pt x="1932432" y="40385"/>
                </a:lnTo>
                <a:lnTo>
                  <a:pt x="1936241" y="38861"/>
                </a:lnTo>
                <a:lnTo>
                  <a:pt x="1937003" y="35813"/>
                </a:lnTo>
                <a:lnTo>
                  <a:pt x="1936241" y="32765"/>
                </a:lnTo>
                <a:lnTo>
                  <a:pt x="1932432" y="31241"/>
                </a:lnTo>
                <a:close/>
              </a:path>
              <a:path w="4361180" h="71754">
                <a:moveTo>
                  <a:pt x="1995677" y="31241"/>
                </a:moveTo>
                <a:lnTo>
                  <a:pt x="1968246" y="31241"/>
                </a:lnTo>
                <a:lnTo>
                  <a:pt x="1965198" y="32765"/>
                </a:lnTo>
                <a:lnTo>
                  <a:pt x="1964436" y="35813"/>
                </a:lnTo>
                <a:lnTo>
                  <a:pt x="1965198" y="38861"/>
                </a:lnTo>
                <a:lnTo>
                  <a:pt x="1968246" y="40385"/>
                </a:lnTo>
                <a:lnTo>
                  <a:pt x="1995677" y="40385"/>
                </a:lnTo>
                <a:lnTo>
                  <a:pt x="1998726" y="38861"/>
                </a:lnTo>
                <a:lnTo>
                  <a:pt x="2000250" y="35813"/>
                </a:lnTo>
                <a:lnTo>
                  <a:pt x="1998726" y="32765"/>
                </a:lnTo>
                <a:lnTo>
                  <a:pt x="1995677" y="31241"/>
                </a:lnTo>
                <a:close/>
              </a:path>
              <a:path w="4361180" h="71754">
                <a:moveTo>
                  <a:pt x="2058162" y="31241"/>
                </a:moveTo>
                <a:lnTo>
                  <a:pt x="2031491" y="31241"/>
                </a:lnTo>
                <a:lnTo>
                  <a:pt x="2028444" y="32765"/>
                </a:lnTo>
                <a:lnTo>
                  <a:pt x="2026920" y="35813"/>
                </a:lnTo>
                <a:lnTo>
                  <a:pt x="2028444" y="38861"/>
                </a:lnTo>
                <a:lnTo>
                  <a:pt x="2031491" y="40385"/>
                </a:lnTo>
                <a:lnTo>
                  <a:pt x="2058162" y="40385"/>
                </a:lnTo>
                <a:lnTo>
                  <a:pt x="2061210" y="38861"/>
                </a:lnTo>
                <a:lnTo>
                  <a:pt x="2062734" y="35813"/>
                </a:lnTo>
                <a:lnTo>
                  <a:pt x="2061210" y="32765"/>
                </a:lnTo>
                <a:lnTo>
                  <a:pt x="2058162" y="31241"/>
                </a:lnTo>
                <a:close/>
              </a:path>
              <a:path w="4361180" h="71754">
                <a:moveTo>
                  <a:pt x="2120646" y="31241"/>
                </a:moveTo>
                <a:lnTo>
                  <a:pt x="2093976" y="31241"/>
                </a:lnTo>
                <a:lnTo>
                  <a:pt x="2090927" y="32765"/>
                </a:lnTo>
                <a:lnTo>
                  <a:pt x="2089403" y="35813"/>
                </a:lnTo>
                <a:lnTo>
                  <a:pt x="2090927" y="38861"/>
                </a:lnTo>
                <a:lnTo>
                  <a:pt x="2093976" y="40385"/>
                </a:lnTo>
                <a:lnTo>
                  <a:pt x="2120646" y="40385"/>
                </a:lnTo>
                <a:lnTo>
                  <a:pt x="2124456" y="38861"/>
                </a:lnTo>
                <a:lnTo>
                  <a:pt x="2125217" y="35813"/>
                </a:lnTo>
                <a:lnTo>
                  <a:pt x="2124456" y="32765"/>
                </a:lnTo>
                <a:lnTo>
                  <a:pt x="2120646" y="31241"/>
                </a:lnTo>
                <a:close/>
              </a:path>
              <a:path w="4361180" h="71754">
                <a:moveTo>
                  <a:pt x="2183891" y="31241"/>
                </a:moveTo>
                <a:lnTo>
                  <a:pt x="2156460" y="31241"/>
                </a:lnTo>
                <a:lnTo>
                  <a:pt x="2153412" y="32765"/>
                </a:lnTo>
                <a:lnTo>
                  <a:pt x="2152650" y="35813"/>
                </a:lnTo>
                <a:lnTo>
                  <a:pt x="2153412" y="38861"/>
                </a:lnTo>
                <a:lnTo>
                  <a:pt x="2156460" y="40385"/>
                </a:lnTo>
                <a:lnTo>
                  <a:pt x="2183891" y="40385"/>
                </a:lnTo>
                <a:lnTo>
                  <a:pt x="2186940" y="38861"/>
                </a:lnTo>
                <a:lnTo>
                  <a:pt x="2188464" y="35813"/>
                </a:lnTo>
                <a:lnTo>
                  <a:pt x="2186940" y="32765"/>
                </a:lnTo>
                <a:lnTo>
                  <a:pt x="2183891" y="31241"/>
                </a:lnTo>
                <a:close/>
              </a:path>
              <a:path w="4361180" h="71754">
                <a:moveTo>
                  <a:pt x="2246376" y="31241"/>
                </a:moveTo>
                <a:lnTo>
                  <a:pt x="2219706" y="31241"/>
                </a:lnTo>
                <a:lnTo>
                  <a:pt x="2216658" y="32765"/>
                </a:lnTo>
                <a:lnTo>
                  <a:pt x="2215134" y="35813"/>
                </a:lnTo>
                <a:lnTo>
                  <a:pt x="2216658" y="38861"/>
                </a:lnTo>
                <a:lnTo>
                  <a:pt x="2219706" y="40385"/>
                </a:lnTo>
                <a:lnTo>
                  <a:pt x="2246376" y="40385"/>
                </a:lnTo>
                <a:lnTo>
                  <a:pt x="2249424" y="38861"/>
                </a:lnTo>
                <a:lnTo>
                  <a:pt x="2250948" y="35813"/>
                </a:lnTo>
                <a:lnTo>
                  <a:pt x="2249424" y="32765"/>
                </a:lnTo>
                <a:lnTo>
                  <a:pt x="2246376" y="31241"/>
                </a:lnTo>
                <a:close/>
              </a:path>
              <a:path w="4361180" h="71754">
                <a:moveTo>
                  <a:pt x="2308860" y="31241"/>
                </a:moveTo>
                <a:lnTo>
                  <a:pt x="2282190" y="31241"/>
                </a:lnTo>
                <a:lnTo>
                  <a:pt x="2279141" y="32765"/>
                </a:lnTo>
                <a:lnTo>
                  <a:pt x="2277617" y="35813"/>
                </a:lnTo>
                <a:lnTo>
                  <a:pt x="2279141" y="38861"/>
                </a:lnTo>
                <a:lnTo>
                  <a:pt x="2282190" y="40385"/>
                </a:lnTo>
                <a:lnTo>
                  <a:pt x="2308860" y="40385"/>
                </a:lnTo>
                <a:lnTo>
                  <a:pt x="2311908" y="38861"/>
                </a:lnTo>
                <a:lnTo>
                  <a:pt x="2313432" y="35813"/>
                </a:lnTo>
                <a:lnTo>
                  <a:pt x="2311908" y="32765"/>
                </a:lnTo>
                <a:lnTo>
                  <a:pt x="2308860" y="31241"/>
                </a:lnTo>
                <a:close/>
              </a:path>
              <a:path w="4361180" h="71754">
                <a:moveTo>
                  <a:pt x="2372106" y="31241"/>
                </a:moveTo>
                <a:lnTo>
                  <a:pt x="2344674" y="31241"/>
                </a:lnTo>
                <a:lnTo>
                  <a:pt x="2341626" y="32765"/>
                </a:lnTo>
                <a:lnTo>
                  <a:pt x="2340864" y="35813"/>
                </a:lnTo>
                <a:lnTo>
                  <a:pt x="2341626" y="38861"/>
                </a:lnTo>
                <a:lnTo>
                  <a:pt x="2344674" y="40385"/>
                </a:lnTo>
                <a:lnTo>
                  <a:pt x="2372106" y="40385"/>
                </a:lnTo>
                <a:lnTo>
                  <a:pt x="2375154" y="38861"/>
                </a:lnTo>
                <a:lnTo>
                  <a:pt x="2376678" y="35813"/>
                </a:lnTo>
                <a:lnTo>
                  <a:pt x="2375154" y="32765"/>
                </a:lnTo>
                <a:lnTo>
                  <a:pt x="2372106" y="31241"/>
                </a:lnTo>
                <a:close/>
              </a:path>
              <a:path w="4361180" h="71754">
                <a:moveTo>
                  <a:pt x="2434590" y="31241"/>
                </a:moveTo>
                <a:lnTo>
                  <a:pt x="2407920" y="31241"/>
                </a:lnTo>
                <a:lnTo>
                  <a:pt x="2404872" y="32765"/>
                </a:lnTo>
                <a:lnTo>
                  <a:pt x="2403348" y="35813"/>
                </a:lnTo>
                <a:lnTo>
                  <a:pt x="2404872" y="38861"/>
                </a:lnTo>
                <a:lnTo>
                  <a:pt x="2407920" y="40385"/>
                </a:lnTo>
                <a:lnTo>
                  <a:pt x="2434590" y="40385"/>
                </a:lnTo>
                <a:lnTo>
                  <a:pt x="2437638" y="38861"/>
                </a:lnTo>
                <a:lnTo>
                  <a:pt x="2439162" y="35813"/>
                </a:lnTo>
                <a:lnTo>
                  <a:pt x="2437638" y="32765"/>
                </a:lnTo>
                <a:lnTo>
                  <a:pt x="2434590" y="31241"/>
                </a:lnTo>
                <a:close/>
              </a:path>
              <a:path w="4361180" h="71754">
                <a:moveTo>
                  <a:pt x="2497074" y="31241"/>
                </a:moveTo>
                <a:lnTo>
                  <a:pt x="2470404" y="31241"/>
                </a:lnTo>
                <a:lnTo>
                  <a:pt x="2467356" y="32765"/>
                </a:lnTo>
                <a:lnTo>
                  <a:pt x="2465832" y="35813"/>
                </a:lnTo>
                <a:lnTo>
                  <a:pt x="2467356" y="38861"/>
                </a:lnTo>
                <a:lnTo>
                  <a:pt x="2470404" y="40385"/>
                </a:lnTo>
                <a:lnTo>
                  <a:pt x="2497074" y="40385"/>
                </a:lnTo>
                <a:lnTo>
                  <a:pt x="2500122" y="38861"/>
                </a:lnTo>
                <a:lnTo>
                  <a:pt x="2501646" y="35813"/>
                </a:lnTo>
                <a:lnTo>
                  <a:pt x="2500122" y="32765"/>
                </a:lnTo>
                <a:lnTo>
                  <a:pt x="2497074" y="31241"/>
                </a:lnTo>
                <a:close/>
              </a:path>
              <a:path w="4361180" h="71754">
                <a:moveTo>
                  <a:pt x="2560320" y="31241"/>
                </a:moveTo>
                <a:lnTo>
                  <a:pt x="2532888" y="31241"/>
                </a:lnTo>
                <a:lnTo>
                  <a:pt x="2529840" y="32765"/>
                </a:lnTo>
                <a:lnTo>
                  <a:pt x="2528316" y="35813"/>
                </a:lnTo>
                <a:lnTo>
                  <a:pt x="2529840" y="38861"/>
                </a:lnTo>
                <a:lnTo>
                  <a:pt x="2532888" y="40385"/>
                </a:lnTo>
                <a:lnTo>
                  <a:pt x="2560320" y="40385"/>
                </a:lnTo>
                <a:lnTo>
                  <a:pt x="2563367" y="38861"/>
                </a:lnTo>
                <a:lnTo>
                  <a:pt x="2564891" y="35813"/>
                </a:lnTo>
                <a:lnTo>
                  <a:pt x="2563367" y="32765"/>
                </a:lnTo>
                <a:lnTo>
                  <a:pt x="2560320" y="31241"/>
                </a:lnTo>
                <a:close/>
              </a:path>
              <a:path w="4361180" h="71754">
                <a:moveTo>
                  <a:pt x="2622804" y="31241"/>
                </a:moveTo>
                <a:lnTo>
                  <a:pt x="2596134" y="31241"/>
                </a:lnTo>
                <a:lnTo>
                  <a:pt x="2593086" y="32765"/>
                </a:lnTo>
                <a:lnTo>
                  <a:pt x="2591562" y="35813"/>
                </a:lnTo>
                <a:lnTo>
                  <a:pt x="2593086" y="38861"/>
                </a:lnTo>
                <a:lnTo>
                  <a:pt x="2596134" y="40385"/>
                </a:lnTo>
                <a:lnTo>
                  <a:pt x="2622804" y="40385"/>
                </a:lnTo>
                <a:lnTo>
                  <a:pt x="2625852" y="38861"/>
                </a:lnTo>
                <a:lnTo>
                  <a:pt x="2627376" y="35813"/>
                </a:lnTo>
                <a:lnTo>
                  <a:pt x="2625852" y="32765"/>
                </a:lnTo>
                <a:lnTo>
                  <a:pt x="2622804" y="31241"/>
                </a:lnTo>
                <a:close/>
              </a:path>
              <a:path w="4361180" h="71754">
                <a:moveTo>
                  <a:pt x="2685288" y="31241"/>
                </a:moveTo>
                <a:lnTo>
                  <a:pt x="2658617" y="31241"/>
                </a:lnTo>
                <a:lnTo>
                  <a:pt x="2655570" y="32765"/>
                </a:lnTo>
                <a:lnTo>
                  <a:pt x="2654046" y="35813"/>
                </a:lnTo>
                <a:lnTo>
                  <a:pt x="2655570" y="38861"/>
                </a:lnTo>
                <a:lnTo>
                  <a:pt x="2658617" y="40385"/>
                </a:lnTo>
                <a:lnTo>
                  <a:pt x="2685288" y="40385"/>
                </a:lnTo>
                <a:lnTo>
                  <a:pt x="2688336" y="38861"/>
                </a:lnTo>
                <a:lnTo>
                  <a:pt x="2689860" y="35813"/>
                </a:lnTo>
                <a:lnTo>
                  <a:pt x="2688336" y="32765"/>
                </a:lnTo>
                <a:lnTo>
                  <a:pt x="2685288" y="31241"/>
                </a:lnTo>
                <a:close/>
              </a:path>
              <a:path w="4361180" h="71754">
                <a:moveTo>
                  <a:pt x="2748534" y="31241"/>
                </a:moveTo>
                <a:lnTo>
                  <a:pt x="2721102" y="31241"/>
                </a:lnTo>
                <a:lnTo>
                  <a:pt x="2718054" y="32765"/>
                </a:lnTo>
                <a:lnTo>
                  <a:pt x="2716529" y="35813"/>
                </a:lnTo>
                <a:lnTo>
                  <a:pt x="2718054" y="38861"/>
                </a:lnTo>
                <a:lnTo>
                  <a:pt x="2721102" y="40385"/>
                </a:lnTo>
                <a:lnTo>
                  <a:pt x="2748534" y="40385"/>
                </a:lnTo>
                <a:lnTo>
                  <a:pt x="2751582" y="38861"/>
                </a:lnTo>
                <a:lnTo>
                  <a:pt x="2752344" y="35813"/>
                </a:lnTo>
                <a:lnTo>
                  <a:pt x="2751582" y="32765"/>
                </a:lnTo>
                <a:lnTo>
                  <a:pt x="2748534" y="31241"/>
                </a:lnTo>
                <a:close/>
              </a:path>
              <a:path w="4361180" h="71754">
                <a:moveTo>
                  <a:pt x="2811017" y="31241"/>
                </a:moveTo>
                <a:lnTo>
                  <a:pt x="2784348" y="31241"/>
                </a:lnTo>
                <a:lnTo>
                  <a:pt x="2781300" y="32765"/>
                </a:lnTo>
                <a:lnTo>
                  <a:pt x="2779776" y="35813"/>
                </a:lnTo>
                <a:lnTo>
                  <a:pt x="2781300" y="38861"/>
                </a:lnTo>
                <a:lnTo>
                  <a:pt x="2784348" y="40385"/>
                </a:lnTo>
                <a:lnTo>
                  <a:pt x="2811017" y="40385"/>
                </a:lnTo>
                <a:lnTo>
                  <a:pt x="2814066" y="38861"/>
                </a:lnTo>
                <a:lnTo>
                  <a:pt x="2815590" y="35813"/>
                </a:lnTo>
                <a:lnTo>
                  <a:pt x="2814066" y="32765"/>
                </a:lnTo>
                <a:lnTo>
                  <a:pt x="2811017" y="31241"/>
                </a:lnTo>
                <a:close/>
              </a:path>
              <a:path w="4361180" h="71754">
                <a:moveTo>
                  <a:pt x="2873502" y="31241"/>
                </a:moveTo>
                <a:lnTo>
                  <a:pt x="2846832" y="31241"/>
                </a:lnTo>
                <a:lnTo>
                  <a:pt x="2843784" y="32765"/>
                </a:lnTo>
                <a:lnTo>
                  <a:pt x="2842260" y="35813"/>
                </a:lnTo>
                <a:lnTo>
                  <a:pt x="2843784" y="38861"/>
                </a:lnTo>
                <a:lnTo>
                  <a:pt x="2846832" y="40385"/>
                </a:lnTo>
                <a:lnTo>
                  <a:pt x="2873502" y="40385"/>
                </a:lnTo>
                <a:lnTo>
                  <a:pt x="2876550" y="38861"/>
                </a:lnTo>
                <a:lnTo>
                  <a:pt x="2878074" y="35813"/>
                </a:lnTo>
                <a:lnTo>
                  <a:pt x="2876550" y="32765"/>
                </a:lnTo>
                <a:lnTo>
                  <a:pt x="2873502" y="31241"/>
                </a:lnTo>
                <a:close/>
              </a:path>
              <a:path w="4361180" h="71754">
                <a:moveTo>
                  <a:pt x="2936748" y="31241"/>
                </a:moveTo>
                <a:lnTo>
                  <a:pt x="2909316" y="31241"/>
                </a:lnTo>
                <a:lnTo>
                  <a:pt x="2906267" y="32765"/>
                </a:lnTo>
                <a:lnTo>
                  <a:pt x="2904744" y="35813"/>
                </a:lnTo>
                <a:lnTo>
                  <a:pt x="2906267" y="38861"/>
                </a:lnTo>
                <a:lnTo>
                  <a:pt x="2909316" y="40385"/>
                </a:lnTo>
                <a:lnTo>
                  <a:pt x="2936748" y="40385"/>
                </a:lnTo>
                <a:lnTo>
                  <a:pt x="2939796" y="38861"/>
                </a:lnTo>
                <a:lnTo>
                  <a:pt x="2940558" y="35813"/>
                </a:lnTo>
                <a:lnTo>
                  <a:pt x="2939796" y="32765"/>
                </a:lnTo>
                <a:lnTo>
                  <a:pt x="2936748" y="31241"/>
                </a:lnTo>
                <a:close/>
              </a:path>
              <a:path w="4361180" h="71754">
                <a:moveTo>
                  <a:pt x="2999232" y="31241"/>
                </a:moveTo>
                <a:lnTo>
                  <a:pt x="2972562" y="31241"/>
                </a:lnTo>
                <a:lnTo>
                  <a:pt x="2968752" y="32765"/>
                </a:lnTo>
                <a:lnTo>
                  <a:pt x="2967990" y="35813"/>
                </a:lnTo>
                <a:lnTo>
                  <a:pt x="2968752" y="38861"/>
                </a:lnTo>
                <a:lnTo>
                  <a:pt x="2972562" y="40385"/>
                </a:lnTo>
                <a:lnTo>
                  <a:pt x="2999232" y="40385"/>
                </a:lnTo>
                <a:lnTo>
                  <a:pt x="3002279" y="38861"/>
                </a:lnTo>
                <a:lnTo>
                  <a:pt x="3003804" y="35813"/>
                </a:lnTo>
                <a:lnTo>
                  <a:pt x="3002279" y="32765"/>
                </a:lnTo>
                <a:lnTo>
                  <a:pt x="2999232" y="31241"/>
                </a:lnTo>
                <a:close/>
              </a:path>
              <a:path w="4361180" h="71754">
                <a:moveTo>
                  <a:pt x="3061716" y="31241"/>
                </a:moveTo>
                <a:lnTo>
                  <a:pt x="3035046" y="31241"/>
                </a:lnTo>
                <a:lnTo>
                  <a:pt x="3031998" y="32765"/>
                </a:lnTo>
                <a:lnTo>
                  <a:pt x="3030474" y="35813"/>
                </a:lnTo>
                <a:lnTo>
                  <a:pt x="3031998" y="38861"/>
                </a:lnTo>
                <a:lnTo>
                  <a:pt x="3035046" y="40385"/>
                </a:lnTo>
                <a:lnTo>
                  <a:pt x="3061716" y="40385"/>
                </a:lnTo>
                <a:lnTo>
                  <a:pt x="3064764" y="38861"/>
                </a:lnTo>
                <a:lnTo>
                  <a:pt x="3066288" y="35813"/>
                </a:lnTo>
                <a:lnTo>
                  <a:pt x="3064764" y="32765"/>
                </a:lnTo>
                <a:lnTo>
                  <a:pt x="3061716" y="31241"/>
                </a:lnTo>
                <a:close/>
              </a:path>
              <a:path w="4361180" h="71754">
                <a:moveTo>
                  <a:pt x="3124962" y="31241"/>
                </a:moveTo>
                <a:lnTo>
                  <a:pt x="3097529" y="31241"/>
                </a:lnTo>
                <a:lnTo>
                  <a:pt x="3094482" y="32765"/>
                </a:lnTo>
                <a:lnTo>
                  <a:pt x="3092958" y="35813"/>
                </a:lnTo>
                <a:lnTo>
                  <a:pt x="3094482" y="38861"/>
                </a:lnTo>
                <a:lnTo>
                  <a:pt x="3097529" y="40385"/>
                </a:lnTo>
                <a:lnTo>
                  <a:pt x="3124962" y="40385"/>
                </a:lnTo>
                <a:lnTo>
                  <a:pt x="3128010" y="38861"/>
                </a:lnTo>
                <a:lnTo>
                  <a:pt x="3128772" y="35813"/>
                </a:lnTo>
                <a:lnTo>
                  <a:pt x="3128010" y="32765"/>
                </a:lnTo>
                <a:lnTo>
                  <a:pt x="3124962" y="31241"/>
                </a:lnTo>
                <a:close/>
              </a:path>
              <a:path w="4361180" h="71754">
                <a:moveTo>
                  <a:pt x="3187446" y="31241"/>
                </a:moveTo>
                <a:lnTo>
                  <a:pt x="3160776" y="31241"/>
                </a:lnTo>
                <a:lnTo>
                  <a:pt x="3156966" y="32765"/>
                </a:lnTo>
                <a:lnTo>
                  <a:pt x="3156204" y="35813"/>
                </a:lnTo>
                <a:lnTo>
                  <a:pt x="3156966" y="38861"/>
                </a:lnTo>
                <a:lnTo>
                  <a:pt x="3160776" y="40385"/>
                </a:lnTo>
                <a:lnTo>
                  <a:pt x="3187446" y="40385"/>
                </a:lnTo>
                <a:lnTo>
                  <a:pt x="3190494" y="38861"/>
                </a:lnTo>
                <a:lnTo>
                  <a:pt x="3192017" y="35813"/>
                </a:lnTo>
                <a:lnTo>
                  <a:pt x="3190494" y="32765"/>
                </a:lnTo>
                <a:lnTo>
                  <a:pt x="3187446" y="31241"/>
                </a:lnTo>
                <a:close/>
              </a:path>
              <a:path w="4361180" h="71754">
                <a:moveTo>
                  <a:pt x="3249929" y="31241"/>
                </a:moveTo>
                <a:lnTo>
                  <a:pt x="3223260" y="31241"/>
                </a:lnTo>
                <a:lnTo>
                  <a:pt x="3220212" y="32765"/>
                </a:lnTo>
                <a:lnTo>
                  <a:pt x="3218688" y="35813"/>
                </a:lnTo>
                <a:lnTo>
                  <a:pt x="3220212" y="38861"/>
                </a:lnTo>
                <a:lnTo>
                  <a:pt x="3223260" y="40385"/>
                </a:lnTo>
                <a:lnTo>
                  <a:pt x="3249929" y="40385"/>
                </a:lnTo>
                <a:lnTo>
                  <a:pt x="3252978" y="38861"/>
                </a:lnTo>
                <a:lnTo>
                  <a:pt x="3254502" y="35813"/>
                </a:lnTo>
                <a:lnTo>
                  <a:pt x="3252978" y="32765"/>
                </a:lnTo>
                <a:lnTo>
                  <a:pt x="3249929" y="31241"/>
                </a:lnTo>
                <a:close/>
              </a:path>
              <a:path w="4361180" h="71754">
                <a:moveTo>
                  <a:pt x="3312414" y="31241"/>
                </a:moveTo>
                <a:lnTo>
                  <a:pt x="3285744" y="31241"/>
                </a:lnTo>
                <a:lnTo>
                  <a:pt x="3282696" y="32765"/>
                </a:lnTo>
                <a:lnTo>
                  <a:pt x="3281172" y="35813"/>
                </a:lnTo>
                <a:lnTo>
                  <a:pt x="3282696" y="38861"/>
                </a:lnTo>
                <a:lnTo>
                  <a:pt x="3285744" y="40385"/>
                </a:lnTo>
                <a:lnTo>
                  <a:pt x="3312414" y="40385"/>
                </a:lnTo>
                <a:lnTo>
                  <a:pt x="3316224" y="38861"/>
                </a:lnTo>
                <a:lnTo>
                  <a:pt x="3316986" y="35813"/>
                </a:lnTo>
                <a:lnTo>
                  <a:pt x="3316224" y="32765"/>
                </a:lnTo>
                <a:lnTo>
                  <a:pt x="3312414" y="31241"/>
                </a:lnTo>
                <a:close/>
              </a:path>
              <a:path w="4361180" h="71754">
                <a:moveTo>
                  <a:pt x="3375660" y="31241"/>
                </a:moveTo>
                <a:lnTo>
                  <a:pt x="3348990" y="31241"/>
                </a:lnTo>
                <a:lnTo>
                  <a:pt x="3345179" y="32765"/>
                </a:lnTo>
                <a:lnTo>
                  <a:pt x="3344417" y="35813"/>
                </a:lnTo>
                <a:lnTo>
                  <a:pt x="3345179" y="38861"/>
                </a:lnTo>
                <a:lnTo>
                  <a:pt x="3348990" y="40385"/>
                </a:lnTo>
                <a:lnTo>
                  <a:pt x="3375660" y="40385"/>
                </a:lnTo>
                <a:lnTo>
                  <a:pt x="3378708" y="38861"/>
                </a:lnTo>
                <a:lnTo>
                  <a:pt x="3380232" y="35813"/>
                </a:lnTo>
                <a:lnTo>
                  <a:pt x="3378708" y="32765"/>
                </a:lnTo>
                <a:lnTo>
                  <a:pt x="3375660" y="31241"/>
                </a:lnTo>
                <a:close/>
              </a:path>
              <a:path w="4361180" h="71754">
                <a:moveTo>
                  <a:pt x="3438144" y="31241"/>
                </a:moveTo>
                <a:lnTo>
                  <a:pt x="3411474" y="31241"/>
                </a:lnTo>
                <a:lnTo>
                  <a:pt x="3408426" y="32765"/>
                </a:lnTo>
                <a:lnTo>
                  <a:pt x="3406902" y="35813"/>
                </a:lnTo>
                <a:lnTo>
                  <a:pt x="3408426" y="38861"/>
                </a:lnTo>
                <a:lnTo>
                  <a:pt x="3411474" y="40385"/>
                </a:lnTo>
                <a:lnTo>
                  <a:pt x="3438144" y="40385"/>
                </a:lnTo>
                <a:lnTo>
                  <a:pt x="3441191" y="38861"/>
                </a:lnTo>
                <a:lnTo>
                  <a:pt x="3442716" y="35813"/>
                </a:lnTo>
                <a:lnTo>
                  <a:pt x="3441191" y="32765"/>
                </a:lnTo>
                <a:lnTo>
                  <a:pt x="3438144" y="31241"/>
                </a:lnTo>
                <a:close/>
              </a:path>
              <a:path w="4361180" h="71754">
                <a:moveTo>
                  <a:pt x="3500628" y="31241"/>
                </a:moveTo>
                <a:lnTo>
                  <a:pt x="3473958" y="31241"/>
                </a:lnTo>
                <a:lnTo>
                  <a:pt x="3470910" y="32765"/>
                </a:lnTo>
                <a:lnTo>
                  <a:pt x="3469386" y="35813"/>
                </a:lnTo>
                <a:lnTo>
                  <a:pt x="3470910" y="38861"/>
                </a:lnTo>
                <a:lnTo>
                  <a:pt x="3473958" y="40385"/>
                </a:lnTo>
                <a:lnTo>
                  <a:pt x="3500628" y="40385"/>
                </a:lnTo>
                <a:lnTo>
                  <a:pt x="3504438" y="38861"/>
                </a:lnTo>
                <a:lnTo>
                  <a:pt x="3505200" y="35813"/>
                </a:lnTo>
                <a:lnTo>
                  <a:pt x="3504438" y="32765"/>
                </a:lnTo>
                <a:lnTo>
                  <a:pt x="3500628" y="31241"/>
                </a:lnTo>
                <a:close/>
              </a:path>
              <a:path w="4361180" h="71754">
                <a:moveTo>
                  <a:pt x="3563874" y="31241"/>
                </a:moveTo>
                <a:lnTo>
                  <a:pt x="3536441" y="31241"/>
                </a:lnTo>
                <a:lnTo>
                  <a:pt x="3533394" y="32765"/>
                </a:lnTo>
                <a:lnTo>
                  <a:pt x="3532632" y="35813"/>
                </a:lnTo>
                <a:lnTo>
                  <a:pt x="3533394" y="38861"/>
                </a:lnTo>
                <a:lnTo>
                  <a:pt x="3536441" y="40385"/>
                </a:lnTo>
                <a:lnTo>
                  <a:pt x="3563874" y="40385"/>
                </a:lnTo>
                <a:lnTo>
                  <a:pt x="3566922" y="38861"/>
                </a:lnTo>
                <a:lnTo>
                  <a:pt x="3568446" y="35813"/>
                </a:lnTo>
                <a:lnTo>
                  <a:pt x="3566922" y="32765"/>
                </a:lnTo>
                <a:lnTo>
                  <a:pt x="3563874" y="31241"/>
                </a:lnTo>
                <a:close/>
              </a:path>
              <a:path w="4361180" h="71754">
                <a:moveTo>
                  <a:pt x="3626358" y="31241"/>
                </a:moveTo>
                <a:lnTo>
                  <a:pt x="3599688" y="31241"/>
                </a:lnTo>
                <a:lnTo>
                  <a:pt x="3596640" y="32765"/>
                </a:lnTo>
                <a:lnTo>
                  <a:pt x="3595116" y="35813"/>
                </a:lnTo>
                <a:lnTo>
                  <a:pt x="3596640" y="38861"/>
                </a:lnTo>
                <a:lnTo>
                  <a:pt x="3599688" y="40385"/>
                </a:lnTo>
                <a:lnTo>
                  <a:pt x="3626358" y="40385"/>
                </a:lnTo>
                <a:lnTo>
                  <a:pt x="3629406" y="38861"/>
                </a:lnTo>
                <a:lnTo>
                  <a:pt x="3630929" y="35813"/>
                </a:lnTo>
                <a:lnTo>
                  <a:pt x="3629406" y="32765"/>
                </a:lnTo>
                <a:lnTo>
                  <a:pt x="3626358" y="31241"/>
                </a:lnTo>
                <a:close/>
              </a:path>
              <a:path w="4361180" h="71754">
                <a:moveTo>
                  <a:pt x="3688841" y="31241"/>
                </a:moveTo>
                <a:lnTo>
                  <a:pt x="3662172" y="31241"/>
                </a:lnTo>
                <a:lnTo>
                  <a:pt x="3659124" y="32765"/>
                </a:lnTo>
                <a:lnTo>
                  <a:pt x="3657600" y="35813"/>
                </a:lnTo>
                <a:lnTo>
                  <a:pt x="3659124" y="38861"/>
                </a:lnTo>
                <a:lnTo>
                  <a:pt x="3662172" y="40385"/>
                </a:lnTo>
                <a:lnTo>
                  <a:pt x="3688841" y="40385"/>
                </a:lnTo>
                <a:lnTo>
                  <a:pt x="3692652" y="38861"/>
                </a:lnTo>
                <a:lnTo>
                  <a:pt x="3693414" y="35813"/>
                </a:lnTo>
                <a:lnTo>
                  <a:pt x="3692652" y="32765"/>
                </a:lnTo>
                <a:lnTo>
                  <a:pt x="3688841" y="31241"/>
                </a:lnTo>
                <a:close/>
              </a:path>
              <a:path w="4361180" h="71754">
                <a:moveTo>
                  <a:pt x="3752088" y="31241"/>
                </a:moveTo>
                <a:lnTo>
                  <a:pt x="3724656" y="31241"/>
                </a:lnTo>
                <a:lnTo>
                  <a:pt x="3721608" y="32765"/>
                </a:lnTo>
                <a:lnTo>
                  <a:pt x="3720846" y="35813"/>
                </a:lnTo>
                <a:lnTo>
                  <a:pt x="3721608" y="38861"/>
                </a:lnTo>
                <a:lnTo>
                  <a:pt x="3724656" y="40385"/>
                </a:lnTo>
                <a:lnTo>
                  <a:pt x="3752088" y="40385"/>
                </a:lnTo>
                <a:lnTo>
                  <a:pt x="3755136" y="38861"/>
                </a:lnTo>
                <a:lnTo>
                  <a:pt x="3756660" y="35813"/>
                </a:lnTo>
                <a:lnTo>
                  <a:pt x="3755136" y="32765"/>
                </a:lnTo>
                <a:lnTo>
                  <a:pt x="3752088" y="31241"/>
                </a:lnTo>
                <a:close/>
              </a:path>
              <a:path w="4361180" h="71754">
                <a:moveTo>
                  <a:pt x="3814572" y="31241"/>
                </a:moveTo>
                <a:lnTo>
                  <a:pt x="3787902" y="31241"/>
                </a:lnTo>
                <a:lnTo>
                  <a:pt x="3784854" y="32765"/>
                </a:lnTo>
                <a:lnTo>
                  <a:pt x="3783329" y="35813"/>
                </a:lnTo>
                <a:lnTo>
                  <a:pt x="3784854" y="38861"/>
                </a:lnTo>
                <a:lnTo>
                  <a:pt x="3787902" y="40385"/>
                </a:lnTo>
                <a:lnTo>
                  <a:pt x="3814572" y="40385"/>
                </a:lnTo>
                <a:lnTo>
                  <a:pt x="3817620" y="38861"/>
                </a:lnTo>
                <a:lnTo>
                  <a:pt x="3819144" y="35813"/>
                </a:lnTo>
                <a:lnTo>
                  <a:pt x="3817620" y="32765"/>
                </a:lnTo>
                <a:lnTo>
                  <a:pt x="3814572" y="31241"/>
                </a:lnTo>
                <a:close/>
              </a:path>
              <a:path w="4361180" h="71754">
                <a:moveTo>
                  <a:pt x="3877056" y="31241"/>
                </a:moveTo>
                <a:lnTo>
                  <a:pt x="3850386" y="31241"/>
                </a:lnTo>
                <a:lnTo>
                  <a:pt x="3847338" y="32765"/>
                </a:lnTo>
                <a:lnTo>
                  <a:pt x="3845814" y="35813"/>
                </a:lnTo>
                <a:lnTo>
                  <a:pt x="3847338" y="38861"/>
                </a:lnTo>
                <a:lnTo>
                  <a:pt x="3850386" y="40385"/>
                </a:lnTo>
                <a:lnTo>
                  <a:pt x="3877056" y="40385"/>
                </a:lnTo>
                <a:lnTo>
                  <a:pt x="3880104" y="38861"/>
                </a:lnTo>
                <a:lnTo>
                  <a:pt x="3881628" y="35813"/>
                </a:lnTo>
                <a:lnTo>
                  <a:pt x="3880104" y="32765"/>
                </a:lnTo>
                <a:lnTo>
                  <a:pt x="3877056" y="31241"/>
                </a:lnTo>
                <a:close/>
              </a:path>
              <a:path w="4361180" h="71754">
                <a:moveTo>
                  <a:pt x="3940302" y="31241"/>
                </a:moveTo>
                <a:lnTo>
                  <a:pt x="3912870" y="31241"/>
                </a:lnTo>
                <a:lnTo>
                  <a:pt x="3909822" y="32765"/>
                </a:lnTo>
                <a:lnTo>
                  <a:pt x="3909060" y="35813"/>
                </a:lnTo>
                <a:lnTo>
                  <a:pt x="3909822" y="38861"/>
                </a:lnTo>
                <a:lnTo>
                  <a:pt x="3912870" y="40385"/>
                </a:lnTo>
                <a:lnTo>
                  <a:pt x="3940302" y="40385"/>
                </a:lnTo>
                <a:lnTo>
                  <a:pt x="3943350" y="38861"/>
                </a:lnTo>
                <a:lnTo>
                  <a:pt x="3944874" y="35813"/>
                </a:lnTo>
                <a:lnTo>
                  <a:pt x="3943350" y="32765"/>
                </a:lnTo>
                <a:lnTo>
                  <a:pt x="3940302" y="31241"/>
                </a:lnTo>
                <a:close/>
              </a:path>
              <a:path w="4361180" h="71754">
                <a:moveTo>
                  <a:pt x="4002786" y="31241"/>
                </a:moveTo>
                <a:lnTo>
                  <a:pt x="3976116" y="31241"/>
                </a:lnTo>
                <a:lnTo>
                  <a:pt x="3973067" y="32765"/>
                </a:lnTo>
                <a:lnTo>
                  <a:pt x="3971544" y="35813"/>
                </a:lnTo>
                <a:lnTo>
                  <a:pt x="3973067" y="38861"/>
                </a:lnTo>
                <a:lnTo>
                  <a:pt x="3976116" y="40385"/>
                </a:lnTo>
                <a:lnTo>
                  <a:pt x="4002786" y="40385"/>
                </a:lnTo>
                <a:lnTo>
                  <a:pt x="4005834" y="38861"/>
                </a:lnTo>
                <a:lnTo>
                  <a:pt x="4007358" y="35813"/>
                </a:lnTo>
                <a:lnTo>
                  <a:pt x="4005834" y="32765"/>
                </a:lnTo>
                <a:lnTo>
                  <a:pt x="4002786" y="31241"/>
                </a:lnTo>
                <a:close/>
              </a:path>
              <a:path w="4361180" h="71754">
                <a:moveTo>
                  <a:pt x="4065270" y="31241"/>
                </a:moveTo>
                <a:lnTo>
                  <a:pt x="4038600" y="31241"/>
                </a:lnTo>
                <a:lnTo>
                  <a:pt x="4035552" y="32765"/>
                </a:lnTo>
                <a:lnTo>
                  <a:pt x="4034028" y="35813"/>
                </a:lnTo>
                <a:lnTo>
                  <a:pt x="4035552" y="38861"/>
                </a:lnTo>
                <a:lnTo>
                  <a:pt x="4038600" y="40385"/>
                </a:lnTo>
                <a:lnTo>
                  <a:pt x="4065270" y="40385"/>
                </a:lnTo>
                <a:lnTo>
                  <a:pt x="4068317" y="38861"/>
                </a:lnTo>
                <a:lnTo>
                  <a:pt x="4069841" y="35813"/>
                </a:lnTo>
                <a:lnTo>
                  <a:pt x="4068317" y="32765"/>
                </a:lnTo>
                <a:lnTo>
                  <a:pt x="4065270" y="31241"/>
                </a:lnTo>
                <a:close/>
              </a:path>
              <a:path w="4361180" h="71754">
                <a:moveTo>
                  <a:pt x="4128516" y="31241"/>
                </a:moveTo>
                <a:lnTo>
                  <a:pt x="4101084" y="31241"/>
                </a:lnTo>
                <a:lnTo>
                  <a:pt x="4098036" y="32765"/>
                </a:lnTo>
                <a:lnTo>
                  <a:pt x="4096512" y="35813"/>
                </a:lnTo>
                <a:lnTo>
                  <a:pt x="4098036" y="38861"/>
                </a:lnTo>
                <a:lnTo>
                  <a:pt x="4101084" y="40385"/>
                </a:lnTo>
                <a:lnTo>
                  <a:pt x="4128516" y="40385"/>
                </a:lnTo>
                <a:lnTo>
                  <a:pt x="4131564" y="38861"/>
                </a:lnTo>
                <a:lnTo>
                  <a:pt x="4133088" y="35813"/>
                </a:lnTo>
                <a:lnTo>
                  <a:pt x="4131564" y="32765"/>
                </a:lnTo>
                <a:lnTo>
                  <a:pt x="4128516" y="31241"/>
                </a:lnTo>
                <a:close/>
              </a:path>
              <a:path w="4361180" h="71754">
                <a:moveTo>
                  <a:pt x="4191000" y="31241"/>
                </a:moveTo>
                <a:lnTo>
                  <a:pt x="4164329" y="31241"/>
                </a:lnTo>
                <a:lnTo>
                  <a:pt x="4161282" y="32765"/>
                </a:lnTo>
                <a:lnTo>
                  <a:pt x="4159758" y="35813"/>
                </a:lnTo>
                <a:lnTo>
                  <a:pt x="4161282" y="38861"/>
                </a:lnTo>
                <a:lnTo>
                  <a:pt x="4164329" y="40385"/>
                </a:lnTo>
                <a:lnTo>
                  <a:pt x="4191000" y="40385"/>
                </a:lnTo>
                <a:lnTo>
                  <a:pt x="4194048" y="38861"/>
                </a:lnTo>
                <a:lnTo>
                  <a:pt x="4195572" y="35813"/>
                </a:lnTo>
                <a:lnTo>
                  <a:pt x="4194048" y="32765"/>
                </a:lnTo>
                <a:lnTo>
                  <a:pt x="4191000" y="31241"/>
                </a:lnTo>
                <a:close/>
              </a:path>
              <a:path w="4361180" h="71754">
                <a:moveTo>
                  <a:pt x="4253484" y="31241"/>
                </a:moveTo>
                <a:lnTo>
                  <a:pt x="4226814" y="31241"/>
                </a:lnTo>
                <a:lnTo>
                  <a:pt x="4223766" y="32765"/>
                </a:lnTo>
                <a:lnTo>
                  <a:pt x="4222242" y="35813"/>
                </a:lnTo>
                <a:lnTo>
                  <a:pt x="4223766" y="38861"/>
                </a:lnTo>
                <a:lnTo>
                  <a:pt x="4226814" y="40385"/>
                </a:lnTo>
                <a:lnTo>
                  <a:pt x="4253484" y="40385"/>
                </a:lnTo>
                <a:lnTo>
                  <a:pt x="4256532" y="38861"/>
                </a:lnTo>
                <a:lnTo>
                  <a:pt x="4258056" y="35813"/>
                </a:lnTo>
                <a:lnTo>
                  <a:pt x="4256532" y="32765"/>
                </a:lnTo>
                <a:lnTo>
                  <a:pt x="4253484" y="31241"/>
                </a:lnTo>
                <a:close/>
              </a:path>
              <a:path w="4361180" h="71754">
                <a:moveTo>
                  <a:pt x="4289297" y="0"/>
                </a:moveTo>
                <a:lnTo>
                  <a:pt x="4313682" y="35813"/>
                </a:lnTo>
                <a:lnTo>
                  <a:pt x="4289297" y="71627"/>
                </a:lnTo>
                <a:lnTo>
                  <a:pt x="4351782" y="40385"/>
                </a:lnTo>
                <a:lnTo>
                  <a:pt x="4313682" y="40385"/>
                </a:lnTo>
                <a:lnTo>
                  <a:pt x="4316730" y="38861"/>
                </a:lnTo>
                <a:lnTo>
                  <a:pt x="4318254" y="35813"/>
                </a:lnTo>
                <a:lnTo>
                  <a:pt x="4316730" y="32765"/>
                </a:lnTo>
                <a:lnTo>
                  <a:pt x="4313682" y="31241"/>
                </a:lnTo>
                <a:lnTo>
                  <a:pt x="4351782" y="31241"/>
                </a:lnTo>
                <a:lnTo>
                  <a:pt x="4289297" y="0"/>
                </a:lnTo>
                <a:close/>
              </a:path>
              <a:path w="4361180" h="71754">
                <a:moveTo>
                  <a:pt x="4310569" y="31241"/>
                </a:moveTo>
                <a:lnTo>
                  <a:pt x="4289297" y="31241"/>
                </a:lnTo>
                <a:lnTo>
                  <a:pt x="4286250" y="32765"/>
                </a:lnTo>
                <a:lnTo>
                  <a:pt x="4284726" y="35813"/>
                </a:lnTo>
                <a:lnTo>
                  <a:pt x="4286250" y="38861"/>
                </a:lnTo>
                <a:lnTo>
                  <a:pt x="4289297" y="40385"/>
                </a:lnTo>
                <a:lnTo>
                  <a:pt x="4310569" y="40385"/>
                </a:lnTo>
                <a:lnTo>
                  <a:pt x="4313682" y="35813"/>
                </a:lnTo>
                <a:lnTo>
                  <a:pt x="4310569" y="31241"/>
                </a:lnTo>
                <a:close/>
              </a:path>
              <a:path w="4361180" h="71754">
                <a:moveTo>
                  <a:pt x="4351782" y="31241"/>
                </a:moveTo>
                <a:lnTo>
                  <a:pt x="4313682" y="31241"/>
                </a:lnTo>
                <a:lnTo>
                  <a:pt x="4316730" y="32765"/>
                </a:lnTo>
                <a:lnTo>
                  <a:pt x="4318254" y="35813"/>
                </a:lnTo>
                <a:lnTo>
                  <a:pt x="4316730" y="38861"/>
                </a:lnTo>
                <a:lnTo>
                  <a:pt x="4313682" y="40385"/>
                </a:lnTo>
                <a:lnTo>
                  <a:pt x="4351782" y="40385"/>
                </a:lnTo>
                <a:lnTo>
                  <a:pt x="4360926" y="35813"/>
                </a:lnTo>
                <a:lnTo>
                  <a:pt x="4351782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2041737" y="8148531"/>
            <a:ext cx="4240036" cy="70379"/>
          </a:xfrm>
          <a:custGeom>
            <a:avLst/>
            <a:gdLst/>
            <a:ahLst/>
            <a:cxnLst/>
            <a:rect l="l" t="t" r="r" b="b"/>
            <a:pathLst>
              <a:path w="4361180" h="72390">
                <a:moveTo>
                  <a:pt x="23621" y="12192"/>
                </a:moveTo>
                <a:lnTo>
                  <a:pt x="0" y="36576"/>
                </a:lnTo>
                <a:lnTo>
                  <a:pt x="23621" y="60198"/>
                </a:lnTo>
                <a:lnTo>
                  <a:pt x="43434" y="40386"/>
                </a:lnTo>
                <a:lnTo>
                  <a:pt x="23621" y="40386"/>
                </a:lnTo>
                <a:lnTo>
                  <a:pt x="20573" y="39624"/>
                </a:lnTo>
                <a:lnTo>
                  <a:pt x="19050" y="36576"/>
                </a:lnTo>
                <a:lnTo>
                  <a:pt x="20573" y="32766"/>
                </a:lnTo>
                <a:lnTo>
                  <a:pt x="23621" y="32004"/>
                </a:lnTo>
                <a:lnTo>
                  <a:pt x="42814" y="32004"/>
                </a:lnTo>
                <a:lnTo>
                  <a:pt x="23621" y="12192"/>
                </a:lnTo>
                <a:close/>
              </a:path>
              <a:path w="4361180" h="72390">
                <a:moveTo>
                  <a:pt x="42814" y="32004"/>
                </a:moveTo>
                <a:lnTo>
                  <a:pt x="23621" y="32004"/>
                </a:lnTo>
                <a:lnTo>
                  <a:pt x="20573" y="32766"/>
                </a:lnTo>
                <a:lnTo>
                  <a:pt x="19050" y="36576"/>
                </a:lnTo>
                <a:lnTo>
                  <a:pt x="20573" y="39624"/>
                </a:lnTo>
                <a:lnTo>
                  <a:pt x="23621" y="40386"/>
                </a:lnTo>
                <a:lnTo>
                  <a:pt x="43434" y="40386"/>
                </a:lnTo>
                <a:lnTo>
                  <a:pt x="47243" y="36576"/>
                </a:lnTo>
                <a:lnTo>
                  <a:pt x="42814" y="32004"/>
                </a:lnTo>
                <a:close/>
              </a:path>
              <a:path w="4361180" h="72390">
                <a:moveTo>
                  <a:pt x="50291" y="32004"/>
                </a:moveTo>
                <a:lnTo>
                  <a:pt x="42814" y="32004"/>
                </a:lnTo>
                <a:lnTo>
                  <a:pt x="47243" y="36576"/>
                </a:lnTo>
                <a:lnTo>
                  <a:pt x="43434" y="40386"/>
                </a:lnTo>
                <a:lnTo>
                  <a:pt x="50291" y="40386"/>
                </a:lnTo>
                <a:lnTo>
                  <a:pt x="53339" y="39624"/>
                </a:lnTo>
                <a:lnTo>
                  <a:pt x="54863" y="36576"/>
                </a:lnTo>
                <a:lnTo>
                  <a:pt x="53339" y="32766"/>
                </a:lnTo>
                <a:lnTo>
                  <a:pt x="50291" y="32004"/>
                </a:lnTo>
                <a:close/>
              </a:path>
              <a:path w="4361180" h="72390">
                <a:moveTo>
                  <a:pt x="113537" y="32004"/>
                </a:moveTo>
                <a:lnTo>
                  <a:pt x="86105" y="32004"/>
                </a:lnTo>
                <a:lnTo>
                  <a:pt x="83057" y="32766"/>
                </a:lnTo>
                <a:lnTo>
                  <a:pt x="81533" y="36576"/>
                </a:lnTo>
                <a:lnTo>
                  <a:pt x="83057" y="39624"/>
                </a:lnTo>
                <a:lnTo>
                  <a:pt x="86105" y="40386"/>
                </a:lnTo>
                <a:lnTo>
                  <a:pt x="113537" y="40386"/>
                </a:lnTo>
                <a:lnTo>
                  <a:pt x="116585" y="39624"/>
                </a:lnTo>
                <a:lnTo>
                  <a:pt x="117347" y="36576"/>
                </a:lnTo>
                <a:lnTo>
                  <a:pt x="116585" y="32766"/>
                </a:lnTo>
                <a:lnTo>
                  <a:pt x="113537" y="32004"/>
                </a:lnTo>
                <a:close/>
              </a:path>
              <a:path w="4361180" h="72390">
                <a:moveTo>
                  <a:pt x="176021" y="32004"/>
                </a:moveTo>
                <a:lnTo>
                  <a:pt x="149351" y="32004"/>
                </a:lnTo>
                <a:lnTo>
                  <a:pt x="145541" y="32766"/>
                </a:lnTo>
                <a:lnTo>
                  <a:pt x="144779" y="36576"/>
                </a:lnTo>
                <a:lnTo>
                  <a:pt x="145541" y="39624"/>
                </a:lnTo>
                <a:lnTo>
                  <a:pt x="149351" y="40386"/>
                </a:lnTo>
                <a:lnTo>
                  <a:pt x="176021" y="40386"/>
                </a:lnTo>
                <a:lnTo>
                  <a:pt x="179069" y="39624"/>
                </a:lnTo>
                <a:lnTo>
                  <a:pt x="180594" y="36576"/>
                </a:lnTo>
                <a:lnTo>
                  <a:pt x="179069" y="32766"/>
                </a:lnTo>
                <a:lnTo>
                  <a:pt x="176021" y="32004"/>
                </a:lnTo>
                <a:close/>
              </a:path>
              <a:path w="4361180" h="72390">
                <a:moveTo>
                  <a:pt x="238505" y="32004"/>
                </a:moveTo>
                <a:lnTo>
                  <a:pt x="211835" y="32004"/>
                </a:lnTo>
                <a:lnTo>
                  <a:pt x="208787" y="32766"/>
                </a:lnTo>
                <a:lnTo>
                  <a:pt x="207263" y="36576"/>
                </a:lnTo>
                <a:lnTo>
                  <a:pt x="208787" y="39624"/>
                </a:lnTo>
                <a:lnTo>
                  <a:pt x="211835" y="40386"/>
                </a:lnTo>
                <a:lnTo>
                  <a:pt x="238505" y="40386"/>
                </a:lnTo>
                <a:lnTo>
                  <a:pt x="241553" y="39624"/>
                </a:lnTo>
                <a:lnTo>
                  <a:pt x="243077" y="36576"/>
                </a:lnTo>
                <a:lnTo>
                  <a:pt x="241553" y="32766"/>
                </a:lnTo>
                <a:lnTo>
                  <a:pt x="238505" y="32004"/>
                </a:lnTo>
                <a:close/>
              </a:path>
              <a:path w="4361180" h="72390">
                <a:moveTo>
                  <a:pt x="300989" y="32004"/>
                </a:moveTo>
                <a:lnTo>
                  <a:pt x="274319" y="32004"/>
                </a:lnTo>
                <a:lnTo>
                  <a:pt x="271271" y="32766"/>
                </a:lnTo>
                <a:lnTo>
                  <a:pt x="269747" y="36576"/>
                </a:lnTo>
                <a:lnTo>
                  <a:pt x="271271" y="39624"/>
                </a:lnTo>
                <a:lnTo>
                  <a:pt x="274319" y="40386"/>
                </a:lnTo>
                <a:lnTo>
                  <a:pt x="300989" y="40386"/>
                </a:lnTo>
                <a:lnTo>
                  <a:pt x="304800" y="39624"/>
                </a:lnTo>
                <a:lnTo>
                  <a:pt x="305561" y="36576"/>
                </a:lnTo>
                <a:lnTo>
                  <a:pt x="304800" y="32766"/>
                </a:lnTo>
                <a:lnTo>
                  <a:pt x="300989" y="32004"/>
                </a:lnTo>
                <a:close/>
              </a:path>
              <a:path w="4361180" h="72390">
                <a:moveTo>
                  <a:pt x="364235" y="32004"/>
                </a:moveTo>
                <a:lnTo>
                  <a:pt x="337565" y="32004"/>
                </a:lnTo>
                <a:lnTo>
                  <a:pt x="333755" y="32766"/>
                </a:lnTo>
                <a:lnTo>
                  <a:pt x="332994" y="36576"/>
                </a:lnTo>
                <a:lnTo>
                  <a:pt x="333755" y="39624"/>
                </a:lnTo>
                <a:lnTo>
                  <a:pt x="337565" y="40386"/>
                </a:lnTo>
                <a:lnTo>
                  <a:pt x="364235" y="40386"/>
                </a:lnTo>
                <a:lnTo>
                  <a:pt x="367283" y="39624"/>
                </a:lnTo>
                <a:lnTo>
                  <a:pt x="368807" y="36576"/>
                </a:lnTo>
                <a:lnTo>
                  <a:pt x="367283" y="32766"/>
                </a:lnTo>
                <a:lnTo>
                  <a:pt x="364235" y="32004"/>
                </a:lnTo>
                <a:close/>
              </a:path>
              <a:path w="4361180" h="72390">
                <a:moveTo>
                  <a:pt x="426719" y="32004"/>
                </a:moveTo>
                <a:lnTo>
                  <a:pt x="400050" y="32004"/>
                </a:lnTo>
                <a:lnTo>
                  <a:pt x="397001" y="32766"/>
                </a:lnTo>
                <a:lnTo>
                  <a:pt x="395477" y="36576"/>
                </a:lnTo>
                <a:lnTo>
                  <a:pt x="397001" y="39624"/>
                </a:lnTo>
                <a:lnTo>
                  <a:pt x="400050" y="40386"/>
                </a:lnTo>
                <a:lnTo>
                  <a:pt x="426719" y="40386"/>
                </a:lnTo>
                <a:lnTo>
                  <a:pt x="429767" y="39624"/>
                </a:lnTo>
                <a:lnTo>
                  <a:pt x="431291" y="36576"/>
                </a:lnTo>
                <a:lnTo>
                  <a:pt x="429767" y="32766"/>
                </a:lnTo>
                <a:lnTo>
                  <a:pt x="426719" y="32004"/>
                </a:lnTo>
                <a:close/>
              </a:path>
              <a:path w="4361180" h="72390">
                <a:moveTo>
                  <a:pt x="489203" y="32004"/>
                </a:moveTo>
                <a:lnTo>
                  <a:pt x="462533" y="32004"/>
                </a:lnTo>
                <a:lnTo>
                  <a:pt x="459485" y="32766"/>
                </a:lnTo>
                <a:lnTo>
                  <a:pt x="457961" y="36576"/>
                </a:lnTo>
                <a:lnTo>
                  <a:pt x="459485" y="39624"/>
                </a:lnTo>
                <a:lnTo>
                  <a:pt x="462533" y="40386"/>
                </a:lnTo>
                <a:lnTo>
                  <a:pt x="489203" y="40386"/>
                </a:lnTo>
                <a:lnTo>
                  <a:pt x="493013" y="39624"/>
                </a:lnTo>
                <a:lnTo>
                  <a:pt x="493775" y="36576"/>
                </a:lnTo>
                <a:lnTo>
                  <a:pt x="493013" y="32766"/>
                </a:lnTo>
                <a:lnTo>
                  <a:pt x="489203" y="32004"/>
                </a:lnTo>
                <a:close/>
              </a:path>
              <a:path w="4361180" h="72390">
                <a:moveTo>
                  <a:pt x="552450" y="32004"/>
                </a:moveTo>
                <a:lnTo>
                  <a:pt x="525017" y="32004"/>
                </a:lnTo>
                <a:lnTo>
                  <a:pt x="521969" y="32766"/>
                </a:lnTo>
                <a:lnTo>
                  <a:pt x="521207" y="36576"/>
                </a:lnTo>
                <a:lnTo>
                  <a:pt x="521969" y="39624"/>
                </a:lnTo>
                <a:lnTo>
                  <a:pt x="525017" y="40386"/>
                </a:lnTo>
                <a:lnTo>
                  <a:pt x="552450" y="40386"/>
                </a:lnTo>
                <a:lnTo>
                  <a:pt x="555497" y="39624"/>
                </a:lnTo>
                <a:lnTo>
                  <a:pt x="557021" y="36576"/>
                </a:lnTo>
                <a:lnTo>
                  <a:pt x="555497" y="32766"/>
                </a:lnTo>
                <a:lnTo>
                  <a:pt x="552450" y="32004"/>
                </a:lnTo>
                <a:close/>
              </a:path>
              <a:path w="4361180" h="72390">
                <a:moveTo>
                  <a:pt x="614933" y="32004"/>
                </a:moveTo>
                <a:lnTo>
                  <a:pt x="588263" y="32004"/>
                </a:lnTo>
                <a:lnTo>
                  <a:pt x="585215" y="32766"/>
                </a:lnTo>
                <a:lnTo>
                  <a:pt x="583691" y="36576"/>
                </a:lnTo>
                <a:lnTo>
                  <a:pt x="585215" y="39624"/>
                </a:lnTo>
                <a:lnTo>
                  <a:pt x="588263" y="40386"/>
                </a:lnTo>
                <a:lnTo>
                  <a:pt x="614933" y="40386"/>
                </a:lnTo>
                <a:lnTo>
                  <a:pt x="617982" y="39624"/>
                </a:lnTo>
                <a:lnTo>
                  <a:pt x="619505" y="36576"/>
                </a:lnTo>
                <a:lnTo>
                  <a:pt x="617982" y="32766"/>
                </a:lnTo>
                <a:lnTo>
                  <a:pt x="614933" y="32004"/>
                </a:lnTo>
                <a:close/>
              </a:path>
              <a:path w="4361180" h="72390">
                <a:moveTo>
                  <a:pt x="677417" y="32004"/>
                </a:moveTo>
                <a:lnTo>
                  <a:pt x="650747" y="32004"/>
                </a:lnTo>
                <a:lnTo>
                  <a:pt x="647700" y="32766"/>
                </a:lnTo>
                <a:lnTo>
                  <a:pt x="646176" y="36576"/>
                </a:lnTo>
                <a:lnTo>
                  <a:pt x="647700" y="39624"/>
                </a:lnTo>
                <a:lnTo>
                  <a:pt x="650747" y="40386"/>
                </a:lnTo>
                <a:lnTo>
                  <a:pt x="677417" y="40386"/>
                </a:lnTo>
                <a:lnTo>
                  <a:pt x="681227" y="39624"/>
                </a:lnTo>
                <a:lnTo>
                  <a:pt x="681989" y="36576"/>
                </a:lnTo>
                <a:lnTo>
                  <a:pt x="681227" y="32766"/>
                </a:lnTo>
                <a:lnTo>
                  <a:pt x="677417" y="32004"/>
                </a:lnTo>
                <a:close/>
              </a:path>
              <a:path w="4361180" h="72390">
                <a:moveTo>
                  <a:pt x="740663" y="32004"/>
                </a:moveTo>
                <a:lnTo>
                  <a:pt x="713232" y="32004"/>
                </a:lnTo>
                <a:lnTo>
                  <a:pt x="710183" y="32766"/>
                </a:lnTo>
                <a:lnTo>
                  <a:pt x="709421" y="36576"/>
                </a:lnTo>
                <a:lnTo>
                  <a:pt x="710183" y="39624"/>
                </a:lnTo>
                <a:lnTo>
                  <a:pt x="713232" y="40386"/>
                </a:lnTo>
                <a:lnTo>
                  <a:pt x="740663" y="40386"/>
                </a:lnTo>
                <a:lnTo>
                  <a:pt x="743711" y="39624"/>
                </a:lnTo>
                <a:lnTo>
                  <a:pt x="745235" y="36576"/>
                </a:lnTo>
                <a:lnTo>
                  <a:pt x="743711" y="32766"/>
                </a:lnTo>
                <a:lnTo>
                  <a:pt x="740663" y="32004"/>
                </a:lnTo>
                <a:close/>
              </a:path>
              <a:path w="4361180" h="72390">
                <a:moveTo>
                  <a:pt x="803147" y="32004"/>
                </a:moveTo>
                <a:lnTo>
                  <a:pt x="776477" y="32004"/>
                </a:lnTo>
                <a:lnTo>
                  <a:pt x="773429" y="32766"/>
                </a:lnTo>
                <a:lnTo>
                  <a:pt x="771905" y="36576"/>
                </a:lnTo>
                <a:lnTo>
                  <a:pt x="773429" y="39624"/>
                </a:lnTo>
                <a:lnTo>
                  <a:pt x="776477" y="40386"/>
                </a:lnTo>
                <a:lnTo>
                  <a:pt x="803147" y="40386"/>
                </a:lnTo>
                <a:lnTo>
                  <a:pt x="806195" y="39624"/>
                </a:lnTo>
                <a:lnTo>
                  <a:pt x="807719" y="36576"/>
                </a:lnTo>
                <a:lnTo>
                  <a:pt x="806195" y="32766"/>
                </a:lnTo>
                <a:lnTo>
                  <a:pt x="803147" y="32004"/>
                </a:lnTo>
                <a:close/>
              </a:path>
              <a:path w="4361180" h="72390">
                <a:moveTo>
                  <a:pt x="865632" y="32004"/>
                </a:moveTo>
                <a:lnTo>
                  <a:pt x="838961" y="32004"/>
                </a:lnTo>
                <a:lnTo>
                  <a:pt x="835913" y="32766"/>
                </a:lnTo>
                <a:lnTo>
                  <a:pt x="834389" y="36576"/>
                </a:lnTo>
                <a:lnTo>
                  <a:pt x="835913" y="39624"/>
                </a:lnTo>
                <a:lnTo>
                  <a:pt x="838961" y="40386"/>
                </a:lnTo>
                <a:lnTo>
                  <a:pt x="865632" y="40386"/>
                </a:lnTo>
                <a:lnTo>
                  <a:pt x="868679" y="39624"/>
                </a:lnTo>
                <a:lnTo>
                  <a:pt x="870203" y="36576"/>
                </a:lnTo>
                <a:lnTo>
                  <a:pt x="868679" y="32766"/>
                </a:lnTo>
                <a:lnTo>
                  <a:pt x="865632" y="32004"/>
                </a:lnTo>
                <a:close/>
              </a:path>
              <a:path w="4361180" h="72390">
                <a:moveTo>
                  <a:pt x="928877" y="32004"/>
                </a:moveTo>
                <a:lnTo>
                  <a:pt x="901445" y="32004"/>
                </a:lnTo>
                <a:lnTo>
                  <a:pt x="898397" y="32766"/>
                </a:lnTo>
                <a:lnTo>
                  <a:pt x="897635" y="36576"/>
                </a:lnTo>
                <a:lnTo>
                  <a:pt x="898397" y="39624"/>
                </a:lnTo>
                <a:lnTo>
                  <a:pt x="901445" y="40386"/>
                </a:lnTo>
                <a:lnTo>
                  <a:pt x="928877" y="40386"/>
                </a:lnTo>
                <a:lnTo>
                  <a:pt x="931926" y="39624"/>
                </a:lnTo>
                <a:lnTo>
                  <a:pt x="933450" y="36576"/>
                </a:lnTo>
                <a:lnTo>
                  <a:pt x="931926" y="32766"/>
                </a:lnTo>
                <a:lnTo>
                  <a:pt x="928877" y="32004"/>
                </a:lnTo>
                <a:close/>
              </a:path>
              <a:path w="4361180" h="72390">
                <a:moveTo>
                  <a:pt x="991361" y="32004"/>
                </a:moveTo>
                <a:lnTo>
                  <a:pt x="964691" y="32004"/>
                </a:lnTo>
                <a:lnTo>
                  <a:pt x="961644" y="32766"/>
                </a:lnTo>
                <a:lnTo>
                  <a:pt x="960119" y="36576"/>
                </a:lnTo>
                <a:lnTo>
                  <a:pt x="961644" y="39624"/>
                </a:lnTo>
                <a:lnTo>
                  <a:pt x="964691" y="40386"/>
                </a:lnTo>
                <a:lnTo>
                  <a:pt x="991361" y="40386"/>
                </a:lnTo>
                <a:lnTo>
                  <a:pt x="994409" y="39624"/>
                </a:lnTo>
                <a:lnTo>
                  <a:pt x="995933" y="36576"/>
                </a:lnTo>
                <a:lnTo>
                  <a:pt x="994409" y="32766"/>
                </a:lnTo>
                <a:lnTo>
                  <a:pt x="991361" y="32004"/>
                </a:lnTo>
                <a:close/>
              </a:path>
              <a:path w="4361180" h="72390">
                <a:moveTo>
                  <a:pt x="1053845" y="32004"/>
                </a:moveTo>
                <a:lnTo>
                  <a:pt x="1027176" y="32004"/>
                </a:lnTo>
                <a:lnTo>
                  <a:pt x="1024127" y="32766"/>
                </a:lnTo>
                <a:lnTo>
                  <a:pt x="1022603" y="36576"/>
                </a:lnTo>
                <a:lnTo>
                  <a:pt x="1024127" y="39624"/>
                </a:lnTo>
                <a:lnTo>
                  <a:pt x="1027176" y="40386"/>
                </a:lnTo>
                <a:lnTo>
                  <a:pt x="1053845" y="40386"/>
                </a:lnTo>
                <a:lnTo>
                  <a:pt x="1056894" y="39624"/>
                </a:lnTo>
                <a:lnTo>
                  <a:pt x="1058417" y="36576"/>
                </a:lnTo>
                <a:lnTo>
                  <a:pt x="1056894" y="32766"/>
                </a:lnTo>
                <a:lnTo>
                  <a:pt x="1053845" y="32004"/>
                </a:lnTo>
                <a:close/>
              </a:path>
              <a:path w="4361180" h="72390">
                <a:moveTo>
                  <a:pt x="1117091" y="32004"/>
                </a:moveTo>
                <a:lnTo>
                  <a:pt x="1089659" y="32004"/>
                </a:lnTo>
                <a:lnTo>
                  <a:pt x="1086611" y="32766"/>
                </a:lnTo>
                <a:lnTo>
                  <a:pt x="1085088" y="36576"/>
                </a:lnTo>
                <a:lnTo>
                  <a:pt x="1086611" y="39624"/>
                </a:lnTo>
                <a:lnTo>
                  <a:pt x="1089659" y="40386"/>
                </a:lnTo>
                <a:lnTo>
                  <a:pt x="1117091" y="40386"/>
                </a:lnTo>
                <a:lnTo>
                  <a:pt x="1120139" y="39624"/>
                </a:lnTo>
                <a:lnTo>
                  <a:pt x="1121664" y="36576"/>
                </a:lnTo>
                <a:lnTo>
                  <a:pt x="1120139" y="32766"/>
                </a:lnTo>
                <a:lnTo>
                  <a:pt x="1117091" y="32004"/>
                </a:lnTo>
                <a:close/>
              </a:path>
              <a:path w="4361180" h="72390">
                <a:moveTo>
                  <a:pt x="1179576" y="32004"/>
                </a:moveTo>
                <a:lnTo>
                  <a:pt x="1152905" y="32004"/>
                </a:lnTo>
                <a:lnTo>
                  <a:pt x="1149858" y="32766"/>
                </a:lnTo>
                <a:lnTo>
                  <a:pt x="1148333" y="36576"/>
                </a:lnTo>
                <a:lnTo>
                  <a:pt x="1149858" y="39624"/>
                </a:lnTo>
                <a:lnTo>
                  <a:pt x="1152905" y="40386"/>
                </a:lnTo>
                <a:lnTo>
                  <a:pt x="1179576" y="40386"/>
                </a:lnTo>
                <a:lnTo>
                  <a:pt x="1182624" y="39624"/>
                </a:lnTo>
                <a:lnTo>
                  <a:pt x="1184148" y="36576"/>
                </a:lnTo>
                <a:lnTo>
                  <a:pt x="1182624" y="32766"/>
                </a:lnTo>
                <a:lnTo>
                  <a:pt x="1179576" y="32004"/>
                </a:lnTo>
                <a:close/>
              </a:path>
              <a:path w="4361180" h="72390">
                <a:moveTo>
                  <a:pt x="1242060" y="32004"/>
                </a:moveTo>
                <a:lnTo>
                  <a:pt x="1215389" y="32004"/>
                </a:lnTo>
                <a:lnTo>
                  <a:pt x="1212341" y="32766"/>
                </a:lnTo>
                <a:lnTo>
                  <a:pt x="1210817" y="36576"/>
                </a:lnTo>
                <a:lnTo>
                  <a:pt x="1212341" y="39624"/>
                </a:lnTo>
                <a:lnTo>
                  <a:pt x="1215389" y="40386"/>
                </a:lnTo>
                <a:lnTo>
                  <a:pt x="1242060" y="40386"/>
                </a:lnTo>
                <a:lnTo>
                  <a:pt x="1245107" y="39624"/>
                </a:lnTo>
                <a:lnTo>
                  <a:pt x="1246631" y="36576"/>
                </a:lnTo>
                <a:lnTo>
                  <a:pt x="1245107" y="32766"/>
                </a:lnTo>
                <a:lnTo>
                  <a:pt x="1242060" y="32004"/>
                </a:lnTo>
                <a:close/>
              </a:path>
              <a:path w="4361180" h="72390">
                <a:moveTo>
                  <a:pt x="1305305" y="32004"/>
                </a:moveTo>
                <a:lnTo>
                  <a:pt x="1277874" y="32004"/>
                </a:lnTo>
                <a:lnTo>
                  <a:pt x="1274826" y="32766"/>
                </a:lnTo>
                <a:lnTo>
                  <a:pt x="1273302" y="36576"/>
                </a:lnTo>
                <a:lnTo>
                  <a:pt x="1274826" y="39624"/>
                </a:lnTo>
                <a:lnTo>
                  <a:pt x="1277874" y="40386"/>
                </a:lnTo>
                <a:lnTo>
                  <a:pt x="1305305" y="40386"/>
                </a:lnTo>
                <a:lnTo>
                  <a:pt x="1308353" y="39624"/>
                </a:lnTo>
                <a:lnTo>
                  <a:pt x="1309115" y="36576"/>
                </a:lnTo>
                <a:lnTo>
                  <a:pt x="1308353" y="32766"/>
                </a:lnTo>
                <a:lnTo>
                  <a:pt x="1305305" y="32004"/>
                </a:lnTo>
                <a:close/>
              </a:path>
              <a:path w="4361180" h="72390">
                <a:moveTo>
                  <a:pt x="1367789" y="32004"/>
                </a:moveTo>
                <a:lnTo>
                  <a:pt x="1341119" y="32004"/>
                </a:lnTo>
                <a:lnTo>
                  <a:pt x="1338072" y="32766"/>
                </a:lnTo>
                <a:lnTo>
                  <a:pt x="1336548" y="36576"/>
                </a:lnTo>
                <a:lnTo>
                  <a:pt x="1338072" y="39624"/>
                </a:lnTo>
                <a:lnTo>
                  <a:pt x="1341119" y="40386"/>
                </a:lnTo>
                <a:lnTo>
                  <a:pt x="1367789" y="40386"/>
                </a:lnTo>
                <a:lnTo>
                  <a:pt x="1370838" y="39624"/>
                </a:lnTo>
                <a:lnTo>
                  <a:pt x="1372362" y="36576"/>
                </a:lnTo>
                <a:lnTo>
                  <a:pt x="1370838" y="32766"/>
                </a:lnTo>
                <a:lnTo>
                  <a:pt x="1367789" y="32004"/>
                </a:lnTo>
                <a:close/>
              </a:path>
              <a:path w="4361180" h="72390">
                <a:moveTo>
                  <a:pt x="1430274" y="32004"/>
                </a:moveTo>
                <a:lnTo>
                  <a:pt x="1403603" y="32004"/>
                </a:lnTo>
                <a:lnTo>
                  <a:pt x="1400555" y="32766"/>
                </a:lnTo>
                <a:lnTo>
                  <a:pt x="1399031" y="36576"/>
                </a:lnTo>
                <a:lnTo>
                  <a:pt x="1400555" y="39624"/>
                </a:lnTo>
                <a:lnTo>
                  <a:pt x="1403603" y="40386"/>
                </a:lnTo>
                <a:lnTo>
                  <a:pt x="1430274" y="40386"/>
                </a:lnTo>
                <a:lnTo>
                  <a:pt x="1433322" y="39624"/>
                </a:lnTo>
                <a:lnTo>
                  <a:pt x="1434845" y="36576"/>
                </a:lnTo>
                <a:lnTo>
                  <a:pt x="1433322" y="32766"/>
                </a:lnTo>
                <a:lnTo>
                  <a:pt x="1430274" y="32004"/>
                </a:lnTo>
                <a:close/>
              </a:path>
              <a:path w="4361180" h="72390">
                <a:moveTo>
                  <a:pt x="1493519" y="32004"/>
                </a:moveTo>
                <a:lnTo>
                  <a:pt x="1466088" y="32004"/>
                </a:lnTo>
                <a:lnTo>
                  <a:pt x="1463039" y="32766"/>
                </a:lnTo>
                <a:lnTo>
                  <a:pt x="1461515" y="36576"/>
                </a:lnTo>
                <a:lnTo>
                  <a:pt x="1463039" y="39624"/>
                </a:lnTo>
                <a:lnTo>
                  <a:pt x="1466088" y="40386"/>
                </a:lnTo>
                <a:lnTo>
                  <a:pt x="1493519" y="40386"/>
                </a:lnTo>
                <a:lnTo>
                  <a:pt x="1496567" y="39624"/>
                </a:lnTo>
                <a:lnTo>
                  <a:pt x="1497329" y="36576"/>
                </a:lnTo>
                <a:lnTo>
                  <a:pt x="1496567" y="32766"/>
                </a:lnTo>
                <a:lnTo>
                  <a:pt x="1493519" y="32004"/>
                </a:lnTo>
                <a:close/>
              </a:path>
              <a:path w="4361180" h="72390">
                <a:moveTo>
                  <a:pt x="1556003" y="32004"/>
                </a:moveTo>
                <a:lnTo>
                  <a:pt x="1529333" y="32004"/>
                </a:lnTo>
                <a:lnTo>
                  <a:pt x="1525524" y="32766"/>
                </a:lnTo>
                <a:lnTo>
                  <a:pt x="1524762" y="36576"/>
                </a:lnTo>
                <a:lnTo>
                  <a:pt x="1525524" y="39624"/>
                </a:lnTo>
                <a:lnTo>
                  <a:pt x="1529333" y="40386"/>
                </a:lnTo>
                <a:lnTo>
                  <a:pt x="1556003" y="40386"/>
                </a:lnTo>
                <a:lnTo>
                  <a:pt x="1559052" y="39624"/>
                </a:lnTo>
                <a:lnTo>
                  <a:pt x="1560576" y="36576"/>
                </a:lnTo>
                <a:lnTo>
                  <a:pt x="1559052" y="32766"/>
                </a:lnTo>
                <a:lnTo>
                  <a:pt x="1556003" y="32004"/>
                </a:lnTo>
                <a:close/>
              </a:path>
              <a:path w="4361180" h="72390">
                <a:moveTo>
                  <a:pt x="1618488" y="32004"/>
                </a:moveTo>
                <a:lnTo>
                  <a:pt x="1591817" y="32004"/>
                </a:lnTo>
                <a:lnTo>
                  <a:pt x="1588769" y="32766"/>
                </a:lnTo>
                <a:lnTo>
                  <a:pt x="1587245" y="36576"/>
                </a:lnTo>
                <a:lnTo>
                  <a:pt x="1588769" y="39624"/>
                </a:lnTo>
                <a:lnTo>
                  <a:pt x="1591817" y="40386"/>
                </a:lnTo>
                <a:lnTo>
                  <a:pt x="1618488" y="40386"/>
                </a:lnTo>
                <a:lnTo>
                  <a:pt x="1621536" y="39624"/>
                </a:lnTo>
                <a:lnTo>
                  <a:pt x="1623060" y="36576"/>
                </a:lnTo>
                <a:lnTo>
                  <a:pt x="1621536" y="32766"/>
                </a:lnTo>
                <a:lnTo>
                  <a:pt x="1618488" y="32004"/>
                </a:lnTo>
                <a:close/>
              </a:path>
              <a:path w="4361180" h="72390">
                <a:moveTo>
                  <a:pt x="1681733" y="32004"/>
                </a:moveTo>
                <a:lnTo>
                  <a:pt x="1654302" y="32004"/>
                </a:lnTo>
                <a:lnTo>
                  <a:pt x="1651253" y="32766"/>
                </a:lnTo>
                <a:lnTo>
                  <a:pt x="1649729" y="36576"/>
                </a:lnTo>
                <a:lnTo>
                  <a:pt x="1651253" y="39624"/>
                </a:lnTo>
                <a:lnTo>
                  <a:pt x="1654302" y="40386"/>
                </a:lnTo>
                <a:lnTo>
                  <a:pt x="1681733" y="40386"/>
                </a:lnTo>
                <a:lnTo>
                  <a:pt x="1684781" y="39624"/>
                </a:lnTo>
                <a:lnTo>
                  <a:pt x="1685543" y="36576"/>
                </a:lnTo>
                <a:lnTo>
                  <a:pt x="1684781" y="32766"/>
                </a:lnTo>
                <a:lnTo>
                  <a:pt x="1681733" y="32004"/>
                </a:lnTo>
                <a:close/>
              </a:path>
              <a:path w="4361180" h="72390">
                <a:moveTo>
                  <a:pt x="1744217" y="32004"/>
                </a:moveTo>
                <a:lnTo>
                  <a:pt x="1717548" y="32004"/>
                </a:lnTo>
                <a:lnTo>
                  <a:pt x="1713738" y="32766"/>
                </a:lnTo>
                <a:lnTo>
                  <a:pt x="1712976" y="36576"/>
                </a:lnTo>
                <a:lnTo>
                  <a:pt x="1713738" y="39624"/>
                </a:lnTo>
                <a:lnTo>
                  <a:pt x="1717548" y="40386"/>
                </a:lnTo>
                <a:lnTo>
                  <a:pt x="1744217" y="40386"/>
                </a:lnTo>
                <a:lnTo>
                  <a:pt x="1747265" y="39624"/>
                </a:lnTo>
                <a:lnTo>
                  <a:pt x="1748789" y="36576"/>
                </a:lnTo>
                <a:lnTo>
                  <a:pt x="1747265" y="32766"/>
                </a:lnTo>
                <a:lnTo>
                  <a:pt x="1744217" y="32004"/>
                </a:lnTo>
                <a:close/>
              </a:path>
              <a:path w="4361180" h="72390">
                <a:moveTo>
                  <a:pt x="1806702" y="32004"/>
                </a:moveTo>
                <a:lnTo>
                  <a:pt x="1780031" y="32004"/>
                </a:lnTo>
                <a:lnTo>
                  <a:pt x="1776983" y="32766"/>
                </a:lnTo>
                <a:lnTo>
                  <a:pt x="1775460" y="36576"/>
                </a:lnTo>
                <a:lnTo>
                  <a:pt x="1776983" y="39624"/>
                </a:lnTo>
                <a:lnTo>
                  <a:pt x="1780031" y="40386"/>
                </a:lnTo>
                <a:lnTo>
                  <a:pt x="1806702" y="40386"/>
                </a:lnTo>
                <a:lnTo>
                  <a:pt x="1809750" y="39624"/>
                </a:lnTo>
                <a:lnTo>
                  <a:pt x="1811274" y="36576"/>
                </a:lnTo>
                <a:lnTo>
                  <a:pt x="1809750" y="32766"/>
                </a:lnTo>
                <a:lnTo>
                  <a:pt x="1806702" y="32004"/>
                </a:lnTo>
                <a:close/>
              </a:path>
              <a:path w="4361180" h="72390">
                <a:moveTo>
                  <a:pt x="1869186" y="32004"/>
                </a:moveTo>
                <a:lnTo>
                  <a:pt x="1842515" y="32004"/>
                </a:lnTo>
                <a:lnTo>
                  <a:pt x="1839467" y="32766"/>
                </a:lnTo>
                <a:lnTo>
                  <a:pt x="1837943" y="36576"/>
                </a:lnTo>
                <a:lnTo>
                  <a:pt x="1839467" y="39624"/>
                </a:lnTo>
                <a:lnTo>
                  <a:pt x="1842515" y="40386"/>
                </a:lnTo>
                <a:lnTo>
                  <a:pt x="1869186" y="40386"/>
                </a:lnTo>
                <a:lnTo>
                  <a:pt x="1872995" y="39624"/>
                </a:lnTo>
                <a:lnTo>
                  <a:pt x="1873757" y="36576"/>
                </a:lnTo>
                <a:lnTo>
                  <a:pt x="1872995" y="32766"/>
                </a:lnTo>
                <a:lnTo>
                  <a:pt x="1869186" y="32004"/>
                </a:lnTo>
                <a:close/>
              </a:path>
              <a:path w="4361180" h="72390">
                <a:moveTo>
                  <a:pt x="1932431" y="32004"/>
                </a:moveTo>
                <a:lnTo>
                  <a:pt x="1905762" y="32004"/>
                </a:lnTo>
                <a:lnTo>
                  <a:pt x="1901952" y="32766"/>
                </a:lnTo>
                <a:lnTo>
                  <a:pt x="1901189" y="36576"/>
                </a:lnTo>
                <a:lnTo>
                  <a:pt x="1901952" y="39624"/>
                </a:lnTo>
                <a:lnTo>
                  <a:pt x="1905762" y="40386"/>
                </a:lnTo>
                <a:lnTo>
                  <a:pt x="1932431" y="40386"/>
                </a:lnTo>
                <a:lnTo>
                  <a:pt x="1935479" y="39624"/>
                </a:lnTo>
                <a:lnTo>
                  <a:pt x="1937003" y="36576"/>
                </a:lnTo>
                <a:lnTo>
                  <a:pt x="1935479" y="32766"/>
                </a:lnTo>
                <a:lnTo>
                  <a:pt x="1932431" y="32004"/>
                </a:lnTo>
                <a:close/>
              </a:path>
              <a:path w="4361180" h="72390">
                <a:moveTo>
                  <a:pt x="1994915" y="32004"/>
                </a:moveTo>
                <a:lnTo>
                  <a:pt x="1968245" y="32004"/>
                </a:lnTo>
                <a:lnTo>
                  <a:pt x="1965198" y="32766"/>
                </a:lnTo>
                <a:lnTo>
                  <a:pt x="1963674" y="36576"/>
                </a:lnTo>
                <a:lnTo>
                  <a:pt x="1965198" y="39624"/>
                </a:lnTo>
                <a:lnTo>
                  <a:pt x="1968245" y="40386"/>
                </a:lnTo>
                <a:lnTo>
                  <a:pt x="1994915" y="40386"/>
                </a:lnTo>
                <a:lnTo>
                  <a:pt x="1997964" y="39624"/>
                </a:lnTo>
                <a:lnTo>
                  <a:pt x="1999488" y="36576"/>
                </a:lnTo>
                <a:lnTo>
                  <a:pt x="1997964" y="32766"/>
                </a:lnTo>
                <a:lnTo>
                  <a:pt x="1994915" y="32004"/>
                </a:lnTo>
                <a:close/>
              </a:path>
              <a:path w="4361180" h="72390">
                <a:moveTo>
                  <a:pt x="2057400" y="32004"/>
                </a:moveTo>
                <a:lnTo>
                  <a:pt x="2030729" y="32004"/>
                </a:lnTo>
                <a:lnTo>
                  <a:pt x="2027681" y="32766"/>
                </a:lnTo>
                <a:lnTo>
                  <a:pt x="2026157" y="36576"/>
                </a:lnTo>
                <a:lnTo>
                  <a:pt x="2027681" y="39624"/>
                </a:lnTo>
                <a:lnTo>
                  <a:pt x="2030729" y="40386"/>
                </a:lnTo>
                <a:lnTo>
                  <a:pt x="2057400" y="40386"/>
                </a:lnTo>
                <a:lnTo>
                  <a:pt x="2061210" y="39624"/>
                </a:lnTo>
                <a:lnTo>
                  <a:pt x="2061972" y="36576"/>
                </a:lnTo>
                <a:lnTo>
                  <a:pt x="2061210" y="32766"/>
                </a:lnTo>
                <a:lnTo>
                  <a:pt x="2057400" y="32004"/>
                </a:lnTo>
                <a:close/>
              </a:path>
              <a:path w="4361180" h="72390">
                <a:moveTo>
                  <a:pt x="2120645" y="32004"/>
                </a:moveTo>
                <a:lnTo>
                  <a:pt x="2093214" y="32004"/>
                </a:lnTo>
                <a:lnTo>
                  <a:pt x="2090165" y="32766"/>
                </a:lnTo>
                <a:lnTo>
                  <a:pt x="2089403" y="36576"/>
                </a:lnTo>
                <a:lnTo>
                  <a:pt x="2090165" y="39624"/>
                </a:lnTo>
                <a:lnTo>
                  <a:pt x="2093214" y="40386"/>
                </a:lnTo>
                <a:lnTo>
                  <a:pt x="2120645" y="40386"/>
                </a:lnTo>
                <a:lnTo>
                  <a:pt x="2123693" y="39624"/>
                </a:lnTo>
                <a:lnTo>
                  <a:pt x="2125217" y="36576"/>
                </a:lnTo>
                <a:lnTo>
                  <a:pt x="2123693" y="32766"/>
                </a:lnTo>
                <a:lnTo>
                  <a:pt x="2120645" y="32004"/>
                </a:lnTo>
                <a:close/>
              </a:path>
              <a:path w="4361180" h="72390">
                <a:moveTo>
                  <a:pt x="2183129" y="32004"/>
                </a:moveTo>
                <a:lnTo>
                  <a:pt x="2156460" y="32004"/>
                </a:lnTo>
                <a:lnTo>
                  <a:pt x="2153412" y="32766"/>
                </a:lnTo>
                <a:lnTo>
                  <a:pt x="2151888" y="36576"/>
                </a:lnTo>
                <a:lnTo>
                  <a:pt x="2153412" y="39624"/>
                </a:lnTo>
                <a:lnTo>
                  <a:pt x="2156460" y="40386"/>
                </a:lnTo>
                <a:lnTo>
                  <a:pt x="2183129" y="40386"/>
                </a:lnTo>
                <a:lnTo>
                  <a:pt x="2186178" y="39624"/>
                </a:lnTo>
                <a:lnTo>
                  <a:pt x="2187702" y="36576"/>
                </a:lnTo>
                <a:lnTo>
                  <a:pt x="2186178" y="32766"/>
                </a:lnTo>
                <a:lnTo>
                  <a:pt x="2183129" y="32004"/>
                </a:lnTo>
                <a:close/>
              </a:path>
              <a:path w="4361180" h="72390">
                <a:moveTo>
                  <a:pt x="2245614" y="32004"/>
                </a:moveTo>
                <a:lnTo>
                  <a:pt x="2218943" y="32004"/>
                </a:lnTo>
                <a:lnTo>
                  <a:pt x="2215895" y="32766"/>
                </a:lnTo>
                <a:lnTo>
                  <a:pt x="2214372" y="36576"/>
                </a:lnTo>
                <a:lnTo>
                  <a:pt x="2215895" y="39624"/>
                </a:lnTo>
                <a:lnTo>
                  <a:pt x="2218943" y="40386"/>
                </a:lnTo>
                <a:lnTo>
                  <a:pt x="2245614" y="40386"/>
                </a:lnTo>
                <a:lnTo>
                  <a:pt x="2249424" y="39624"/>
                </a:lnTo>
                <a:lnTo>
                  <a:pt x="2250186" y="36576"/>
                </a:lnTo>
                <a:lnTo>
                  <a:pt x="2249424" y="32766"/>
                </a:lnTo>
                <a:lnTo>
                  <a:pt x="2245614" y="32004"/>
                </a:lnTo>
                <a:close/>
              </a:path>
              <a:path w="4361180" h="72390">
                <a:moveTo>
                  <a:pt x="2308860" y="32004"/>
                </a:moveTo>
                <a:lnTo>
                  <a:pt x="2281428" y="32004"/>
                </a:lnTo>
                <a:lnTo>
                  <a:pt x="2278379" y="32766"/>
                </a:lnTo>
                <a:lnTo>
                  <a:pt x="2277617" y="36576"/>
                </a:lnTo>
                <a:lnTo>
                  <a:pt x="2278379" y="39624"/>
                </a:lnTo>
                <a:lnTo>
                  <a:pt x="2281428" y="40386"/>
                </a:lnTo>
                <a:lnTo>
                  <a:pt x="2308860" y="40386"/>
                </a:lnTo>
                <a:lnTo>
                  <a:pt x="2311907" y="39624"/>
                </a:lnTo>
                <a:lnTo>
                  <a:pt x="2313431" y="36576"/>
                </a:lnTo>
                <a:lnTo>
                  <a:pt x="2311907" y="32766"/>
                </a:lnTo>
                <a:lnTo>
                  <a:pt x="2308860" y="32004"/>
                </a:lnTo>
                <a:close/>
              </a:path>
              <a:path w="4361180" h="72390">
                <a:moveTo>
                  <a:pt x="2371343" y="32004"/>
                </a:moveTo>
                <a:lnTo>
                  <a:pt x="2344674" y="32004"/>
                </a:lnTo>
                <a:lnTo>
                  <a:pt x="2341626" y="32766"/>
                </a:lnTo>
                <a:lnTo>
                  <a:pt x="2340102" y="36576"/>
                </a:lnTo>
                <a:lnTo>
                  <a:pt x="2341626" y="39624"/>
                </a:lnTo>
                <a:lnTo>
                  <a:pt x="2344674" y="40386"/>
                </a:lnTo>
                <a:lnTo>
                  <a:pt x="2371343" y="40386"/>
                </a:lnTo>
                <a:lnTo>
                  <a:pt x="2374391" y="39624"/>
                </a:lnTo>
                <a:lnTo>
                  <a:pt x="2375916" y="36576"/>
                </a:lnTo>
                <a:lnTo>
                  <a:pt x="2374391" y="32766"/>
                </a:lnTo>
                <a:lnTo>
                  <a:pt x="2371343" y="32004"/>
                </a:lnTo>
                <a:close/>
              </a:path>
              <a:path w="4361180" h="72390">
                <a:moveTo>
                  <a:pt x="2433828" y="32004"/>
                </a:moveTo>
                <a:lnTo>
                  <a:pt x="2407157" y="32004"/>
                </a:lnTo>
                <a:lnTo>
                  <a:pt x="2404110" y="32766"/>
                </a:lnTo>
                <a:lnTo>
                  <a:pt x="2402586" y="36576"/>
                </a:lnTo>
                <a:lnTo>
                  <a:pt x="2404110" y="39624"/>
                </a:lnTo>
                <a:lnTo>
                  <a:pt x="2407157" y="40386"/>
                </a:lnTo>
                <a:lnTo>
                  <a:pt x="2433828" y="40386"/>
                </a:lnTo>
                <a:lnTo>
                  <a:pt x="2436876" y="39624"/>
                </a:lnTo>
                <a:lnTo>
                  <a:pt x="2438400" y="36576"/>
                </a:lnTo>
                <a:lnTo>
                  <a:pt x="2436876" y="32766"/>
                </a:lnTo>
                <a:lnTo>
                  <a:pt x="2433828" y="32004"/>
                </a:lnTo>
                <a:close/>
              </a:path>
              <a:path w="4361180" h="72390">
                <a:moveTo>
                  <a:pt x="2497074" y="32004"/>
                </a:moveTo>
                <a:lnTo>
                  <a:pt x="2469641" y="32004"/>
                </a:lnTo>
                <a:lnTo>
                  <a:pt x="2466593" y="32766"/>
                </a:lnTo>
                <a:lnTo>
                  <a:pt x="2465831" y="36576"/>
                </a:lnTo>
                <a:lnTo>
                  <a:pt x="2466593" y="39624"/>
                </a:lnTo>
                <a:lnTo>
                  <a:pt x="2469641" y="40386"/>
                </a:lnTo>
                <a:lnTo>
                  <a:pt x="2497074" y="40386"/>
                </a:lnTo>
                <a:lnTo>
                  <a:pt x="2500122" y="39624"/>
                </a:lnTo>
                <a:lnTo>
                  <a:pt x="2501645" y="36576"/>
                </a:lnTo>
                <a:lnTo>
                  <a:pt x="2500122" y="32766"/>
                </a:lnTo>
                <a:lnTo>
                  <a:pt x="2497074" y="32004"/>
                </a:lnTo>
                <a:close/>
              </a:path>
              <a:path w="4361180" h="72390">
                <a:moveTo>
                  <a:pt x="2559557" y="32004"/>
                </a:moveTo>
                <a:lnTo>
                  <a:pt x="2532888" y="32004"/>
                </a:lnTo>
                <a:lnTo>
                  <a:pt x="2529840" y="32766"/>
                </a:lnTo>
                <a:lnTo>
                  <a:pt x="2528316" y="36576"/>
                </a:lnTo>
                <a:lnTo>
                  <a:pt x="2529840" y="39624"/>
                </a:lnTo>
                <a:lnTo>
                  <a:pt x="2532888" y="40386"/>
                </a:lnTo>
                <a:lnTo>
                  <a:pt x="2559557" y="40386"/>
                </a:lnTo>
                <a:lnTo>
                  <a:pt x="2562605" y="39624"/>
                </a:lnTo>
                <a:lnTo>
                  <a:pt x="2564129" y="36576"/>
                </a:lnTo>
                <a:lnTo>
                  <a:pt x="2562605" y="32766"/>
                </a:lnTo>
                <a:lnTo>
                  <a:pt x="2559557" y="32004"/>
                </a:lnTo>
                <a:close/>
              </a:path>
              <a:path w="4361180" h="72390">
                <a:moveTo>
                  <a:pt x="2622041" y="32004"/>
                </a:moveTo>
                <a:lnTo>
                  <a:pt x="2595372" y="32004"/>
                </a:lnTo>
                <a:lnTo>
                  <a:pt x="2592324" y="32766"/>
                </a:lnTo>
                <a:lnTo>
                  <a:pt x="2590800" y="36576"/>
                </a:lnTo>
                <a:lnTo>
                  <a:pt x="2592324" y="39624"/>
                </a:lnTo>
                <a:lnTo>
                  <a:pt x="2595372" y="40386"/>
                </a:lnTo>
                <a:lnTo>
                  <a:pt x="2622041" y="40386"/>
                </a:lnTo>
                <a:lnTo>
                  <a:pt x="2625090" y="39624"/>
                </a:lnTo>
                <a:lnTo>
                  <a:pt x="2626614" y="36576"/>
                </a:lnTo>
                <a:lnTo>
                  <a:pt x="2625090" y="32766"/>
                </a:lnTo>
                <a:lnTo>
                  <a:pt x="2622041" y="32004"/>
                </a:lnTo>
                <a:close/>
              </a:path>
              <a:path w="4361180" h="72390">
                <a:moveTo>
                  <a:pt x="2685288" y="32004"/>
                </a:moveTo>
                <a:lnTo>
                  <a:pt x="2657855" y="32004"/>
                </a:lnTo>
                <a:lnTo>
                  <a:pt x="2654807" y="32766"/>
                </a:lnTo>
                <a:lnTo>
                  <a:pt x="2653283" y="36576"/>
                </a:lnTo>
                <a:lnTo>
                  <a:pt x="2654807" y="39624"/>
                </a:lnTo>
                <a:lnTo>
                  <a:pt x="2657855" y="40386"/>
                </a:lnTo>
                <a:lnTo>
                  <a:pt x="2685288" y="40386"/>
                </a:lnTo>
                <a:lnTo>
                  <a:pt x="2688336" y="39624"/>
                </a:lnTo>
                <a:lnTo>
                  <a:pt x="2689860" y="36576"/>
                </a:lnTo>
                <a:lnTo>
                  <a:pt x="2688336" y="32766"/>
                </a:lnTo>
                <a:lnTo>
                  <a:pt x="2685288" y="32004"/>
                </a:lnTo>
                <a:close/>
              </a:path>
              <a:path w="4361180" h="72390">
                <a:moveTo>
                  <a:pt x="2747772" y="32004"/>
                </a:moveTo>
                <a:lnTo>
                  <a:pt x="2721102" y="32004"/>
                </a:lnTo>
                <a:lnTo>
                  <a:pt x="2718054" y="32766"/>
                </a:lnTo>
                <a:lnTo>
                  <a:pt x="2716529" y="36576"/>
                </a:lnTo>
                <a:lnTo>
                  <a:pt x="2718054" y="39624"/>
                </a:lnTo>
                <a:lnTo>
                  <a:pt x="2721102" y="40386"/>
                </a:lnTo>
                <a:lnTo>
                  <a:pt x="2747772" y="40386"/>
                </a:lnTo>
                <a:lnTo>
                  <a:pt x="2750819" y="39624"/>
                </a:lnTo>
                <a:lnTo>
                  <a:pt x="2752343" y="36576"/>
                </a:lnTo>
                <a:lnTo>
                  <a:pt x="2750819" y="32766"/>
                </a:lnTo>
                <a:lnTo>
                  <a:pt x="2747772" y="32004"/>
                </a:lnTo>
                <a:close/>
              </a:path>
              <a:path w="4361180" h="72390">
                <a:moveTo>
                  <a:pt x="2810255" y="32004"/>
                </a:moveTo>
                <a:lnTo>
                  <a:pt x="2783586" y="32004"/>
                </a:lnTo>
                <a:lnTo>
                  <a:pt x="2780538" y="32766"/>
                </a:lnTo>
                <a:lnTo>
                  <a:pt x="2779014" y="36576"/>
                </a:lnTo>
                <a:lnTo>
                  <a:pt x="2780538" y="39624"/>
                </a:lnTo>
                <a:lnTo>
                  <a:pt x="2783586" y="40386"/>
                </a:lnTo>
                <a:lnTo>
                  <a:pt x="2810255" y="40386"/>
                </a:lnTo>
                <a:lnTo>
                  <a:pt x="2813304" y="39624"/>
                </a:lnTo>
                <a:lnTo>
                  <a:pt x="2814828" y="36576"/>
                </a:lnTo>
                <a:lnTo>
                  <a:pt x="2813304" y="32766"/>
                </a:lnTo>
                <a:lnTo>
                  <a:pt x="2810255" y="32004"/>
                </a:lnTo>
                <a:close/>
              </a:path>
              <a:path w="4361180" h="72390">
                <a:moveTo>
                  <a:pt x="2873502" y="32004"/>
                </a:moveTo>
                <a:lnTo>
                  <a:pt x="2846069" y="32004"/>
                </a:lnTo>
                <a:lnTo>
                  <a:pt x="2843022" y="32766"/>
                </a:lnTo>
                <a:lnTo>
                  <a:pt x="2841498" y="36576"/>
                </a:lnTo>
                <a:lnTo>
                  <a:pt x="2843022" y="39624"/>
                </a:lnTo>
                <a:lnTo>
                  <a:pt x="2846069" y="40386"/>
                </a:lnTo>
                <a:lnTo>
                  <a:pt x="2873502" y="40386"/>
                </a:lnTo>
                <a:lnTo>
                  <a:pt x="2876550" y="39624"/>
                </a:lnTo>
                <a:lnTo>
                  <a:pt x="2877312" y="36576"/>
                </a:lnTo>
                <a:lnTo>
                  <a:pt x="2876550" y="32766"/>
                </a:lnTo>
                <a:lnTo>
                  <a:pt x="2873502" y="32004"/>
                </a:lnTo>
                <a:close/>
              </a:path>
              <a:path w="4361180" h="72390">
                <a:moveTo>
                  <a:pt x="2935986" y="32004"/>
                </a:moveTo>
                <a:lnTo>
                  <a:pt x="2909316" y="32004"/>
                </a:lnTo>
                <a:lnTo>
                  <a:pt x="2906267" y="32766"/>
                </a:lnTo>
                <a:lnTo>
                  <a:pt x="2904743" y="36576"/>
                </a:lnTo>
                <a:lnTo>
                  <a:pt x="2906267" y="39624"/>
                </a:lnTo>
                <a:lnTo>
                  <a:pt x="2909316" y="40386"/>
                </a:lnTo>
                <a:lnTo>
                  <a:pt x="2935986" y="40386"/>
                </a:lnTo>
                <a:lnTo>
                  <a:pt x="2939033" y="39624"/>
                </a:lnTo>
                <a:lnTo>
                  <a:pt x="2940557" y="36576"/>
                </a:lnTo>
                <a:lnTo>
                  <a:pt x="2939033" y="32766"/>
                </a:lnTo>
                <a:lnTo>
                  <a:pt x="2935986" y="32004"/>
                </a:lnTo>
                <a:close/>
              </a:path>
              <a:path w="4361180" h="72390">
                <a:moveTo>
                  <a:pt x="2998469" y="32004"/>
                </a:moveTo>
                <a:lnTo>
                  <a:pt x="2971800" y="32004"/>
                </a:lnTo>
                <a:lnTo>
                  <a:pt x="2968752" y="32766"/>
                </a:lnTo>
                <a:lnTo>
                  <a:pt x="2967228" y="36576"/>
                </a:lnTo>
                <a:lnTo>
                  <a:pt x="2968752" y="39624"/>
                </a:lnTo>
                <a:lnTo>
                  <a:pt x="2971800" y="40386"/>
                </a:lnTo>
                <a:lnTo>
                  <a:pt x="2998469" y="40386"/>
                </a:lnTo>
                <a:lnTo>
                  <a:pt x="3001517" y="39624"/>
                </a:lnTo>
                <a:lnTo>
                  <a:pt x="3003041" y="36576"/>
                </a:lnTo>
                <a:lnTo>
                  <a:pt x="3001517" y="32766"/>
                </a:lnTo>
                <a:lnTo>
                  <a:pt x="2998469" y="32004"/>
                </a:lnTo>
                <a:close/>
              </a:path>
              <a:path w="4361180" h="72390">
                <a:moveTo>
                  <a:pt x="3061716" y="32004"/>
                </a:moveTo>
                <a:lnTo>
                  <a:pt x="3034283" y="32004"/>
                </a:lnTo>
                <a:lnTo>
                  <a:pt x="3031236" y="32766"/>
                </a:lnTo>
                <a:lnTo>
                  <a:pt x="3029712" y="36576"/>
                </a:lnTo>
                <a:lnTo>
                  <a:pt x="3031236" y="39624"/>
                </a:lnTo>
                <a:lnTo>
                  <a:pt x="3034283" y="40386"/>
                </a:lnTo>
                <a:lnTo>
                  <a:pt x="3061716" y="40386"/>
                </a:lnTo>
                <a:lnTo>
                  <a:pt x="3064764" y="39624"/>
                </a:lnTo>
                <a:lnTo>
                  <a:pt x="3065526" y="36576"/>
                </a:lnTo>
                <a:lnTo>
                  <a:pt x="3064764" y="32766"/>
                </a:lnTo>
                <a:lnTo>
                  <a:pt x="3061716" y="32004"/>
                </a:lnTo>
                <a:close/>
              </a:path>
              <a:path w="4361180" h="72390">
                <a:moveTo>
                  <a:pt x="3124200" y="32004"/>
                </a:moveTo>
                <a:lnTo>
                  <a:pt x="3097529" y="32004"/>
                </a:lnTo>
                <a:lnTo>
                  <a:pt x="3093719" y="32766"/>
                </a:lnTo>
                <a:lnTo>
                  <a:pt x="3092957" y="36576"/>
                </a:lnTo>
                <a:lnTo>
                  <a:pt x="3093719" y="39624"/>
                </a:lnTo>
                <a:lnTo>
                  <a:pt x="3097529" y="40386"/>
                </a:lnTo>
                <a:lnTo>
                  <a:pt x="3124200" y="40386"/>
                </a:lnTo>
                <a:lnTo>
                  <a:pt x="3127248" y="39624"/>
                </a:lnTo>
                <a:lnTo>
                  <a:pt x="3128772" y="36576"/>
                </a:lnTo>
                <a:lnTo>
                  <a:pt x="3127248" y="32766"/>
                </a:lnTo>
                <a:lnTo>
                  <a:pt x="3124200" y="32004"/>
                </a:lnTo>
                <a:close/>
              </a:path>
              <a:path w="4361180" h="72390">
                <a:moveTo>
                  <a:pt x="3186683" y="32004"/>
                </a:moveTo>
                <a:lnTo>
                  <a:pt x="3160014" y="32004"/>
                </a:lnTo>
                <a:lnTo>
                  <a:pt x="3156966" y="32766"/>
                </a:lnTo>
                <a:lnTo>
                  <a:pt x="3155441" y="36576"/>
                </a:lnTo>
                <a:lnTo>
                  <a:pt x="3156966" y="39624"/>
                </a:lnTo>
                <a:lnTo>
                  <a:pt x="3160014" y="40386"/>
                </a:lnTo>
                <a:lnTo>
                  <a:pt x="3186683" y="40386"/>
                </a:lnTo>
                <a:lnTo>
                  <a:pt x="3189731" y="39624"/>
                </a:lnTo>
                <a:lnTo>
                  <a:pt x="3191255" y="36576"/>
                </a:lnTo>
                <a:lnTo>
                  <a:pt x="3189731" y="32766"/>
                </a:lnTo>
                <a:lnTo>
                  <a:pt x="3186683" y="32004"/>
                </a:lnTo>
                <a:close/>
              </a:path>
              <a:path w="4361180" h="72390">
                <a:moveTo>
                  <a:pt x="3249929" y="32004"/>
                </a:moveTo>
                <a:lnTo>
                  <a:pt x="3222498" y="32004"/>
                </a:lnTo>
                <a:lnTo>
                  <a:pt x="3219450" y="32766"/>
                </a:lnTo>
                <a:lnTo>
                  <a:pt x="3217926" y="36576"/>
                </a:lnTo>
                <a:lnTo>
                  <a:pt x="3219450" y="39624"/>
                </a:lnTo>
                <a:lnTo>
                  <a:pt x="3222498" y="40386"/>
                </a:lnTo>
                <a:lnTo>
                  <a:pt x="3249929" y="40386"/>
                </a:lnTo>
                <a:lnTo>
                  <a:pt x="3252978" y="39624"/>
                </a:lnTo>
                <a:lnTo>
                  <a:pt x="3253740" y="36576"/>
                </a:lnTo>
                <a:lnTo>
                  <a:pt x="3252978" y="32766"/>
                </a:lnTo>
                <a:lnTo>
                  <a:pt x="3249929" y="32004"/>
                </a:lnTo>
                <a:close/>
              </a:path>
              <a:path w="4361180" h="72390">
                <a:moveTo>
                  <a:pt x="3312414" y="32004"/>
                </a:moveTo>
                <a:lnTo>
                  <a:pt x="3285743" y="32004"/>
                </a:lnTo>
                <a:lnTo>
                  <a:pt x="3281933" y="32766"/>
                </a:lnTo>
                <a:lnTo>
                  <a:pt x="3281172" y="36576"/>
                </a:lnTo>
                <a:lnTo>
                  <a:pt x="3281933" y="39624"/>
                </a:lnTo>
                <a:lnTo>
                  <a:pt x="3285743" y="40386"/>
                </a:lnTo>
                <a:lnTo>
                  <a:pt x="3312414" y="40386"/>
                </a:lnTo>
                <a:lnTo>
                  <a:pt x="3315462" y="39624"/>
                </a:lnTo>
                <a:lnTo>
                  <a:pt x="3316986" y="36576"/>
                </a:lnTo>
                <a:lnTo>
                  <a:pt x="3315462" y="32766"/>
                </a:lnTo>
                <a:lnTo>
                  <a:pt x="3312414" y="32004"/>
                </a:lnTo>
                <a:close/>
              </a:path>
              <a:path w="4361180" h="72390">
                <a:moveTo>
                  <a:pt x="3374898" y="32004"/>
                </a:moveTo>
                <a:lnTo>
                  <a:pt x="3348228" y="32004"/>
                </a:lnTo>
                <a:lnTo>
                  <a:pt x="3345179" y="32766"/>
                </a:lnTo>
                <a:lnTo>
                  <a:pt x="3343655" y="36576"/>
                </a:lnTo>
                <a:lnTo>
                  <a:pt x="3345179" y="39624"/>
                </a:lnTo>
                <a:lnTo>
                  <a:pt x="3348228" y="40386"/>
                </a:lnTo>
                <a:lnTo>
                  <a:pt x="3374898" y="40386"/>
                </a:lnTo>
                <a:lnTo>
                  <a:pt x="3377945" y="39624"/>
                </a:lnTo>
                <a:lnTo>
                  <a:pt x="3379469" y="36576"/>
                </a:lnTo>
                <a:lnTo>
                  <a:pt x="3377945" y="32766"/>
                </a:lnTo>
                <a:lnTo>
                  <a:pt x="3374898" y="32004"/>
                </a:lnTo>
                <a:close/>
              </a:path>
              <a:path w="4361180" h="72390">
                <a:moveTo>
                  <a:pt x="3437381" y="32004"/>
                </a:moveTo>
                <a:lnTo>
                  <a:pt x="3410712" y="32004"/>
                </a:lnTo>
                <a:lnTo>
                  <a:pt x="3407664" y="32766"/>
                </a:lnTo>
                <a:lnTo>
                  <a:pt x="3406140" y="36576"/>
                </a:lnTo>
                <a:lnTo>
                  <a:pt x="3407664" y="39624"/>
                </a:lnTo>
                <a:lnTo>
                  <a:pt x="3410712" y="40386"/>
                </a:lnTo>
                <a:lnTo>
                  <a:pt x="3437381" y="40386"/>
                </a:lnTo>
                <a:lnTo>
                  <a:pt x="3441191" y="39624"/>
                </a:lnTo>
                <a:lnTo>
                  <a:pt x="3441954" y="36576"/>
                </a:lnTo>
                <a:lnTo>
                  <a:pt x="3441191" y="32766"/>
                </a:lnTo>
                <a:lnTo>
                  <a:pt x="3437381" y="32004"/>
                </a:lnTo>
                <a:close/>
              </a:path>
              <a:path w="4361180" h="72390">
                <a:moveTo>
                  <a:pt x="3500628" y="32004"/>
                </a:moveTo>
                <a:lnTo>
                  <a:pt x="3473957" y="32004"/>
                </a:lnTo>
                <a:lnTo>
                  <a:pt x="3470148" y="32766"/>
                </a:lnTo>
                <a:lnTo>
                  <a:pt x="3469386" y="36576"/>
                </a:lnTo>
                <a:lnTo>
                  <a:pt x="3470148" y="39624"/>
                </a:lnTo>
                <a:lnTo>
                  <a:pt x="3473957" y="40386"/>
                </a:lnTo>
                <a:lnTo>
                  <a:pt x="3500628" y="40386"/>
                </a:lnTo>
                <a:lnTo>
                  <a:pt x="3503676" y="39624"/>
                </a:lnTo>
                <a:lnTo>
                  <a:pt x="3505200" y="36576"/>
                </a:lnTo>
                <a:lnTo>
                  <a:pt x="3503676" y="32766"/>
                </a:lnTo>
                <a:lnTo>
                  <a:pt x="3500628" y="32004"/>
                </a:lnTo>
                <a:close/>
              </a:path>
              <a:path w="4361180" h="72390">
                <a:moveTo>
                  <a:pt x="3563112" y="32004"/>
                </a:moveTo>
                <a:lnTo>
                  <a:pt x="3536441" y="32004"/>
                </a:lnTo>
                <a:lnTo>
                  <a:pt x="3533393" y="32766"/>
                </a:lnTo>
                <a:lnTo>
                  <a:pt x="3531869" y="36576"/>
                </a:lnTo>
                <a:lnTo>
                  <a:pt x="3533393" y="39624"/>
                </a:lnTo>
                <a:lnTo>
                  <a:pt x="3536441" y="40386"/>
                </a:lnTo>
                <a:lnTo>
                  <a:pt x="3563112" y="40386"/>
                </a:lnTo>
                <a:lnTo>
                  <a:pt x="3566160" y="39624"/>
                </a:lnTo>
                <a:lnTo>
                  <a:pt x="3567683" y="36576"/>
                </a:lnTo>
                <a:lnTo>
                  <a:pt x="3566160" y="32766"/>
                </a:lnTo>
                <a:lnTo>
                  <a:pt x="3563112" y="32004"/>
                </a:lnTo>
                <a:close/>
              </a:path>
              <a:path w="4361180" h="72390">
                <a:moveTo>
                  <a:pt x="3625595" y="32004"/>
                </a:moveTo>
                <a:lnTo>
                  <a:pt x="3598926" y="32004"/>
                </a:lnTo>
                <a:lnTo>
                  <a:pt x="3595878" y="32766"/>
                </a:lnTo>
                <a:lnTo>
                  <a:pt x="3594354" y="36576"/>
                </a:lnTo>
                <a:lnTo>
                  <a:pt x="3595878" y="39624"/>
                </a:lnTo>
                <a:lnTo>
                  <a:pt x="3598926" y="40386"/>
                </a:lnTo>
                <a:lnTo>
                  <a:pt x="3625595" y="40386"/>
                </a:lnTo>
                <a:lnTo>
                  <a:pt x="3629405" y="39624"/>
                </a:lnTo>
                <a:lnTo>
                  <a:pt x="3630167" y="36576"/>
                </a:lnTo>
                <a:lnTo>
                  <a:pt x="3629405" y="32766"/>
                </a:lnTo>
                <a:lnTo>
                  <a:pt x="3625595" y="32004"/>
                </a:lnTo>
                <a:close/>
              </a:path>
              <a:path w="4361180" h="72390">
                <a:moveTo>
                  <a:pt x="3688841" y="32004"/>
                </a:moveTo>
                <a:lnTo>
                  <a:pt x="3661410" y="32004"/>
                </a:lnTo>
                <a:lnTo>
                  <a:pt x="3658362" y="32766"/>
                </a:lnTo>
                <a:lnTo>
                  <a:pt x="3657600" y="36576"/>
                </a:lnTo>
                <a:lnTo>
                  <a:pt x="3658362" y="39624"/>
                </a:lnTo>
                <a:lnTo>
                  <a:pt x="3661410" y="40386"/>
                </a:lnTo>
                <a:lnTo>
                  <a:pt x="3688841" y="40386"/>
                </a:lnTo>
                <a:lnTo>
                  <a:pt x="3691890" y="39624"/>
                </a:lnTo>
                <a:lnTo>
                  <a:pt x="3693414" y="36576"/>
                </a:lnTo>
                <a:lnTo>
                  <a:pt x="3691890" y="32766"/>
                </a:lnTo>
                <a:lnTo>
                  <a:pt x="3688841" y="32004"/>
                </a:lnTo>
                <a:close/>
              </a:path>
              <a:path w="4361180" h="72390">
                <a:moveTo>
                  <a:pt x="3751326" y="32004"/>
                </a:moveTo>
                <a:lnTo>
                  <a:pt x="3724655" y="32004"/>
                </a:lnTo>
                <a:lnTo>
                  <a:pt x="3721607" y="32766"/>
                </a:lnTo>
                <a:lnTo>
                  <a:pt x="3720083" y="36576"/>
                </a:lnTo>
                <a:lnTo>
                  <a:pt x="3721607" y="39624"/>
                </a:lnTo>
                <a:lnTo>
                  <a:pt x="3724655" y="40386"/>
                </a:lnTo>
                <a:lnTo>
                  <a:pt x="3751326" y="40386"/>
                </a:lnTo>
                <a:lnTo>
                  <a:pt x="3754374" y="39624"/>
                </a:lnTo>
                <a:lnTo>
                  <a:pt x="3755898" y="36576"/>
                </a:lnTo>
                <a:lnTo>
                  <a:pt x="3754374" y="32766"/>
                </a:lnTo>
                <a:lnTo>
                  <a:pt x="3751326" y="32004"/>
                </a:lnTo>
                <a:close/>
              </a:path>
              <a:path w="4361180" h="72390">
                <a:moveTo>
                  <a:pt x="3813810" y="32004"/>
                </a:moveTo>
                <a:lnTo>
                  <a:pt x="3787140" y="32004"/>
                </a:lnTo>
                <a:lnTo>
                  <a:pt x="3784091" y="32766"/>
                </a:lnTo>
                <a:lnTo>
                  <a:pt x="3782567" y="36576"/>
                </a:lnTo>
                <a:lnTo>
                  <a:pt x="3784091" y="39624"/>
                </a:lnTo>
                <a:lnTo>
                  <a:pt x="3787140" y="40386"/>
                </a:lnTo>
                <a:lnTo>
                  <a:pt x="3813810" y="40386"/>
                </a:lnTo>
                <a:lnTo>
                  <a:pt x="3817619" y="39624"/>
                </a:lnTo>
                <a:lnTo>
                  <a:pt x="3818381" y="36576"/>
                </a:lnTo>
                <a:lnTo>
                  <a:pt x="3817619" y="32766"/>
                </a:lnTo>
                <a:lnTo>
                  <a:pt x="3813810" y="32004"/>
                </a:lnTo>
                <a:close/>
              </a:path>
              <a:path w="4361180" h="72390">
                <a:moveTo>
                  <a:pt x="3877055" y="32004"/>
                </a:moveTo>
                <a:lnTo>
                  <a:pt x="3849624" y="32004"/>
                </a:lnTo>
                <a:lnTo>
                  <a:pt x="3846576" y="32766"/>
                </a:lnTo>
                <a:lnTo>
                  <a:pt x="3845814" y="36576"/>
                </a:lnTo>
                <a:lnTo>
                  <a:pt x="3846576" y="39624"/>
                </a:lnTo>
                <a:lnTo>
                  <a:pt x="3849624" y="40386"/>
                </a:lnTo>
                <a:lnTo>
                  <a:pt x="3877055" y="40386"/>
                </a:lnTo>
                <a:lnTo>
                  <a:pt x="3880104" y="39624"/>
                </a:lnTo>
                <a:lnTo>
                  <a:pt x="3881628" y="36576"/>
                </a:lnTo>
                <a:lnTo>
                  <a:pt x="3880104" y="32766"/>
                </a:lnTo>
                <a:lnTo>
                  <a:pt x="3877055" y="32004"/>
                </a:lnTo>
                <a:close/>
              </a:path>
              <a:path w="4361180" h="72390">
                <a:moveTo>
                  <a:pt x="3939540" y="32004"/>
                </a:moveTo>
                <a:lnTo>
                  <a:pt x="3912869" y="32004"/>
                </a:lnTo>
                <a:lnTo>
                  <a:pt x="3909822" y="32766"/>
                </a:lnTo>
                <a:lnTo>
                  <a:pt x="3908298" y="36576"/>
                </a:lnTo>
                <a:lnTo>
                  <a:pt x="3909822" y="39624"/>
                </a:lnTo>
                <a:lnTo>
                  <a:pt x="3912869" y="40386"/>
                </a:lnTo>
                <a:lnTo>
                  <a:pt x="3939540" y="40386"/>
                </a:lnTo>
                <a:lnTo>
                  <a:pt x="3942588" y="39624"/>
                </a:lnTo>
                <a:lnTo>
                  <a:pt x="3944112" y="36576"/>
                </a:lnTo>
                <a:lnTo>
                  <a:pt x="3942588" y="32766"/>
                </a:lnTo>
                <a:lnTo>
                  <a:pt x="3939540" y="32004"/>
                </a:lnTo>
                <a:close/>
              </a:path>
              <a:path w="4361180" h="72390">
                <a:moveTo>
                  <a:pt x="4002024" y="32004"/>
                </a:moveTo>
                <a:lnTo>
                  <a:pt x="3975354" y="32004"/>
                </a:lnTo>
                <a:lnTo>
                  <a:pt x="3972305" y="32766"/>
                </a:lnTo>
                <a:lnTo>
                  <a:pt x="3970781" y="36576"/>
                </a:lnTo>
                <a:lnTo>
                  <a:pt x="3972305" y="39624"/>
                </a:lnTo>
                <a:lnTo>
                  <a:pt x="3975354" y="40386"/>
                </a:lnTo>
                <a:lnTo>
                  <a:pt x="4002024" y="40386"/>
                </a:lnTo>
                <a:lnTo>
                  <a:pt x="4005072" y="39624"/>
                </a:lnTo>
                <a:lnTo>
                  <a:pt x="4006595" y="36576"/>
                </a:lnTo>
                <a:lnTo>
                  <a:pt x="4005072" y="32766"/>
                </a:lnTo>
                <a:lnTo>
                  <a:pt x="4002024" y="32004"/>
                </a:lnTo>
                <a:close/>
              </a:path>
              <a:path w="4361180" h="72390">
                <a:moveTo>
                  <a:pt x="4065269" y="32004"/>
                </a:moveTo>
                <a:lnTo>
                  <a:pt x="4037838" y="32004"/>
                </a:lnTo>
                <a:lnTo>
                  <a:pt x="4034790" y="32766"/>
                </a:lnTo>
                <a:lnTo>
                  <a:pt x="4034028" y="36576"/>
                </a:lnTo>
                <a:lnTo>
                  <a:pt x="4034790" y="39624"/>
                </a:lnTo>
                <a:lnTo>
                  <a:pt x="4037838" y="40386"/>
                </a:lnTo>
                <a:lnTo>
                  <a:pt x="4065269" y="40386"/>
                </a:lnTo>
                <a:lnTo>
                  <a:pt x="4068317" y="39624"/>
                </a:lnTo>
                <a:lnTo>
                  <a:pt x="4069841" y="36576"/>
                </a:lnTo>
                <a:lnTo>
                  <a:pt x="4068317" y="32766"/>
                </a:lnTo>
                <a:lnTo>
                  <a:pt x="4065269" y="32004"/>
                </a:lnTo>
                <a:close/>
              </a:path>
              <a:path w="4361180" h="72390">
                <a:moveTo>
                  <a:pt x="4127754" y="32004"/>
                </a:moveTo>
                <a:lnTo>
                  <a:pt x="4101083" y="32004"/>
                </a:lnTo>
                <a:lnTo>
                  <a:pt x="4098036" y="32766"/>
                </a:lnTo>
                <a:lnTo>
                  <a:pt x="4096512" y="36576"/>
                </a:lnTo>
                <a:lnTo>
                  <a:pt x="4098036" y="39624"/>
                </a:lnTo>
                <a:lnTo>
                  <a:pt x="4101083" y="40386"/>
                </a:lnTo>
                <a:lnTo>
                  <a:pt x="4127754" y="40386"/>
                </a:lnTo>
                <a:lnTo>
                  <a:pt x="4130802" y="39624"/>
                </a:lnTo>
                <a:lnTo>
                  <a:pt x="4132326" y="36576"/>
                </a:lnTo>
                <a:lnTo>
                  <a:pt x="4130802" y="32766"/>
                </a:lnTo>
                <a:lnTo>
                  <a:pt x="4127754" y="32004"/>
                </a:lnTo>
                <a:close/>
              </a:path>
              <a:path w="4361180" h="72390">
                <a:moveTo>
                  <a:pt x="4190238" y="32004"/>
                </a:moveTo>
                <a:lnTo>
                  <a:pt x="4163567" y="32004"/>
                </a:lnTo>
                <a:lnTo>
                  <a:pt x="4160519" y="32766"/>
                </a:lnTo>
                <a:lnTo>
                  <a:pt x="4158995" y="36576"/>
                </a:lnTo>
                <a:lnTo>
                  <a:pt x="4160519" y="39624"/>
                </a:lnTo>
                <a:lnTo>
                  <a:pt x="4163567" y="40386"/>
                </a:lnTo>
                <a:lnTo>
                  <a:pt x="4190238" y="40386"/>
                </a:lnTo>
                <a:lnTo>
                  <a:pt x="4193286" y="39624"/>
                </a:lnTo>
                <a:lnTo>
                  <a:pt x="4194810" y="36576"/>
                </a:lnTo>
                <a:lnTo>
                  <a:pt x="4193286" y="32766"/>
                </a:lnTo>
                <a:lnTo>
                  <a:pt x="4190238" y="32004"/>
                </a:lnTo>
                <a:close/>
              </a:path>
              <a:path w="4361180" h="72390">
                <a:moveTo>
                  <a:pt x="4253483" y="32004"/>
                </a:moveTo>
                <a:lnTo>
                  <a:pt x="4226052" y="32004"/>
                </a:lnTo>
                <a:lnTo>
                  <a:pt x="4223004" y="32766"/>
                </a:lnTo>
                <a:lnTo>
                  <a:pt x="4221480" y="36576"/>
                </a:lnTo>
                <a:lnTo>
                  <a:pt x="4223004" y="39624"/>
                </a:lnTo>
                <a:lnTo>
                  <a:pt x="4226052" y="40386"/>
                </a:lnTo>
                <a:lnTo>
                  <a:pt x="4253483" y="40386"/>
                </a:lnTo>
                <a:lnTo>
                  <a:pt x="4256532" y="39624"/>
                </a:lnTo>
                <a:lnTo>
                  <a:pt x="4258056" y="36576"/>
                </a:lnTo>
                <a:lnTo>
                  <a:pt x="4256532" y="32766"/>
                </a:lnTo>
                <a:lnTo>
                  <a:pt x="4253483" y="32004"/>
                </a:lnTo>
                <a:close/>
              </a:path>
              <a:path w="4361180" h="72390">
                <a:moveTo>
                  <a:pt x="4289298" y="0"/>
                </a:moveTo>
                <a:lnTo>
                  <a:pt x="4312920" y="36576"/>
                </a:lnTo>
                <a:lnTo>
                  <a:pt x="4289298" y="72390"/>
                </a:lnTo>
                <a:lnTo>
                  <a:pt x="4353306" y="40386"/>
                </a:lnTo>
                <a:lnTo>
                  <a:pt x="4312920" y="40386"/>
                </a:lnTo>
                <a:lnTo>
                  <a:pt x="4315968" y="39624"/>
                </a:lnTo>
                <a:lnTo>
                  <a:pt x="4317492" y="36576"/>
                </a:lnTo>
                <a:lnTo>
                  <a:pt x="4315968" y="32766"/>
                </a:lnTo>
                <a:lnTo>
                  <a:pt x="4312920" y="32004"/>
                </a:lnTo>
                <a:lnTo>
                  <a:pt x="4351972" y="32004"/>
                </a:lnTo>
                <a:lnTo>
                  <a:pt x="4289298" y="0"/>
                </a:lnTo>
                <a:close/>
              </a:path>
              <a:path w="4361180" h="72390">
                <a:moveTo>
                  <a:pt x="4309967" y="32004"/>
                </a:moveTo>
                <a:lnTo>
                  <a:pt x="4289298" y="32004"/>
                </a:lnTo>
                <a:lnTo>
                  <a:pt x="4286250" y="32766"/>
                </a:lnTo>
                <a:lnTo>
                  <a:pt x="4284726" y="36576"/>
                </a:lnTo>
                <a:lnTo>
                  <a:pt x="4286250" y="39624"/>
                </a:lnTo>
                <a:lnTo>
                  <a:pt x="4289298" y="40386"/>
                </a:lnTo>
                <a:lnTo>
                  <a:pt x="4310407" y="40386"/>
                </a:lnTo>
                <a:lnTo>
                  <a:pt x="4312920" y="36576"/>
                </a:lnTo>
                <a:lnTo>
                  <a:pt x="4309967" y="32004"/>
                </a:lnTo>
                <a:close/>
              </a:path>
              <a:path w="4361180" h="72390">
                <a:moveTo>
                  <a:pt x="4351972" y="32004"/>
                </a:moveTo>
                <a:lnTo>
                  <a:pt x="4312920" y="32004"/>
                </a:lnTo>
                <a:lnTo>
                  <a:pt x="4315968" y="32766"/>
                </a:lnTo>
                <a:lnTo>
                  <a:pt x="4317492" y="36576"/>
                </a:lnTo>
                <a:lnTo>
                  <a:pt x="4315968" y="39624"/>
                </a:lnTo>
                <a:lnTo>
                  <a:pt x="4312920" y="40386"/>
                </a:lnTo>
                <a:lnTo>
                  <a:pt x="4353306" y="40386"/>
                </a:lnTo>
                <a:lnTo>
                  <a:pt x="4360926" y="36576"/>
                </a:lnTo>
                <a:lnTo>
                  <a:pt x="4351972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 txBox="1"/>
          <p:nvPr/>
        </p:nvSpPr>
        <p:spPr>
          <a:xfrm>
            <a:off x="1812324" y="8423874"/>
            <a:ext cx="4122738" cy="639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b="1" spc="10" dirty="0">
                <a:latin typeface="Times New Roman"/>
                <a:cs typeface="Times New Roman"/>
              </a:rPr>
              <a:t>Queue: 4 </a:t>
            </a:r>
            <a:r>
              <a:rPr sz="1069" b="1" spc="198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b="1" spc="10" dirty="0">
                <a:latin typeface="Times New Roman"/>
                <a:cs typeface="Times New Roman"/>
              </a:rPr>
              <a:t>Output:</a:t>
            </a:r>
            <a:r>
              <a:rPr sz="1069" b="1" spc="-63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14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/>
            <a:r>
              <a:rPr sz="1069" b="1" spc="10" dirty="0">
                <a:latin typeface="Times New Roman"/>
                <a:cs typeface="Times New Roman"/>
              </a:rPr>
              <a:t>Fig 15.3: 14 </a:t>
            </a:r>
            <a:r>
              <a:rPr sz="1069" b="1" spc="5" dirty="0">
                <a:latin typeface="Times New Roman"/>
                <a:cs typeface="Times New Roman"/>
              </a:rPr>
              <a:t>is </a:t>
            </a:r>
            <a:r>
              <a:rPr sz="1069" b="1" spc="10" dirty="0">
                <a:latin typeface="Times New Roman"/>
                <a:cs typeface="Times New Roman"/>
              </a:rPr>
              <a:t>printed </a:t>
            </a:r>
            <a:r>
              <a:rPr sz="1069" b="1" spc="15" dirty="0">
                <a:latin typeface="Times New Roman"/>
                <a:cs typeface="Times New Roman"/>
              </a:rPr>
              <a:t>and two more </a:t>
            </a:r>
            <a:r>
              <a:rPr sz="1069" b="1" spc="5" dirty="0">
                <a:latin typeface="Times New Roman"/>
                <a:cs typeface="Times New Roman"/>
              </a:rPr>
              <a:t>elements </a:t>
            </a:r>
            <a:r>
              <a:rPr sz="1069" b="1" spc="10" dirty="0">
                <a:latin typeface="Times New Roman"/>
                <a:cs typeface="Times New Roman"/>
              </a:rPr>
              <a:t>are added </a:t>
            </a:r>
            <a:r>
              <a:rPr sz="1069" b="1" spc="5" dirty="0">
                <a:latin typeface="Times New Roman"/>
                <a:cs typeface="Times New Roman"/>
              </a:rPr>
              <a:t>in </a:t>
            </a:r>
            <a:r>
              <a:rPr sz="1069" b="1" spc="10" dirty="0">
                <a:latin typeface="Times New Roman"/>
                <a:cs typeface="Times New Roman"/>
              </a:rPr>
              <a:t>the</a:t>
            </a:r>
            <a:r>
              <a:rPr sz="1069" b="1" spc="-15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queue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162488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3752" y="2623397"/>
            <a:ext cx="575998" cy="358687"/>
          </a:xfrm>
          <a:custGeom>
            <a:avLst/>
            <a:gdLst/>
            <a:ahLst/>
            <a:cxnLst/>
            <a:rect l="l" t="t" r="r" b="b"/>
            <a:pathLst>
              <a:path w="592454" h="368935">
                <a:moveTo>
                  <a:pt x="592074" y="0"/>
                </a:moveTo>
                <a:lnTo>
                  <a:pt x="0" y="36880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/>
          <p:nvPr/>
        </p:nvSpPr>
        <p:spPr>
          <a:xfrm>
            <a:off x="4264236" y="2623397"/>
            <a:ext cx="527844" cy="358687"/>
          </a:xfrm>
          <a:custGeom>
            <a:avLst/>
            <a:gdLst/>
            <a:ahLst/>
            <a:cxnLst/>
            <a:rect l="l" t="t" r="r" b="b"/>
            <a:pathLst>
              <a:path w="542925" h="368935">
                <a:moveTo>
                  <a:pt x="0" y="0"/>
                </a:moveTo>
                <a:lnTo>
                  <a:pt x="542543" y="36880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3929380" y="2367809"/>
            <a:ext cx="335227" cy="358069"/>
          </a:xfrm>
          <a:custGeom>
            <a:avLst/>
            <a:gdLst/>
            <a:ahLst/>
            <a:cxnLst/>
            <a:rect l="l" t="t" r="r" b="b"/>
            <a:pathLst>
              <a:path w="344804" h="368300">
                <a:moveTo>
                  <a:pt x="172212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2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2" y="368046"/>
                </a:lnTo>
                <a:lnTo>
                  <a:pt x="218041" y="361477"/>
                </a:lnTo>
                <a:lnTo>
                  <a:pt x="259192" y="342928"/>
                </a:lnTo>
                <a:lnTo>
                  <a:pt x="294036" y="314134"/>
                </a:lnTo>
                <a:lnTo>
                  <a:pt x="320943" y="276831"/>
                </a:lnTo>
                <a:lnTo>
                  <a:pt x="338282" y="232755"/>
                </a:lnTo>
                <a:lnTo>
                  <a:pt x="344424" y="183642"/>
                </a:lnTo>
                <a:lnTo>
                  <a:pt x="338282" y="134849"/>
                </a:lnTo>
                <a:lnTo>
                  <a:pt x="320943" y="90988"/>
                </a:lnTo>
                <a:lnTo>
                  <a:pt x="294036" y="53816"/>
                </a:lnTo>
                <a:lnTo>
                  <a:pt x="259192" y="25089"/>
                </a:lnTo>
                <a:lnTo>
                  <a:pt x="218041" y="6565"/>
                </a:lnTo>
                <a:lnTo>
                  <a:pt x="172212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3929380" y="2367809"/>
            <a:ext cx="335227" cy="358069"/>
          </a:xfrm>
          <a:custGeom>
            <a:avLst/>
            <a:gdLst/>
            <a:ahLst/>
            <a:cxnLst/>
            <a:rect l="l" t="t" r="r" b="b"/>
            <a:pathLst>
              <a:path w="344804" h="368300">
                <a:moveTo>
                  <a:pt x="172212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2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2" y="368046"/>
                </a:lnTo>
                <a:lnTo>
                  <a:pt x="218041" y="361477"/>
                </a:lnTo>
                <a:lnTo>
                  <a:pt x="259192" y="342928"/>
                </a:lnTo>
                <a:lnTo>
                  <a:pt x="294036" y="314134"/>
                </a:lnTo>
                <a:lnTo>
                  <a:pt x="320943" y="276831"/>
                </a:lnTo>
                <a:lnTo>
                  <a:pt x="338282" y="232755"/>
                </a:lnTo>
                <a:lnTo>
                  <a:pt x="344424" y="183642"/>
                </a:lnTo>
                <a:lnTo>
                  <a:pt x="338282" y="134849"/>
                </a:lnTo>
                <a:lnTo>
                  <a:pt x="320943" y="90988"/>
                </a:lnTo>
                <a:lnTo>
                  <a:pt x="294036" y="53816"/>
                </a:lnTo>
                <a:lnTo>
                  <a:pt x="259192" y="25089"/>
                </a:lnTo>
                <a:lnTo>
                  <a:pt x="218041" y="6565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352255" y="868857"/>
            <a:ext cx="4852458" cy="1800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element that has </a:t>
            </a:r>
            <a:r>
              <a:rPr sz="1069" spc="15" dirty="0">
                <a:latin typeface="Times New Roman"/>
                <a:cs typeface="Times New Roman"/>
              </a:rPr>
              <a:t>been </a:t>
            </a:r>
            <a:r>
              <a:rPr sz="1069" spc="10" dirty="0">
                <a:latin typeface="Times New Roman"/>
                <a:cs typeface="Times New Roman"/>
              </a:rPr>
              <a:t>printed on the output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shown </a:t>
            </a:r>
            <a:r>
              <a:rPr sz="1069" spc="10" dirty="0">
                <a:latin typeface="Times New Roman"/>
                <a:cs typeface="Times New Roman"/>
              </a:rPr>
              <a:t>with dark gray shade while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been inserted </a:t>
            </a:r>
            <a:r>
              <a:rPr sz="1069" spc="10" dirty="0">
                <a:latin typeface="Times New Roman"/>
                <a:cs typeface="Times New Roman"/>
              </a:rPr>
              <a:t>are shown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gray </a:t>
            </a:r>
            <a:r>
              <a:rPr sz="1069" spc="5" dirty="0">
                <a:latin typeface="Times New Roman"/>
                <a:cs typeface="Times New Roman"/>
              </a:rPr>
              <a:t>shade.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control is transferred again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loop. This time,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  </a:t>
            </a:r>
            <a:r>
              <a:rPr sz="1069" spc="10" dirty="0">
                <a:latin typeface="Times New Roman"/>
                <a:cs typeface="Times New Roman"/>
              </a:rPr>
              <a:t>containing number </a:t>
            </a:r>
            <a:r>
              <a:rPr sz="1069" i="1" spc="10" dirty="0">
                <a:latin typeface="Times New Roman"/>
                <a:cs typeface="Times New Roman"/>
              </a:rPr>
              <a:t>14 </a:t>
            </a:r>
            <a:r>
              <a:rPr sz="1069" spc="5" dirty="0">
                <a:latin typeface="Times New Roman"/>
                <a:cs typeface="Times New Roman"/>
              </a:rPr>
              <a:t>is taken out (because it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inserted first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 </a:t>
            </a:r>
            <a:r>
              <a:rPr sz="1069" spc="10" dirty="0">
                <a:latin typeface="Times New Roman"/>
                <a:cs typeface="Times New Roman"/>
              </a:rPr>
              <a:t>node) and </a:t>
            </a:r>
            <a:r>
              <a:rPr sz="1069" spc="5" dirty="0">
                <a:latin typeface="Times New Roman"/>
                <a:cs typeface="Times New Roman"/>
              </a:rPr>
              <a:t>printed. Further,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3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9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are inserted in the queue.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depicts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latest picture of the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635867" algn="ctr"/>
            <a:r>
              <a:rPr sz="1458" spc="-5" dirty="0">
                <a:latin typeface="Times New Roman"/>
                <a:cs typeface="Times New Roman"/>
              </a:rPr>
              <a:t>14</a:t>
            </a:r>
            <a:endParaRPr sz="145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14464" y="2930842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5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253"/>
                </a:lnTo>
                <a:lnTo>
                  <a:pt x="23480" y="277255"/>
                </a:lnTo>
                <a:lnTo>
                  <a:pt x="50387" y="314610"/>
                </a:lnTo>
                <a:lnTo>
                  <a:pt x="85231" y="343520"/>
                </a:lnTo>
                <a:lnTo>
                  <a:pt x="126382" y="362186"/>
                </a:lnTo>
                <a:lnTo>
                  <a:pt x="172212" y="368807"/>
                </a:lnTo>
                <a:lnTo>
                  <a:pt x="218097" y="362186"/>
                </a:lnTo>
                <a:lnTo>
                  <a:pt x="259390" y="343520"/>
                </a:lnTo>
                <a:lnTo>
                  <a:pt x="294417" y="314610"/>
                </a:lnTo>
                <a:lnTo>
                  <a:pt x="321507" y="277255"/>
                </a:lnTo>
                <a:lnTo>
                  <a:pt x="338987" y="233253"/>
                </a:lnTo>
                <a:lnTo>
                  <a:pt x="345186" y="184403"/>
                </a:lnTo>
                <a:lnTo>
                  <a:pt x="338987" y="135290"/>
                </a:lnTo>
                <a:lnTo>
                  <a:pt x="321507" y="91214"/>
                </a:lnTo>
                <a:lnTo>
                  <a:pt x="294417" y="53911"/>
                </a:lnTo>
                <a:lnTo>
                  <a:pt x="259390" y="25117"/>
                </a:lnTo>
                <a:lnTo>
                  <a:pt x="218097" y="6568"/>
                </a:lnTo>
                <a:lnTo>
                  <a:pt x="172212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114464" y="2930842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5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253"/>
                </a:lnTo>
                <a:lnTo>
                  <a:pt x="23480" y="277255"/>
                </a:lnTo>
                <a:lnTo>
                  <a:pt x="50387" y="314610"/>
                </a:lnTo>
                <a:lnTo>
                  <a:pt x="85231" y="343520"/>
                </a:lnTo>
                <a:lnTo>
                  <a:pt x="126382" y="362186"/>
                </a:lnTo>
                <a:lnTo>
                  <a:pt x="172212" y="368807"/>
                </a:lnTo>
                <a:lnTo>
                  <a:pt x="218097" y="362186"/>
                </a:lnTo>
                <a:lnTo>
                  <a:pt x="259390" y="343520"/>
                </a:lnTo>
                <a:lnTo>
                  <a:pt x="294417" y="314610"/>
                </a:lnTo>
                <a:lnTo>
                  <a:pt x="321507" y="277255"/>
                </a:lnTo>
                <a:lnTo>
                  <a:pt x="338987" y="233253"/>
                </a:lnTo>
                <a:lnTo>
                  <a:pt x="345186" y="184403"/>
                </a:lnTo>
                <a:lnTo>
                  <a:pt x="338987" y="135290"/>
                </a:lnTo>
                <a:lnTo>
                  <a:pt x="321507" y="91214"/>
                </a:lnTo>
                <a:lnTo>
                  <a:pt x="294417" y="53911"/>
                </a:lnTo>
                <a:lnTo>
                  <a:pt x="259390" y="25117"/>
                </a:lnTo>
                <a:lnTo>
                  <a:pt x="218097" y="6568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3218427" y="2999739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4</a:t>
            </a:r>
            <a:endParaRPr sz="1458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80484" y="3545733"/>
            <a:ext cx="336462" cy="358069"/>
          </a:xfrm>
          <a:custGeom>
            <a:avLst/>
            <a:gdLst/>
            <a:ahLst/>
            <a:cxnLst/>
            <a:rect l="l" t="t" r="r" b="b"/>
            <a:pathLst>
              <a:path w="346075" h="368300">
                <a:moveTo>
                  <a:pt x="172974" y="0"/>
                </a:moveTo>
                <a:lnTo>
                  <a:pt x="127088" y="6565"/>
                </a:lnTo>
                <a:lnTo>
                  <a:pt x="85795" y="25089"/>
                </a:lnTo>
                <a:lnTo>
                  <a:pt x="50768" y="53816"/>
                </a:lnTo>
                <a:lnTo>
                  <a:pt x="23678" y="90988"/>
                </a:lnTo>
                <a:lnTo>
                  <a:pt x="6198" y="134849"/>
                </a:lnTo>
                <a:lnTo>
                  <a:pt x="0" y="183642"/>
                </a:lnTo>
                <a:lnTo>
                  <a:pt x="6198" y="232755"/>
                </a:lnTo>
                <a:lnTo>
                  <a:pt x="23678" y="276831"/>
                </a:lnTo>
                <a:lnTo>
                  <a:pt x="50768" y="314134"/>
                </a:lnTo>
                <a:lnTo>
                  <a:pt x="85795" y="342928"/>
                </a:lnTo>
                <a:lnTo>
                  <a:pt x="127088" y="361477"/>
                </a:lnTo>
                <a:lnTo>
                  <a:pt x="172974" y="368046"/>
                </a:lnTo>
                <a:lnTo>
                  <a:pt x="218859" y="361477"/>
                </a:lnTo>
                <a:lnTo>
                  <a:pt x="260152" y="342928"/>
                </a:lnTo>
                <a:lnTo>
                  <a:pt x="295179" y="314134"/>
                </a:lnTo>
                <a:lnTo>
                  <a:pt x="322269" y="276831"/>
                </a:lnTo>
                <a:lnTo>
                  <a:pt x="339749" y="232755"/>
                </a:lnTo>
                <a:lnTo>
                  <a:pt x="345948" y="183642"/>
                </a:lnTo>
                <a:lnTo>
                  <a:pt x="339749" y="134849"/>
                </a:lnTo>
                <a:lnTo>
                  <a:pt x="322269" y="90988"/>
                </a:lnTo>
                <a:lnTo>
                  <a:pt x="295179" y="53816"/>
                </a:lnTo>
                <a:lnTo>
                  <a:pt x="260152" y="25089"/>
                </a:lnTo>
                <a:lnTo>
                  <a:pt x="218859" y="6565"/>
                </a:lnTo>
                <a:lnTo>
                  <a:pt x="17297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880484" y="3545733"/>
            <a:ext cx="336462" cy="358069"/>
          </a:xfrm>
          <a:custGeom>
            <a:avLst/>
            <a:gdLst/>
            <a:ahLst/>
            <a:cxnLst/>
            <a:rect l="l" t="t" r="r" b="b"/>
            <a:pathLst>
              <a:path w="346075" h="368300">
                <a:moveTo>
                  <a:pt x="172974" y="0"/>
                </a:moveTo>
                <a:lnTo>
                  <a:pt x="127088" y="6565"/>
                </a:lnTo>
                <a:lnTo>
                  <a:pt x="85795" y="25089"/>
                </a:lnTo>
                <a:lnTo>
                  <a:pt x="50768" y="53816"/>
                </a:lnTo>
                <a:lnTo>
                  <a:pt x="23678" y="90988"/>
                </a:lnTo>
                <a:lnTo>
                  <a:pt x="6198" y="134849"/>
                </a:lnTo>
                <a:lnTo>
                  <a:pt x="0" y="183642"/>
                </a:lnTo>
                <a:lnTo>
                  <a:pt x="6198" y="232755"/>
                </a:lnTo>
                <a:lnTo>
                  <a:pt x="23678" y="276831"/>
                </a:lnTo>
                <a:lnTo>
                  <a:pt x="50768" y="314134"/>
                </a:lnTo>
                <a:lnTo>
                  <a:pt x="85795" y="342928"/>
                </a:lnTo>
                <a:lnTo>
                  <a:pt x="127088" y="361477"/>
                </a:lnTo>
                <a:lnTo>
                  <a:pt x="172974" y="368046"/>
                </a:lnTo>
                <a:lnTo>
                  <a:pt x="218859" y="361477"/>
                </a:lnTo>
                <a:lnTo>
                  <a:pt x="260152" y="342928"/>
                </a:lnTo>
                <a:lnTo>
                  <a:pt x="295179" y="314134"/>
                </a:lnTo>
                <a:lnTo>
                  <a:pt x="322269" y="276831"/>
                </a:lnTo>
                <a:lnTo>
                  <a:pt x="339749" y="232755"/>
                </a:lnTo>
                <a:lnTo>
                  <a:pt x="345948" y="183642"/>
                </a:lnTo>
                <a:lnTo>
                  <a:pt x="339749" y="134849"/>
                </a:lnTo>
                <a:lnTo>
                  <a:pt x="322269" y="90988"/>
                </a:lnTo>
                <a:lnTo>
                  <a:pt x="295179" y="53816"/>
                </a:lnTo>
                <a:lnTo>
                  <a:pt x="260152" y="25089"/>
                </a:lnTo>
                <a:lnTo>
                  <a:pt x="218859" y="6565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3985190" y="3614631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9</a:t>
            </a:r>
            <a:endParaRPr sz="1458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01906" y="3237547"/>
            <a:ext cx="527844" cy="358687"/>
          </a:xfrm>
          <a:custGeom>
            <a:avLst/>
            <a:gdLst/>
            <a:ahLst/>
            <a:cxnLst/>
            <a:rect l="l" t="t" r="r" b="b"/>
            <a:pathLst>
              <a:path w="542925" h="368935">
                <a:moveTo>
                  <a:pt x="0" y="0"/>
                </a:moveTo>
                <a:lnTo>
                  <a:pt x="542544" y="36880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401906" y="4006532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212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2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2" y="368046"/>
                </a:lnTo>
                <a:lnTo>
                  <a:pt x="218097" y="361477"/>
                </a:lnTo>
                <a:lnTo>
                  <a:pt x="259390" y="342928"/>
                </a:lnTo>
                <a:lnTo>
                  <a:pt x="294417" y="314134"/>
                </a:lnTo>
                <a:lnTo>
                  <a:pt x="321507" y="276831"/>
                </a:lnTo>
                <a:lnTo>
                  <a:pt x="338987" y="232755"/>
                </a:lnTo>
                <a:lnTo>
                  <a:pt x="345186" y="183642"/>
                </a:lnTo>
                <a:lnTo>
                  <a:pt x="338987" y="134849"/>
                </a:lnTo>
                <a:lnTo>
                  <a:pt x="321507" y="90988"/>
                </a:lnTo>
                <a:lnTo>
                  <a:pt x="294417" y="53816"/>
                </a:lnTo>
                <a:lnTo>
                  <a:pt x="259390" y="25089"/>
                </a:lnTo>
                <a:lnTo>
                  <a:pt x="218097" y="6565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3505870" y="4075430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7</a:t>
            </a:r>
            <a:endParaRPr sz="1458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89350" y="3852439"/>
            <a:ext cx="240153" cy="204964"/>
          </a:xfrm>
          <a:custGeom>
            <a:avLst/>
            <a:gdLst/>
            <a:ahLst/>
            <a:cxnLst/>
            <a:rect l="l" t="t" r="r" b="b"/>
            <a:pathLst>
              <a:path w="247014" h="210820">
                <a:moveTo>
                  <a:pt x="246887" y="0"/>
                </a:moveTo>
                <a:lnTo>
                  <a:pt x="0" y="2103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347700" y="3545733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212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2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2" y="368046"/>
                </a:lnTo>
                <a:lnTo>
                  <a:pt x="218097" y="361477"/>
                </a:lnTo>
                <a:lnTo>
                  <a:pt x="259390" y="342928"/>
                </a:lnTo>
                <a:lnTo>
                  <a:pt x="294417" y="314134"/>
                </a:lnTo>
                <a:lnTo>
                  <a:pt x="321507" y="276831"/>
                </a:lnTo>
                <a:lnTo>
                  <a:pt x="338987" y="232755"/>
                </a:lnTo>
                <a:lnTo>
                  <a:pt x="345186" y="183642"/>
                </a:lnTo>
                <a:lnTo>
                  <a:pt x="338987" y="134849"/>
                </a:lnTo>
                <a:lnTo>
                  <a:pt x="321507" y="90988"/>
                </a:lnTo>
                <a:lnTo>
                  <a:pt x="294417" y="53816"/>
                </a:lnTo>
                <a:lnTo>
                  <a:pt x="259390" y="25089"/>
                </a:lnTo>
                <a:lnTo>
                  <a:pt x="218097" y="6565"/>
                </a:lnTo>
                <a:lnTo>
                  <a:pt x="1722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347700" y="3545733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212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2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2" y="368046"/>
                </a:lnTo>
                <a:lnTo>
                  <a:pt x="218097" y="361477"/>
                </a:lnTo>
                <a:lnTo>
                  <a:pt x="259390" y="342928"/>
                </a:lnTo>
                <a:lnTo>
                  <a:pt x="294417" y="314134"/>
                </a:lnTo>
                <a:lnTo>
                  <a:pt x="321507" y="276831"/>
                </a:lnTo>
                <a:lnTo>
                  <a:pt x="338987" y="232755"/>
                </a:lnTo>
                <a:lnTo>
                  <a:pt x="345186" y="183642"/>
                </a:lnTo>
                <a:lnTo>
                  <a:pt x="338987" y="134849"/>
                </a:lnTo>
                <a:lnTo>
                  <a:pt x="321507" y="90988"/>
                </a:lnTo>
                <a:lnTo>
                  <a:pt x="294417" y="53816"/>
                </a:lnTo>
                <a:lnTo>
                  <a:pt x="259390" y="25089"/>
                </a:lnTo>
                <a:lnTo>
                  <a:pt x="218097" y="6565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2451664" y="3614631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3</a:t>
            </a:r>
            <a:endParaRPr sz="1458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35144" y="3237547"/>
            <a:ext cx="527844" cy="358687"/>
          </a:xfrm>
          <a:custGeom>
            <a:avLst/>
            <a:gdLst/>
            <a:ahLst/>
            <a:cxnLst/>
            <a:rect l="l" t="t" r="r" b="b"/>
            <a:pathLst>
              <a:path w="542925" h="368935">
                <a:moveTo>
                  <a:pt x="542544" y="0"/>
                </a:moveTo>
                <a:lnTo>
                  <a:pt x="0" y="36880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875175" y="4518449"/>
            <a:ext cx="335227" cy="358069"/>
          </a:xfrm>
          <a:custGeom>
            <a:avLst/>
            <a:gdLst/>
            <a:ahLst/>
            <a:cxnLst/>
            <a:rect l="l" t="t" r="r" b="b"/>
            <a:pathLst>
              <a:path w="344804" h="368300">
                <a:moveTo>
                  <a:pt x="172211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196"/>
                </a:lnTo>
                <a:lnTo>
                  <a:pt x="23480" y="277057"/>
                </a:lnTo>
                <a:lnTo>
                  <a:pt x="50387" y="314229"/>
                </a:lnTo>
                <a:lnTo>
                  <a:pt x="85231" y="342956"/>
                </a:lnTo>
                <a:lnTo>
                  <a:pt x="126382" y="361480"/>
                </a:lnTo>
                <a:lnTo>
                  <a:pt x="172211" y="368045"/>
                </a:lnTo>
                <a:lnTo>
                  <a:pt x="218041" y="361480"/>
                </a:lnTo>
                <a:lnTo>
                  <a:pt x="259192" y="342956"/>
                </a:lnTo>
                <a:lnTo>
                  <a:pt x="294036" y="314229"/>
                </a:lnTo>
                <a:lnTo>
                  <a:pt x="320943" y="277057"/>
                </a:lnTo>
                <a:lnTo>
                  <a:pt x="338282" y="233196"/>
                </a:lnTo>
                <a:lnTo>
                  <a:pt x="344424" y="184403"/>
                </a:lnTo>
                <a:lnTo>
                  <a:pt x="338282" y="135290"/>
                </a:lnTo>
                <a:lnTo>
                  <a:pt x="320943" y="91214"/>
                </a:lnTo>
                <a:lnTo>
                  <a:pt x="294036" y="53911"/>
                </a:lnTo>
                <a:lnTo>
                  <a:pt x="259192" y="25117"/>
                </a:lnTo>
                <a:lnTo>
                  <a:pt x="218041" y="6568"/>
                </a:lnTo>
                <a:lnTo>
                  <a:pt x="17221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162618" y="4313237"/>
            <a:ext cx="287690" cy="256822"/>
          </a:xfrm>
          <a:custGeom>
            <a:avLst/>
            <a:gdLst/>
            <a:ahLst/>
            <a:cxnLst/>
            <a:rect l="l" t="t" r="r" b="b"/>
            <a:pathLst>
              <a:path w="295910" h="264160">
                <a:moveTo>
                  <a:pt x="0" y="263651"/>
                </a:moveTo>
                <a:lnTo>
                  <a:pt x="29565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695401" y="2930842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5">
                <a:moveTo>
                  <a:pt x="172974" y="0"/>
                </a:moveTo>
                <a:lnTo>
                  <a:pt x="127088" y="6568"/>
                </a:lnTo>
                <a:lnTo>
                  <a:pt x="85795" y="25117"/>
                </a:lnTo>
                <a:lnTo>
                  <a:pt x="50768" y="53911"/>
                </a:lnTo>
                <a:lnTo>
                  <a:pt x="23678" y="91214"/>
                </a:lnTo>
                <a:lnTo>
                  <a:pt x="6198" y="135290"/>
                </a:lnTo>
                <a:lnTo>
                  <a:pt x="0" y="184403"/>
                </a:lnTo>
                <a:lnTo>
                  <a:pt x="6198" y="233253"/>
                </a:lnTo>
                <a:lnTo>
                  <a:pt x="23678" y="277255"/>
                </a:lnTo>
                <a:lnTo>
                  <a:pt x="50768" y="314610"/>
                </a:lnTo>
                <a:lnTo>
                  <a:pt x="85795" y="343520"/>
                </a:lnTo>
                <a:lnTo>
                  <a:pt x="127088" y="362186"/>
                </a:lnTo>
                <a:lnTo>
                  <a:pt x="172974" y="368807"/>
                </a:lnTo>
                <a:lnTo>
                  <a:pt x="218803" y="362186"/>
                </a:lnTo>
                <a:lnTo>
                  <a:pt x="259954" y="343520"/>
                </a:lnTo>
                <a:lnTo>
                  <a:pt x="294798" y="314610"/>
                </a:lnTo>
                <a:lnTo>
                  <a:pt x="321705" y="277255"/>
                </a:lnTo>
                <a:lnTo>
                  <a:pt x="339044" y="233253"/>
                </a:lnTo>
                <a:lnTo>
                  <a:pt x="345186" y="184403"/>
                </a:lnTo>
                <a:lnTo>
                  <a:pt x="339044" y="135290"/>
                </a:lnTo>
                <a:lnTo>
                  <a:pt x="321705" y="91214"/>
                </a:lnTo>
                <a:lnTo>
                  <a:pt x="294798" y="53911"/>
                </a:lnTo>
                <a:lnTo>
                  <a:pt x="259954" y="25117"/>
                </a:lnTo>
                <a:lnTo>
                  <a:pt x="218803" y="6568"/>
                </a:lnTo>
                <a:lnTo>
                  <a:pt x="17297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695401" y="2930842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5">
                <a:moveTo>
                  <a:pt x="172974" y="0"/>
                </a:moveTo>
                <a:lnTo>
                  <a:pt x="127088" y="6568"/>
                </a:lnTo>
                <a:lnTo>
                  <a:pt x="85795" y="25117"/>
                </a:lnTo>
                <a:lnTo>
                  <a:pt x="50768" y="53911"/>
                </a:lnTo>
                <a:lnTo>
                  <a:pt x="23678" y="91214"/>
                </a:lnTo>
                <a:lnTo>
                  <a:pt x="6198" y="135290"/>
                </a:lnTo>
                <a:lnTo>
                  <a:pt x="0" y="184403"/>
                </a:lnTo>
                <a:lnTo>
                  <a:pt x="6198" y="233253"/>
                </a:lnTo>
                <a:lnTo>
                  <a:pt x="23678" y="277255"/>
                </a:lnTo>
                <a:lnTo>
                  <a:pt x="50768" y="314610"/>
                </a:lnTo>
                <a:lnTo>
                  <a:pt x="85795" y="343520"/>
                </a:lnTo>
                <a:lnTo>
                  <a:pt x="127088" y="362186"/>
                </a:lnTo>
                <a:lnTo>
                  <a:pt x="172974" y="368807"/>
                </a:lnTo>
                <a:lnTo>
                  <a:pt x="218803" y="362186"/>
                </a:lnTo>
                <a:lnTo>
                  <a:pt x="259954" y="343520"/>
                </a:lnTo>
                <a:lnTo>
                  <a:pt x="294798" y="314610"/>
                </a:lnTo>
                <a:lnTo>
                  <a:pt x="321705" y="277255"/>
                </a:lnTo>
                <a:lnTo>
                  <a:pt x="339044" y="233253"/>
                </a:lnTo>
                <a:lnTo>
                  <a:pt x="345186" y="184403"/>
                </a:lnTo>
                <a:lnTo>
                  <a:pt x="339044" y="135290"/>
                </a:lnTo>
                <a:lnTo>
                  <a:pt x="321705" y="91214"/>
                </a:lnTo>
                <a:lnTo>
                  <a:pt x="294798" y="53911"/>
                </a:lnTo>
                <a:lnTo>
                  <a:pt x="259954" y="25117"/>
                </a:lnTo>
                <a:lnTo>
                  <a:pt x="218803" y="6568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4747507" y="2999739"/>
            <a:ext cx="23212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15</a:t>
            </a:r>
            <a:endParaRPr sz="1458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62164" y="3545733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212" y="0"/>
                </a:moveTo>
                <a:lnTo>
                  <a:pt x="126647" y="6565"/>
                </a:lnTo>
                <a:lnTo>
                  <a:pt x="85569" y="25089"/>
                </a:lnTo>
                <a:lnTo>
                  <a:pt x="50673" y="53816"/>
                </a:lnTo>
                <a:lnTo>
                  <a:pt x="23650" y="90988"/>
                </a:lnTo>
                <a:lnTo>
                  <a:pt x="6194" y="134849"/>
                </a:lnTo>
                <a:lnTo>
                  <a:pt x="0" y="183642"/>
                </a:lnTo>
                <a:lnTo>
                  <a:pt x="6194" y="232755"/>
                </a:lnTo>
                <a:lnTo>
                  <a:pt x="23650" y="276831"/>
                </a:lnTo>
                <a:lnTo>
                  <a:pt x="50673" y="314134"/>
                </a:lnTo>
                <a:lnTo>
                  <a:pt x="85569" y="342928"/>
                </a:lnTo>
                <a:lnTo>
                  <a:pt x="126647" y="361477"/>
                </a:lnTo>
                <a:lnTo>
                  <a:pt x="172212" y="368046"/>
                </a:lnTo>
                <a:lnTo>
                  <a:pt x="218097" y="361477"/>
                </a:lnTo>
                <a:lnTo>
                  <a:pt x="259390" y="342928"/>
                </a:lnTo>
                <a:lnTo>
                  <a:pt x="294417" y="314134"/>
                </a:lnTo>
                <a:lnTo>
                  <a:pt x="321507" y="276831"/>
                </a:lnTo>
                <a:lnTo>
                  <a:pt x="338987" y="232755"/>
                </a:lnTo>
                <a:lnTo>
                  <a:pt x="345186" y="183642"/>
                </a:lnTo>
                <a:lnTo>
                  <a:pt x="338987" y="134849"/>
                </a:lnTo>
                <a:lnTo>
                  <a:pt x="321507" y="90988"/>
                </a:lnTo>
                <a:lnTo>
                  <a:pt x="294417" y="53816"/>
                </a:lnTo>
                <a:lnTo>
                  <a:pt x="259390" y="25089"/>
                </a:lnTo>
                <a:lnTo>
                  <a:pt x="218097" y="6565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5514270" y="3614631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18</a:t>
            </a:r>
            <a:endParaRPr sz="1458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82844" y="3237547"/>
            <a:ext cx="527844" cy="358687"/>
          </a:xfrm>
          <a:custGeom>
            <a:avLst/>
            <a:gdLst/>
            <a:ahLst/>
            <a:cxnLst/>
            <a:rect l="l" t="t" r="r" b="b"/>
            <a:pathLst>
              <a:path w="542925" h="368935">
                <a:moveTo>
                  <a:pt x="0" y="0"/>
                </a:moveTo>
                <a:lnTo>
                  <a:pt x="542543" y="36880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982844" y="4006532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974" y="0"/>
                </a:moveTo>
                <a:lnTo>
                  <a:pt x="127088" y="6565"/>
                </a:lnTo>
                <a:lnTo>
                  <a:pt x="85795" y="25089"/>
                </a:lnTo>
                <a:lnTo>
                  <a:pt x="50768" y="53816"/>
                </a:lnTo>
                <a:lnTo>
                  <a:pt x="23678" y="90988"/>
                </a:lnTo>
                <a:lnTo>
                  <a:pt x="6198" y="134849"/>
                </a:lnTo>
                <a:lnTo>
                  <a:pt x="0" y="183642"/>
                </a:lnTo>
                <a:lnTo>
                  <a:pt x="6198" y="232755"/>
                </a:lnTo>
                <a:lnTo>
                  <a:pt x="23678" y="276831"/>
                </a:lnTo>
                <a:lnTo>
                  <a:pt x="50768" y="314134"/>
                </a:lnTo>
                <a:lnTo>
                  <a:pt x="85795" y="342928"/>
                </a:lnTo>
                <a:lnTo>
                  <a:pt x="127088" y="361477"/>
                </a:lnTo>
                <a:lnTo>
                  <a:pt x="172974" y="368046"/>
                </a:lnTo>
                <a:lnTo>
                  <a:pt x="218803" y="361477"/>
                </a:lnTo>
                <a:lnTo>
                  <a:pt x="259954" y="342928"/>
                </a:lnTo>
                <a:lnTo>
                  <a:pt x="294798" y="314134"/>
                </a:lnTo>
                <a:lnTo>
                  <a:pt x="321705" y="276831"/>
                </a:lnTo>
                <a:lnTo>
                  <a:pt x="339044" y="232755"/>
                </a:lnTo>
                <a:lnTo>
                  <a:pt x="345186" y="183642"/>
                </a:lnTo>
                <a:lnTo>
                  <a:pt x="339044" y="134849"/>
                </a:lnTo>
                <a:lnTo>
                  <a:pt x="321705" y="90988"/>
                </a:lnTo>
                <a:lnTo>
                  <a:pt x="294798" y="53816"/>
                </a:lnTo>
                <a:lnTo>
                  <a:pt x="259954" y="25089"/>
                </a:lnTo>
                <a:lnTo>
                  <a:pt x="218803" y="6565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5035691" y="4075430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16</a:t>
            </a:r>
            <a:endParaRPr sz="1458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71029" y="3852439"/>
            <a:ext cx="239535" cy="204964"/>
          </a:xfrm>
          <a:custGeom>
            <a:avLst/>
            <a:gdLst/>
            <a:ahLst/>
            <a:cxnLst/>
            <a:rect l="l" t="t" r="r" b="b"/>
            <a:pathLst>
              <a:path w="246379" h="210820">
                <a:moveTo>
                  <a:pt x="246125" y="0"/>
                </a:moveTo>
                <a:lnTo>
                  <a:pt x="0" y="2103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5941484" y="4006532"/>
            <a:ext cx="335227" cy="358069"/>
          </a:xfrm>
          <a:custGeom>
            <a:avLst/>
            <a:gdLst/>
            <a:ahLst/>
            <a:cxnLst/>
            <a:rect l="l" t="t" r="r" b="b"/>
            <a:pathLst>
              <a:path w="344804" h="368300">
                <a:moveTo>
                  <a:pt x="172212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2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2" y="368046"/>
                </a:lnTo>
                <a:lnTo>
                  <a:pt x="218041" y="361477"/>
                </a:lnTo>
                <a:lnTo>
                  <a:pt x="259192" y="342928"/>
                </a:lnTo>
                <a:lnTo>
                  <a:pt x="294036" y="314134"/>
                </a:lnTo>
                <a:lnTo>
                  <a:pt x="320943" y="276831"/>
                </a:lnTo>
                <a:lnTo>
                  <a:pt x="338282" y="232755"/>
                </a:lnTo>
                <a:lnTo>
                  <a:pt x="344424" y="183642"/>
                </a:lnTo>
                <a:lnTo>
                  <a:pt x="338282" y="134849"/>
                </a:lnTo>
                <a:lnTo>
                  <a:pt x="320943" y="90988"/>
                </a:lnTo>
                <a:lnTo>
                  <a:pt x="294036" y="53816"/>
                </a:lnTo>
                <a:lnTo>
                  <a:pt x="259192" y="25089"/>
                </a:lnTo>
                <a:lnTo>
                  <a:pt x="218041" y="6565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5993589" y="4075430"/>
            <a:ext cx="23212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20</a:t>
            </a:r>
            <a:endParaRPr sz="1458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49608" y="3852439"/>
            <a:ext cx="239535" cy="204964"/>
          </a:xfrm>
          <a:custGeom>
            <a:avLst/>
            <a:gdLst/>
            <a:ahLst/>
            <a:cxnLst/>
            <a:rect l="l" t="t" r="r" b="b"/>
            <a:pathLst>
              <a:path w="246379" h="210820">
                <a:moveTo>
                  <a:pt x="0" y="0"/>
                </a:moveTo>
                <a:lnTo>
                  <a:pt x="246125" y="2103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510318" y="4518449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196"/>
                </a:lnTo>
                <a:lnTo>
                  <a:pt x="23480" y="277057"/>
                </a:lnTo>
                <a:lnTo>
                  <a:pt x="50387" y="314229"/>
                </a:lnTo>
                <a:lnTo>
                  <a:pt x="85231" y="342956"/>
                </a:lnTo>
                <a:lnTo>
                  <a:pt x="126382" y="361480"/>
                </a:lnTo>
                <a:lnTo>
                  <a:pt x="172212" y="368045"/>
                </a:lnTo>
                <a:lnTo>
                  <a:pt x="218097" y="361480"/>
                </a:lnTo>
                <a:lnTo>
                  <a:pt x="259390" y="342956"/>
                </a:lnTo>
                <a:lnTo>
                  <a:pt x="294417" y="314229"/>
                </a:lnTo>
                <a:lnTo>
                  <a:pt x="321507" y="277057"/>
                </a:lnTo>
                <a:lnTo>
                  <a:pt x="338987" y="233196"/>
                </a:lnTo>
                <a:lnTo>
                  <a:pt x="345186" y="184403"/>
                </a:lnTo>
                <a:lnTo>
                  <a:pt x="338987" y="135290"/>
                </a:lnTo>
                <a:lnTo>
                  <a:pt x="321507" y="91214"/>
                </a:lnTo>
                <a:lnTo>
                  <a:pt x="294417" y="53911"/>
                </a:lnTo>
                <a:lnTo>
                  <a:pt x="259390" y="25117"/>
                </a:lnTo>
                <a:lnTo>
                  <a:pt x="218097" y="6568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5561683" y="4587346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17</a:t>
            </a:r>
            <a:endParaRPr sz="1458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71028" y="4313237"/>
            <a:ext cx="287690" cy="256822"/>
          </a:xfrm>
          <a:custGeom>
            <a:avLst/>
            <a:gdLst/>
            <a:ahLst/>
            <a:cxnLst/>
            <a:rect l="l" t="t" r="r" b="b"/>
            <a:pathLst>
              <a:path w="295910" h="264160">
                <a:moveTo>
                  <a:pt x="295656" y="263651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618230" y="2537459"/>
            <a:ext cx="981604" cy="69762"/>
          </a:xfrm>
          <a:custGeom>
            <a:avLst/>
            <a:gdLst/>
            <a:ahLst/>
            <a:cxnLst/>
            <a:rect l="l" t="t" r="r" b="b"/>
            <a:pathLst>
              <a:path w="1009650" h="71755">
                <a:moveTo>
                  <a:pt x="23621" y="11429"/>
                </a:moveTo>
                <a:lnTo>
                  <a:pt x="0" y="35813"/>
                </a:lnTo>
                <a:lnTo>
                  <a:pt x="23621" y="59435"/>
                </a:lnTo>
                <a:lnTo>
                  <a:pt x="45646" y="38100"/>
                </a:lnTo>
                <a:lnTo>
                  <a:pt x="23621" y="38100"/>
                </a:lnTo>
                <a:lnTo>
                  <a:pt x="22097" y="37337"/>
                </a:lnTo>
                <a:lnTo>
                  <a:pt x="21336" y="35813"/>
                </a:lnTo>
                <a:lnTo>
                  <a:pt x="22097" y="33527"/>
                </a:lnTo>
                <a:lnTo>
                  <a:pt x="23621" y="32765"/>
                </a:lnTo>
                <a:lnTo>
                  <a:pt x="44957" y="32765"/>
                </a:lnTo>
                <a:lnTo>
                  <a:pt x="23621" y="11429"/>
                </a:lnTo>
                <a:close/>
              </a:path>
              <a:path w="1009650" h="71755">
                <a:moveTo>
                  <a:pt x="41909" y="32765"/>
                </a:moveTo>
                <a:lnTo>
                  <a:pt x="23621" y="32765"/>
                </a:lnTo>
                <a:lnTo>
                  <a:pt x="22097" y="33527"/>
                </a:lnTo>
                <a:lnTo>
                  <a:pt x="21336" y="35813"/>
                </a:lnTo>
                <a:lnTo>
                  <a:pt x="22097" y="37337"/>
                </a:lnTo>
                <a:lnTo>
                  <a:pt x="23621" y="38100"/>
                </a:lnTo>
                <a:lnTo>
                  <a:pt x="41909" y="38100"/>
                </a:lnTo>
                <a:lnTo>
                  <a:pt x="44195" y="37337"/>
                </a:lnTo>
                <a:lnTo>
                  <a:pt x="44957" y="35813"/>
                </a:lnTo>
                <a:lnTo>
                  <a:pt x="44195" y="33527"/>
                </a:lnTo>
                <a:lnTo>
                  <a:pt x="41909" y="32765"/>
                </a:lnTo>
                <a:close/>
              </a:path>
              <a:path w="1009650" h="71755">
                <a:moveTo>
                  <a:pt x="44957" y="32765"/>
                </a:moveTo>
                <a:lnTo>
                  <a:pt x="41909" y="32765"/>
                </a:lnTo>
                <a:lnTo>
                  <a:pt x="44195" y="33527"/>
                </a:lnTo>
                <a:lnTo>
                  <a:pt x="44957" y="35813"/>
                </a:lnTo>
                <a:lnTo>
                  <a:pt x="44195" y="37337"/>
                </a:lnTo>
                <a:lnTo>
                  <a:pt x="41909" y="38100"/>
                </a:lnTo>
                <a:lnTo>
                  <a:pt x="45646" y="38100"/>
                </a:lnTo>
                <a:lnTo>
                  <a:pt x="48005" y="35813"/>
                </a:lnTo>
                <a:lnTo>
                  <a:pt x="44957" y="32765"/>
                </a:lnTo>
                <a:close/>
              </a:path>
              <a:path w="1009650" h="71755">
                <a:moveTo>
                  <a:pt x="83819" y="32765"/>
                </a:moveTo>
                <a:lnTo>
                  <a:pt x="65531" y="32765"/>
                </a:lnTo>
                <a:lnTo>
                  <a:pt x="64007" y="33527"/>
                </a:lnTo>
                <a:lnTo>
                  <a:pt x="62483" y="35813"/>
                </a:lnTo>
                <a:lnTo>
                  <a:pt x="64007" y="37337"/>
                </a:lnTo>
                <a:lnTo>
                  <a:pt x="65531" y="38100"/>
                </a:lnTo>
                <a:lnTo>
                  <a:pt x="83819" y="38100"/>
                </a:lnTo>
                <a:lnTo>
                  <a:pt x="86105" y="37337"/>
                </a:lnTo>
                <a:lnTo>
                  <a:pt x="86867" y="35813"/>
                </a:lnTo>
                <a:lnTo>
                  <a:pt x="86105" y="33527"/>
                </a:lnTo>
                <a:lnTo>
                  <a:pt x="83819" y="32765"/>
                </a:lnTo>
                <a:close/>
              </a:path>
              <a:path w="1009650" h="71755">
                <a:moveTo>
                  <a:pt x="125729" y="32765"/>
                </a:moveTo>
                <a:lnTo>
                  <a:pt x="107441" y="32765"/>
                </a:lnTo>
                <a:lnTo>
                  <a:pt x="105917" y="33527"/>
                </a:lnTo>
                <a:lnTo>
                  <a:pt x="104393" y="35813"/>
                </a:lnTo>
                <a:lnTo>
                  <a:pt x="105917" y="37337"/>
                </a:lnTo>
                <a:lnTo>
                  <a:pt x="107441" y="38100"/>
                </a:lnTo>
                <a:lnTo>
                  <a:pt x="125729" y="38100"/>
                </a:lnTo>
                <a:lnTo>
                  <a:pt x="128015" y="37337"/>
                </a:lnTo>
                <a:lnTo>
                  <a:pt x="128777" y="35813"/>
                </a:lnTo>
                <a:lnTo>
                  <a:pt x="128015" y="33527"/>
                </a:lnTo>
                <a:lnTo>
                  <a:pt x="125729" y="32765"/>
                </a:lnTo>
                <a:close/>
              </a:path>
              <a:path w="1009650" h="71755">
                <a:moveTo>
                  <a:pt x="167639" y="32765"/>
                </a:moveTo>
                <a:lnTo>
                  <a:pt x="149351" y="32765"/>
                </a:lnTo>
                <a:lnTo>
                  <a:pt x="147065" y="33527"/>
                </a:lnTo>
                <a:lnTo>
                  <a:pt x="146303" y="35813"/>
                </a:lnTo>
                <a:lnTo>
                  <a:pt x="147065" y="37337"/>
                </a:lnTo>
                <a:lnTo>
                  <a:pt x="149351" y="38100"/>
                </a:lnTo>
                <a:lnTo>
                  <a:pt x="167639" y="38100"/>
                </a:lnTo>
                <a:lnTo>
                  <a:pt x="169163" y="37337"/>
                </a:lnTo>
                <a:lnTo>
                  <a:pt x="170687" y="35813"/>
                </a:lnTo>
                <a:lnTo>
                  <a:pt x="169163" y="33527"/>
                </a:lnTo>
                <a:lnTo>
                  <a:pt x="167639" y="32765"/>
                </a:lnTo>
                <a:close/>
              </a:path>
              <a:path w="1009650" h="71755">
                <a:moveTo>
                  <a:pt x="209550" y="32765"/>
                </a:moveTo>
                <a:lnTo>
                  <a:pt x="191262" y="32765"/>
                </a:lnTo>
                <a:lnTo>
                  <a:pt x="188975" y="33527"/>
                </a:lnTo>
                <a:lnTo>
                  <a:pt x="188213" y="35813"/>
                </a:lnTo>
                <a:lnTo>
                  <a:pt x="188975" y="37337"/>
                </a:lnTo>
                <a:lnTo>
                  <a:pt x="191262" y="38100"/>
                </a:lnTo>
                <a:lnTo>
                  <a:pt x="209550" y="38100"/>
                </a:lnTo>
                <a:lnTo>
                  <a:pt x="211074" y="37337"/>
                </a:lnTo>
                <a:lnTo>
                  <a:pt x="211836" y="35813"/>
                </a:lnTo>
                <a:lnTo>
                  <a:pt x="211074" y="33527"/>
                </a:lnTo>
                <a:lnTo>
                  <a:pt x="209550" y="32765"/>
                </a:lnTo>
                <a:close/>
              </a:path>
              <a:path w="1009650" h="71755">
                <a:moveTo>
                  <a:pt x="250697" y="32765"/>
                </a:moveTo>
                <a:lnTo>
                  <a:pt x="233171" y="32765"/>
                </a:lnTo>
                <a:lnTo>
                  <a:pt x="230886" y="33527"/>
                </a:lnTo>
                <a:lnTo>
                  <a:pt x="230124" y="35813"/>
                </a:lnTo>
                <a:lnTo>
                  <a:pt x="230886" y="37337"/>
                </a:lnTo>
                <a:lnTo>
                  <a:pt x="233171" y="38100"/>
                </a:lnTo>
                <a:lnTo>
                  <a:pt x="250697" y="38100"/>
                </a:lnTo>
                <a:lnTo>
                  <a:pt x="252983" y="37337"/>
                </a:lnTo>
                <a:lnTo>
                  <a:pt x="253745" y="35813"/>
                </a:lnTo>
                <a:lnTo>
                  <a:pt x="252983" y="33527"/>
                </a:lnTo>
                <a:lnTo>
                  <a:pt x="250697" y="32765"/>
                </a:lnTo>
                <a:close/>
              </a:path>
              <a:path w="1009650" h="71755">
                <a:moveTo>
                  <a:pt x="292607" y="32765"/>
                </a:moveTo>
                <a:lnTo>
                  <a:pt x="275081" y="32765"/>
                </a:lnTo>
                <a:lnTo>
                  <a:pt x="272795" y="33527"/>
                </a:lnTo>
                <a:lnTo>
                  <a:pt x="272033" y="35813"/>
                </a:lnTo>
                <a:lnTo>
                  <a:pt x="272795" y="37337"/>
                </a:lnTo>
                <a:lnTo>
                  <a:pt x="275081" y="38100"/>
                </a:lnTo>
                <a:lnTo>
                  <a:pt x="292607" y="38100"/>
                </a:lnTo>
                <a:lnTo>
                  <a:pt x="294893" y="37337"/>
                </a:lnTo>
                <a:lnTo>
                  <a:pt x="295655" y="35813"/>
                </a:lnTo>
                <a:lnTo>
                  <a:pt x="294893" y="33527"/>
                </a:lnTo>
                <a:lnTo>
                  <a:pt x="292607" y="32765"/>
                </a:lnTo>
                <a:close/>
              </a:path>
              <a:path w="1009650" h="71755">
                <a:moveTo>
                  <a:pt x="334517" y="32765"/>
                </a:moveTo>
                <a:lnTo>
                  <a:pt x="316991" y="32765"/>
                </a:lnTo>
                <a:lnTo>
                  <a:pt x="314705" y="33527"/>
                </a:lnTo>
                <a:lnTo>
                  <a:pt x="313943" y="35813"/>
                </a:lnTo>
                <a:lnTo>
                  <a:pt x="314705" y="37337"/>
                </a:lnTo>
                <a:lnTo>
                  <a:pt x="316991" y="38100"/>
                </a:lnTo>
                <a:lnTo>
                  <a:pt x="334517" y="38100"/>
                </a:lnTo>
                <a:lnTo>
                  <a:pt x="336803" y="37337"/>
                </a:lnTo>
                <a:lnTo>
                  <a:pt x="337565" y="35813"/>
                </a:lnTo>
                <a:lnTo>
                  <a:pt x="336803" y="33527"/>
                </a:lnTo>
                <a:lnTo>
                  <a:pt x="334517" y="32765"/>
                </a:lnTo>
                <a:close/>
              </a:path>
              <a:path w="1009650" h="71755">
                <a:moveTo>
                  <a:pt x="376427" y="32765"/>
                </a:moveTo>
                <a:lnTo>
                  <a:pt x="358901" y="32765"/>
                </a:lnTo>
                <a:lnTo>
                  <a:pt x="356615" y="33527"/>
                </a:lnTo>
                <a:lnTo>
                  <a:pt x="355853" y="35813"/>
                </a:lnTo>
                <a:lnTo>
                  <a:pt x="356615" y="37337"/>
                </a:lnTo>
                <a:lnTo>
                  <a:pt x="358901" y="38100"/>
                </a:lnTo>
                <a:lnTo>
                  <a:pt x="376427" y="38100"/>
                </a:lnTo>
                <a:lnTo>
                  <a:pt x="378713" y="37337"/>
                </a:lnTo>
                <a:lnTo>
                  <a:pt x="379475" y="35813"/>
                </a:lnTo>
                <a:lnTo>
                  <a:pt x="378713" y="33527"/>
                </a:lnTo>
                <a:lnTo>
                  <a:pt x="376427" y="32765"/>
                </a:lnTo>
                <a:close/>
              </a:path>
              <a:path w="1009650" h="71755">
                <a:moveTo>
                  <a:pt x="418338" y="32765"/>
                </a:moveTo>
                <a:lnTo>
                  <a:pt x="400050" y="32765"/>
                </a:lnTo>
                <a:lnTo>
                  <a:pt x="398525" y="33527"/>
                </a:lnTo>
                <a:lnTo>
                  <a:pt x="397001" y="35813"/>
                </a:lnTo>
                <a:lnTo>
                  <a:pt x="398525" y="37337"/>
                </a:lnTo>
                <a:lnTo>
                  <a:pt x="400050" y="38100"/>
                </a:lnTo>
                <a:lnTo>
                  <a:pt x="418338" y="38100"/>
                </a:lnTo>
                <a:lnTo>
                  <a:pt x="420624" y="37337"/>
                </a:lnTo>
                <a:lnTo>
                  <a:pt x="421386" y="35813"/>
                </a:lnTo>
                <a:lnTo>
                  <a:pt x="420624" y="33527"/>
                </a:lnTo>
                <a:lnTo>
                  <a:pt x="418338" y="32765"/>
                </a:lnTo>
                <a:close/>
              </a:path>
              <a:path w="1009650" h="71755">
                <a:moveTo>
                  <a:pt x="460247" y="32765"/>
                </a:moveTo>
                <a:lnTo>
                  <a:pt x="441959" y="32765"/>
                </a:lnTo>
                <a:lnTo>
                  <a:pt x="440436" y="33527"/>
                </a:lnTo>
                <a:lnTo>
                  <a:pt x="438912" y="35813"/>
                </a:lnTo>
                <a:lnTo>
                  <a:pt x="440436" y="37337"/>
                </a:lnTo>
                <a:lnTo>
                  <a:pt x="441959" y="38100"/>
                </a:lnTo>
                <a:lnTo>
                  <a:pt x="460247" y="38100"/>
                </a:lnTo>
                <a:lnTo>
                  <a:pt x="462533" y="37337"/>
                </a:lnTo>
                <a:lnTo>
                  <a:pt x="463295" y="35813"/>
                </a:lnTo>
                <a:lnTo>
                  <a:pt x="462533" y="33527"/>
                </a:lnTo>
                <a:lnTo>
                  <a:pt x="460247" y="32765"/>
                </a:lnTo>
                <a:close/>
              </a:path>
              <a:path w="1009650" h="71755">
                <a:moveTo>
                  <a:pt x="502157" y="32765"/>
                </a:moveTo>
                <a:lnTo>
                  <a:pt x="483869" y="32765"/>
                </a:lnTo>
                <a:lnTo>
                  <a:pt x="481583" y="33527"/>
                </a:lnTo>
                <a:lnTo>
                  <a:pt x="480821" y="35813"/>
                </a:lnTo>
                <a:lnTo>
                  <a:pt x="481583" y="37337"/>
                </a:lnTo>
                <a:lnTo>
                  <a:pt x="483869" y="38100"/>
                </a:lnTo>
                <a:lnTo>
                  <a:pt x="502157" y="38100"/>
                </a:lnTo>
                <a:lnTo>
                  <a:pt x="503681" y="37337"/>
                </a:lnTo>
                <a:lnTo>
                  <a:pt x="505205" y="35813"/>
                </a:lnTo>
                <a:lnTo>
                  <a:pt x="503681" y="33527"/>
                </a:lnTo>
                <a:lnTo>
                  <a:pt x="502157" y="32765"/>
                </a:lnTo>
                <a:close/>
              </a:path>
              <a:path w="1009650" h="71755">
                <a:moveTo>
                  <a:pt x="544067" y="32765"/>
                </a:moveTo>
                <a:lnTo>
                  <a:pt x="525779" y="32765"/>
                </a:lnTo>
                <a:lnTo>
                  <a:pt x="523493" y="33527"/>
                </a:lnTo>
                <a:lnTo>
                  <a:pt x="522731" y="35813"/>
                </a:lnTo>
                <a:lnTo>
                  <a:pt x="523493" y="37337"/>
                </a:lnTo>
                <a:lnTo>
                  <a:pt x="525779" y="38100"/>
                </a:lnTo>
                <a:lnTo>
                  <a:pt x="544067" y="38100"/>
                </a:lnTo>
                <a:lnTo>
                  <a:pt x="545591" y="37337"/>
                </a:lnTo>
                <a:lnTo>
                  <a:pt x="546353" y="35813"/>
                </a:lnTo>
                <a:lnTo>
                  <a:pt x="545591" y="33527"/>
                </a:lnTo>
                <a:lnTo>
                  <a:pt x="544067" y="32765"/>
                </a:lnTo>
                <a:close/>
              </a:path>
              <a:path w="1009650" h="71755">
                <a:moveTo>
                  <a:pt x="585215" y="32765"/>
                </a:moveTo>
                <a:lnTo>
                  <a:pt x="567689" y="32765"/>
                </a:lnTo>
                <a:lnTo>
                  <a:pt x="565403" y="33527"/>
                </a:lnTo>
                <a:lnTo>
                  <a:pt x="564641" y="35813"/>
                </a:lnTo>
                <a:lnTo>
                  <a:pt x="565403" y="37337"/>
                </a:lnTo>
                <a:lnTo>
                  <a:pt x="567689" y="38100"/>
                </a:lnTo>
                <a:lnTo>
                  <a:pt x="585215" y="38100"/>
                </a:lnTo>
                <a:lnTo>
                  <a:pt x="587501" y="37337"/>
                </a:lnTo>
                <a:lnTo>
                  <a:pt x="588263" y="35813"/>
                </a:lnTo>
                <a:lnTo>
                  <a:pt x="587501" y="33527"/>
                </a:lnTo>
                <a:lnTo>
                  <a:pt x="585215" y="32765"/>
                </a:lnTo>
                <a:close/>
              </a:path>
              <a:path w="1009650" h="71755">
                <a:moveTo>
                  <a:pt x="627126" y="32765"/>
                </a:moveTo>
                <a:lnTo>
                  <a:pt x="609600" y="32765"/>
                </a:lnTo>
                <a:lnTo>
                  <a:pt x="607313" y="33527"/>
                </a:lnTo>
                <a:lnTo>
                  <a:pt x="606551" y="35813"/>
                </a:lnTo>
                <a:lnTo>
                  <a:pt x="607313" y="37337"/>
                </a:lnTo>
                <a:lnTo>
                  <a:pt x="609600" y="38100"/>
                </a:lnTo>
                <a:lnTo>
                  <a:pt x="627126" y="38100"/>
                </a:lnTo>
                <a:lnTo>
                  <a:pt x="629412" y="37337"/>
                </a:lnTo>
                <a:lnTo>
                  <a:pt x="630174" y="35813"/>
                </a:lnTo>
                <a:lnTo>
                  <a:pt x="629412" y="33527"/>
                </a:lnTo>
                <a:lnTo>
                  <a:pt x="627126" y="32765"/>
                </a:lnTo>
                <a:close/>
              </a:path>
              <a:path w="1009650" h="71755">
                <a:moveTo>
                  <a:pt x="669036" y="32765"/>
                </a:moveTo>
                <a:lnTo>
                  <a:pt x="651509" y="32765"/>
                </a:lnTo>
                <a:lnTo>
                  <a:pt x="649224" y="33527"/>
                </a:lnTo>
                <a:lnTo>
                  <a:pt x="648462" y="35813"/>
                </a:lnTo>
                <a:lnTo>
                  <a:pt x="649224" y="37337"/>
                </a:lnTo>
                <a:lnTo>
                  <a:pt x="651509" y="38100"/>
                </a:lnTo>
                <a:lnTo>
                  <a:pt x="669036" y="38100"/>
                </a:lnTo>
                <a:lnTo>
                  <a:pt x="671321" y="37337"/>
                </a:lnTo>
                <a:lnTo>
                  <a:pt x="672083" y="35813"/>
                </a:lnTo>
                <a:lnTo>
                  <a:pt x="671321" y="33527"/>
                </a:lnTo>
                <a:lnTo>
                  <a:pt x="669036" y="32765"/>
                </a:lnTo>
                <a:close/>
              </a:path>
              <a:path w="1009650" h="71755">
                <a:moveTo>
                  <a:pt x="710945" y="32765"/>
                </a:moveTo>
                <a:lnTo>
                  <a:pt x="693419" y="32765"/>
                </a:lnTo>
                <a:lnTo>
                  <a:pt x="691133" y="33527"/>
                </a:lnTo>
                <a:lnTo>
                  <a:pt x="690371" y="35813"/>
                </a:lnTo>
                <a:lnTo>
                  <a:pt x="691133" y="37337"/>
                </a:lnTo>
                <a:lnTo>
                  <a:pt x="693419" y="38100"/>
                </a:lnTo>
                <a:lnTo>
                  <a:pt x="710945" y="38100"/>
                </a:lnTo>
                <a:lnTo>
                  <a:pt x="713231" y="37337"/>
                </a:lnTo>
                <a:lnTo>
                  <a:pt x="713993" y="35813"/>
                </a:lnTo>
                <a:lnTo>
                  <a:pt x="713231" y="33527"/>
                </a:lnTo>
                <a:lnTo>
                  <a:pt x="710945" y="32765"/>
                </a:lnTo>
                <a:close/>
              </a:path>
              <a:path w="1009650" h="71755">
                <a:moveTo>
                  <a:pt x="752855" y="32765"/>
                </a:moveTo>
                <a:lnTo>
                  <a:pt x="734567" y="32765"/>
                </a:lnTo>
                <a:lnTo>
                  <a:pt x="733043" y="33527"/>
                </a:lnTo>
                <a:lnTo>
                  <a:pt x="732281" y="35813"/>
                </a:lnTo>
                <a:lnTo>
                  <a:pt x="733043" y="37337"/>
                </a:lnTo>
                <a:lnTo>
                  <a:pt x="734567" y="38100"/>
                </a:lnTo>
                <a:lnTo>
                  <a:pt x="752855" y="38100"/>
                </a:lnTo>
                <a:lnTo>
                  <a:pt x="755141" y="37337"/>
                </a:lnTo>
                <a:lnTo>
                  <a:pt x="755903" y="35813"/>
                </a:lnTo>
                <a:lnTo>
                  <a:pt x="755141" y="33527"/>
                </a:lnTo>
                <a:lnTo>
                  <a:pt x="752855" y="32765"/>
                </a:lnTo>
                <a:close/>
              </a:path>
              <a:path w="1009650" h="71755">
                <a:moveTo>
                  <a:pt x="794765" y="32765"/>
                </a:moveTo>
                <a:lnTo>
                  <a:pt x="776477" y="32765"/>
                </a:lnTo>
                <a:lnTo>
                  <a:pt x="774953" y="33527"/>
                </a:lnTo>
                <a:lnTo>
                  <a:pt x="773429" y="35813"/>
                </a:lnTo>
                <a:lnTo>
                  <a:pt x="774953" y="37337"/>
                </a:lnTo>
                <a:lnTo>
                  <a:pt x="776477" y="38100"/>
                </a:lnTo>
                <a:lnTo>
                  <a:pt x="794765" y="38100"/>
                </a:lnTo>
                <a:lnTo>
                  <a:pt x="797051" y="37337"/>
                </a:lnTo>
                <a:lnTo>
                  <a:pt x="797813" y="35813"/>
                </a:lnTo>
                <a:lnTo>
                  <a:pt x="797051" y="33527"/>
                </a:lnTo>
                <a:lnTo>
                  <a:pt x="794765" y="32765"/>
                </a:lnTo>
                <a:close/>
              </a:path>
              <a:path w="1009650" h="71755">
                <a:moveTo>
                  <a:pt x="836676" y="32765"/>
                </a:moveTo>
                <a:lnTo>
                  <a:pt x="818388" y="32765"/>
                </a:lnTo>
                <a:lnTo>
                  <a:pt x="816863" y="33527"/>
                </a:lnTo>
                <a:lnTo>
                  <a:pt x="815339" y="35813"/>
                </a:lnTo>
                <a:lnTo>
                  <a:pt x="816863" y="37337"/>
                </a:lnTo>
                <a:lnTo>
                  <a:pt x="818388" y="38100"/>
                </a:lnTo>
                <a:lnTo>
                  <a:pt x="836676" y="38100"/>
                </a:lnTo>
                <a:lnTo>
                  <a:pt x="838200" y="37337"/>
                </a:lnTo>
                <a:lnTo>
                  <a:pt x="839724" y="35813"/>
                </a:lnTo>
                <a:lnTo>
                  <a:pt x="838200" y="33527"/>
                </a:lnTo>
                <a:lnTo>
                  <a:pt x="836676" y="32765"/>
                </a:lnTo>
                <a:close/>
              </a:path>
              <a:path w="1009650" h="71755">
                <a:moveTo>
                  <a:pt x="878586" y="32765"/>
                </a:moveTo>
                <a:lnTo>
                  <a:pt x="860297" y="32765"/>
                </a:lnTo>
                <a:lnTo>
                  <a:pt x="858012" y="33527"/>
                </a:lnTo>
                <a:lnTo>
                  <a:pt x="857250" y="35813"/>
                </a:lnTo>
                <a:lnTo>
                  <a:pt x="858012" y="37337"/>
                </a:lnTo>
                <a:lnTo>
                  <a:pt x="860297" y="38100"/>
                </a:lnTo>
                <a:lnTo>
                  <a:pt x="878586" y="38100"/>
                </a:lnTo>
                <a:lnTo>
                  <a:pt x="880109" y="37337"/>
                </a:lnTo>
                <a:lnTo>
                  <a:pt x="881633" y="35813"/>
                </a:lnTo>
                <a:lnTo>
                  <a:pt x="880109" y="33527"/>
                </a:lnTo>
                <a:lnTo>
                  <a:pt x="878586" y="32765"/>
                </a:lnTo>
                <a:close/>
              </a:path>
              <a:path w="1009650" h="71755">
                <a:moveTo>
                  <a:pt x="919733" y="32765"/>
                </a:moveTo>
                <a:lnTo>
                  <a:pt x="902207" y="32765"/>
                </a:lnTo>
                <a:lnTo>
                  <a:pt x="899921" y="33527"/>
                </a:lnTo>
                <a:lnTo>
                  <a:pt x="899159" y="35813"/>
                </a:lnTo>
                <a:lnTo>
                  <a:pt x="899921" y="37337"/>
                </a:lnTo>
                <a:lnTo>
                  <a:pt x="902207" y="38100"/>
                </a:lnTo>
                <a:lnTo>
                  <a:pt x="919733" y="38100"/>
                </a:lnTo>
                <a:lnTo>
                  <a:pt x="922019" y="37337"/>
                </a:lnTo>
                <a:lnTo>
                  <a:pt x="922781" y="35813"/>
                </a:lnTo>
                <a:lnTo>
                  <a:pt x="922019" y="33527"/>
                </a:lnTo>
                <a:lnTo>
                  <a:pt x="919733" y="32765"/>
                </a:lnTo>
                <a:close/>
              </a:path>
              <a:path w="1009650" h="71755">
                <a:moveTo>
                  <a:pt x="938021" y="0"/>
                </a:moveTo>
                <a:lnTo>
                  <a:pt x="961643" y="35813"/>
                </a:lnTo>
                <a:lnTo>
                  <a:pt x="938021" y="71627"/>
                </a:lnTo>
                <a:lnTo>
                  <a:pt x="1005077" y="38100"/>
                </a:lnTo>
                <a:lnTo>
                  <a:pt x="961643" y="38100"/>
                </a:lnTo>
                <a:lnTo>
                  <a:pt x="963929" y="37337"/>
                </a:lnTo>
                <a:lnTo>
                  <a:pt x="964691" y="35813"/>
                </a:lnTo>
                <a:lnTo>
                  <a:pt x="963929" y="33527"/>
                </a:lnTo>
                <a:lnTo>
                  <a:pt x="961643" y="32765"/>
                </a:lnTo>
                <a:lnTo>
                  <a:pt x="1003553" y="32765"/>
                </a:lnTo>
                <a:lnTo>
                  <a:pt x="938021" y="0"/>
                </a:lnTo>
                <a:close/>
              </a:path>
              <a:path w="1009650" h="71755">
                <a:moveTo>
                  <a:pt x="959633" y="32765"/>
                </a:moveTo>
                <a:lnTo>
                  <a:pt x="944117" y="32765"/>
                </a:lnTo>
                <a:lnTo>
                  <a:pt x="941831" y="33527"/>
                </a:lnTo>
                <a:lnTo>
                  <a:pt x="941069" y="35813"/>
                </a:lnTo>
                <a:lnTo>
                  <a:pt x="941831" y="37337"/>
                </a:lnTo>
                <a:lnTo>
                  <a:pt x="944117" y="38100"/>
                </a:lnTo>
                <a:lnTo>
                  <a:pt x="960136" y="38100"/>
                </a:lnTo>
                <a:lnTo>
                  <a:pt x="961643" y="35813"/>
                </a:lnTo>
                <a:lnTo>
                  <a:pt x="959633" y="32765"/>
                </a:lnTo>
                <a:close/>
              </a:path>
              <a:path w="1009650" h="71755">
                <a:moveTo>
                  <a:pt x="1003553" y="32765"/>
                </a:moveTo>
                <a:lnTo>
                  <a:pt x="961643" y="32765"/>
                </a:lnTo>
                <a:lnTo>
                  <a:pt x="963929" y="33527"/>
                </a:lnTo>
                <a:lnTo>
                  <a:pt x="964691" y="35813"/>
                </a:lnTo>
                <a:lnTo>
                  <a:pt x="963929" y="37337"/>
                </a:lnTo>
                <a:lnTo>
                  <a:pt x="961643" y="38100"/>
                </a:lnTo>
                <a:lnTo>
                  <a:pt x="1005077" y="38100"/>
                </a:lnTo>
                <a:lnTo>
                  <a:pt x="1009650" y="35813"/>
                </a:lnTo>
                <a:lnTo>
                  <a:pt x="1003553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564025" y="3050117"/>
            <a:ext cx="2707128" cy="69762"/>
          </a:xfrm>
          <a:custGeom>
            <a:avLst/>
            <a:gdLst/>
            <a:ahLst/>
            <a:cxnLst/>
            <a:rect l="l" t="t" r="r" b="b"/>
            <a:pathLst>
              <a:path w="2784475" h="71755">
                <a:moveTo>
                  <a:pt x="24384" y="11429"/>
                </a:moveTo>
                <a:lnTo>
                  <a:pt x="0" y="35814"/>
                </a:lnTo>
                <a:lnTo>
                  <a:pt x="24384" y="59435"/>
                </a:lnTo>
                <a:lnTo>
                  <a:pt x="43434" y="40385"/>
                </a:lnTo>
                <a:lnTo>
                  <a:pt x="24384" y="40385"/>
                </a:lnTo>
                <a:lnTo>
                  <a:pt x="20574" y="38861"/>
                </a:lnTo>
                <a:lnTo>
                  <a:pt x="19812" y="35814"/>
                </a:lnTo>
                <a:lnTo>
                  <a:pt x="20574" y="32766"/>
                </a:lnTo>
                <a:lnTo>
                  <a:pt x="24384" y="31242"/>
                </a:lnTo>
                <a:lnTo>
                  <a:pt x="43576" y="31242"/>
                </a:lnTo>
                <a:lnTo>
                  <a:pt x="24384" y="11429"/>
                </a:lnTo>
                <a:close/>
              </a:path>
              <a:path w="2784475" h="71755">
                <a:moveTo>
                  <a:pt x="43576" y="31242"/>
                </a:moveTo>
                <a:lnTo>
                  <a:pt x="24384" y="31242"/>
                </a:lnTo>
                <a:lnTo>
                  <a:pt x="20574" y="32766"/>
                </a:lnTo>
                <a:lnTo>
                  <a:pt x="19812" y="35814"/>
                </a:lnTo>
                <a:lnTo>
                  <a:pt x="20574" y="38861"/>
                </a:lnTo>
                <a:lnTo>
                  <a:pt x="24384" y="40385"/>
                </a:lnTo>
                <a:lnTo>
                  <a:pt x="43434" y="40385"/>
                </a:lnTo>
                <a:lnTo>
                  <a:pt x="48006" y="35814"/>
                </a:lnTo>
                <a:lnTo>
                  <a:pt x="43576" y="31242"/>
                </a:lnTo>
                <a:close/>
              </a:path>
              <a:path w="2784475" h="71755">
                <a:moveTo>
                  <a:pt x="51054" y="31242"/>
                </a:moveTo>
                <a:lnTo>
                  <a:pt x="43576" y="31242"/>
                </a:lnTo>
                <a:lnTo>
                  <a:pt x="48006" y="35814"/>
                </a:lnTo>
                <a:lnTo>
                  <a:pt x="43434" y="40385"/>
                </a:lnTo>
                <a:lnTo>
                  <a:pt x="51054" y="40385"/>
                </a:lnTo>
                <a:lnTo>
                  <a:pt x="54101" y="38861"/>
                </a:lnTo>
                <a:lnTo>
                  <a:pt x="55625" y="35814"/>
                </a:lnTo>
                <a:lnTo>
                  <a:pt x="54101" y="32766"/>
                </a:lnTo>
                <a:lnTo>
                  <a:pt x="51054" y="31242"/>
                </a:lnTo>
                <a:close/>
              </a:path>
              <a:path w="2784475" h="71755">
                <a:moveTo>
                  <a:pt x="113537" y="31242"/>
                </a:moveTo>
                <a:lnTo>
                  <a:pt x="86868" y="31242"/>
                </a:lnTo>
                <a:lnTo>
                  <a:pt x="83819" y="32766"/>
                </a:lnTo>
                <a:lnTo>
                  <a:pt x="82295" y="35814"/>
                </a:lnTo>
                <a:lnTo>
                  <a:pt x="83819" y="38861"/>
                </a:lnTo>
                <a:lnTo>
                  <a:pt x="86868" y="40385"/>
                </a:lnTo>
                <a:lnTo>
                  <a:pt x="113537" y="40385"/>
                </a:lnTo>
                <a:lnTo>
                  <a:pt x="116586" y="38861"/>
                </a:lnTo>
                <a:lnTo>
                  <a:pt x="118110" y="35814"/>
                </a:lnTo>
                <a:lnTo>
                  <a:pt x="116586" y="32766"/>
                </a:lnTo>
                <a:lnTo>
                  <a:pt x="113537" y="31242"/>
                </a:lnTo>
                <a:close/>
              </a:path>
              <a:path w="2784475" h="71755">
                <a:moveTo>
                  <a:pt x="176022" y="31242"/>
                </a:moveTo>
                <a:lnTo>
                  <a:pt x="149351" y="31242"/>
                </a:lnTo>
                <a:lnTo>
                  <a:pt x="146304" y="32766"/>
                </a:lnTo>
                <a:lnTo>
                  <a:pt x="144780" y="35814"/>
                </a:lnTo>
                <a:lnTo>
                  <a:pt x="146304" y="38861"/>
                </a:lnTo>
                <a:lnTo>
                  <a:pt x="149351" y="40385"/>
                </a:lnTo>
                <a:lnTo>
                  <a:pt x="176022" y="40385"/>
                </a:lnTo>
                <a:lnTo>
                  <a:pt x="179831" y="38861"/>
                </a:lnTo>
                <a:lnTo>
                  <a:pt x="180594" y="35814"/>
                </a:lnTo>
                <a:lnTo>
                  <a:pt x="179831" y="32766"/>
                </a:lnTo>
                <a:lnTo>
                  <a:pt x="176022" y="31242"/>
                </a:lnTo>
                <a:close/>
              </a:path>
              <a:path w="2784475" h="71755">
                <a:moveTo>
                  <a:pt x="239268" y="31242"/>
                </a:moveTo>
                <a:lnTo>
                  <a:pt x="211836" y="31242"/>
                </a:lnTo>
                <a:lnTo>
                  <a:pt x="208787" y="32766"/>
                </a:lnTo>
                <a:lnTo>
                  <a:pt x="208025" y="35814"/>
                </a:lnTo>
                <a:lnTo>
                  <a:pt x="208787" y="38861"/>
                </a:lnTo>
                <a:lnTo>
                  <a:pt x="211836" y="40385"/>
                </a:lnTo>
                <a:lnTo>
                  <a:pt x="239268" y="40385"/>
                </a:lnTo>
                <a:lnTo>
                  <a:pt x="242316" y="38861"/>
                </a:lnTo>
                <a:lnTo>
                  <a:pt x="243840" y="35814"/>
                </a:lnTo>
                <a:lnTo>
                  <a:pt x="242316" y="32766"/>
                </a:lnTo>
                <a:lnTo>
                  <a:pt x="239268" y="31242"/>
                </a:lnTo>
                <a:close/>
              </a:path>
              <a:path w="2784475" h="71755">
                <a:moveTo>
                  <a:pt x="301751" y="31242"/>
                </a:moveTo>
                <a:lnTo>
                  <a:pt x="275081" y="31242"/>
                </a:lnTo>
                <a:lnTo>
                  <a:pt x="272034" y="32766"/>
                </a:lnTo>
                <a:lnTo>
                  <a:pt x="270510" y="35814"/>
                </a:lnTo>
                <a:lnTo>
                  <a:pt x="272034" y="38861"/>
                </a:lnTo>
                <a:lnTo>
                  <a:pt x="275081" y="40385"/>
                </a:lnTo>
                <a:lnTo>
                  <a:pt x="301751" y="40385"/>
                </a:lnTo>
                <a:lnTo>
                  <a:pt x="304800" y="38861"/>
                </a:lnTo>
                <a:lnTo>
                  <a:pt x="306324" y="35814"/>
                </a:lnTo>
                <a:lnTo>
                  <a:pt x="304800" y="32766"/>
                </a:lnTo>
                <a:lnTo>
                  <a:pt x="301751" y="31242"/>
                </a:lnTo>
                <a:close/>
              </a:path>
              <a:path w="2784475" h="71755">
                <a:moveTo>
                  <a:pt x="364236" y="31242"/>
                </a:moveTo>
                <a:lnTo>
                  <a:pt x="337566" y="31242"/>
                </a:lnTo>
                <a:lnTo>
                  <a:pt x="334518" y="32766"/>
                </a:lnTo>
                <a:lnTo>
                  <a:pt x="332994" y="35814"/>
                </a:lnTo>
                <a:lnTo>
                  <a:pt x="334518" y="38861"/>
                </a:lnTo>
                <a:lnTo>
                  <a:pt x="337566" y="40385"/>
                </a:lnTo>
                <a:lnTo>
                  <a:pt x="364236" y="40385"/>
                </a:lnTo>
                <a:lnTo>
                  <a:pt x="368045" y="38861"/>
                </a:lnTo>
                <a:lnTo>
                  <a:pt x="368807" y="35814"/>
                </a:lnTo>
                <a:lnTo>
                  <a:pt x="368045" y="32766"/>
                </a:lnTo>
                <a:lnTo>
                  <a:pt x="364236" y="31242"/>
                </a:lnTo>
                <a:close/>
              </a:path>
              <a:path w="2784475" h="71755">
                <a:moveTo>
                  <a:pt x="427481" y="31242"/>
                </a:moveTo>
                <a:lnTo>
                  <a:pt x="400050" y="31242"/>
                </a:lnTo>
                <a:lnTo>
                  <a:pt x="397001" y="32766"/>
                </a:lnTo>
                <a:lnTo>
                  <a:pt x="396240" y="35814"/>
                </a:lnTo>
                <a:lnTo>
                  <a:pt x="397001" y="38861"/>
                </a:lnTo>
                <a:lnTo>
                  <a:pt x="400050" y="40385"/>
                </a:lnTo>
                <a:lnTo>
                  <a:pt x="427481" y="40385"/>
                </a:lnTo>
                <a:lnTo>
                  <a:pt x="430530" y="38861"/>
                </a:lnTo>
                <a:lnTo>
                  <a:pt x="432054" y="35814"/>
                </a:lnTo>
                <a:lnTo>
                  <a:pt x="430530" y="32766"/>
                </a:lnTo>
                <a:lnTo>
                  <a:pt x="427481" y="31242"/>
                </a:lnTo>
                <a:close/>
              </a:path>
              <a:path w="2784475" h="71755">
                <a:moveTo>
                  <a:pt x="489966" y="31242"/>
                </a:moveTo>
                <a:lnTo>
                  <a:pt x="463295" y="31242"/>
                </a:lnTo>
                <a:lnTo>
                  <a:pt x="460248" y="32766"/>
                </a:lnTo>
                <a:lnTo>
                  <a:pt x="458724" y="35814"/>
                </a:lnTo>
                <a:lnTo>
                  <a:pt x="460248" y="38861"/>
                </a:lnTo>
                <a:lnTo>
                  <a:pt x="463295" y="40385"/>
                </a:lnTo>
                <a:lnTo>
                  <a:pt x="489966" y="40385"/>
                </a:lnTo>
                <a:lnTo>
                  <a:pt x="493013" y="38861"/>
                </a:lnTo>
                <a:lnTo>
                  <a:pt x="494538" y="35814"/>
                </a:lnTo>
                <a:lnTo>
                  <a:pt x="493013" y="32766"/>
                </a:lnTo>
                <a:lnTo>
                  <a:pt x="489966" y="31242"/>
                </a:lnTo>
                <a:close/>
              </a:path>
              <a:path w="2784475" h="71755">
                <a:moveTo>
                  <a:pt x="552450" y="31242"/>
                </a:moveTo>
                <a:lnTo>
                  <a:pt x="525780" y="31242"/>
                </a:lnTo>
                <a:lnTo>
                  <a:pt x="522731" y="32766"/>
                </a:lnTo>
                <a:lnTo>
                  <a:pt x="521207" y="35814"/>
                </a:lnTo>
                <a:lnTo>
                  <a:pt x="522731" y="38861"/>
                </a:lnTo>
                <a:lnTo>
                  <a:pt x="525780" y="40385"/>
                </a:lnTo>
                <a:lnTo>
                  <a:pt x="552450" y="40385"/>
                </a:lnTo>
                <a:lnTo>
                  <a:pt x="555498" y="38861"/>
                </a:lnTo>
                <a:lnTo>
                  <a:pt x="557022" y="35814"/>
                </a:lnTo>
                <a:lnTo>
                  <a:pt x="555498" y="32766"/>
                </a:lnTo>
                <a:lnTo>
                  <a:pt x="552450" y="31242"/>
                </a:lnTo>
                <a:close/>
              </a:path>
              <a:path w="2784475" h="71755">
                <a:moveTo>
                  <a:pt x="615695" y="31242"/>
                </a:moveTo>
                <a:lnTo>
                  <a:pt x="588263" y="31242"/>
                </a:lnTo>
                <a:lnTo>
                  <a:pt x="585216" y="32766"/>
                </a:lnTo>
                <a:lnTo>
                  <a:pt x="584454" y="35814"/>
                </a:lnTo>
                <a:lnTo>
                  <a:pt x="585216" y="38861"/>
                </a:lnTo>
                <a:lnTo>
                  <a:pt x="588263" y="40385"/>
                </a:lnTo>
                <a:lnTo>
                  <a:pt x="615695" y="40385"/>
                </a:lnTo>
                <a:lnTo>
                  <a:pt x="618744" y="38861"/>
                </a:lnTo>
                <a:lnTo>
                  <a:pt x="620268" y="35814"/>
                </a:lnTo>
                <a:lnTo>
                  <a:pt x="618744" y="32766"/>
                </a:lnTo>
                <a:lnTo>
                  <a:pt x="615695" y="31242"/>
                </a:lnTo>
                <a:close/>
              </a:path>
              <a:path w="2784475" h="71755">
                <a:moveTo>
                  <a:pt x="678180" y="31242"/>
                </a:moveTo>
                <a:lnTo>
                  <a:pt x="651509" y="31242"/>
                </a:lnTo>
                <a:lnTo>
                  <a:pt x="648462" y="32766"/>
                </a:lnTo>
                <a:lnTo>
                  <a:pt x="646938" y="35814"/>
                </a:lnTo>
                <a:lnTo>
                  <a:pt x="648462" y="38861"/>
                </a:lnTo>
                <a:lnTo>
                  <a:pt x="651509" y="40385"/>
                </a:lnTo>
                <a:lnTo>
                  <a:pt x="678180" y="40385"/>
                </a:lnTo>
                <a:lnTo>
                  <a:pt x="681228" y="38861"/>
                </a:lnTo>
                <a:lnTo>
                  <a:pt x="682752" y="35814"/>
                </a:lnTo>
                <a:lnTo>
                  <a:pt x="681228" y="32766"/>
                </a:lnTo>
                <a:lnTo>
                  <a:pt x="678180" y="31242"/>
                </a:lnTo>
                <a:close/>
              </a:path>
              <a:path w="2784475" h="71755">
                <a:moveTo>
                  <a:pt x="740664" y="31242"/>
                </a:moveTo>
                <a:lnTo>
                  <a:pt x="713994" y="31242"/>
                </a:lnTo>
                <a:lnTo>
                  <a:pt x="710945" y="32766"/>
                </a:lnTo>
                <a:lnTo>
                  <a:pt x="709421" y="35814"/>
                </a:lnTo>
                <a:lnTo>
                  <a:pt x="710945" y="38861"/>
                </a:lnTo>
                <a:lnTo>
                  <a:pt x="713994" y="40385"/>
                </a:lnTo>
                <a:lnTo>
                  <a:pt x="740664" y="40385"/>
                </a:lnTo>
                <a:lnTo>
                  <a:pt x="743712" y="38861"/>
                </a:lnTo>
                <a:lnTo>
                  <a:pt x="745235" y="35814"/>
                </a:lnTo>
                <a:lnTo>
                  <a:pt x="743712" y="32766"/>
                </a:lnTo>
                <a:lnTo>
                  <a:pt x="740664" y="31242"/>
                </a:lnTo>
                <a:close/>
              </a:path>
              <a:path w="2784475" h="71755">
                <a:moveTo>
                  <a:pt x="803909" y="31242"/>
                </a:moveTo>
                <a:lnTo>
                  <a:pt x="776478" y="31242"/>
                </a:lnTo>
                <a:lnTo>
                  <a:pt x="773430" y="32766"/>
                </a:lnTo>
                <a:lnTo>
                  <a:pt x="771906" y="35814"/>
                </a:lnTo>
                <a:lnTo>
                  <a:pt x="773430" y="38861"/>
                </a:lnTo>
                <a:lnTo>
                  <a:pt x="776478" y="40385"/>
                </a:lnTo>
                <a:lnTo>
                  <a:pt x="803909" y="40385"/>
                </a:lnTo>
                <a:lnTo>
                  <a:pt x="806957" y="38861"/>
                </a:lnTo>
                <a:lnTo>
                  <a:pt x="808482" y="35814"/>
                </a:lnTo>
                <a:lnTo>
                  <a:pt x="806957" y="32766"/>
                </a:lnTo>
                <a:lnTo>
                  <a:pt x="803909" y="31242"/>
                </a:lnTo>
                <a:close/>
              </a:path>
              <a:path w="2784475" h="71755">
                <a:moveTo>
                  <a:pt x="866394" y="31242"/>
                </a:moveTo>
                <a:lnTo>
                  <a:pt x="839723" y="31242"/>
                </a:lnTo>
                <a:lnTo>
                  <a:pt x="836676" y="32766"/>
                </a:lnTo>
                <a:lnTo>
                  <a:pt x="835152" y="35814"/>
                </a:lnTo>
                <a:lnTo>
                  <a:pt x="836676" y="38861"/>
                </a:lnTo>
                <a:lnTo>
                  <a:pt x="839723" y="40385"/>
                </a:lnTo>
                <a:lnTo>
                  <a:pt x="866394" y="40385"/>
                </a:lnTo>
                <a:lnTo>
                  <a:pt x="869442" y="38861"/>
                </a:lnTo>
                <a:lnTo>
                  <a:pt x="870966" y="35814"/>
                </a:lnTo>
                <a:lnTo>
                  <a:pt x="869442" y="32766"/>
                </a:lnTo>
                <a:lnTo>
                  <a:pt x="866394" y="31242"/>
                </a:lnTo>
                <a:close/>
              </a:path>
              <a:path w="2784475" h="71755">
                <a:moveTo>
                  <a:pt x="928878" y="31242"/>
                </a:moveTo>
                <a:lnTo>
                  <a:pt x="902207" y="31242"/>
                </a:lnTo>
                <a:lnTo>
                  <a:pt x="899159" y="32766"/>
                </a:lnTo>
                <a:lnTo>
                  <a:pt x="897635" y="35814"/>
                </a:lnTo>
                <a:lnTo>
                  <a:pt x="899159" y="38861"/>
                </a:lnTo>
                <a:lnTo>
                  <a:pt x="902207" y="40385"/>
                </a:lnTo>
                <a:lnTo>
                  <a:pt x="928878" y="40385"/>
                </a:lnTo>
                <a:lnTo>
                  <a:pt x="931926" y="38861"/>
                </a:lnTo>
                <a:lnTo>
                  <a:pt x="933450" y="35814"/>
                </a:lnTo>
                <a:lnTo>
                  <a:pt x="931926" y="32766"/>
                </a:lnTo>
                <a:lnTo>
                  <a:pt x="928878" y="31242"/>
                </a:lnTo>
                <a:close/>
              </a:path>
              <a:path w="2784475" h="71755">
                <a:moveTo>
                  <a:pt x="992123" y="31242"/>
                </a:moveTo>
                <a:lnTo>
                  <a:pt x="964692" y="31242"/>
                </a:lnTo>
                <a:lnTo>
                  <a:pt x="961644" y="32766"/>
                </a:lnTo>
                <a:lnTo>
                  <a:pt x="960119" y="35814"/>
                </a:lnTo>
                <a:lnTo>
                  <a:pt x="961644" y="38861"/>
                </a:lnTo>
                <a:lnTo>
                  <a:pt x="964692" y="40385"/>
                </a:lnTo>
                <a:lnTo>
                  <a:pt x="992123" y="40385"/>
                </a:lnTo>
                <a:lnTo>
                  <a:pt x="995171" y="38861"/>
                </a:lnTo>
                <a:lnTo>
                  <a:pt x="995933" y="35814"/>
                </a:lnTo>
                <a:lnTo>
                  <a:pt x="995171" y="32766"/>
                </a:lnTo>
                <a:lnTo>
                  <a:pt x="992123" y="31242"/>
                </a:lnTo>
                <a:close/>
              </a:path>
              <a:path w="2784475" h="71755">
                <a:moveTo>
                  <a:pt x="1054608" y="31242"/>
                </a:moveTo>
                <a:lnTo>
                  <a:pt x="1027938" y="31242"/>
                </a:lnTo>
                <a:lnTo>
                  <a:pt x="1024890" y="32766"/>
                </a:lnTo>
                <a:lnTo>
                  <a:pt x="1023366" y="35814"/>
                </a:lnTo>
                <a:lnTo>
                  <a:pt x="1024890" y="38861"/>
                </a:lnTo>
                <a:lnTo>
                  <a:pt x="1027938" y="40385"/>
                </a:lnTo>
                <a:lnTo>
                  <a:pt x="1054608" y="40385"/>
                </a:lnTo>
                <a:lnTo>
                  <a:pt x="1057656" y="38861"/>
                </a:lnTo>
                <a:lnTo>
                  <a:pt x="1059180" y="35814"/>
                </a:lnTo>
                <a:lnTo>
                  <a:pt x="1057656" y="32766"/>
                </a:lnTo>
                <a:lnTo>
                  <a:pt x="1054608" y="31242"/>
                </a:lnTo>
                <a:close/>
              </a:path>
              <a:path w="2784475" h="71755">
                <a:moveTo>
                  <a:pt x="1117092" y="31242"/>
                </a:moveTo>
                <a:lnTo>
                  <a:pt x="1090421" y="31242"/>
                </a:lnTo>
                <a:lnTo>
                  <a:pt x="1087373" y="32766"/>
                </a:lnTo>
                <a:lnTo>
                  <a:pt x="1085850" y="35814"/>
                </a:lnTo>
                <a:lnTo>
                  <a:pt x="1087373" y="38861"/>
                </a:lnTo>
                <a:lnTo>
                  <a:pt x="1090421" y="40385"/>
                </a:lnTo>
                <a:lnTo>
                  <a:pt x="1117092" y="40385"/>
                </a:lnTo>
                <a:lnTo>
                  <a:pt x="1120140" y="38861"/>
                </a:lnTo>
                <a:lnTo>
                  <a:pt x="1121664" y="35814"/>
                </a:lnTo>
                <a:lnTo>
                  <a:pt x="1120140" y="32766"/>
                </a:lnTo>
                <a:lnTo>
                  <a:pt x="1117092" y="31242"/>
                </a:lnTo>
                <a:close/>
              </a:path>
              <a:path w="2784475" h="71755">
                <a:moveTo>
                  <a:pt x="1180338" y="31242"/>
                </a:moveTo>
                <a:lnTo>
                  <a:pt x="1152906" y="31242"/>
                </a:lnTo>
                <a:lnTo>
                  <a:pt x="1149858" y="32766"/>
                </a:lnTo>
                <a:lnTo>
                  <a:pt x="1148333" y="35814"/>
                </a:lnTo>
                <a:lnTo>
                  <a:pt x="1149858" y="38861"/>
                </a:lnTo>
                <a:lnTo>
                  <a:pt x="1152906" y="40385"/>
                </a:lnTo>
                <a:lnTo>
                  <a:pt x="1180338" y="40385"/>
                </a:lnTo>
                <a:lnTo>
                  <a:pt x="1183385" y="38861"/>
                </a:lnTo>
                <a:lnTo>
                  <a:pt x="1184147" y="35814"/>
                </a:lnTo>
                <a:lnTo>
                  <a:pt x="1183385" y="32766"/>
                </a:lnTo>
                <a:lnTo>
                  <a:pt x="1180338" y="31242"/>
                </a:lnTo>
                <a:close/>
              </a:path>
              <a:path w="2784475" h="71755">
                <a:moveTo>
                  <a:pt x="1242821" y="31242"/>
                </a:moveTo>
                <a:lnTo>
                  <a:pt x="1216152" y="31242"/>
                </a:lnTo>
                <a:lnTo>
                  <a:pt x="1212342" y="32766"/>
                </a:lnTo>
                <a:lnTo>
                  <a:pt x="1211580" y="35814"/>
                </a:lnTo>
                <a:lnTo>
                  <a:pt x="1212342" y="38861"/>
                </a:lnTo>
                <a:lnTo>
                  <a:pt x="1216152" y="40385"/>
                </a:lnTo>
                <a:lnTo>
                  <a:pt x="1242821" y="40385"/>
                </a:lnTo>
                <a:lnTo>
                  <a:pt x="1245870" y="38861"/>
                </a:lnTo>
                <a:lnTo>
                  <a:pt x="1247394" y="35814"/>
                </a:lnTo>
                <a:lnTo>
                  <a:pt x="1245870" y="32766"/>
                </a:lnTo>
                <a:lnTo>
                  <a:pt x="1242821" y="31242"/>
                </a:lnTo>
                <a:close/>
              </a:path>
              <a:path w="2784475" h="71755">
                <a:moveTo>
                  <a:pt x="1305306" y="31242"/>
                </a:moveTo>
                <a:lnTo>
                  <a:pt x="1278635" y="31242"/>
                </a:lnTo>
                <a:lnTo>
                  <a:pt x="1275588" y="32766"/>
                </a:lnTo>
                <a:lnTo>
                  <a:pt x="1274064" y="35814"/>
                </a:lnTo>
                <a:lnTo>
                  <a:pt x="1275588" y="38861"/>
                </a:lnTo>
                <a:lnTo>
                  <a:pt x="1278635" y="40385"/>
                </a:lnTo>
                <a:lnTo>
                  <a:pt x="1305306" y="40385"/>
                </a:lnTo>
                <a:lnTo>
                  <a:pt x="1308354" y="38861"/>
                </a:lnTo>
                <a:lnTo>
                  <a:pt x="1309878" y="35814"/>
                </a:lnTo>
                <a:lnTo>
                  <a:pt x="1308354" y="32766"/>
                </a:lnTo>
                <a:lnTo>
                  <a:pt x="1305306" y="31242"/>
                </a:lnTo>
                <a:close/>
              </a:path>
              <a:path w="2784475" h="71755">
                <a:moveTo>
                  <a:pt x="1368552" y="31242"/>
                </a:moveTo>
                <a:lnTo>
                  <a:pt x="1341120" y="31242"/>
                </a:lnTo>
                <a:lnTo>
                  <a:pt x="1338071" y="32766"/>
                </a:lnTo>
                <a:lnTo>
                  <a:pt x="1336547" y="35814"/>
                </a:lnTo>
                <a:lnTo>
                  <a:pt x="1338071" y="38861"/>
                </a:lnTo>
                <a:lnTo>
                  <a:pt x="1341120" y="40385"/>
                </a:lnTo>
                <a:lnTo>
                  <a:pt x="1368552" y="40385"/>
                </a:lnTo>
                <a:lnTo>
                  <a:pt x="1371600" y="38861"/>
                </a:lnTo>
                <a:lnTo>
                  <a:pt x="1372362" y="35814"/>
                </a:lnTo>
                <a:lnTo>
                  <a:pt x="1371600" y="32766"/>
                </a:lnTo>
                <a:lnTo>
                  <a:pt x="1368552" y="31242"/>
                </a:lnTo>
                <a:close/>
              </a:path>
              <a:path w="2784475" h="71755">
                <a:moveTo>
                  <a:pt x="1431035" y="31242"/>
                </a:moveTo>
                <a:lnTo>
                  <a:pt x="1404366" y="31242"/>
                </a:lnTo>
                <a:lnTo>
                  <a:pt x="1400556" y="32766"/>
                </a:lnTo>
                <a:lnTo>
                  <a:pt x="1399794" y="35814"/>
                </a:lnTo>
                <a:lnTo>
                  <a:pt x="1400556" y="38861"/>
                </a:lnTo>
                <a:lnTo>
                  <a:pt x="1404366" y="40385"/>
                </a:lnTo>
                <a:lnTo>
                  <a:pt x="1431035" y="40385"/>
                </a:lnTo>
                <a:lnTo>
                  <a:pt x="1434083" y="38861"/>
                </a:lnTo>
                <a:lnTo>
                  <a:pt x="1435608" y="35814"/>
                </a:lnTo>
                <a:lnTo>
                  <a:pt x="1434083" y="32766"/>
                </a:lnTo>
                <a:lnTo>
                  <a:pt x="1431035" y="31242"/>
                </a:lnTo>
                <a:close/>
              </a:path>
              <a:path w="2784475" h="71755">
                <a:moveTo>
                  <a:pt x="1493520" y="31242"/>
                </a:moveTo>
                <a:lnTo>
                  <a:pt x="1466850" y="31242"/>
                </a:lnTo>
                <a:lnTo>
                  <a:pt x="1463802" y="32766"/>
                </a:lnTo>
                <a:lnTo>
                  <a:pt x="1462278" y="35814"/>
                </a:lnTo>
                <a:lnTo>
                  <a:pt x="1463802" y="38861"/>
                </a:lnTo>
                <a:lnTo>
                  <a:pt x="1466850" y="40385"/>
                </a:lnTo>
                <a:lnTo>
                  <a:pt x="1493520" y="40385"/>
                </a:lnTo>
                <a:lnTo>
                  <a:pt x="1496568" y="38861"/>
                </a:lnTo>
                <a:lnTo>
                  <a:pt x="1498092" y="35814"/>
                </a:lnTo>
                <a:lnTo>
                  <a:pt x="1496568" y="32766"/>
                </a:lnTo>
                <a:lnTo>
                  <a:pt x="1493520" y="31242"/>
                </a:lnTo>
                <a:close/>
              </a:path>
              <a:path w="2784475" h="71755">
                <a:moveTo>
                  <a:pt x="1556004" y="31242"/>
                </a:moveTo>
                <a:lnTo>
                  <a:pt x="1529333" y="31242"/>
                </a:lnTo>
                <a:lnTo>
                  <a:pt x="1526285" y="32766"/>
                </a:lnTo>
                <a:lnTo>
                  <a:pt x="1524762" y="35814"/>
                </a:lnTo>
                <a:lnTo>
                  <a:pt x="1526285" y="38861"/>
                </a:lnTo>
                <a:lnTo>
                  <a:pt x="1529333" y="40385"/>
                </a:lnTo>
                <a:lnTo>
                  <a:pt x="1556004" y="40385"/>
                </a:lnTo>
                <a:lnTo>
                  <a:pt x="1559814" y="38861"/>
                </a:lnTo>
                <a:lnTo>
                  <a:pt x="1560576" y="35814"/>
                </a:lnTo>
                <a:lnTo>
                  <a:pt x="1559814" y="32766"/>
                </a:lnTo>
                <a:lnTo>
                  <a:pt x="1556004" y="31242"/>
                </a:lnTo>
                <a:close/>
              </a:path>
              <a:path w="2784475" h="71755">
                <a:moveTo>
                  <a:pt x="1619250" y="31242"/>
                </a:moveTo>
                <a:lnTo>
                  <a:pt x="1592580" y="31242"/>
                </a:lnTo>
                <a:lnTo>
                  <a:pt x="1588770" y="32766"/>
                </a:lnTo>
                <a:lnTo>
                  <a:pt x="1588008" y="35814"/>
                </a:lnTo>
                <a:lnTo>
                  <a:pt x="1588770" y="38861"/>
                </a:lnTo>
                <a:lnTo>
                  <a:pt x="1592580" y="40385"/>
                </a:lnTo>
                <a:lnTo>
                  <a:pt x="1619250" y="40385"/>
                </a:lnTo>
                <a:lnTo>
                  <a:pt x="1622297" y="38861"/>
                </a:lnTo>
                <a:lnTo>
                  <a:pt x="1623821" y="35814"/>
                </a:lnTo>
                <a:lnTo>
                  <a:pt x="1622297" y="32766"/>
                </a:lnTo>
                <a:lnTo>
                  <a:pt x="1619250" y="31242"/>
                </a:lnTo>
                <a:close/>
              </a:path>
              <a:path w="2784475" h="71755">
                <a:moveTo>
                  <a:pt x="1681733" y="31242"/>
                </a:moveTo>
                <a:lnTo>
                  <a:pt x="1655064" y="31242"/>
                </a:lnTo>
                <a:lnTo>
                  <a:pt x="1652016" y="32766"/>
                </a:lnTo>
                <a:lnTo>
                  <a:pt x="1650492" y="35814"/>
                </a:lnTo>
                <a:lnTo>
                  <a:pt x="1652016" y="38861"/>
                </a:lnTo>
                <a:lnTo>
                  <a:pt x="1655064" y="40385"/>
                </a:lnTo>
                <a:lnTo>
                  <a:pt x="1681733" y="40385"/>
                </a:lnTo>
                <a:lnTo>
                  <a:pt x="1684782" y="38861"/>
                </a:lnTo>
                <a:lnTo>
                  <a:pt x="1686306" y="35814"/>
                </a:lnTo>
                <a:lnTo>
                  <a:pt x="1684782" y="32766"/>
                </a:lnTo>
                <a:lnTo>
                  <a:pt x="1681733" y="31242"/>
                </a:lnTo>
                <a:close/>
              </a:path>
              <a:path w="2784475" h="71755">
                <a:moveTo>
                  <a:pt x="1744218" y="31242"/>
                </a:moveTo>
                <a:lnTo>
                  <a:pt x="1717547" y="31242"/>
                </a:lnTo>
                <a:lnTo>
                  <a:pt x="1714500" y="32766"/>
                </a:lnTo>
                <a:lnTo>
                  <a:pt x="1712976" y="35814"/>
                </a:lnTo>
                <a:lnTo>
                  <a:pt x="1714500" y="38861"/>
                </a:lnTo>
                <a:lnTo>
                  <a:pt x="1717547" y="40385"/>
                </a:lnTo>
                <a:lnTo>
                  <a:pt x="1744218" y="40385"/>
                </a:lnTo>
                <a:lnTo>
                  <a:pt x="1748028" y="38861"/>
                </a:lnTo>
                <a:lnTo>
                  <a:pt x="1748790" y="35814"/>
                </a:lnTo>
                <a:lnTo>
                  <a:pt x="1748028" y="32766"/>
                </a:lnTo>
                <a:lnTo>
                  <a:pt x="1744218" y="31242"/>
                </a:lnTo>
                <a:close/>
              </a:path>
              <a:path w="2784475" h="71755">
                <a:moveTo>
                  <a:pt x="1807464" y="31242"/>
                </a:moveTo>
                <a:lnTo>
                  <a:pt x="1780032" y="31242"/>
                </a:lnTo>
                <a:lnTo>
                  <a:pt x="1776983" y="32766"/>
                </a:lnTo>
                <a:lnTo>
                  <a:pt x="1776221" y="35814"/>
                </a:lnTo>
                <a:lnTo>
                  <a:pt x="1776983" y="38861"/>
                </a:lnTo>
                <a:lnTo>
                  <a:pt x="1780032" y="40385"/>
                </a:lnTo>
                <a:lnTo>
                  <a:pt x="1807464" y="40385"/>
                </a:lnTo>
                <a:lnTo>
                  <a:pt x="1810512" y="38861"/>
                </a:lnTo>
                <a:lnTo>
                  <a:pt x="1812035" y="35814"/>
                </a:lnTo>
                <a:lnTo>
                  <a:pt x="1810512" y="32766"/>
                </a:lnTo>
                <a:lnTo>
                  <a:pt x="1807464" y="31242"/>
                </a:lnTo>
                <a:close/>
              </a:path>
              <a:path w="2784475" h="71755">
                <a:moveTo>
                  <a:pt x="1869947" y="31242"/>
                </a:moveTo>
                <a:lnTo>
                  <a:pt x="1843278" y="31242"/>
                </a:lnTo>
                <a:lnTo>
                  <a:pt x="1840230" y="32766"/>
                </a:lnTo>
                <a:lnTo>
                  <a:pt x="1838706" y="35814"/>
                </a:lnTo>
                <a:lnTo>
                  <a:pt x="1840230" y="38861"/>
                </a:lnTo>
                <a:lnTo>
                  <a:pt x="1843278" y="40385"/>
                </a:lnTo>
                <a:lnTo>
                  <a:pt x="1869947" y="40385"/>
                </a:lnTo>
                <a:lnTo>
                  <a:pt x="1872995" y="38861"/>
                </a:lnTo>
                <a:lnTo>
                  <a:pt x="1874520" y="35814"/>
                </a:lnTo>
                <a:lnTo>
                  <a:pt x="1872995" y="32766"/>
                </a:lnTo>
                <a:lnTo>
                  <a:pt x="1869947" y="31242"/>
                </a:lnTo>
                <a:close/>
              </a:path>
              <a:path w="2784475" h="71755">
                <a:moveTo>
                  <a:pt x="1932432" y="31242"/>
                </a:moveTo>
                <a:lnTo>
                  <a:pt x="1905762" y="31242"/>
                </a:lnTo>
                <a:lnTo>
                  <a:pt x="1902714" y="32766"/>
                </a:lnTo>
                <a:lnTo>
                  <a:pt x="1901190" y="35814"/>
                </a:lnTo>
                <a:lnTo>
                  <a:pt x="1902714" y="38861"/>
                </a:lnTo>
                <a:lnTo>
                  <a:pt x="1905762" y="40385"/>
                </a:lnTo>
                <a:lnTo>
                  <a:pt x="1932432" y="40385"/>
                </a:lnTo>
                <a:lnTo>
                  <a:pt x="1936242" y="38861"/>
                </a:lnTo>
                <a:lnTo>
                  <a:pt x="1937004" y="35814"/>
                </a:lnTo>
                <a:lnTo>
                  <a:pt x="1936242" y="32766"/>
                </a:lnTo>
                <a:lnTo>
                  <a:pt x="1932432" y="31242"/>
                </a:lnTo>
                <a:close/>
              </a:path>
              <a:path w="2784475" h="71755">
                <a:moveTo>
                  <a:pt x="1995678" y="31242"/>
                </a:moveTo>
                <a:lnTo>
                  <a:pt x="1968245" y="31242"/>
                </a:lnTo>
                <a:lnTo>
                  <a:pt x="1965197" y="32766"/>
                </a:lnTo>
                <a:lnTo>
                  <a:pt x="1964435" y="35814"/>
                </a:lnTo>
                <a:lnTo>
                  <a:pt x="1965197" y="38861"/>
                </a:lnTo>
                <a:lnTo>
                  <a:pt x="1968245" y="40385"/>
                </a:lnTo>
                <a:lnTo>
                  <a:pt x="1995678" y="40385"/>
                </a:lnTo>
                <a:lnTo>
                  <a:pt x="1998726" y="38861"/>
                </a:lnTo>
                <a:lnTo>
                  <a:pt x="2000250" y="35814"/>
                </a:lnTo>
                <a:lnTo>
                  <a:pt x="1998726" y="32766"/>
                </a:lnTo>
                <a:lnTo>
                  <a:pt x="1995678" y="31242"/>
                </a:lnTo>
                <a:close/>
              </a:path>
              <a:path w="2784475" h="71755">
                <a:moveTo>
                  <a:pt x="2058162" y="31242"/>
                </a:moveTo>
                <a:lnTo>
                  <a:pt x="2031492" y="31242"/>
                </a:lnTo>
                <a:lnTo>
                  <a:pt x="2028444" y="32766"/>
                </a:lnTo>
                <a:lnTo>
                  <a:pt x="2026920" y="35814"/>
                </a:lnTo>
                <a:lnTo>
                  <a:pt x="2028444" y="38861"/>
                </a:lnTo>
                <a:lnTo>
                  <a:pt x="2031492" y="40385"/>
                </a:lnTo>
                <a:lnTo>
                  <a:pt x="2058162" y="40385"/>
                </a:lnTo>
                <a:lnTo>
                  <a:pt x="2061209" y="38861"/>
                </a:lnTo>
                <a:lnTo>
                  <a:pt x="2062733" y="35814"/>
                </a:lnTo>
                <a:lnTo>
                  <a:pt x="2061209" y="32766"/>
                </a:lnTo>
                <a:lnTo>
                  <a:pt x="2058162" y="31242"/>
                </a:lnTo>
                <a:close/>
              </a:path>
              <a:path w="2784475" h="71755">
                <a:moveTo>
                  <a:pt x="2120646" y="31242"/>
                </a:moveTo>
                <a:lnTo>
                  <a:pt x="2093976" y="31242"/>
                </a:lnTo>
                <a:lnTo>
                  <a:pt x="2090928" y="32766"/>
                </a:lnTo>
                <a:lnTo>
                  <a:pt x="2089404" y="35814"/>
                </a:lnTo>
                <a:lnTo>
                  <a:pt x="2090928" y="38861"/>
                </a:lnTo>
                <a:lnTo>
                  <a:pt x="2093976" y="40385"/>
                </a:lnTo>
                <a:lnTo>
                  <a:pt x="2120646" y="40385"/>
                </a:lnTo>
                <a:lnTo>
                  <a:pt x="2123694" y="38861"/>
                </a:lnTo>
                <a:lnTo>
                  <a:pt x="2125218" y="35814"/>
                </a:lnTo>
                <a:lnTo>
                  <a:pt x="2123694" y="32766"/>
                </a:lnTo>
                <a:lnTo>
                  <a:pt x="2120646" y="31242"/>
                </a:lnTo>
                <a:close/>
              </a:path>
              <a:path w="2784475" h="71755">
                <a:moveTo>
                  <a:pt x="2183892" y="31242"/>
                </a:moveTo>
                <a:lnTo>
                  <a:pt x="2156460" y="31242"/>
                </a:lnTo>
                <a:lnTo>
                  <a:pt x="2153412" y="32766"/>
                </a:lnTo>
                <a:lnTo>
                  <a:pt x="2152650" y="35814"/>
                </a:lnTo>
                <a:lnTo>
                  <a:pt x="2153412" y="38861"/>
                </a:lnTo>
                <a:lnTo>
                  <a:pt x="2156460" y="40385"/>
                </a:lnTo>
                <a:lnTo>
                  <a:pt x="2183892" y="40385"/>
                </a:lnTo>
                <a:lnTo>
                  <a:pt x="2186940" y="38861"/>
                </a:lnTo>
                <a:lnTo>
                  <a:pt x="2188464" y="35814"/>
                </a:lnTo>
                <a:lnTo>
                  <a:pt x="2186940" y="32766"/>
                </a:lnTo>
                <a:lnTo>
                  <a:pt x="2183892" y="31242"/>
                </a:lnTo>
                <a:close/>
              </a:path>
              <a:path w="2784475" h="71755">
                <a:moveTo>
                  <a:pt x="2246376" y="31242"/>
                </a:moveTo>
                <a:lnTo>
                  <a:pt x="2219706" y="31242"/>
                </a:lnTo>
                <a:lnTo>
                  <a:pt x="2216658" y="32766"/>
                </a:lnTo>
                <a:lnTo>
                  <a:pt x="2215134" y="35814"/>
                </a:lnTo>
                <a:lnTo>
                  <a:pt x="2216658" y="38861"/>
                </a:lnTo>
                <a:lnTo>
                  <a:pt x="2219706" y="40385"/>
                </a:lnTo>
                <a:lnTo>
                  <a:pt x="2246376" y="40385"/>
                </a:lnTo>
                <a:lnTo>
                  <a:pt x="2249423" y="38861"/>
                </a:lnTo>
                <a:lnTo>
                  <a:pt x="2250947" y="35814"/>
                </a:lnTo>
                <a:lnTo>
                  <a:pt x="2249423" y="32766"/>
                </a:lnTo>
                <a:lnTo>
                  <a:pt x="2246376" y="31242"/>
                </a:lnTo>
                <a:close/>
              </a:path>
              <a:path w="2784475" h="71755">
                <a:moveTo>
                  <a:pt x="2308860" y="31242"/>
                </a:moveTo>
                <a:lnTo>
                  <a:pt x="2282190" y="31242"/>
                </a:lnTo>
                <a:lnTo>
                  <a:pt x="2279142" y="32766"/>
                </a:lnTo>
                <a:lnTo>
                  <a:pt x="2277618" y="35814"/>
                </a:lnTo>
                <a:lnTo>
                  <a:pt x="2279142" y="38861"/>
                </a:lnTo>
                <a:lnTo>
                  <a:pt x="2282190" y="40385"/>
                </a:lnTo>
                <a:lnTo>
                  <a:pt x="2308860" y="40385"/>
                </a:lnTo>
                <a:lnTo>
                  <a:pt x="2311908" y="38861"/>
                </a:lnTo>
                <a:lnTo>
                  <a:pt x="2313432" y="35814"/>
                </a:lnTo>
                <a:lnTo>
                  <a:pt x="2311908" y="32766"/>
                </a:lnTo>
                <a:lnTo>
                  <a:pt x="2308860" y="31242"/>
                </a:lnTo>
                <a:close/>
              </a:path>
              <a:path w="2784475" h="71755">
                <a:moveTo>
                  <a:pt x="2372106" y="31242"/>
                </a:moveTo>
                <a:lnTo>
                  <a:pt x="2344673" y="31242"/>
                </a:lnTo>
                <a:lnTo>
                  <a:pt x="2341626" y="32766"/>
                </a:lnTo>
                <a:lnTo>
                  <a:pt x="2340102" y="35814"/>
                </a:lnTo>
                <a:lnTo>
                  <a:pt x="2341626" y="38861"/>
                </a:lnTo>
                <a:lnTo>
                  <a:pt x="2344673" y="40385"/>
                </a:lnTo>
                <a:lnTo>
                  <a:pt x="2372106" y="40385"/>
                </a:lnTo>
                <a:lnTo>
                  <a:pt x="2375154" y="38861"/>
                </a:lnTo>
                <a:lnTo>
                  <a:pt x="2376678" y="35814"/>
                </a:lnTo>
                <a:lnTo>
                  <a:pt x="2375154" y="32766"/>
                </a:lnTo>
                <a:lnTo>
                  <a:pt x="2372106" y="31242"/>
                </a:lnTo>
                <a:close/>
              </a:path>
              <a:path w="2784475" h="71755">
                <a:moveTo>
                  <a:pt x="2434590" y="31242"/>
                </a:moveTo>
                <a:lnTo>
                  <a:pt x="2407920" y="31242"/>
                </a:lnTo>
                <a:lnTo>
                  <a:pt x="2404872" y="32766"/>
                </a:lnTo>
                <a:lnTo>
                  <a:pt x="2403347" y="35814"/>
                </a:lnTo>
                <a:lnTo>
                  <a:pt x="2404872" y="38861"/>
                </a:lnTo>
                <a:lnTo>
                  <a:pt x="2407920" y="40385"/>
                </a:lnTo>
                <a:lnTo>
                  <a:pt x="2434590" y="40385"/>
                </a:lnTo>
                <a:lnTo>
                  <a:pt x="2437638" y="38861"/>
                </a:lnTo>
                <a:lnTo>
                  <a:pt x="2439162" y="35814"/>
                </a:lnTo>
                <a:lnTo>
                  <a:pt x="2437638" y="32766"/>
                </a:lnTo>
                <a:lnTo>
                  <a:pt x="2434590" y="31242"/>
                </a:lnTo>
                <a:close/>
              </a:path>
              <a:path w="2784475" h="71755">
                <a:moveTo>
                  <a:pt x="2497073" y="31242"/>
                </a:moveTo>
                <a:lnTo>
                  <a:pt x="2470404" y="31242"/>
                </a:lnTo>
                <a:lnTo>
                  <a:pt x="2467356" y="32766"/>
                </a:lnTo>
                <a:lnTo>
                  <a:pt x="2465832" y="35814"/>
                </a:lnTo>
                <a:lnTo>
                  <a:pt x="2467356" y="38861"/>
                </a:lnTo>
                <a:lnTo>
                  <a:pt x="2470404" y="40385"/>
                </a:lnTo>
                <a:lnTo>
                  <a:pt x="2497073" y="40385"/>
                </a:lnTo>
                <a:lnTo>
                  <a:pt x="2500122" y="38861"/>
                </a:lnTo>
                <a:lnTo>
                  <a:pt x="2501646" y="35814"/>
                </a:lnTo>
                <a:lnTo>
                  <a:pt x="2500122" y="32766"/>
                </a:lnTo>
                <a:lnTo>
                  <a:pt x="2497073" y="31242"/>
                </a:lnTo>
                <a:close/>
              </a:path>
              <a:path w="2784475" h="71755">
                <a:moveTo>
                  <a:pt x="2560320" y="31242"/>
                </a:moveTo>
                <a:lnTo>
                  <a:pt x="2532888" y="31242"/>
                </a:lnTo>
                <a:lnTo>
                  <a:pt x="2529840" y="32766"/>
                </a:lnTo>
                <a:lnTo>
                  <a:pt x="2528316" y="35814"/>
                </a:lnTo>
                <a:lnTo>
                  <a:pt x="2529840" y="38861"/>
                </a:lnTo>
                <a:lnTo>
                  <a:pt x="2532888" y="40385"/>
                </a:lnTo>
                <a:lnTo>
                  <a:pt x="2560320" y="40385"/>
                </a:lnTo>
                <a:lnTo>
                  <a:pt x="2563368" y="38861"/>
                </a:lnTo>
                <a:lnTo>
                  <a:pt x="2564130" y="35814"/>
                </a:lnTo>
                <a:lnTo>
                  <a:pt x="2563368" y="32766"/>
                </a:lnTo>
                <a:lnTo>
                  <a:pt x="2560320" y="31242"/>
                </a:lnTo>
                <a:close/>
              </a:path>
              <a:path w="2784475" h="71755">
                <a:moveTo>
                  <a:pt x="2622804" y="31242"/>
                </a:moveTo>
                <a:lnTo>
                  <a:pt x="2596134" y="31242"/>
                </a:lnTo>
                <a:lnTo>
                  <a:pt x="2593085" y="32766"/>
                </a:lnTo>
                <a:lnTo>
                  <a:pt x="2591562" y="35814"/>
                </a:lnTo>
                <a:lnTo>
                  <a:pt x="2593085" y="38861"/>
                </a:lnTo>
                <a:lnTo>
                  <a:pt x="2596134" y="40385"/>
                </a:lnTo>
                <a:lnTo>
                  <a:pt x="2622804" y="40385"/>
                </a:lnTo>
                <a:lnTo>
                  <a:pt x="2625852" y="38861"/>
                </a:lnTo>
                <a:lnTo>
                  <a:pt x="2627376" y="35814"/>
                </a:lnTo>
                <a:lnTo>
                  <a:pt x="2625852" y="32766"/>
                </a:lnTo>
                <a:lnTo>
                  <a:pt x="2622804" y="31242"/>
                </a:lnTo>
                <a:close/>
              </a:path>
              <a:path w="2784475" h="71755">
                <a:moveTo>
                  <a:pt x="2685288" y="31242"/>
                </a:moveTo>
                <a:lnTo>
                  <a:pt x="2658618" y="31242"/>
                </a:lnTo>
                <a:lnTo>
                  <a:pt x="2655570" y="32766"/>
                </a:lnTo>
                <a:lnTo>
                  <a:pt x="2654046" y="35814"/>
                </a:lnTo>
                <a:lnTo>
                  <a:pt x="2655570" y="38861"/>
                </a:lnTo>
                <a:lnTo>
                  <a:pt x="2658618" y="40385"/>
                </a:lnTo>
                <a:lnTo>
                  <a:pt x="2685288" y="40385"/>
                </a:lnTo>
                <a:lnTo>
                  <a:pt x="2688335" y="38861"/>
                </a:lnTo>
                <a:lnTo>
                  <a:pt x="2689860" y="35814"/>
                </a:lnTo>
                <a:lnTo>
                  <a:pt x="2688335" y="32766"/>
                </a:lnTo>
                <a:lnTo>
                  <a:pt x="2685288" y="31242"/>
                </a:lnTo>
                <a:close/>
              </a:path>
              <a:path w="2784475" h="71755">
                <a:moveTo>
                  <a:pt x="2712720" y="0"/>
                </a:moveTo>
                <a:lnTo>
                  <a:pt x="2736342" y="35814"/>
                </a:lnTo>
                <a:lnTo>
                  <a:pt x="2712720" y="71627"/>
                </a:lnTo>
                <a:lnTo>
                  <a:pt x="2775204" y="40385"/>
                </a:lnTo>
                <a:lnTo>
                  <a:pt x="2736342" y="40385"/>
                </a:lnTo>
                <a:lnTo>
                  <a:pt x="2739390" y="38861"/>
                </a:lnTo>
                <a:lnTo>
                  <a:pt x="2740914" y="35814"/>
                </a:lnTo>
                <a:lnTo>
                  <a:pt x="2739390" y="32766"/>
                </a:lnTo>
                <a:lnTo>
                  <a:pt x="2736342" y="31242"/>
                </a:lnTo>
                <a:lnTo>
                  <a:pt x="2775203" y="31242"/>
                </a:lnTo>
                <a:lnTo>
                  <a:pt x="2712720" y="0"/>
                </a:lnTo>
                <a:close/>
              </a:path>
              <a:path w="2784475" h="71755">
                <a:moveTo>
                  <a:pt x="2733326" y="31242"/>
                </a:moveTo>
                <a:lnTo>
                  <a:pt x="2721102" y="31242"/>
                </a:lnTo>
                <a:lnTo>
                  <a:pt x="2718054" y="32766"/>
                </a:lnTo>
                <a:lnTo>
                  <a:pt x="2716530" y="35814"/>
                </a:lnTo>
                <a:lnTo>
                  <a:pt x="2718054" y="38861"/>
                </a:lnTo>
                <a:lnTo>
                  <a:pt x="2721102" y="40385"/>
                </a:lnTo>
                <a:lnTo>
                  <a:pt x="2733326" y="40385"/>
                </a:lnTo>
                <a:lnTo>
                  <a:pt x="2736342" y="35814"/>
                </a:lnTo>
                <a:lnTo>
                  <a:pt x="2733326" y="31242"/>
                </a:lnTo>
                <a:close/>
              </a:path>
              <a:path w="2784475" h="71755">
                <a:moveTo>
                  <a:pt x="2775203" y="31242"/>
                </a:moveTo>
                <a:lnTo>
                  <a:pt x="2736342" y="31242"/>
                </a:lnTo>
                <a:lnTo>
                  <a:pt x="2739390" y="32766"/>
                </a:lnTo>
                <a:lnTo>
                  <a:pt x="2740914" y="35814"/>
                </a:lnTo>
                <a:lnTo>
                  <a:pt x="2739390" y="38861"/>
                </a:lnTo>
                <a:lnTo>
                  <a:pt x="2736342" y="40385"/>
                </a:lnTo>
                <a:lnTo>
                  <a:pt x="2775204" y="40385"/>
                </a:lnTo>
                <a:lnTo>
                  <a:pt x="2784347" y="35814"/>
                </a:lnTo>
                <a:lnTo>
                  <a:pt x="2775203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1940982" y="3715385"/>
            <a:ext cx="4240036" cy="69762"/>
          </a:xfrm>
          <a:custGeom>
            <a:avLst/>
            <a:gdLst/>
            <a:ahLst/>
            <a:cxnLst/>
            <a:rect l="l" t="t" r="r" b="b"/>
            <a:pathLst>
              <a:path w="4361180" h="71754">
                <a:moveTo>
                  <a:pt x="23622" y="12192"/>
                </a:moveTo>
                <a:lnTo>
                  <a:pt x="0" y="35814"/>
                </a:lnTo>
                <a:lnTo>
                  <a:pt x="23622" y="60198"/>
                </a:lnTo>
                <a:lnTo>
                  <a:pt x="43434" y="40385"/>
                </a:lnTo>
                <a:lnTo>
                  <a:pt x="23622" y="40385"/>
                </a:lnTo>
                <a:lnTo>
                  <a:pt x="20574" y="38862"/>
                </a:lnTo>
                <a:lnTo>
                  <a:pt x="19050" y="35814"/>
                </a:lnTo>
                <a:lnTo>
                  <a:pt x="20574" y="32766"/>
                </a:lnTo>
                <a:lnTo>
                  <a:pt x="23622" y="31242"/>
                </a:lnTo>
                <a:lnTo>
                  <a:pt x="43286" y="31242"/>
                </a:lnTo>
                <a:lnTo>
                  <a:pt x="23622" y="12192"/>
                </a:lnTo>
                <a:close/>
              </a:path>
              <a:path w="4361180" h="71754">
                <a:moveTo>
                  <a:pt x="43286" y="31242"/>
                </a:moveTo>
                <a:lnTo>
                  <a:pt x="23622" y="31242"/>
                </a:lnTo>
                <a:lnTo>
                  <a:pt x="20574" y="32766"/>
                </a:lnTo>
                <a:lnTo>
                  <a:pt x="19050" y="35814"/>
                </a:lnTo>
                <a:lnTo>
                  <a:pt x="20574" y="38862"/>
                </a:lnTo>
                <a:lnTo>
                  <a:pt x="23622" y="40385"/>
                </a:lnTo>
                <a:lnTo>
                  <a:pt x="43434" y="40385"/>
                </a:lnTo>
                <a:lnTo>
                  <a:pt x="48006" y="35814"/>
                </a:lnTo>
                <a:lnTo>
                  <a:pt x="43286" y="31242"/>
                </a:lnTo>
                <a:close/>
              </a:path>
              <a:path w="4361180" h="71754">
                <a:moveTo>
                  <a:pt x="51054" y="31242"/>
                </a:moveTo>
                <a:lnTo>
                  <a:pt x="43286" y="31242"/>
                </a:lnTo>
                <a:lnTo>
                  <a:pt x="48006" y="35814"/>
                </a:lnTo>
                <a:lnTo>
                  <a:pt x="43434" y="40385"/>
                </a:lnTo>
                <a:lnTo>
                  <a:pt x="51054" y="40385"/>
                </a:lnTo>
                <a:lnTo>
                  <a:pt x="54102" y="38862"/>
                </a:lnTo>
                <a:lnTo>
                  <a:pt x="54864" y="35814"/>
                </a:lnTo>
                <a:lnTo>
                  <a:pt x="54102" y="32766"/>
                </a:lnTo>
                <a:lnTo>
                  <a:pt x="51054" y="31242"/>
                </a:lnTo>
                <a:close/>
              </a:path>
              <a:path w="4361180" h="71754">
                <a:moveTo>
                  <a:pt x="113537" y="31242"/>
                </a:moveTo>
                <a:lnTo>
                  <a:pt x="86868" y="31242"/>
                </a:lnTo>
                <a:lnTo>
                  <a:pt x="83058" y="32766"/>
                </a:lnTo>
                <a:lnTo>
                  <a:pt x="82296" y="35814"/>
                </a:lnTo>
                <a:lnTo>
                  <a:pt x="83058" y="38862"/>
                </a:lnTo>
                <a:lnTo>
                  <a:pt x="86868" y="40385"/>
                </a:lnTo>
                <a:lnTo>
                  <a:pt x="113537" y="40385"/>
                </a:lnTo>
                <a:lnTo>
                  <a:pt x="116586" y="38862"/>
                </a:lnTo>
                <a:lnTo>
                  <a:pt x="118110" y="35814"/>
                </a:lnTo>
                <a:lnTo>
                  <a:pt x="116586" y="32766"/>
                </a:lnTo>
                <a:lnTo>
                  <a:pt x="113537" y="31242"/>
                </a:lnTo>
                <a:close/>
              </a:path>
              <a:path w="4361180" h="71754">
                <a:moveTo>
                  <a:pt x="176022" y="31242"/>
                </a:moveTo>
                <a:lnTo>
                  <a:pt x="149352" y="31242"/>
                </a:lnTo>
                <a:lnTo>
                  <a:pt x="146304" y="32766"/>
                </a:lnTo>
                <a:lnTo>
                  <a:pt x="144780" y="35814"/>
                </a:lnTo>
                <a:lnTo>
                  <a:pt x="146304" y="38862"/>
                </a:lnTo>
                <a:lnTo>
                  <a:pt x="149352" y="40385"/>
                </a:lnTo>
                <a:lnTo>
                  <a:pt x="176022" y="40385"/>
                </a:lnTo>
                <a:lnTo>
                  <a:pt x="179070" y="38862"/>
                </a:lnTo>
                <a:lnTo>
                  <a:pt x="180594" y="35814"/>
                </a:lnTo>
                <a:lnTo>
                  <a:pt x="179070" y="32766"/>
                </a:lnTo>
                <a:lnTo>
                  <a:pt x="176022" y="31242"/>
                </a:lnTo>
                <a:close/>
              </a:path>
              <a:path w="4361180" h="71754">
                <a:moveTo>
                  <a:pt x="239268" y="31242"/>
                </a:moveTo>
                <a:lnTo>
                  <a:pt x="211836" y="31242"/>
                </a:lnTo>
                <a:lnTo>
                  <a:pt x="208787" y="32766"/>
                </a:lnTo>
                <a:lnTo>
                  <a:pt x="207264" y="35814"/>
                </a:lnTo>
                <a:lnTo>
                  <a:pt x="208787" y="38862"/>
                </a:lnTo>
                <a:lnTo>
                  <a:pt x="211836" y="40385"/>
                </a:lnTo>
                <a:lnTo>
                  <a:pt x="239268" y="40385"/>
                </a:lnTo>
                <a:lnTo>
                  <a:pt x="242316" y="38862"/>
                </a:lnTo>
                <a:lnTo>
                  <a:pt x="243078" y="35814"/>
                </a:lnTo>
                <a:lnTo>
                  <a:pt x="242316" y="32766"/>
                </a:lnTo>
                <a:lnTo>
                  <a:pt x="239268" y="31242"/>
                </a:lnTo>
                <a:close/>
              </a:path>
              <a:path w="4361180" h="71754">
                <a:moveTo>
                  <a:pt x="301752" y="31242"/>
                </a:moveTo>
                <a:lnTo>
                  <a:pt x="275082" y="31242"/>
                </a:lnTo>
                <a:lnTo>
                  <a:pt x="271272" y="32766"/>
                </a:lnTo>
                <a:lnTo>
                  <a:pt x="270510" y="35814"/>
                </a:lnTo>
                <a:lnTo>
                  <a:pt x="271272" y="38862"/>
                </a:lnTo>
                <a:lnTo>
                  <a:pt x="275082" y="40385"/>
                </a:lnTo>
                <a:lnTo>
                  <a:pt x="301752" y="40385"/>
                </a:lnTo>
                <a:lnTo>
                  <a:pt x="304800" y="38862"/>
                </a:lnTo>
                <a:lnTo>
                  <a:pt x="306324" y="35814"/>
                </a:lnTo>
                <a:lnTo>
                  <a:pt x="304800" y="32766"/>
                </a:lnTo>
                <a:lnTo>
                  <a:pt x="301752" y="31242"/>
                </a:lnTo>
                <a:close/>
              </a:path>
              <a:path w="4361180" h="71754">
                <a:moveTo>
                  <a:pt x="364236" y="31242"/>
                </a:moveTo>
                <a:lnTo>
                  <a:pt x="337566" y="31242"/>
                </a:lnTo>
                <a:lnTo>
                  <a:pt x="334518" y="32766"/>
                </a:lnTo>
                <a:lnTo>
                  <a:pt x="332994" y="35814"/>
                </a:lnTo>
                <a:lnTo>
                  <a:pt x="334518" y="38862"/>
                </a:lnTo>
                <a:lnTo>
                  <a:pt x="337566" y="40385"/>
                </a:lnTo>
                <a:lnTo>
                  <a:pt x="364236" y="40385"/>
                </a:lnTo>
                <a:lnTo>
                  <a:pt x="367284" y="38862"/>
                </a:lnTo>
                <a:lnTo>
                  <a:pt x="368808" y="35814"/>
                </a:lnTo>
                <a:lnTo>
                  <a:pt x="367284" y="32766"/>
                </a:lnTo>
                <a:lnTo>
                  <a:pt x="364236" y="31242"/>
                </a:lnTo>
                <a:close/>
              </a:path>
              <a:path w="4361180" h="71754">
                <a:moveTo>
                  <a:pt x="426720" y="31242"/>
                </a:moveTo>
                <a:lnTo>
                  <a:pt x="400050" y="31242"/>
                </a:lnTo>
                <a:lnTo>
                  <a:pt x="397002" y="32766"/>
                </a:lnTo>
                <a:lnTo>
                  <a:pt x="395478" y="35814"/>
                </a:lnTo>
                <a:lnTo>
                  <a:pt x="397002" y="38862"/>
                </a:lnTo>
                <a:lnTo>
                  <a:pt x="400050" y="40385"/>
                </a:lnTo>
                <a:lnTo>
                  <a:pt x="426720" y="40385"/>
                </a:lnTo>
                <a:lnTo>
                  <a:pt x="430530" y="38862"/>
                </a:lnTo>
                <a:lnTo>
                  <a:pt x="431292" y="35814"/>
                </a:lnTo>
                <a:lnTo>
                  <a:pt x="430530" y="32766"/>
                </a:lnTo>
                <a:lnTo>
                  <a:pt x="426720" y="31242"/>
                </a:lnTo>
                <a:close/>
              </a:path>
              <a:path w="4361180" h="71754">
                <a:moveTo>
                  <a:pt x="489966" y="31242"/>
                </a:moveTo>
                <a:lnTo>
                  <a:pt x="463296" y="31242"/>
                </a:lnTo>
                <a:lnTo>
                  <a:pt x="459486" y="32766"/>
                </a:lnTo>
                <a:lnTo>
                  <a:pt x="458724" y="35814"/>
                </a:lnTo>
                <a:lnTo>
                  <a:pt x="459486" y="38862"/>
                </a:lnTo>
                <a:lnTo>
                  <a:pt x="463296" y="40385"/>
                </a:lnTo>
                <a:lnTo>
                  <a:pt x="489966" y="40385"/>
                </a:lnTo>
                <a:lnTo>
                  <a:pt x="493014" y="38862"/>
                </a:lnTo>
                <a:lnTo>
                  <a:pt x="494538" y="35814"/>
                </a:lnTo>
                <a:lnTo>
                  <a:pt x="493014" y="32766"/>
                </a:lnTo>
                <a:lnTo>
                  <a:pt x="489966" y="31242"/>
                </a:lnTo>
                <a:close/>
              </a:path>
              <a:path w="4361180" h="71754">
                <a:moveTo>
                  <a:pt x="552450" y="31242"/>
                </a:moveTo>
                <a:lnTo>
                  <a:pt x="525780" y="31242"/>
                </a:lnTo>
                <a:lnTo>
                  <a:pt x="522732" y="32766"/>
                </a:lnTo>
                <a:lnTo>
                  <a:pt x="521208" y="35814"/>
                </a:lnTo>
                <a:lnTo>
                  <a:pt x="522732" y="38862"/>
                </a:lnTo>
                <a:lnTo>
                  <a:pt x="525780" y="40385"/>
                </a:lnTo>
                <a:lnTo>
                  <a:pt x="552450" y="40385"/>
                </a:lnTo>
                <a:lnTo>
                  <a:pt x="555498" y="38862"/>
                </a:lnTo>
                <a:lnTo>
                  <a:pt x="557022" y="35814"/>
                </a:lnTo>
                <a:lnTo>
                  <a:pt x="555498" y="32766"/>
                </a:lnTo>
                <a:lnTo>
                  <a:pt x="552450" y="31242"/>
                </a:lnTo>
                <a:close/>
              </a:path>
              <a:path w="4361180" h="71754">
                <a:moveTo>
                  <a:pt x="614934" y="31242"/>
                </a:moveTo>
                <a:lnTo>
                  <a:pt x="588264" y="31242"/>
                </a:lnTo>
                <a:lnTo>
                  <a:pt x="585216" y="32766"/>
                </a:lnTo>
                <a:lnTo>
                  <a:pt x="583692" y="35814"/>
                </a:lnTo>
                <a:lnTo>
                  <a:pt x="585216" y="38862"/>
                </a:lnTo>
                <a:lnTo>
                  <a:pt x="588264" y="40385"/>
                </a:lnTo>
                <a:lnTo>
                  <a:pt x="614934" y="40385"/>
                </a:lnTo>
                <a:lnTo>
                  <a:pt x="618744" y="38862"/>
                </a:lnTo>
                <a:lnTo>
                  <a:pt x="619506" y="35814"/>
                </a:lnTo>
                <a:lnTo>
                  <a:pt x="618744" y="32766"/>
                </a:lnTo>
                <a:lnTo>
                  <a:pt x="614934" y="31242"/>
                </a:lnTo>
                <a:close/>
              </a:path>
              <a:path w="4361180" h="71754">
                <a:moveTo>
                  <a:pt x="678180" y="31242"/>
                </a:moveTo>
                <a:lnTo>
                  <a:pt x="650748" y="31242"/>
                </a:lnTo>
                <a:lnTo>
                  <a:pt x="647700" y="32766"/>
                </a:lnTo>
                <a:lnTo>
                  <a:pt x="646938" y="35814"/>
                </a:lnTo>
                <a:lnTo>
                  <a:pt x="647700" y="38862"/>
                </a:lnTo>
                <a:lnTo>
                  <a:pt x="650748" y="40385"/>
                </a:lnTo>
                <a:lnTo>
                  <a:pt x="678180" y="40385"/>
                </a:lnTo>
                <a:lnTo>
                  <a:pt x="681228" y="38862"/>
                </a:lnTo>
                <a:lnTo>
                  <a:pt x="682752" y="35814"/>
                </a:lnTo>
                <a:lnTo>
                  <a:pt x="681228" y="32766"/>
                </a:lnTo>
                <a:lnTo>
                  <a:pt x="678180" y="31242"/>
                </a:lnTo>
                <a:close/>
              </a:path>
              <a:path w="4361180" h="71754">
                <a:moveTo>
                  <a:pt x="740664" y="31242"/>
                </a:moveTo>
                <a:lnTo>
                  <a:pt x="713994" y="31242"/>
                </a:lnTo>
                <a:lnTo>
                  <a:pt x="710946" y="32766"/>
                </a:lnTo>
                <a:lnTo>
                  <a:pt x="709422" y="35814"/>
                </a:lnTo>
                <a:lnTo>
                  <a:pt x="710946" y="38862"/>
                </a:lnTo>
                <a:lnTo>
                  <a:pt x="713994" y="40385"/>
                </a:lnTo>
                <a:lnTo>
                  <a:pt x="740664" y="40385"/>
                </a:lnTo>
                <a:lnTo>
                  <a:pt x="743712" y="38862"/>
                </a:lnTo>
                <a:lnTo>
                  <a:pt x="745236" y="35814"/>
                </a:lnTo>
                <a:lnTo>
                  <a:pt x="743712" y="32766"/>
                </a:lnTo>
                <a:lnTo>
                  <a:pt x="740664" y="31242"/>
                </a:lnTo>
                <a:close/>
              </a:path>
              <a:path w="4361180" h="71754">
                <a:moveTo>
                  <a:pt x="803148" y="31242"/>
                </a:moveTo>
                <a:lnTo>
                  <a:pt x="776478" y="31242"/>
                </a:lnTo>
                <a:lnTo>
                  <a:pt x="773430" y="32766"/>
                </a:lnTo>
                <a:lnTo>
                  <a:pt x="771906" y="35814"/>
                </a:lnTo>
                <a:lnTo>
                  <a:pt x="773430" y="38862"/>
                </a:lnTo>
                <a:lnTo>
                  <a:pt x="776478" y="40385"/>
                </a:lnTo>
                <a:lnTo>
                  <a:pt x="803148" y="40385"/>
                </a:lnTo>
                <a:lnTo>
                  <a:pt x="806958" y="38862"/>
                </a:lnTo>
                <a:lnTo>
                  <a:pt x="807720" y="35814"/>
                </a:lnTo>
                <a:lnTo>
                  <a:pt x="806958" y="32766"/>
                </a:lnTo>
                <a:lnTo>
                  <a:pt x="803148" y="31242"/>
                </a:lnTo>
                <a:close/>
              </a:path>
              <a:path w="4361180" h="71754">
                <a:moveTo>
                  <a:pt x="866394" y="31242"/>
                </a:moveTo>
                <a:lnTo>
                  <a:pt x="838962" y="31242"/>
                </a:lnTo>
                <a:lnTo>
                  <a:pt x="835914" y="32766"/>
                </a:lnTo>
                <a:lnTo>
                  <a:pt x="835152" y="35814"/>
                </a:lnTo>
                <a:lnTo>
                  <a:pt x="835914" y="38862"/>
                </a:lnTo>
                <a:lnTo>
                  <a:pt x="838962" y="40385"/>
                </a:lnTo>
                <a:lnTo>
                  <a:pt x="866394" y="40385"/>
                </a:lnTo>
                <a:lnTo>
                  <a:pt x="869442" y="38862"/>
                </a:lnTo>
                <a:lnTo>
                  <a:pt x="870966" y="35814"/>
                </a:lnTo>
                <a:lnTo>
                  <a:pt x="869442" y="32766"/>
                </a:lnTo>
                <a:lnTo>
                  <a:pt x="866394" y="31242"/>
                </a:lnTo>
                <a:close/>
              </a:path>
              <a:path w="4361180" h="71754">
                <a:moveTo>
                  <a:pt x="928878" y="31242"/>
                </a:moveTo>
                <a:lnTo>
                  <a:pt x="902208" y="31242"/>
                </a:lnTo>
                <a:lnTo>
                  <a:pt x="899160" y="32766"/>
                </a:lnTo>
                <a:lnTo>
                  <a:pt x="897636" y="35814"/>
                </a:lnTo>
                <a:lnTo>
                  <a:pt x="899160" y="38862"/>
                </a:lnTo>
                <a:lnTo>
                  <a:pt x="902208" y="40385"/>
                </a:lnTo>
                <a:lnTo>
                  <a:pt x="928878" y="40385"/>
                </a:lnTo>
                <a:lnTo>
                  <a:pt x="931926" y="38862"/>
                </a:lnTo>
                <a:lnTo>
                  <a:pt x="933450" y="35814"/>
                </a:lnTo>
                <a:lnTo>
                  <a:pt x="931926" y="32766"/>
                </a:lnTo>
                <a:lnTo>
                  <a:pt x="928878" y="31242"/>
                </a:lnTo>
                <a:close/>
              </a:path>
              <a:path w="4361180" h="71754">
                <a:moveTo>
                  <a:pt x="991362" y="31242"/>
                </a:moveTo>
                <a:lnTo>
                  <a:pt x="964692" y="31242"/>
                </a:lnTo>
                <a:lnTo>
                  <a:pt x="961644" y="32766"/>
                </a:lnTo>
                <a:lnTo>
                  <a:pt x="960120" y="35814"/>
                </a:lnTo>
                <a:lnTo>
                  <a:pt x="961644" y="38862"/>
                </a:lnTo>
                <a:lnTo>
                  <a:pt x="964692" y="40385"/>
                </a:lnTo>
                <a:lnTo>
                  <a:pt x="991362" y="40385"/>
                </a:lnTo>
                <a:lnTo>
                  <a:pt x="995172" y="38862"/>
                </a:lnTo>
                <a:lnTo>
                  <a:pt x="995934" y="35814"/>
                </a:lnTo>
                <a:lnTo>
                  <a:pt x="995172" y="32766"/>
                </a:lnTo>
                <a:lnTo>
                  <a:pt x="991362" y="31242"/>
                </a:lnTo>
                <a:close/>
              </a:path>
              <a:path w="4361180" h="71754">
                <a:moveTo>
                  <a:pt x="1054608" y="31242"/>
                </a:moveTo>
                <a:lnTo>
                  <a:pt x="1027176" y="31242"/>
                </a:lnTo>
                <a:lnTo>
                  <a:pt x="1024128" y="32766"/>
                </a:lnTo>
                <a:lnTo>
                  <a:pt x="1023366" y="35814"/>
                </a:lnTo>
                <a:lnTo>
                  <a:pt x="1024128" y="38862"/>
                </a:lnTo>
                <a:lnTo>
                  <a:pt x="1027176" y="40385"/>
                </a:lnTo>
                <a:lnTo>
                  <a:pt x="1054608" y="40385"/>
                </a:lnTo>
                <a:lnTo>
                  <a:pt x="1057656" y="38862"/>
                </a:lnTo>
                <a:lnTo>
                  <a:pt x="1059180" y="35814"/>
                </a:lnTo>
                <a:lnTo>
                  <a:pt x="1057656" y="32766"/>
                </a:lnTo>
                <a:lnTo>
                  <a:pt x="1054608" y="31242"/>
                </a:lnTo>
                <a:close/>
              </a:path>
              <a:path w="4361180" h="71754">
                <a:moveTo>
                  <a:pt x="1117092" y="31242"/>
                </a:moveTo>
                <a:lnTo>
                  <a:pt x="1090422" y="31242"/>
                </a:lnTo>
                <a:lnTo>
                  <a:pt x="1087374" y="32766"/>
                </a:lnTo>
                <a:lnTo>
                  <a:pt x="1085850" y="35814"/>
                </a:lnTo>
                <a:lnTo>
                  <a:pt x="1087374" y="38862"/>
                </a:lnTo>
                <a:lnTo>
                  <a:pt x="1090422" y="40385"/>
                </a:lnTo>
                <a:lnTo>
                  <a:pt x="1117092" y="40385"/>
                </a:lnTo>
                <a:lnTo>
                  <a:pt x="1120140" y="38862"/>
                </a:lnTo>
                <a:lnTo>
                  <a:pt x="1121664" y="35814"/>
                </a:lnTo>
                <a:lnTo>
                  <a:pt x="1120140" y="32766"/>
                </a:lnTo>
                <a:lnTo>
                  <a:pt x="1117092" y="31242"/>
                </a:lnTo>
                <a:close/>
              </a:path>
              <a:path w="4361180" h="71754">
                <a:moveTo>
                  <a:pt x="1179576" y="31242"/>
                </a:moveTo>
                <a:lnTo>
                  <a:pt x="1152906" y="31242"/>
                </a:lnTo>
                <a:lnTo>
                  <a:pt x="1149858" y="32766"/>
                </a:lnTo>
                <a:lnTo>
                  <a:pt x="1148334" y="35814"/>
                </a:lnTo>
                <a:lnTo>
                  <a:pt x="1149858" y="38862"/>
                </a:lnTo>
                <a:lnTo>
                  <a:pt x="1152906" y="40385"/>
                </a:lnTo>
                <a:lnTo>
                  <a:pt x="1179576" y="40385"/>
                </a:lnTo>
                <a:lnTo>
                  <a:pt x="1182624" y="38862"/>
                </a:lnTo>
                <a:lnTo>
                  <a:pt x="1184148" y="35814"/>
                </a:lnTo>
                <a:lnTo>
                  <a:pt x="1182624" y="32766"/>
                </a:lnTo>
                <a:lnTo>
                  <a:pt x="1179576" y="31242"/>
                </a:lnTo>
                <a:close/>
              </a:path>
              <a:path w="4361180" h="71754">
                <a:moveTo>
                  <a:pt x="1242822" y="31242"/>
                </a:moveTo>
                <a:lnTo>
                  <a:pt x="1215390" y="31242"/>
                </a:lnTo>
                <a:lnTo>
                  <a:pt x="1212342" y="32766"/>
                </a:lnTo>
                <a:lnTo>
                  <a:pt x="1210818" y="35814"/>
                </a:lnTo>
                <a:lnTo>
                  <a:pt x="1212342" y="38862"/>
                </a:lnTo>
                <a:lnTo>
                  <a:pt x="1215390" y="40385"/>
                </a:lnTo>
                <a:lnTo>
                  <a:pt x="1242822" y="40385"/>
                </a:lnTo>
                <a:lnTo>
                  <a:pt x="1245870" y="38862"/>
                </a:lnTo>
                <a:lnTo>
                  <a:pt x="1247394" y="35814"/>
                </a:lnTo>
                <a:lnTo>
                  <a:pt x="1245870" y="32766"/>
                </a:lnTo>
                <a:lnTo>
                  <a:pt x="1242822" y="31242"/>
                </a:lnTo>
                <a:close/>
              </a:path>
              <a:path w="4361180" h="71754">
                <a:moveTo>
                  <a:pt x="1305306" y="31242"/>
                </a:moveTo>
                <a:lnTo>
                  <a:pt x="1278636" y="31242"/>
                </a:lnTo>
                <a:lnTo>
                  <a:pt x="1275588" y="32766"/>
                </a:lnTo>
                <a:lnTo>
                  <a:pt x="1274064" y="35814"/>
                </a:lnTo>
                <a:lnTo>
                  <a:pt x="1275588" y="38862"/>
                </a:lnTo>
                <a:lnTo>
                  <a:pt x="1278636" y="40385"/>
                </a:lnTo>
                <a:lnTo>
                  <a:pt x="1305306" y="40385"/>
                </a:lnTo>
                <a:lnTo>
                  <a:pt x="1308354" y="38862"/>
                </a:lnTo>
                <a:lnTo>
                  <a:pt x="1309877" y="35814"/>
                </a:lnTo>
                <a:lnTo>
                  <a:pt x="1308354" y="32766"/>
                </a:lnTo>
                <a:lnTo>
                  <a:pt x="1305306" y="31242"/>
                </a:lnTo>
                <a:close/>
              </a:path>
              <a:path w="4361180" h="71754">
                <a:moveTo>
                  <a:pt x="1367789" y="31242"/>
                </a:moveTo>
                <a:lnTo>
                  <a:pt x="1341120" y="31242"/>
                </a:lnTo>
                <a:lnTo>
                  <a:pt x="1338072" y="32766"/>
                </a:lnTo>
                <a:lnTo>
                  <a:pt x="1336548" y="35814"/>
                </a:lnTo>
                <a:lnTo>
                  <a:pt x="1338072" y="38862"/>
                </a:lnTo>
                <a:lnTo>
                  <a:pt x="1341120" y="40385"/>
                </a:lnTo>
                <a:lnTo>
                  <a:pt x="1367789" y="40385"/>
                </a:lnTo>
                <a:lnTo>
                  <a:pt x="1370838" y="38862"/>
                </a:lnTo>
                <a:lnTo>
                  <a:pt x="1372362" y="35814"/>
                </a:lnTo>
                <a:lnTo>
                  <a:pt x="1370838" y="32766"/>
                </a:lnTo>
                <a:lnTo>
                  <a:pt x="1367789" y="31242"/>
                </a:lnTo>
                <a:close/>
              </a:path>
              <a:path w="4361180" h="71754">
                <a:moveTo>
                  <a:pt x="1431036" y="31242"/>
                </a:moveTo>
                <a:lnTo>
                  <a:pt x="1403604" y="31242"/>
                </a:lnTo>
                <a:lnTo>
                  <a:pt x="1400556" y="32766"/>
                </a:lnTo>
                <a:lnTo>
                  <a:pt x="1399032" y="35814"/>
                </a:lnTo>
                <a:lnTo>
                  <a:pt x="1400556" y="38862"/>
                </a:lnTo>
                <a:lnTo>
                  <a:pt x="1403604" y="40385"/>
                </a:lnTo>
                <a:lnTo>
                  <a:pt x="1431036" y="40385"/>
                </a:lnTo>
                <a:lnTo>
                  <a:pt x="1434084" y="38862"/>
                </a:lnTo>
                <a:lnTo>
                  <a:pt x="1434846" y="35814"/>
                </a:lnTo>
                <a:lnTo>
                  <a:pt x="1434084" y="32766"/>
                </a:lnTo>
                <a:lnTo>
                  <a:pt x="1431036" y="31242"/>
                </a:lnTo>
                <a:close/>
              </a:path>
              <a:path w="4361180" h="71754">
                <a:moveTo>
                  <a:pt x="1493520" y="31242"/>
                </a:moveTo>
                <a:lnTo>
                  <a:pt x="1466850" y="31242"/>
                </a:lnTo>
                <a:lnTo>
                  <a:pt x="1463802" y="32766"/>
                </a:lnTo>
                <a:lnTo>
                  <a:pt x="1462277" y="35814"/>
                </a:lnTo>
                <a:lnTo>
                  <a:pt x="1463802" y="38862"/>
                </a:lnTo>
                <a:lnTo>
                  <a:pt x="1466850" y="40385"/>
                </a:lnTo>
                <a:lnTo>
                  <a:pt x="1493520" y="40385"/>
                </a:lnTo>
                <a:lnTo>
                  <a:pt x="1496568" y="38862"/>
                </a:lnTo>
                <a:lnTo>
                  <a:pt x="1498092" y="35814"/>
                </a:lnTo>
                <a:lnTo>
                  <a:pt x="1496568" y="32766"/>
                </a:lnTo>
                <a:lnTo>
                  <a:pt x="1493520" y="31242"/>
                </a:lnTo>
                <a:close/>
              </a:path>
              <a:path w="4361180" h="71754">
                <a:moveTo>
                  <a:pt x="1556004" y="31242"/>
                </a:moveTo>
                <a:lnTo>
                  <a:pt x="1529334" y="31242"/>
                </a:lnTo>
                <a:lnTo>
                  <a:pt x="1526286" y="32766"/>
                </a:lnTo>
                <a:lnTo>
                  <a:pt x="1524762" y="35814"/>
                </a:lnTo>
                <a:lnTo>
                  <a:pt x="1526286" y="38862"/>
                </a:lnTo>
                <a:lnTo>
                  <a:pt x="1529334" y="40385"/>
                </a:lnTo>
                <a:lnTo>
                  <a:pt x="1556004" y="40385"/>
                </a:lnTo>
                <a:lnTo>
                  <a:pt x="1559052" y="38862"/>
                </a:lnTo>
                <a:lnTo>
                  <a:pt x="1560576" y="35814"/>
                </a:lnTo>
                <a:lnTo>
                  <a:pt x="1559052" y="32766"/>
                </a:lnTo>
                <a:lnTo>
                  <a:pt x="1556004" y="31242"/>
                </a:lnTo>
                <a:close/>
              </a:path>
              <a:path w="4361180" h="71754">
                <a:moveTo>
                  <a:pt x="1619250" y="31242"/>
                </a:moveTo>
                <a:lnTo>
                  <a:pt x="1591818" y="31242"/>
                </a:lnTo>
                <a:lnTo>
                  <a:pt x="1588770" y="32766"/>
                </a:lnTo>
                <a:lnTo>
                  <a:pt x="1587246" y="35814"/>
                </a:lnTo>
                <a:lnTo>
                  <a:pt x="1588770" y="38862"/>
                </a:lnTo>
                <a:lnTo>
                  <a:pt x="1591818" y="40385"/>
                </a:lnTo>
                <a:lnTo>
                  <a:pt x="1619250" y="40385"/>
                </a:lnTo>
                <a:lnTo>
                  <a:pt x="1622298" y="38862"/>
                </a:lnTo>
                <a:lnTo>
                  <a:pt x="1623060" y="35814"/>
                </a:lnTo>
                <a:lnTo>
                  <a:pt x="1622298" y="32766"/>
                </a:lnTo>
                <a:lnTo>
                  <a:pt x="1619250" y="31242"/>
                </a:lnTo>
                <a:close/>
              </a:path>
              <a:path w="4361180" h="71754">
                <a:moveTo>
                  <a:pt x="1681734" y="31242"/>
                </a:moveTo>
                <a:lnTo>
                  <a:pt x="1655064" y="31242"/>
                </a:lnTo>
                <a:lnTo>
                  <a:pt x="1651254" y="32766"/>
                </a:lnTo>
                <a:lnTo>
                  <a:pt x="1650492" y="35814"/>
                </a:lnTo>
                <a:lnTo>
                  <a:pt x="1651254" y="38862"/>
                </a:lnTo>
                <a:lnTo>
                  <a:pt x="1655064" y="40385"/>
                </a:lnTo>
                <a:lnTo>
                  <a:pt x="1681734" y="40385"/>
                </a:lnTo>
                <a:lnTo>
                  <a:pt x="1684782" y="38862"/>
                </a:lnTo>
                <a:lnTo>
                  <a:pt x="1686306" y="35814"/>
                </a:lnTo>
                <a:lnTo>
                  <a:pt x="1684782" y="32766"/>
                </a:lnTo>
                <a:lnTo>
                  <a:pt x="1681734" y="31242"/>
                </a:lnTo>
                <a:close/>
              </a:path>
              <a:path w="4361180" h="71754">
                <a:moveTo>
                  <a:pt x="1744218" y="31242"/>
                </a:moveTo>
                <a:lnTo>
                  <a:pt x="1717548" y="31242"/>
                </a:lnTo>
                <a:lnTo>
                  <a:pt x="1714500" y="32766"/>
                </a:lnTo>
                <a:lnTo>
                  <a:pt x="1712976" y="35814"/>
                </a:lnTo>
                <a:lnTo>
                  <a:pt x="1714500" y="38862"/>
                </a:lnTo>
                <a:lnTo>
                  <a:pt x="1717548" y="40385"/>
                </a:lnTo>
                <a:lnTo>
                  <a:pt x="1744218" y="40385"/>
                </a:lnTo>
                <a:lnTo>
                  <a:pt x="1747265" y="38862"/>
                </a:lnTo>
                <a:lnTo>
                  <a:pt x="1748789" y="35814"/>
                </a:lnTo>
                <a:lnTo>
                  <a:pt x="1747265" y="32766"/>
                </a:lnTo>
                <a:lnTo>
                  <a:pt x="1744218" y="31242"/>
                </a:lnTo>
                <a:close/>
              </a:path>
              <a:path w="4361180" h="71754">
                <a:moveTo>
                  <a:pt x="1807464" y="31242"/>
                </a:moveTo>
                <a:lnTo>
                  <a:pt x="1780032" y="31242"/>
                </a:lnTo>
                <a:lnTo>
                  <a:pt x="1776984" y="32766"/>
                </a:lnTo>
                <a:lnTo>
                  <a:pt x="1775460" y="35814"/>
                </a:lnTo>
                <a:lnTo>
                  <a:pt x="1776984" y="38862"/>
                </a:lnTo>
                <a:lnTo>
                  <a:pt x="1780032" y="40385"/>
                </a:lnTo>
                <a:lnTo>
                  <a:pt x="1807464" y="40385"/>
                </a:lnTo>
                <a:lnTo>
                  <a:pt x="1810512" y="38862"/>
                </a:lnTo>
                <a:lnTo>
                  <a:pt x="1811274" y="35814"/>
                </a:lnTo>
                <a:lnTo>
                  <a:pt x="1810512" y="32766"/>
                </a:lnTo>
                <a:lnTo>
                  <a:pt x="1807464" y="31242"/>
                </a:lnTo>
                <a:close/>
              </a:path>
              <a:path w="4361180" h="71754">
                <a:moveTo>
                  <a:pt x="1869948" y="31242"/>
                </a:moveTo>
                <a:lnTo>
                  <a:pt x="1843277" y="31242"/>
                </a:lnTo>
                <a:lnTo>
                  <a:pt x="1839468" y="32766"/>
                </a:lnTo>
                <a:lnTo>
                  <a:pt x="1838706" y="35814"/>
                </a:lnTo>
                <a:lnTo>
                  <a:pt x="1839468" y="38862"/>
                </a:lnTo>
                <a:lnTo>
                  <a:pt x="1843277" y="40385"/>
                </a:lnTo>
                <a:lnTo>
                  <a:pt x="1869948" y="40385"/>
                </a:lnTo>
                <a:lnTo>
                  <a:pt x="1872996" y="38862"/>
                </a:lnTo>
                <a:lnTo>
                  <a:pt x="1874520" y="35814"/>
                </a:lnTo>
                <a:lnTo>
                  <a:pt x="1872996" y="32766"/>
                </a:lnTo>
                <a:lnTo>
                  <a:pt x="1869948" y="31242"/>
                </a:lnTo>
                <a:close/>
              </a:path>
              <a:path w="4361180" h="71754">
                <a:moveTo>
                  <a:pt x="1932432" y="31242"/>
                </a:moveTo>
                <a:lnTo>
                  <a:pt x="1905762" y="31242"/>
                </a:lnTo>
                <a:lnTo>
                  <a:pt x="1902714" y="32766"/>
                </a:lnTo>
                <a:lnTo>
                  <a:pt x="1901189" y="35814"/>
                </a:lnTo>
                <a:lnTo>
                  <a:pt x="1902714" y="38862"/>
                </a:lnTo>
                <a:lnTo>
                  <a:pt x="1905762" y="40385"/>
                </a:lnTo>
                <a:lnTo>
                  <a:pt x="1932432" y="40385"/>
                </a:lnTo>
                <a:lnTo>
                  <a:pt x="1935480" y="38862"/>
                </a:lnTo>
                <a:lnTo>
                  <a:pt x="1937004" y="35814"/>
                </a:lnTo>
                <a:lnTo>
                  <a:pt x="1935480" y="32766"/>
                </a:lnTo>
                <a:lnTo>
                  <a:pt x="1932432" y="31242"/>
                </a:lnTo>
                <a:close/>
              </a:path>
              <a:path w="4361180" h="71754">
                <a:moveTo>
                  <a:pt x="1994915" y="31242"/>
                </a:moveTo>
                <a:lnTo>
                  <a:pt x="1968246" y="31242"/>
                </a:lnTo>
                <a:lnTo>
                  <a:pt x="1965198" y="32766"/>
                </a:lnTo>
                <a:lnTo>
                  <a:pt x="1963674" y="35814"/>
                </a:lnTo>
                <a:lnTo>
                  <a:pt x="1965198" y="38862"/>
                </a:lnTo>
                <a:lnTo>
                  <a:pt x="1968246" y="40385"/>
                </a:lnTo>
                <a:lnTo>
                  <a:pt x="1994915" y="40385"/>
                </a:lnTo>
                <a:lnTo>
                  <a:pt x="1998726" y="38862"/>
                </a:lnTo>
                <a:lnTo>
                  <a:pt x="1999488" y="35814"/>
                </a:lnTo>
                <a:lnTo>
                  <a:pt x="1998726" y="32766"/>
                </a:lnTo>
                <a:lnTo>
                  <a:pt x="1994915" y="31242"/>
                </a:lnTo>
                <a:close/>
              </a:path>
              <a:path w="4361180" h="71754">
                <a:moveTo>
                  <a:pt x="2058162" y="31242"/>
                </a:moveTo>
                <a:lnTo>
                  <a:pt x="2031492" y="31242"/>
                </a:lnTo>
                <a:lnTo>
                  <a:pt x="2027682" y="32766"/>
                </a:lnTo>
                <a:lnTo>
                  <a:pt x="2026920" y="35814"/>
                </a:lnTo>
                <a:lnTo>
                  <a:pt x="2027682" y="38862"/>
                </a:lnTo>
                <a:lnTo>
                  <a:pt x="2031492" y="40385"/>
                </a:lnTo>
                <a:lnTo>
                  <a:pt x="2058162" y="40385"/>
                </a:lnTo>
                <a:lnTo>
                  <a:pt x="2061210" y="38862"/>
                </a:lnTo>
                <a:lnTo>
                  <a:pt x="2062734" y="35814"/>
                </a:lnTo>
                <a:lnTo>
                  <a:pt x="2061210" y="32766"/>
                </a:lnTo>
                <a:lnTo>
                  <a:pt x="2058162" y="31242"/>
                </a:lnTo>
                <a:close/>
              </a:path>
              <a:path w="4361180" h="71754">
                <a:moveTo>
                  <a:pt x="2120646" y="31242"/>
                </a:moveTo>
                <a:lnTo>
                  <a:pt x="2093976" y="31242"/>
                </a:lnTo>
                <a:lnTo>
                  <a:pt x="2090927" y="32766"/>
                </a:lnTo>
                <a:lnTo>
                  <a:pt x="2089404" y="35814"/>
                </a:lnTo>
                <a:lnTo>
                  <a:pt x="2090927" y="38862"/>
                </a:lnTo>
                <a:lnTo>
                  <a:pt x="2093976" y="40385"/>
                </a:lnTo>
                <a:lnTo>
                  <a:pt x="2120646" y="40385"/>
                </a:lnTo>
                <a:lnTo>
                  <a:pt x="2123694" y="38862"/>
                </a:lnTo>
                <a:lnTo>
                  <a:pt x="2125218" y="35814"/>
                </a:lnTo>
                <a:lnTo>
                  <a:pt x="2123694" y="32766"/>
                </a:lnTo>
                <a:lnTo>
                  <a:pt x="2120646" y="31242"/>
                </a:lnTo>
                <a:close/>
              </a:path>
              <a:path w="4361180" h="71754">
                <a:moveTo>
                  <a:pt x="2183130" y="31242"/>
                </a:moveTo>
                <a:lnTo>
                  <a:pt x="2156460" y="31242"/>
                </a:lnTo>
                <a:lnTo>
                  <a:pt x="2153412" y="32766"/>
                </a:lnTo>
                <a:lnTo>
                  <a:pt x="2151888" y="35814"/>
                </a:lnTo>
                <a:lnTo>
                  <a:pt x="2153412" y="38862"/>
                </a:lnTo>
                <a:lnTo>
                  <a:pt x="2156460" y="40385"/>
                </a:lnTo>
                <a:lnTo>
                  <a:pt x="2183130" y="40385"/>
                </a:lnTo>
                <a:lnTo>
                  <a:pt x="2186940" y="38862"/>
                </a:lnTo>
                <a:lnTo>
                  <a:pt x="2187702" y="35814"/>
                </a:lnTo>
                <a:lnTo>
                  <a:pt x="2186940" y="32766"/>
                </a:lnTo>
                <a:lnTo>
                  <a:pt x="2183130" y="31242"/>
                </a:lnTo>
                <a:close/>
              </a:path>
              <a:path w="4361180" h="71754">
                <a:moveTo>
                  <a:pt x="2246376" y="31242"/>
                </a:moveTo>
                <a:lnTo>
                  <a:pt x="2218944" y="31242"/>
                </a:lnTo>
                <a:lnTo>
                  <a:pt x="2215896" y="32766"/>
                </a:lnTo>
                <a:lnTo>
                  <a:pt x="2215134" y="35814"/>
                </a:lnTo>
                <a:lnTo>
                  <a:pt x="2215896" y="38862"/>
                </a:lnTo>
                <a:lnTo>
                  <a:pt x="2218944" y="40385"/>
                </a:lnTo>
                <a:lnTo>
                  <a:pt x="2246376" y="40385"/>
                </a:lnTo>
                <a:lnTo>
                  <a:pt x="2249424" y="38862"/>
                </a:lnTo>
                <a:lnTo>
                  <a:pt x="2250948" y="35814"/>
                </a:lnTo>
                <a:lnTo>
                  <a:pt x="2249424" y="32766"/>
                </a:lnTo>
                <a:lnTo>
                  <a:pt x="2246376" y="31242"/>
                </a:lnTo>
                <a:close/>
              </a:path>
              <a:path w="4361180" h="71754">
                <a:moveTo>
                  <a:pt x="2308860" y="31242"/>
                </a:moveTo>
                <a:lnTo>
                  <a:pt x="2282190" y="31242"/>
                </a:lnTo>
                <a:lnTo>
                  <a:pt x="2279142" y="32766"/>
                </a:lnTo>
                <a:lnTo>
                  <a:pt x="2277618" y="35814"/>
                </a:lnTo>
                <a:lnTo>
                  <a:pt x="2279142" y="38862"/>
                </a:lnTo>
                <a:lnTo>
                  <a:pt x="2282190" y="40385"/>
                </a:lnTo>
                <a:lnTo>
                  <a:pt x="2308860" y="40385"/>
                </a:lnTo>
                <a:lnTo>
                  <a:pt x="2311908" y="38862"/>
                </a:lnTo>
                <a:lnTo>
                  <a:pt x="2313432" y="35814"/>
                </a:lnTo>
                <a:lnTo>
                  <a:pt x="2311908" y="32766"/>
                </a:lnTo>
                <a:lnTo>
                  <a:pt x="2308860" y="31242"/>
                </a:lnTo>
                <a:close/>
              </a:path>
              <a:path w="4361180" h="71754">
                <a:moveTo>
                  <a:pt x="2371344" y="31242"/>
                </a:moveTo>
                <a:lnTo>
                  <a:pt x="2344674" y="31242"/>
                </a:lnTo>
                <a:lnTo>
                  <a:pt x="2341626" y="32766"/>
                </a:lnTo>
                <a:lnTo>
                  <a:pt x="2340102" y="35814"/>
                </a:lnTo>
                <a:lnTo>
                  <a:pt x="2341626" y="38862"/>
                </a:lnTo>
                <a:lnTo>
                  <a:pt x="2344674" y="40385"/>
                </a:lnTo>
                <a:lnTo>
                  <a:pt x="2371344" y="40385"/>
                </a:lnTo>
                <a:lnTo>
                  <a:pt x="2375154" y="38862"/>
                </a:lnTo>
                <a:lnTo>
                  <a:pt x="2375916" y="35814"/>
                </a:lnTo>
                <a:lnTo>
                  <a:pt x="2375154" y="32766"/>
                </a:lnTo>
                <a:lnTo>
                  <a:pt x="2371344" y="31242"/>
                </a:lnTo>
                <a:close/>
              </a:path>
              <a:path w="4361180" h="71754">
                <a:moveTo>
                  <a:pt x="2434590" y="31242"/>
                </a:moveTo>
                <a:lnTo>
                  <a:pt x="2407158" y="31242"/>
                </a:lnTo>
                <a:lnTo>
                  <a:pt x="2404110" y="32766"/>
                </a:lnTo>
                <a:lnTo>
                  <a:pt x="2403348" y="35814"/>
                </a:lnTo>
                <a:lnTo>
                  <a:pt x="2404110" y="38862"/>
                </a:lnTo>
                <a:lnTo>
                  <a:pt x="2407158" y="40385"/>
                </a:lnTo>
                <a:lnTo>
                  <a:pt x="2434590" y="40385"/>
                </a:lnTo>
                <a:lnTo>
                  <a:pt x="2437638" y="38862"/>
                </a:lnTo>
                <a:lnTo>
                  <a:pt x="2439162" y="35814"/>
                </a:lnTo>
                <a:lnTo>
                  <a:pt x="2437638" y="32766"/>
                </a:lnTo>
                <a:lnTo>
                  <a:pt x="2434590" y="31242"/>
                </a:lnTo>
                <a:close/>
              </a:path>
              <a:path w="4361180" h="71754">
                <a:moveTo>
                  <a:pt x="2497074" y="31242"/>
                </a:moveTo>
                <a:lnTo>
                  <a:pt x="2470404" y="31242"/>
                </a:lnTo>
                <a:lnTo>
                  <a:pt x="2467356" y="32766"/>
                </a:lnTo>
                <a:lnTo>
                  <a:pt x="2465832" y="35814"/>
                </a:lnTo>
                <a:lnTo>
                  <a:pt x="2467356" y="38862"/>
                </a:lnTo>
                <a:lnTo>
                  <a:pt x="2470404" y="40385"/>
                </a:lnTo>
                <a:lnTo>
                  <a:pt x="2497074" y="40385"/>
                </a:lnTo>
                <a:lnTo>
                  <a:pt x="2500122" y="38862"/>
                </a:lnTo>
                <a:lnTo>
                  <a:pt x="2501646" y="35814"/>
                </a:lnTo>
                <a:lnTo>
                  <a:pt x="2500122" y="32766"/>
                </a:lnTo>
                <a:lnTo>
                  <a:pt x="2497074" y="31242"/>
                </a:lnTo>
                <a:close/>
              </a:path>
              <a:path w="4361180" h="71754">
                <a:moveTo>
                  <a:pt x="2559558" y="31242"/>
                </a:moveTo>
                <a:lnTo>
                  <a:pt x="2532888" y="31242"/>
                </a:lnTo>
                <a:lnTo>
                  <a:pt x="2529840" y="32766"/>
                </a:lnTo>
                <a:lnTo>
                  <a:pt x="2528316" y="35814"/>
                </a:lnTo>
                <a:lnTo>
                  <a:pt x="2529840" y="38862"/>
                </a:lnTo>
                <a:lnTo>
                  <a:pt x="2532888" y="40385"/>
                </a:lnTo>
                <a:lnTo>
                  <a:pt x="2559558" y="40385"/>
                </a:lnTo>
                <a:lnTo>
                  <a:pt x="2562606" y="38862"/>
                </a:lnTo>
                <a:lnTo>
                  <a:pt x="2564130" y="35814"/>
                </a:lnTo>
                <a:lnTo>
                  <a:pt x="2562606" y="32766"/>
                </a:lnTo>
                <a:lnTo>
                  <a:pt x="2559558" y="31242"/>
                </a:lnTo>
                <a:close/>
              </a:path>
              <a:path w="4361180" h="71754">
                <a:moveTo>
                  <a:pt x="2622804" y="31242"/>
                </a:moveTo>
                <a:lnTo>
                  <a:pt x="2595372" y="31242"/>
                </a:lnTo>
                <a:lnTo>
                  <a:pt x="2592324" y="32766"/>
                </a:lnTo>
                <a:lnTo>
                  <a:pt x="2591562" y="35814"/>
                </a:lnTo>
                <a:lnTo>
                  <a:pt x="2592324" y="38862"/>
                </a:lnTo>
                <a:lnTo>
                  <a:pt x="2595372" y="40385"/>
                </a:lnTo>
                <a:lnTo>
                  <a:pt x="2622804" y="40385"/>
                </a:lnTo>
                <a:lnTo>
                  <a:pt x="2625852" y="38862"/>
                </a:lnTo>
                <a:lnTo>
                  <a:pt x="2627376" y="35814"/>
                </a:lnTo>
                <a:lnTo>
                  <a:pt x="2625852" y="32766"/>
                </a:lnTo>
                <a:lnTo>
                  <a:pt x="2622804" y="31242"/>
                </a:lnTo>
                <a:close/>
              </a:path>
              <a:path w="4361180" h="71754">
                <a:moveTo>
                  <a:pt x="2685288" y="31242"/>
                </a:moveTo>
                <a:lnTo>
                  <a:pt x="2658618" y="31242"/>
                </a:lnTo>
                <a:lnTo>
                  <a:pt x="2655570" y="32766"/>
                </a:lnTo>
                <a:lnTo>
                  <a:pt x="2654046" y="35814"/>
                </a:lnTo>
                <a:lnTo>
                  <a:pt x="2655570" y="38862"/>
                </a:lnTo>
                <a:lnTo>
                  <a:pt x="2658618" y="40385"/>
                </a:lnTo>
                <a:lnTo>
                  <a:pt x="2685288" y="40385"/>
                </a:lnTo>
                <a:lnTo>
                  <a:pt x="2688336" y="38862"/>
                </a:lnTo>
                <a:lnTo>
                  <a:pt x="2689860" y="35814"/>
                </a:lnTo>
                <a:lnTo>
                  <a:pt x="2688336" y="32766"/>
                </a:lnTo>
                <a:lnTo>
                  <a:pt x="2685288" y="31242"/>
                </a:lnTo>
                <a:close/>
              </a:path>
              <a:path w="4361180" h="71754">
                <a:moveTo>
                  <a:pt x="2747772" y="31242"/>
                </a:moveTo>
                <a:lnTo>
                  <a:pt x="2721102" y="31242"/>
                </a:lnTo>
                <a:lnTo>
                  <a:pt x="2718054" y="32766"/>
                </a:lnTo>
                <a:lnTo>
                  <a:pt x="2716530" y="35814"/>
                </a:lnTo>
                <a:lnTo>
                  <a:pt x="2718054" y="38862"/>
                </a:lnTo>
                <a:lnTo>
                  <a:pt x="2721102" y="40385"/>
                </a:lnTo>
                <a:lnTo>
                  <a:pt x="2747772" y="40385"/>
                </a:lnTo>
                <a:lnTo>
                  <a:pt x="2750820" y="38862"/>
                </a:lnTo>
                <a:lnTo>
                  <a:pt x="2752344" y="35814"/>
                </a:lnTo>
                <a:lnTo>
                  <a:pt x="2750820" y="32766"/>
                </a:lnTo>
                <a:lnTo>
                  <a:pt x="2747772" y="31242"/>
                </a:lnTo>
                <a:close/>
              </a:path>
              <a:path w="4361180" h="71754">
                <a:moveTo>
                  <a:pt x="2811018" y="31242"/>
                </a:moveTo>
                <a:lnTo>
                  <a:pt x="2783586" y="31242"/>
                </a:lnTo>
                <a:lnTo>
                  <a:pt x="2780538" y="32766"/>
                </a:lnTo>
                <a:lnTo>
                  <a:pt x="2779014" y="35814"/>
                </a:lnTo>
                <a:lnTo>
                  <a:pt x="2780538" y="38862"/>
                </a:lnTo>
                <a:lnTo>
                  <a:pt x="2783586" y="40385"/>
                </a:lnTo>
                <a:lnTo>
                  <a:pt x="2811018" y="40385"/>
                </a:lnTo>
                <a:lnTo>
                  <a:pt x="2814066" y="38862"/>
                </a:lnTo>
                <a:lnTo>
                  <a:pt x="2815590" y="35814"/>
                </a:lnTo>
                <a:lnTo>
                  <a:pt x="2814066" y="32766"/>
                </a:lnTo>
                <a:lnTo>
                  <a:pt x="2811018" y="31242"/>
                </a:lnTo>
                <a:close/>
              </a:path>
              <a:path w="4361180" h="71754">
                <a:moveTo>
                  <a:pt x="2873502" y="31242"/>
                </a:moveTo>
                <a:lnTo>
                  <a:pt x="2846832" y="31242"/>
                </a:lnTo>
                <a:lnTo>
                  <a:pt x="2843784" y="32766"/>
                </a:lnTo>
                <a:lnTo>
                  <a:pt x="2842260" y="35814"/>
                </a:lnTo>
                <a:lnTo>
                  <a:pt x="2843784" y="38862"/>
                </a:lnTo>
                <a:lnTo>
                  <a:pt x="2846832" y="40385"/>
                </a:lnTo>
                <a:lnTo>
                  <a:pt x="2873502" y="40385"/>
                </a:lnTo>
                <a:lnTo>
                  <a:pt x="2876550" y="38862"/>
                </a:lnTo>
                <a:lnTo>
                  <a:pt x="2878074" y="35814"/>
                </a:lnTo>
                <a:lnTo>
                  <a:pt x="2876550" y="32766"/>
                </a:lnTo>
                <a:lnTo>
                  <a:pt x="2873502" y="31242"/>
                </a:lnTo>
                <a:close/>
              </a:path>
              <a:path w="4361180" h="71754">
                <a:moveTo>
                  <a:pt x="2935986" y="31242"/>
                </a:moveTo>
                <a:lnTo>
                  <a:pt x="2909316" y="31242"/>
                </a:lnTo>
                <a:lnTo>
                  <a:pt x="2906268" y="32766"/>
                </a:lnTo>
                <a:lnTo>
                  <a:pt x="2904744" y="35814"/>
                </a:lnTo>
                <a:lnTo>
                  <a:pt x="2906268" y="38862"/>
                </a:lnTo>
                <a:lnTo>
                  <a:pt x="2909316" y="40385"/>
                </a:lnTo>
                <a:lnTo>
                  <a:pt x="2935986" y="40385"/>
                </a:lnTo>
                <a:lnTo>
                  <a:pt x="2939034" y="38862"/>
                </a:lnTo>
                <a:lnTo>
                  <a:pt x="2940558" y="35814"/>
                </a:lnTo>
                <a:lnTo>
                  <a:pt x="2939034" y="32766"/>
                </a:lnTo>
                <a:lnTo>
                  <a:pt x="2935986" y="31242"/>
                </a:lnTo>
                <a:close/>
              </a:path>
              <a:path w="4361180" h="71754">
                <a:moveTo>
                  <a:pt x="2999232" y="31242"/>
                </a:moveTo>
                <a:lnTo>
                  <a:pt x="2971800" y="31242"/>
                </a:lnTo>
                <a:lnTo>
                  <a:pt x="2968752" y="32766"/>
                </a:lnTo>
                <a:lnTo>
                  <a:pt x="2967228" y="35814"/>
                </a:lnTo>
                <a:lnTo>
                  <a:pt x="2968752" y="38862"/>
                </a:lnTo>
                <a:lnTo>
                  <a:pt x="2971800" y="40385"/>
                </a:lnTo>
                <a:lnTo>
                  <a:pt x="2999232" y="40385"/>
                </a:lnTo>
                <a:lnTo>
                  <a:pt x="3002280" y="38862"/>
                </a:lnTo>
                <a:lnTo>
                  <a:pt x="3003042" y="35814"/>
                </a:lnTo>
                <a:lnTo>
                  <a:pt x="3002280" y="32766"/>
                </a:lnTo>
                <a:lnTo>
                  <a:pt x="2999232" y="31242"/>
                </a:lnTo>
                <a:close/>
              </a:path>
              <a:path w="4361180" h="71754">
                <a:moveTo>
                  <a:pt x="3061716" y="31242"/>
                </a:moveTo>
                <a:lnTo>
                  <a:pt x="3035046" y="31242"/>
                </a:lnTo>
                <a:lnTo>
                  <a:pt x="3031998" y="32766"/>
                </a:lnTo>
                <a:lnTo>
                  <a:pt x="3030474" y="35814"/>
                </a:lnTo>
                <a:lnTo>
                  <a:pt x="3031998" y="38862"/>
                </a:lnTo>
                <a:lnTo>
                  <a:pt x="3035046" y="40385"/>
                </a:lnTo>
                <a:lnTo>
                  <a:pt x="3061716" y="40385"/>
                </a:lnTo>
                <a:lnTo>
                  <a:pt x="3064764" y="38862"/>
                </a:lnTo>
                <a:lnTo>
                  <a:pt x="3066288" y="35814"/>
                </a:lnTo>
                <a:lnTo>
                  <a:pt x="3064764" y="32766"/>
                </a:lnTo>
                <a:lnTo>
                  <a:pt x="3061716" y="31242"/>
                </a:lnTo>
                <a:close/>
              </a:path>
              <a:path w="4361180" h="71754">
                <a:moveTo>
                  <a:pt x="3124200" y="31242"/>
                </a:moveTo>
                <a:lnTo>
                  <a:pt x="3097530" y="31242"/>
                </a:lnTo>
                <a:lnTo>
                  <a:pt x="3094482" y="32766"/>
                </a:lnTo>
                <a:lnTo>
                  <a:pt x="3092958" y="35814"/>
                </a:lnTo>
                <a:lnTo>
                  <a:pt x="3094482" y="38862"/>
                </a:lnTo>
                <a:lnTo>
                  <a:pt x="3097530" y="40385"/>
                </a:lnTo>
                <a:lnTo>
                  <a:pt x="3124200" y="40385"/>
                </a:lnTo>
                <a:lnTo>
                  <a:pt x="3127248" y="38862"/>
                </a:lnTo>
                <a:lnTo>
                  <a:pt x="3128772" y="35814"/>
                </a:lnTo>
                <a:lnTo>
                  <a:pt x="3127248" y="32766"/>
                </a:lnTo>
                <a:lnTo>
                  <a:pt x="3124200" y="31242"/>
                </a:lnTo>
                <a:close/>
              </a:path>
              <a:path w="4361180" h="71754">
                <a:moveTo>
                  <a:pt x="3187446" y="31242"/>
                </a:moveTo>
                <a:lnTo>
                  <a:pt x="3160014" y="31242"/>
                </a:lnTo>
                <a:lnTo>
                  <a:pt x="3156966" y="32766"/>
                </a:lnTo>
                <a:lnTo>
                  <a:pt x="3155442" y="35814"/>
                </a:lnTo>
                <a:lnTo>
                  <a:pt x="3156966" y="38862"/>
                </a:lnTo>
                <a:lnTo>
                  <a:pt x="3160014" y="40385"/>
                </a:lnTo>
                <a:lnTo>
                  <a:pt x="3187446" y="40385"/>
                </a:lnTo>
                <a:lnTo>
                  <a:pt x="3190494" y="38862"/>
                </a:lnTo>
                <a:lnTo>
                  <a:pt x="3191256" y="35814"/>
                </a:lnTo>
                <a:lnTo>
                  <a:pt x="3190494" y="32766"/>
                </a:lnTo>
                <a:lnTo>
                  <a:pt x="3187446" y="31242"/>
                </a:lnTo>
                <a:close/>
              </a:path>
              <a:path w="4361180" h="71754">
                <a:moveTo>
                  <a:pt x="3249930" y="31242"/>
                </a:moveTo>
                <a:lnTo>
                  <a:pt x="3223260" y="31242"/>
                </a:lnTo>
                <a:lnTo>
                  <a:pt x="3219450" y="32766"/>
                </a:lnTo>
                <a:lnTo>
                  <a:pt x="3218688" y="35814"/>
                </a:lnTo>
                <a:lnTo>
                  <a:pt x="3219450" y="38862"/>
                </a:lnTo>
                <a:lnTo>
                  <a:pt x="3223260" y="40385"/>
                </a:lnTo>
                <a:lnTo>
                  <a:pt x="3249930" y="40385"/>
                </a:lnTo>
                <a:lnTo>
                  <a:pt x="3252978" y="38862"/>
                </a:lnTo>
                <a:lnTo>
                  <a:pt x="3254502" y="35814"/>
                </a:lnTo>
                <a:lnTo>
                  <a:pt x="3252978" y="32766"/>
                </a:lnTo>
                <a:lnTo>
                  <a:pt x="3249930" y="31242"/>
                </a:lnTo>
                <a:close/>
              </a:path>
              <a:path w="4361180" h="71754">
                <a:moveTo>
                  <a:pt x="3312414" y="31242"/>
                </a:moveTo>
                <a:lnTo>
                  <a:pt x="3285744" y="31242"/>
                </a:lnTo>
                <a:lnTo>
                  <a:pt x="3282696" y="32766"/>
                </a:lnTo>
                <a:lnTo>
                  <a:pt x="3281172" y="35814"/>
                </a:lnTo>
                <a:lnTo>
                  <a:pt x="3282696" y="38862"/>
                </a:lnTo>
                <a:lnTo>
                  <a:pt x="3285744" y="40385"/>
                </a:lnTo>
                <a:lnTo>
                  <a:pt x="3312414" y="40385"/>
                </a:lnTo>
                <a:lnTo>
                  <a:pt x="3315462" y="38862"/>
                </a:lnTo>
                <a:lnTo>
                  <a:pt x="3316986" y="35814"/>
                </a:lnTo>
                <a:lnTo>
                  <a:pt x="3315462" y="32766"/>
                </a:lnTo>
                <a:lnTo>
                  <a:pt x="3312414" y="31242"/>
                </a:lnTo>
                <a:close/>
              </a:path>
              <a:path w="4361180" h="71754">
                <a:moveTo>
                  <a:pt x="3375660" y="31242"/>
                </a:moveTo>
                <a:lnTo>
                  <a:pt x="3348228" y="31242"/>
                </a:lnTo>
                <a:lnTo>
                  <a:pt x="3345180" y="32766"/>
                </a:lnTo>
                <a:lnTo>
                  <a:pt x="3343656" y="35814"/>
                </a:lnTo>
                <a:lnTo>
                  <a:pt x="3345180" y="38862"/>
                </a:lnTo>
                <a:lnTo>
                  <a:pt x="3348228" y="40385"/>
                </a:lnTo>
                <a:lnTo>
                  <a:pt x="3375660" y="40385"/>
                </a:lnTo>
                <a:lnTo>
                  <a:pt x="3378708" y="38862"/>
                </a:lnTo>
                <a:lnTo>
                  <a:pt x="3379470" y="35814"/>
                </a:lnTo>
                <a:lnTo>
                  <a:pt x="3378708" y="32766"/>
                </a:lnTo>
                <a:lnTo>
                  <a:pt x="3375660" y="31242"/>
                </a:lnTo>
                <a:close/>
              </a:path>
              <a:path w="4361180" h="71754">
                <a:moveTo>
                  <a:pt x="3438144" y="31242"/>
                </a:moveTo>
                <a:lnTo>
                  <a:pt x="3411474" y="31242"/>
                </a:lnTo>
                <a:lnTo>
                  <a:pt x="3407664" y="32766"/>
                </a:lnTo>
                <a:lnTo>
                  <a:pt x="3406902" y="35814"/>
                </a:lnTo>
                <a:lnTo>
                  <a:pt x="3407664" y="38862"/>
                </a:lnTo>
                <a:lnTo>
                  <a:pt x="3411474" y="40385"/>
                </a:lnTo>
                <a:lnTo>
                  <a:pt x="3438144" y="40385"/>
                </a:lnTo>
                <a:lnTo>
                  <a:pt x="3441192" y="38862"/>
                </a:lnTo>
                <a:lnTo>
                  <a:pt x="3442716" y="35814"/>
                </a:lnTo>
                <a:lnTo>
                  <a:pt x="3441192" y="32766"/>
                </a:lnTo>
                <a:lnTo>
                  <a:pt x="3438144" y="31242"/>
                </a:lnTo>
                <a:close/>
              </a:path>
              <a:path w="4361180" h="71754">
                <a:moveTo>
                  <a:pt x="3500628" y="31242"/>
                </a:moveTo>
                <a:lnTo>
                  <a:pt x="3473958" y="31242"/>
                </a:lnTo>
                <a:lnTo>
                  <a:pt x="3470910" y="32766"/>
                </a:lnTo>
                <a:lnTo>
                  <a:pt x="3469386" y="35814"/>
                </a:lnTo>
                <a:lnTo>
                  <a:pt x="3470910" y="38862"/>
                </a:lnTo>
                <a:lnTo>
                  <a:pt x="3473958" y="40385"/>
                </a:lnTo>
                <a:lnTo>
                  <a:pt x="3500628" y="40385"/>
                </a:lnTo>
                <a:lnTo>
                  <a:pt x="3503676" y="38862"/>
                </a:lnTo>
                <a:lnTo>
                  <a:pt x="3505200" y="35814"/>
                </a:lnTo>
                <a:lnTo>
                  <a:pt x="3503676" y="32766"/>
                </a:lnTo>
                <a:lnTo>
                  <a:pt x="3500628" y="31242"/>
                </a:lnTo>
                <a:close/>
              </a:path>
              <a:path w="4361180" h="71754">
                <a:moveTo>
                  <a:pt x="3563112" y="31242"/>
                </a:moveTo>
                <a:lnTo>
                  <a:pt x="3536442" y="31242"/>
                </a:lnTo>
                <a:lnTo>
                  <a:pt x="3533394" y="32766"/>
                </a:lnTo>
                <a:lnTo>
                  <a:pt x="3531870" y="35814"/>
                </a:lnTo>
                <a:lnTo>
                  <a:pt x="3533394" y="38862"/>
                </a:lnTo>
                <a:lnTo>
                  <a:pt x="3536442" y="40385"/>
                </a:lnTo>
                <a:lnTo>
                  <a:pt x="3563112" y="40385"/>
                </a:lnTo>
                <a:lnTo>
                  <a:pt x="3566922" y="38862"/>
                </a:lnTo>
                <a:lnTo>
                  <a:pt x="3567684" y="35814"/>
                </a:lnTo>
                <a:lnTo>
                  <a:pt x="3566922" y="32766"/>
                </a:lnTo>
                <a:lnTo>
                  <a:pt x="3563112" y="31242"/>
                </a:lnTo>
                <a:close/>
              </a:path>
              <a:path w="4361180" h="71754">
                <a:moveTo>
                  <a:pt x="3626358" y="31242"/>
                </a:moveTo>
                <a:lnTo>
                  <a:pt x="3599688" y="31242"/>
                </a:lnTo>
                <a:lnTo>
                  <a:pt x="3595878" y="32766"/>
                </a:lnTo>
                <a:lnTo>
                  <a:pt x="3595116" y="35814"/>
                </a:lnTo>
                <a:lnTo>
                  <a:pt x="3595878" y="38862"/>
                </a:lnTo>
                <a:lnTo>
                  <a:pt x="3599688" y="40385"/>
                </a:lnTo>
                <a:lnTo>
                  <a:pt x="3626358" y="40385"/>
                </a:lnTo>
                <a:lnTo>
                  <a:pt x="3629406" y="38862"/>
                </a:lnTo>
                <a:lnTo>
                  <a:pt x="3630930" y="35814"/>
                </a:lnTo>
                <a:lnTo>
                  <a:pt x="3629406" y="32766"/>
                </a:lnTo>
                <a:lnTo>
                  <a:pt x="3626358" y="31242"/>
                </a:lnTo>
                <a:close/>
              </a:path>
              <a:path w="4361180" h="71754">
                <a:moveTo>
                  <a:pt x="3688842" y="31242"/>
                </a:moveTo>
                <a:lnTo>
                  <a:pt x="3662172" y="31242"/>
                </a:lnTo>
                <a:lnTo>
                  <a:pt x="3659124" y="32766"/>
                </a:lnTo>
                <a:lnTo>
                  <a:pt x="3657600" y="35814"/>
                </a:lnTo>
                <a:lnTo>
                  <a:pt x="3659124" y="38862"/>
                </a:lnTo>
                <a:lnTo>
                  <a:pt x="3662172" y="40385"/>
                </a:lnTo>
                <a:lnTo>
                  <a:pt x="3688842" y="40385"/>
                </a:lnTo>
                <a:lnTo>
                  <a:pt x="3691890" y="38862"/>
                </a:lnTo>
                <a:lnTo>
                  <a:pt x="3693414" y="35814"/>
                </a:lnTo>
                <a:lnTo>
                  <a:pt x="3691890" y="32766"/>
                </a:lnTo>
                <a:lnTo>
                  <a:pt x="3688842" y="31242"/>
                </a:lnTo>
                <a:close/>
              </a:path>
              <a:path w="4361180" h="71754">
                <a:moveTo>
                  <a:pt x="3751326" y="31242"/>
                </a:moveTo>
                <a:lnTo>
                  <a:pt x="3724656" y="31242"/>
                </a:lnTo>
                <a:lnTo>
                  <a:pt x="3721608" y="32766"/>
                </a:lnTo>
                <a:lnTo>
                  <a:pt x="3720084" y="35814"/>
                </a:lnTo>
                <a:lnTo>
                  <a:pt x="3721608" y="38862"/>
                </a:lnTo>
                <a:lnTo>
                  <a:pt x="3724656" y="40385"/>
                </a:lnTo>
                <a:lnTo>
                  <a:pt x="3751326" y="40385"/>
                </a:lnTo>
                <a:lnTo>
                  <a:pt x="3755136" y="38862"/>
                </a:lnTo>
                <a:lnTo>
                  <a:pt x="3755898" y="35814"/>
                </a:lnTo>
                <a:lnTo>
                  <a:pt x="3755136" y="32766"/>
                </a:lnTo>
                <a:lnTo>
                  <a:pt x="3751326" y="31242"/>
                </a:lnTo>
                <a:close/>
              </a:path>
              <a:path w="4361180" h="71754">
                <a:moveTo>
                  <a:pt x="3814572" y="31242"/>
                </a:moveTo>
                <a:lnTo>
                  <a:pt x="3787140" y="31242"/>
                </a:lnTo>
                <a:lnTo>
                  <a:pt x="3784092" y="32766"/>
                </a:lnTo>
                <a:lnTo>
                  <a:pt x="3783330" y="35814"/>
                </a:lnTo>
                <a:lnTo>
                  <a:pt x="3784092" y="38862"/>
                </a:lnTo>
                <a:lnTo>
                  <a:pt x="3787140" y="40385"/>
                </a:lnTo>
                <a:lnTo>
                  <a:pt x="3814572" y="40385"/>
                </a:lnTo>
                <a:lnTo>
                  <a:pt x="3817620" y="38862"/>
                </a:lnTo>
                <a:lnTo>
                  <a:pt x="3819144" y="35814"/>
                </a:lnTo>
                <a:lnTo>
                  <a:pt x="3817620" y="32766"/>
                </a:lnTo>
                <a:lnTo>
                  <a:pt x="3814572" y="31242"/>
                </a:lnTo>
                <a:close/>
              </a:path>
              <a:path w="4361180" h="71754">
                <a:moveTo>
                  <a:pt x="3877056" y="31242"/>
                </a:moveTo>
                <a:lnTo>
                  <a:pt x="3850386" y="31242"/>
                </a:lnTo>
                <a:lnTo>
                  <a:pt x="3847338" y="32766"/>
                </a:lnTo>
                <a:lnTo>
                  <a:pt x="3845814" y="35814"/>
                </a:lnTo>
                <a:lnTo>
                  <a:pt x="3847338" y="38862"/>
                </a:lnTo>
                <a:lnTo>
                  <a:pt x="3850386" y="40385"/>
                </a:lnTo>
                <a:lnTo>
                  <a:pt x="3877056" y="40385"/>
                </a:lnTo>
                <a:lnTo>
                  <a:pt x="3880104" y="38862"/>
                </a:lnTo>
                <a:lnTo>
                  <a:pt x="3881628" y="35814"/>
                </a:lnTo>
                <a:lnTo>
                  <a:pt x="3880104" y="32766"/>
                </a:lnTo>
                <a:lnTo>
                  <a:pt x="3877056" y="31242"/>
                </a:lnTo>
                <a:close/>
              </a:path>
              <a:path w="4361180" h="71754">
                <a:moveTo>
                  <a:pt x="3939540" y="31242"/>
                </a:moveTo>
                <a:lnTo>
                  <a:pt x="3912870" y="31242"/>
                </a:lnTo>
                <a:lnTo>
                  <a:pt x="3909822" y="32766"/>
                </a:lnTo>
                <a:lnTo>
                  <a:pt x="3908298" y="35814"/>
                </a:lnTo>
                <a:lnTo>
                  <a:pt x="3909822" y="38862"/>
                </a:lnTo>
                <a:lnTo>
                  <a:pt x="3912870" y="40385"/>
                </a:lnTo>
                <a:lnTo>
                  <a:pt x="3939540" y="40385"/>
                </a:lnTo>
                <a:lnTo>
                  <a:pt x="3943350" y="38862"/>
                </a:lnTo>
                <a:lnTo>
                  <a:pt x="3944112" y="35814"/>
                </a:lnTo>
                <a:lnTo>
                  <a:pt x="3943350" y="32766"/>
                </a:lnTo>
                <a:lnTo>
                  <a:pt x="3939540" y="31242"/>
                </a:lnTo>
                <a:close/>
              </a:path>
              <a:path w="4361180" h="71754">
                <a:moveTo>
                  <a:pt x="4002786" y="31242"/>
                </a:moveTo>
                <a:lnTo>
                  <a:pt x="3975354" y="31242"/>
                </a:lnTo>
                <a:lnTo>
                  <a:pt x="3972306" y="32766"/>
                </a:lnTo>
                <a:lnTo>
                  <a:pt x="3971544" y="35814"/>
                </a:lnTo>
                <a:lnTo>
                  <a:pt x="3972306" y="38862"/>
                </a:lnTo>
                <a:lnTo>
                  <a:pt x="3975354" y="40385"/>
                </a:lnTo>
                <a:lnTo>
                  <a:pt x="4002786" y="40385"/>
                </a:lnTo>
                <a:lnTo>
                  <a:pt x="4005834" y="38862"/>
                </a:lnTo>
                <a:lnTo>
                  <a:pt x="4007358" y="35814"/>
                </a:lnTo>
                <a:lnTo>
                  <a:pt x="4005834" y="32766"/>
                </a:lnTo>
                <a:lnTo>
                  <a:pt x="4002786" y="31242"/>
                </a:lnTo>
                <a:close/>
              </a:path>
              <a:path w="4361180" h="71754">
                <a:moveTo>
                  <a:pt x="4065270" y="31242"/>
                </a:moveTo>
                <a:lnTo>
                  <a:pt x="4038600" y="31242"/>
                </a:lnTo>
                <a:lnTo>
                  <a:pt x="4035552" y="32766"/>
                </a:lnTo>
                <a:lnTo>
                  <a:pt x="4034028" y="35814"/>
                </a:lnTo>
                <a:lnTo>
                  <a:pt x="4035552" y="38862"/>
                </a:lnTo>
                <a:lnTo>
                  <a:pt x="4038600" y="40385"/>
                </a:lnTo>
                <a:lnTo>
                  <a:pt x="4065270" y="40385"/>
                </a:lnTo>
                <a:lnTo>
                  <a:pt x="4068318" y="38862"/>
                </a:lnTo>
                <a:lnTo>
                  <a:pt x="4069842" y="35814"/>
                </a:lnTo>
                <a:lnTo>
                  <a:pt x="4068318" y="32766"/>
                </a:lnTo>
                <a:lnTo>
                  <a:pt x="4065270" y="31242"/>
                </a:lnTo>
                <a:close/>
              </a:path>
              <a:path w="4361180" h="71754">
                <a:moveTo>
                  <a:pt x="4127754" y="31242"/>
                </a:moveTo>
                <a:lnTo>
                  <a:pt x="4101084" y="31242"/>
                </a:lnTo>
                <a:lnTo>
                  <a:pt x="4098036" y="32766"/>
                </a:lnTo>
                <a:lnTo>
                  <a:pt x="4096512" y="35814"/>
                </a:lnTo>
                <a:lnTo>
                  <a:pt x="4098036" y="38862"/>
                </a:lnTo>
                <a:lnTo>
                  <a:pt x="4101084" y="40385"/>
                </a:lnTo>
                <a:lnTo>
                  <a:pt x="4127754" y="40385"/>
                </a:lnTo>
                <a:lnTo>
                  <a:pt x="4130802" y="38862"/>
                </a:lnTo>
                <a:lnTo>
                  <a:pt x="4132326" y="35814"/>
                </a:lnTo>
                <a:lnTo>
                  <a:pt x="4130802" y="32766"/>
                </a:lnTo>
                <a:lnTo>
                  <a:pt x="4127754" y="31242"/>
                </a:lnTo>
                <a:close/>
              </a:path>
              <a:path w="4361180" h="71754">
                <a:moveTo>
                  <a:pt x="4191000" y="31242"/>
                </a:moveTo>
                <a:lnTo>
                  <a:pt x="4163568" y="31242"/>
                </a:lnTo>
                <a:lnTo>
                  <a:pt x="4160520" y="32766"/>
                </a:lnTo>
                <a:lnTo>
                  <a:pt x="4159758" y="35814"/>
                </a:lnTo>
                <a:lnTo>
                  <a:pt x="4160520" y="38862"/>
                </a:lnTo>
                <a:lnTo>
                  <a:pt x="4163568" y="40385"/>
                </a:lnTo>
                <a:lnTo>
                  <a:pt x="4191000" y="40385"/>
                </a:lnTo>
                <a:lnTo>
                  <a:pt x="4194048" y="38862"/>
                </a:lnTo>
                <a:lnTo>
                  <a:pt x="4195572" y="35814"/>
                </a:lnTo>
                <a:lnTo>
                  <a:pt x="4194048" y="32766"/>
                </a:lnTo>
                <a:lnTo>
                  <a:pt x="4191000" y="31242"/>
                </a:lnTo>
                <a:close/>
              </a:path>
              <a:path w="4361180" h="71754">
                <a:moveTo>
                  <a:pt x="4253484" y="31242"/>
                </a:moveTo>
                <a:lnTo>
                  <a:pt x="4226814" y="31242"/>
                </a:lnTo>
                <a:lnTo>
                  <a:pt x="4223766" y="32766"/>
                </a:lnTo>
                <a:lnTo>
                  <a:pt x="4222242" y="35814"/>
                </a:lnTo>
                <a:lnTo>
                  <a:pt x="4223766" y="38862"/>
                </a:lnTo>
                <a:lnTo>
                  <a:pt x="4226814" y="40385"/>
                </a:lnTo>
                <a:lnTo>
                  <a:pt x="4253484" y="40385"/>
                </a:lnTo>
                <a:lnTo>
                  <a:pt x="4256532" y="38862"/>
                </a:lnTo>
                <a:lnTo>
                  <a:pt x="4258056" y="35814"/>
                </a:lnTo>
                <a:lnTo>
                  <a:pt x="4256532" y="32766"/>
                </a:lnTo>
                <a:lnTo>
                  <a:pt x="4253484" y="31242"/>
                </a:lnTo>
                <a:close/>
              </a:path>
              <a:path w="4361180" h="71754">
                <a:moveTo>
                  <a:pt x="4289298" y="0"/>
                </a:moveTo>
                <a:lnTo>
                  <a:pt x="4312920" y="35814"/>
                </a:lnTo>
                <a:lnTo>
                  <a:pt x="4289298" y="71627"/>
                </a:lnTo>
                <a:lnTo>
                  <a:pt x="4351782" y="40385"/>
                </a:lnTo>
                <a:lnTo>
                  <a:pt x="4312920" y="40385"/>
                </a:lnTo>
                <a:lnTo>
                  <a:pt x="4316730" y="38862"/>
                </a:lnTo>
                <a:lnTo>
                  <a:pt x="4317492" y="35814"/>
                </a:lnTo>
                <a:lnTo>
                  <a:pt x="4316730" y="32766"/>
                </a:lnTo>
                <a:lnTo>
                  <a:pt x="4312920" y="31242"/>
                </a:lnTo>
                <a:lnTo>
                  <a:pt x="4351782" y="31242"/>
                </a:lnTo>
                <a:lnTo>
                  <a:pt x="4289298" y="0"/>
                </a:lnTo>
                <a:close/>
              </a:path>
              <a:path w="4361180" h="71754">
                <a:moveTo>
                  <a:pt x="4309904" y="31242"/>
                </a:moveTo>
                <a:lnTo>
                  <a:pt x="4289298" y="31242"/>
                </a:lnTo>
                <a:lnTo>
                  <a:pt x="4286250" y="32766"/>
                </a:lnTo>
                <a:lnTo>
                  <a:pt x="4284726" y="35814"/>
                </a:lnTo>
                <a:lnTo>
                  <a:pt x="4286250" y="38862"/>
                </a:lnTo>
                <a:lnTo>
                  <a:pt x="4289298" y="40385"/>
                </a:lnTo>
                <a:lnTo>
                  <a:pt x="4309904" y="40385"/>
                </a:lnTo>
                <a:lnTo>
                  <a:pt x="4312920" y="35814"/>
                </a:lnTo>
                <a:lnTo>
                  <a:pt x="4309904" y="31242"/>
                </a:lnTo>
                <a:close/>
              </a:path>
              <a:path w="4361180" h="71754">
                <a:moveTo>
                  <a:pt x="4351782" y="31242"/>
                </a:moveTo>
                <a:lnTo>
                  <a:pt x="4312920" y="31242"/>
                </a:lnTo>
                <a:lnTo>
                  <a:pt x="4316730" y="32766"/>
                </a:lnTo>
                <a:lnTo>
                  <a:pt x="4317492" y="35814"/>
                </a:lnTo>
                <a:lnTo>
                  <a:pt x="4316730" y="38862"/>
                </a:lnTo>
                <a:lnTo>
                  <a:pt x="4312920" y="40385"/>
                </a:lnTo>
                <a:lnTo>
                  <a:pt x="4351782" y="40385"/>
                </a:lnTo>
                <a:lnTo>
                  <a:pt x="4360926" y="35814"/>
                </a:lnTo>
                <a:lnTo>
                  <a:pt x="435178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323995" y="4176184"/>
            <a:ext cx="4240653" cy="69762"/>
          </a:xfrm>
          <a:custGeom>
            <a:avLst/>
            <a:gdLst/>
            <a:ahLst/>
            <a:cxnLst/>
            <a:rect l="l" t="t" r="r" b="b"/>
            <a:pathLst>
              <a:path w="4361815" h="71754">
                <a:moveTo>
                  <a:pt x="24383" y="12192"/>
                </a:moveTo>
                <a:lnTo>
                  <a:pt x="0" y="35813"/>
                </a:lnTo>
                <a:lnTo>
                  <a:pt x="24383" y="59436"/>
                </a:lnTo>
                <a:lnTo>
                  <a:pt x="43433" y="40386"/>
                </a:lnTo>
                <a:lnTo>
                  <a:pt x="24383" y="40386"/>
                </a:lnTo>
                <a:lnTo>
                  <a:pt x="21336" y="38862"/>
                </a:lnTo>
                <a:lnTo>
                  <a:pt x="19812" y="35813"/>
                </a:lnTo>
                <a:lnTo>
                  <a:pt x="21336" y="32765"/>
                </a:lnTo>
                <a:lnTo>
                  <a:pt x="24383" y="31242"/>
                </a:lnTo>
                <a:lnTo>
                  <a:pt x="43434" y="31242"/>
                </a:lnTo>
                <a:lnTo>
                  <a:pt x="24383" y="12192"/>
                </a:lnTo>
                <a:close/>
              </a:path>
              <a:path w="4361815" h="71754">
                <a:moveTo>
                  <a:pt x="43434" y="31242"/>
                </a:moveTo>
                <a:lnTo>
                  <a:pt x="24383" y="31242"/>
                </a:lnTo>
                <a:lnTo>
                  <a:pt x="21336" y="32765"/>
                </a:lnTo>
                <a:lnTo>
                  <a:pt x="19812" y="35813"/>
                </a:lnTo>
                <a:lnTo>
                  <a:pt x="21336" y="38862"/>
                </a:lnTo>
                <a:lnTo>
                  <a:pt x="24383" y="40386"/>
                </a:lnTo>
                <a:lnTo>
                  <a:pt x="43433" y="40386"/>
                </a:lnTo>
                <a:lnTo>
                  <a:pt x="48006" y="35813"/>
                </a:lnTo>
                <a:lnTo>
                  <a:pt x="43434" y="31242"/>
                </a:lnTo>
                <a:close/>
              </a:path>
              <a:path w="4361815" h="71754">
                <a:moveTo>
                  <a:pt x="51054" y="31242"/>
                </a:moveTo>
                <a:lnTo>
                  <a:pt x="43434" y="31242"/>
                </a:lnTo>
                <a:lnTo>
                  <a:pt x="48006" y="35813"/>
                </a:lnTo>
                <a:lnTo>
                  <a:pt x="43433" y="40386"/>
                </a:lnTo>
                <a:lnTo>
                  <a:pt x="51054" y="40386"/>
                </a:lnTo>
                <a:lnTo>
                  <a:pt x="54101" y="38862"/>
                </a:lnTo>
                <a:lnTo>
                  <a:pt x="55625" y="35813"/>
                </a:lnTo>
                <a:lnTo>
                  <a:pt x="54101" y="32765"/>
                </a:lnTo>
                <a:lnTo>
                  <a:pt x="51054" y="31242"/>
                </a:lnTo>
                <a:close/>
              </a:path>
              <a:path w="4361815" h="71754">
                <a:moveTo>
                  <a:pt x="113537" y="31242"/>
                </a:moveTo>
                <a:lnTo>
                  <a:pt x="86868" y="31242"/>
                </a:lnTo>
                <a:lnTo>
                  <a:pt x="83819" y="32765"/>
                </a:lnTo>
                <a:lnTo>
                  <a:pt x="82295" y="35813"/>
                </a:lnTo>
                <a:lnTo>
                  <a:pt x="83819" y="38862"/>
                </a:lnTo>
                <a:lnTo>
                  <a:pt x="86868" y="40386"/>
                </a:lnTo>
                <a:lnTo>
                  <a:pt x="113537" y="40386"/>
                </a:lnTo>
                <a:lnTo>
                  <a:pt x="116586" y="38862"/>
                </a:lnTo>
                <a:lnTo>
                  <a:pt x="118110" y="35813"/>
                </a:lnTo>
                <a:lnTo>
                  <a:pt x="116586" y="32765"/>
                </a:lnTo>
                <a:lnTo>
                  <a:pt x="113537" y="31242"/>
                </a:lnTo>
                <a:close/>
              </a:path>
              <a:path w="4361815" h="71754">
                <a:moveTo>
                  <a:pt x="176783" y="31242"/>
                </a:moveTo>
                <a:lnTo>
                  <a:pt x="149351" y="31242"/>
                </a:lnTo>
                <a:lnTo>
                  <a:pt x="146304" y="32765"/>
                </a:lnTo>
                <a:lnTo>
                  <a:pt x="144780" y="35813"/>
                </a:lnTo>
                <a:lnTo>
                  <a:pt x="146304" y="38862"/>
                </a:lnTo>
                <a:lnTo>
                  <a:pt x="149351" y="40386"/>
                </a:lnTo>
                <a:lnTo>
                  <a:pt x="176783" y="40386"/>
                </a:lnTo>
                <a:lnTo>
                  <a:pt x="179831" y="38862"/>
                </a:lnTo>
                <a:lnTo>
                  <a:pt x="181356" y="35813"/>
                </a:lnTo>
                <a:lnTo>
                  <a:pt x="179831" y="32765"/>
                </a:lnTo>
                <a:lnTo>
                  <a:pt x="176783" y="31242"/>
                </a:lnTo>
                <a:close/>
              </a:path>
              <a:path w="4361815" h="71754">
                <a:moveTo>
                  <a:pt x="239268" y="31242"/>
                </a:moveTo>
                <a:lnTo>
                  <a:pt x="212598" y="31242"/>
                </a:lnTo>
                <a:lnTo>
                  <a:pt x="209550" y="32765"/>
                </a:lnTo>
                <a:lnTo>
                  <a:pt x="208025" y="35813"/>
                </a:lnTo>
                <a:lnTo>
                  <a:pt x="209550" y="38862"/>
                </a:lnTo>
                <a:lnTo>
                  <a:pt x="212598" y="40386"/>
                </a:lnTo>
                <a:lnTo>
                  <a:pt x="239268" y="40386"/>
                </a:lnTo>
                <a:lnTo>
                  <a:pt x="242316" y="38862"/>
                </a:lnTo>
                <a:lnTo>
                  <a:pt x="243839" y="35813"/>
                </a:lnTo>
                <a:lnTo>
                  <a:pt x="242316" y="32765"/>
                </a:lnTo>
                <a:lnTo>
                  <a:pt x="239268" y="31242"/>
                </a:lnTo>
                <a:close/>
              </a:path>
              <a:path w="4361815" h="71754">
                <a:moveTo>
                  <a:pt x="301751" y="31242"/>
                </a:moveTo>
                <a:lnTo>
                  <a:pt x="275081" y="31242"/>
                </a:lnTo>
                <a:lnTo>
                  <a:pt x="272033" y="32765"/>
                </a:lnTo>
                <a:lnTo>
                  <a:pt x="270510" y="35813"/>
                </a:lnTo>
                <a:lnTo>
                  <a:pt x="272033" y="38862"/>
                </a:lnTo>
                <a:lnTo>
                  <a:pt x="275081" y="40386"/>
                </a:lnTo>
                <a:lnTo>
                  <a:pt x="301751" y="40386"/>
                </a:lnTo>
                <a:lnTo>
                  <a:pt x="304800" y="38862"/>
                </a:lnTo>
                <a:lnTo>
                  <a:pt x="306324" y="35813"/>
                </a:lnTo>
                <a:lnTo>
                  <a:pt x="304800" y="32765"/>
                </a:lnTo>
                <a:lnTo>
                  <a:pt x="301751" y="31242"/>
                </a:lnTo>
                <a:close/>
              </a:path>
              <a:path w="4361815" h="71754">
                <a:moveTo>
                  <a:pt x="364998" y="31242"/>
                </a:moveTo>
                <a:lnTo>
                  <a:pt x="337566" y="31242"/>
                </a:lnTo>
                <a:lnTo>
                  <a:pt x="334518" y="32765"/>
                </a:lnTo>
                <a:lnTo>
                  <a:pt x="332994" y="35813"/>
                </a:lnTo>
                <a:lnTo>
                  <a:pt x="334518" y="38862"/>
                </a:lnTo>
                <a:lnTo>
                  <a:pt x="337566" y="40386"/>
                </a:lnTo>
                <a:lnTo>
                  <a:pt x="364998" y="40386"/>
                </a:lnTo>
                <a:lnTo>
                  <a:pt x="368045" y="38862"/>
                </a:lnTo>
                <a:lnTo>
                  <a:pt x="368807" y="35813"/>
                </a:lnTo>
                <a:lnTo>
                  <a:pt x="368045" y="32765"/>
                </a:lnTo>
                <a:lnTo>
                  <a:pt x="364998" y="31242"/>
                </a:lnTo>
                <a:close/>
              </a:path>
              <a:path w="4361815" h="71754">
                <a:moveTo>
                  <a:pt x="427481" y="31242"/>
                </a:moveTo>
                <a:lnTo>
                  <a:pt x="400812" y="31242"/>
                </a:lnTo>
                <a:lnTo>
                  <a:pt x="397763" y="32765"/>
                </a:lnTo>
                <a:lnTo>
                  <a:pt x="396239" y="35813"/>
                </a:lnTo>
                <a:lnTo>
                  <a:pt x="397763" y="38862"/>
                </a:lnTo>
                <a:lnTo>
                  <a:pt x="400812" y="40386"/>
                </a:lnTo>
                <a:lnTo>
                  <a:pt x="427481" y="40386"/>
                </a:lnTo>
                <a:lnTo>
                  <a:pt x="430530" y="38862"/>
                </a:lnTo>
                <a:lnTo>
                  <a:pt x="432054" y="35813"/>
                </a:lnTo>
                <a:lnTo>
                  <a:pt x="430530" y="32765"/>
                </a:lnTo>
                <a:lnTo>
                  <a:pt x="427481" y="31242"/>
                </a:lnTo>
                <a:close/>
              </a:path>
              <a:path w="4361815" h="71754">
                <a:moveTo>
                  <a:pt x="489966" y="31242"/>
                </a:moveTo>
                <a:lnTo>
                  <a:pt x="463295" y="31242"/>
                </a:lnTo>
                <a:lnTo>
                  <a:pt x="460248" y="32765"/>
                </a:lnTo>
                <a:lnTo>
                  <a:pt x="458724" y="35813"/>
                </a:lnTo>
                <a:lnTo>
                  <a:pt x="460248" y="38862"/>
                </a:lnTo>
                <a:lnTo>
                  <a:pt x="463295" y="40386"/>
                </a:lnTo>
                <a:lnTo>
                  <a:pt x="489966" y="40386"/>
                </a:lnTo>
                <a:lnTo>
                  <a:pt x="493013" y="38862"/>
                </a:lnTo>
                <a:lnTo>
                  <a:pt x="494538" y="35813"/>
                </a:lnTo>
                <a:lnTo>
                  <a:pt x="493013" y="32765"/>
                </a:lnTo>
                <a:lnTo>
                  <a:pt x="489966" y="31242"/>
                </a:lnTo>
                <a:close/>
              </a:path>
              <a:path w="4361815" h="71754">
                <a:moveTo>
                  <a:pt x="553212" y="31242"/>
                </a:moveTo>
                <a:lnTo>
                  <a:pt x="525780" y="31242"/>
                </a:lnTo>
                <a:lnTo>
                  <a:pt x="522731" y="32765"/>
                </a:lnTo>
                <a:lnTo>
                  <a:pt x="521207" y="35813"/>
                </a:lnTo>
                <a:lnTo>
                  <a:pt x="522731" y="38862"/>
                </a:lnTo>
                <a:lnTo>
                  <a:pt x="525780" y="40386"/>
                </a:lnTo>
                <a:lnTo>
                  <a:pt x="553212" y="40386"/>
                </a:lnTo>
                <a:lnTo>
                  <a:pt x="556260" y="38862"/>
                </a:lnTo>
                <a:lnTo>
                  <a:pt x="557022" y="35813"/>
                </a:lnTo>
                <a:lnTo>
                  <a:pt x="556260" y="32765"/>
                </a:lnTo>
                <a:lnTo>
                  <a:pt x="553212" y="31242"/>
                </a:lnTo>
                <a:close/>
              </a:path>
              <a:path w="4361815" h="71754">
                <a:moveTo>
                  <a:pt x="615695" y="31242"/>
                </a:moveTo>
                <a:lnTo>
                  <a:pt x="589026" y="31242"/>
                </a:lnTo>
                <a:lnTo>
                  <a:pt x="585216" y="32765"/>
                </a:lnTo>
                <a:lnTo>
                  <a:pt x="584454" y="35813"/>
                </a:lnTo>
                <a:lnTo>
                  <a:pt x="585216" y="38862"/>
                </a:lnTo>
                <a:lnTo>
                  <a:pt x="589026" y="40386"/>
                </a:lnTo>
                <a:lnTo>
                  <a:pt x="615695" y="40386"/>
                </a:lnTo>
                <a:lnTo>
                  <a:pt x="618744" y="38862"/>
                </a:lnTo>
                <a:lnTo>
                  <a:pt x="620268" y="35813"/>
                </a:lnTo>
                <a:lnTo>
                  <a:pt x="618744" y="32765"/>
                </a:lnTo>
                <a:lnTo>
                  <a:pt x="615695" y="31242"/>
                </a:lnTo>
                <a:close/>
              </a:path>
              <a:path w="4361815" h="71754">
                <a:moveTo>
                  <a:pt x="678180" y="31242"/>
                </a:moveTo>
                <a:lnTo>
                  <a:pt x="651510" y="31242"/>
                </a:lnTo>
                <a:lnTo>
                  <a:pt x="648462" y="32765"/>
                </a:lnTo>
                <a:lnTo>
                  <a:pt x="646938" y="35813"/>
                </a:lnTo>
                <a:lnTo>
                  <a:pt x="648462" y="38862"/>
                </a:lnTo>
                <a:lnTo>
                  <a:pt x="651510" y="40386"/>
                </a:lnTo>
                <a:lnTo>
                  <a:pt x="678180" y="40386"/>
                </a:lnTo>
                <a:lnTo>
                  <a:pt x="681228" y="38862"/>
                </a:lnTo>
                <a:lnTo>
                  <a:pt x="682751" y="35813"/>
                </a:lnTo>
                <a:lnTo>
                  <a:pt x="681228" y="32765"/>
                </a:lnTo>
                <a:lnTo>
                  <a:pt x="678180" y="31242"/>
                </a:lnTo>
                <a:close/>
              </a:path>
              <a:path w="4361815" h="71754">
                <a:moveTo>
                  <a:pt x="741426" y="31242"/>
                </a:moveTo>
                <a:lnTo>
                  <a:pt x="713994" y="31242"/>
                </a:lnTo>
                <a:lnTo>
                  <a:pt x="710945" y="32765"/>
                </a:lnTo>
                <a:lnTo>
                  <a:pt x="709422" y="35813"/>
                </a:lnTo>
                <a:lnTo>
                  <a:pt x="710945" y="38862"/>
                </a:lnTo>
                <a:lnTo>
                  <a:pt x="713994" y="40386"/>
                </a:lnTo>
                <a:lnTo>
                  <a:pt x="741426" y="40386"/>
                </a:lnTo>
                <a:lnTo>
                  <a:pt x="744474" y="38862"/>
                </a:lnTo>
                <a:lnTo>
                  <a:pt x="745236" y="35813"/>
                </a:lnTo>
                <a:lnTo>
                  <a:pt x="744474" y="32765"/>
                </a:lnTo>
                <a:lnTo>
                  <a:pt x="741426" y="31242"/>
                </a:lnTo>
                <a:close/>
              </a:path>
              <a:path w="4361815" h="71754">
                <a:moveTo>
                  <a:pt x="803910" y="31242"/>
                </a:moveTo>
                <a:lnTo>
                  <a:pt x="777239" y="31242"/>
                </a:lnTo>
                <a:lnTo>
                  <a:pt x="773430" y="32765"/>
                </a:lnTo>
                <a:lnTo>
                  <a:pt x="772668" y="35813"/>
                </a:lnTo>
                <a:lnTo>
                  <a:pt x="773430" y="38862"/>
                </a:lnTo>
                <a:lnTo>
                  <a:pt x="777239" y="40386"/>
                </a:lnTo>
                <a:lnTo>
                  <a:pt x="803910" y="40386"/>
                </a:lnTo>
                <a:lnTo>
                  <a:pt x="806957" y="38862"/>
                </a:lnTo>
                <a:lnTo>
                  <a:pt x="808482" y="35813"/>
                </a:lnTo>
                <a:lnTo>
                  <a:pt x="806957" y="32765"/>
                </a:lnTo>
                <a:lnTo>
                  <a:pt x="803910" y="31242"/>
                </a:lnTo>
                <a:close/>
              </a:path>
              <a:path w="4361815" h="71754">
                <a:moveTo>
                  <a:pt x="866394" y="31242"/>
                </a:moveTo>
                <a:lnTo>
                  <a:pt x="839724" y="31242"/>
                </a:lnTo>
                <a:lnTo>
                  <a:pt x="836676" y="32765"/>
                </a:lnTo>
                <a:lnTo>
                  <a:pt x="835151" y="35813"/>
                </a:lnTo>
                <a:lnTo>
                  <a:pt x="836676" y="38862"/>
                </a:lnTo>
                <a:lnTo>
                  <a:pt x="839724" y="40386"/>
                </a:lnTo>
                <a:lnTo>
                  <a:pt x="866394" y="40386"/>
                </a:lnTo>
                <a:lnTo>
                  <a:pt x="869442" y="38862"/>
                </a:lnTo>
                <a:lnTo>
                  <a:pt x="870966" y="35813"/>
                </a:lnTo>
                <a:lnTo>
                  <a:pt x="869442" y="32765"/>
                </a:lnTo>
                <a:lnTo>
                  <a:pt x="866394" y="31242"/>
                </a:lnTo>
                <a:close/>
              </a:path>
              <a:path w="4361815" h="71754">
                <a:moveTo>
                  <a:pt x="928878" y="31242"/>
                </a:moveTo>
                <a:lnTo>
                  <a:pt x="902207" y="31242"/>
                </a:lnTo>
                <a:lnTo>
                  <a:pt x="899159" y="32765"/>
                </a:lnTo>
                <a:lnTo>
                  <a:pt x="897635" y="35813"/>
                </a:lnTo>
                <a:lnTo>
                  <a:pt x="899159" y="38862"/>
                </a:lnTo>
                <a:lnTo>
                  <a:pt x="902207" y="40386"/>
                </a:lnTo>
                <a:lnTo>
                  <a:pt x="928878" y="40386"/>
                </a:lnTo>
                <a:lnTo>
                  <a:pt x="932688" y="38862"/>
                </a:lnTo>
                <a:lnTo>
                  <a:pt x="933450" y="35813"/>
                </a:lnTo>
                <a:lnTo>
                  <a:pt x="932688" y="32765"/>
                </a:lnTo>
                <a:lnTo>
                  <a:pt x="928878" y="31242"/>
                </a:lnTo>
                <a:close/>
              </a:path>
              <a:path w="4361815" h="71754">
                <a:moveTo>
                  <a:pt x="992123" y="31242"/>
                </a:moveTo>
                <a:lnTo>
                  <a:pt x="965454" y="31242"/>
                </a:lnTo>
                <a:lnTo>
                  <a:pt x="961644" y="32765"/>
                </a:lnTo>
                <a:lnTo>
                  <a:pt x="960882" y="35813"/>
                </a:lnTo>
                <a:lnTo>
                  <a:pt x="961644" y="38862"/>
                </a:lnTo>
                <a:lnTo>
                  <a:pt x="965454" y="40386"/>
                </a:lnTo>
                <a:lnTo>
                  <a:pt x="992123" y="40386"/>
                </a:lnTo>
                <a:lnTo>
                  <a:pt x="995171" y="38862"/>
                </a:lnTo>
                <a:lnTo>
                  <a:pt x="996695" y="35813"/>
                </a:lnTo>
                <a:lnTo>
                  <a:pt x="995171" y="32765"/>
                </a:lnTo>
                <a:lnTo>
                  <a:pt x="992123" y="31242"/>
                </a:lnTo>
                <a:close/>
              </a:path>
              <a:path w="4361815" h="71754">
                <a:moveTo>
                  <a:pt x="1054608" y="31242"/>
                </a:moveTo>
                <a:lnTo>
                  <a:pt x="1027938" y="31242"/>
                </a:lnTo>
                <a:lnTo>
                  <a:pt x="1024890" y="32765"/>
                </a:lnTo>
                <a:lnTo>
                  <a:pt x="1023366" y="35813"/>
                </a:lnTo>
                <a:lnTo>
                  <a:pt x="1024890" y="38862"/>
                </a:lnTo>
                <a:lnTo>
                  <a:pt x="1027938" y="40386"/>
                </a:lnTo>
                <a:lnTo>
                  <a:pt x="1054608" y="40386"/>
                </a:lnTo>
                <a:lnTo>
                  <a:pt x="1057656" y="38862"/>
                </a:lnTo>
                <a:lnTo>
                  <a:pt x="1059180" y="35813"/>
                </a:lnTo>
                <a:lnTo>
                  <a:pt x="1057656" y="32765"/>
                </a:lnTo>
                <a:lnTo>
                  <a:pt x="1054608" y="31242"/>
                </a:lnTo>
                <a:close/>
              </a:path>
              <a:path w="4361815" h="71754">
                <a:moveTo>
                  <a:pt x="1117092" y="31242"/>
                </a:moveTo>
                <a:lnTo>
                  <a:pt x="1090421" y="31242"/>
                </a:lnTo>
                <a:lnTo>
                  <a:pt x="1087373" y="32765"/>
                </a:lnTo>
                <a:lnTo>
                  <a:pt x="1085850" y="35813"/>
                </a:lnTo>
                <a:lnTo>
                  <a:pt x="1087373" y="38862"/>
                </a:lnTo>
                <a:lnTo>
                  <a:pt x="1090421" y="40386"/>
                </a:lnTo>
                <a:lnTo>
                  <a:pt x="1117092" y="40386"/>
                </a:lnTo>
                <a:lnTo>
                  <a:pt x="1120902" y="38862"/>
                </a:lnTo>
                <a:lnTo>
                  <a:pt x="1121664" y="35813"/>
                </a:lnTo>
                <a:lnTo>
                  <a:pt x="1120902" y="32765"/>
                </a:lnTo>
                <a:lnTo>
                  <a:pt x="1117092" y="31242"/>
                </a:lnTo>
                <a:close/>
              </a:path>
              <a:path w="4361815" h="71754">
                <a:moveTo>
                  <a:pt x="1180338" y="31242"/>
                </a:moveTo>
                <a:lnTo>
                  <a:pt x="1152906" y="31242"/>
                </a:lnTo>
                <a:lnTo>
                  <a:pt x="1149858" y="32765"/>
                </a:lnTo>
                <a:lnTo>
                  <a:pt x="1149095" y="35813"/>
                </a:lnTo>
                <a:lnTo>
                  <a:pt x="1149858" y="38862"/>
                </a:lnTo>
                <a:lnTo>
                  <a:pt x="1152906" y="40386"/>
                </a:lnTo>
                <a:lnTo>
                  <a:pt x="1180338" y="40386"/>
                </a:lnTo>
                <a:lnTo>
                  <a:pt x="1183385" y="38862"/>
                </a:lnTo>
                <a:lnTo>
                  <a:pt x="1184909" y="35813"/>
                </a:lnTo>
                <a:lnTo>
                  <a:pt x="1183385" y="32765"/>
                </a:lnTo>
                <a:lnTo>
                  <a:pt x="1180338" y="31242"/>
                </a:lnTo>
                <a:close/>
              </a:path>
              <a:path w="4361815" h="71754">
                <a:moveTo>
                  <a:pt x="1242821" y="31242"/>
                </a:moveTo>
                <a:lnTo>
                  <a:pt x="1216152" y="31242"/>
                </a:lnTo>
                <a:lnTo>
                  <a:pt x="1213104" y="32765"/>
                </a:lnTo>
                <a:lnTo>
                  <a:pt x="1211580" y="35813"/>
                </a:lnTo>
                <a:lnTo>
                  <a:pt x="1213104" y="38862"/>
                </a:lnTo>
                <a:lnTo>
                  <a:pt x="1216152" y="40386"/>
                </a:lnTo>
                <a:lnTo>
                  <a:pt x="1242821" y="40386"/>
                </a:lnTo>
                <a:lnTo>
                  <a:pt x="1245870" y="38862"/>
                </a:lnTo>
                <a:lnTo>
                  <a:pt x="1247394" y="35813"/>
                </a:lnTo>
                <a:lnTo>
                  <a:pt x="1245870" y="32765"/>
                </a:lnTo>
                <a:lnTo>
                  <a:pt x="1242821" y="31242"/>
                </a:lnTo>
                <a:close/>
              </a:path>
              <a:path w="4361815" h="71754">
                <a:moveTo>
                  <a:pt x="1305306" y="31242"/>
                </a:moveTo>
                <a:lnTo>
                  <a:pt x="1278635" y="31242"/>
                </a:lnTo>
                <a:lnTo>
                  <a:pt x="1275588" y="32765"/>
                </a:lnTo>
                <a:lnTo>
                  <a:pt x="1274064" y="35813"/>
                </a:lnTo>
                <a:lnTo>
                  <a:pt x="1275588" y="38862"/>
                </a:lnTo>
                <a:lnTo>
                  <a:pt x="1278635" y="40386"/>
                </a:lnTo>
                <a:lnTo>
                  <a:pt x="1305306" y="40386"/>
                </a:lnTo>
                <a:lnTo>
                  <a:pt x="1309116" y="38862"/>
                </a:lnTo>
                <a:lnTo>
                  <a:pt x="1309878" y="35813"/>
                </a:lnTo>
                <a:lnTo>
                  <a:pt x="1309116" y="32765"/>
                </a:lnTo>
                <a:lnTo>
                  <a:pt x="1305306" y="31242"/>
                </a:lnTo>
                <a:close/>
              </a:path>
              <a:path w="4361815" h="71754">
                <a:moveTo>
                  <a:pt x="1368552" y="31242"/>
                </a:moveTo>
                <a:lnTo>
                  <a:pt x="1341120" y="31242"/>
                </a:lnTo>
                <a:lnTo>
                  <a:pt x="1338071" y="32765"/>
                </a:lnTo>
                <a:lnTo>
                  <a:pt x="1337309" y="35813"/>
                </a:lnTo>
                <a:lnTo>
                  <a:pt x="1338071" y="38862"/>
                </a:lnTo>
                <a:lnTo>
                  <a:pt x="1341120" y="40386"/>
                </a:lnTo>
                <a:lnTo>
                  <a:pt x="1368552" y="40386"/>
                </a:lnTo>
                <a:lnTo>
                  <a:pt x="1371600" y="38862"/>
                </a:lnTo>
                <a:lnTo>
                  <a:pt x="1373123" y="35813"/>
                </a:lnTo>
                <a:lnTo>
                  <a:pt x="1371600" y="32765"/>
                </a:lnTo>
                <a:lnTo>
                  <a:pt x="1368552" y="31242"/>
                </a:lnTo>
                <a:close/>
              </a:path>
              <a:path w="4361815" h="71754">
                <a:moveTo>
                  <a:pt x="1431035" y="31242"/>
                </a:moveTo>
                <a:lnTo>
                  <a:pt x="1404366" y="31242"/>
                </a:lnTo>
                <a:lnTo>
                  <a:pt x="1401318" y="32765"/>
                </a:lnTo>
                <a:lnTo>
                  <a:pt x="1399794" y="35813"/>
                </a:lnTo>
                <a:lnTo>
                  <a:pt x="1401318" y="38862"/>
                </a:lnTo>
                <a:lnTo>
                  <a:pt x="1404366" y="40386"/>
                </a:lnTo>
                <a:lnTo>
                  <a:pt x="1431035" y="40386"/>
                </a:lnTo>
                <a:lnTo>
                  <a:pt x="1434083" y="38862"/>
                </a:lnTo>
                <a:lnTo>
                  <a:pt x="1435608" y="35813"/>
                </a:lnTo>
                <a:lnTo>
                  <a:pt x="1434083" y="32765"/>
                </a:lnTo>
                <a:lnTo>
                  <a:pt x="1431035" y="31242"/>
                </a:lnTo>
                <a:close/>
              </a:path>
              <a:path w="4361815" h="71754">
                <a:moveTo>
                  <a:pt x="1493520" y="31242"/>
                </a:moveTo>
                <a:lnTo>
                  <a:pt x="1466850" y="31242"/>
                </a:lnTo>
                <a:lnTo>
                  <a:pt x="1463802" y="32765"/>
                </a:lnTo>
                <a:lnTo>
                  <a:pt x="1462278" y="35813"/>
                </a:lnTo>
                <a:lnTo>
                  <a:pt x="1463802" y="38862"/>
                </a:lnTo>
                <a:lnTo>
                  <a:pt x="1466850" y="40386"/>
                </a:lnTo>
                <a:lnTo>
                  <a:pt x="1493520" y="40386"/>
                </a:lnTo>
                <a:lnTo>
                  <a:pt x="1496568" y="38862"/>
                </a:lnTo>
                <a:lnTo>
                  <a:pt x="1498092" y="35813"/>
                </a:lnTo>
                <a:lnTo>
                  <a:pt x="1496568" y="32765"/>
                </a:lnTo>
                <a:lnTo>
                  <a:pt x="1493520" y="31242"/>
                </a:lnTo>
                <a:close/>
              </a:path>
              <a:path w="4361815" h="71754">
                <a:moveTo>
                  <a:pt x="1556766" y="31242"/>
                </a:moveTo>
                <a:lnTo>
                  <a:pt x="1529333" y="31242"/>
                </a:lnTo>
                <a:lnTo>
                  <a:pt x="1526285" y="32765"/>
                </a:lnTo>
                <a:lnTo>
                  <a:pt x="1525523" y="35813"/>
                </a:lnTo>
                <a:lnTo>
                  <a:pt x="1526285" y="38862"/>
                </a:lnTo>
                <a:lnTo>
                  <a:pt x="1529333" y="40386"/>
                </a:lnTo>
                <a:lnTo>
                  <a:pt x="1556766" y="40386"/>
                </a:lnTo>
                <a:lnTo>
                  <a:pt x="1559814" y="38862"/>
                </a:lnTo>
                <a:lnTo>
                  <a:pt x="1561338" y="35813"/>
                </a:lnTo>
                <a:lnTo>
                  <a:pt x="1559814" y="32765"/>
                </a:lnTo>
                <a:lnTo>
                  <a:pt x="1556766" y="31242"/>
                </a:lnTo>
                <a:close/>
              </a:path>
              <a:path w="4361815" h="71754">
                <a:moveTo>
                  <a:pt x="1619250" y="31242"/>
                </a:moveTo>
                <a:lnTo>
                  <a:pt x="1592580" y="31242"/>
                </a:lnTo>
                <a:lnTo>
                  <a:pt x="1589532" y="32765"/>
                </a:lnTo>
                <a:lnTo>
                  <a:pt x="1588008" y="35813"/>
                </a:lnTo>
                <a:lnTo>
                  <a:pt x="1589532" y="38862"/>
                </a:lnTo>
                <a:lnTo>
                  <a:pt x="1592580" y="40386"/>
                </a:lnTo>
                <a:lnTo>
                  <a:pt x="1619250" y="40386"/>
                </a:lnTo>
                <a:lnTo>
                  <a:pt x="1622297" y="38862"/>
                </a:lnTo>
                <a:lnTo>
                  <a:pt x="1623821" y="35813"/>
                </a:lnTo>
                <a:lnTo>
                  <a:pt x="1622297" y="32765"/>
                </a:lnTo>
                <a:lnTo>
                  <a:pt x="1619250" y="31242"/>
                </a:lnTo>
                <a:close/>
              </a:path>
              <a:path w="4361815" h="71754">
                <a:moveTo>
                  <a:pt x="1681733" y="31242"/>
                </a:moveTo>
                <a:lnTo>
                  <a:pt x="1655064" y="31242"/>
                </a:lnTo>
                <a:lnTo>
                  <a:pt x="1652016" y="32765"/>
                </a:lnTo>
                <a:lnTo>
                  <a:pt x="1650492" y="35813"/>
                </a:lnTo>
                <a:lnTo>
                  <a:pt x="1652016" y="38862"/>
                </a:lnTo>
                <a:lnTo>
                  <a:pt x="1655064" y="40386"/>
                </a:lnTo>
                <a:lnTo>
                  <a:pt x="1681733" y="40386"/>
                </a:lnTo>
                <a:lnTo>
                  <a:pt x="1684782" y="38862"/>
                </a:lnTo>
                <a:lnTo>
                  <a:pt x="1686306" y="35813"/>
                </a:lnTo>
                <a:lnTo>
                  <a:pt x="1684782" y="32765"/>
                </a:lnTo>
                <a:lnTo>
                  <a:pt x="1681733" y="31242"/>
                </a:lnTo>
                <a:close/>
              </a:path>
              <a:path w="4361815" h="71754">
                <a:moveTo>
                  <a:pt x="1744980" y="31242"/>
                </a:moveTo>
                <a:lnTo>
                  <a:pt x="1717547" y="31242"/>
                </a:lnTo>
                <a:lnTo>
                  <a:pt x="1714500" y="32765"/>
                </a:lnTo>
                <a:lnTo>
                  <a:pt x="1712976" y="35813"/>
                </a:lnTo>
                <a:lnTo>
                  <a:pt x="1714500" y="38862"/>
                </a:lnTo>
                <a:lnTo>
                  <a:pt x="1717547" y="40386"/>
                </a:lnTo>
                <a:lnTo>
                  <a:pt x="1744980" y="40386"/>
                </a:lnTo>
                <a:lnTo>
                  <a:pt x="1748028" y="38862"/>
                </a:lnTo>
                <a:lnTo>
                  <a:pt x="1749552" y="35813"/>
                </a:lnTo>
                <a:lnTo>
                  <a:pt x="1748028" y="32765"/>
                </a:lnTo>
                <a:lnTo>
                  <a:pt x="1744980" y="31242"/>
                </a:lnTo>
                <a:close/>
              </a:path>
              <a:path w="4361815" h="71754">
                <a:moveTo>
                  <a:pt x="1807464" y="31242"/>
                </a:moveTo>
                <a:lnTo>
                  <a:pt x="1780794" y="31242"/>
                </a:lnTo>
                <a:lnTo>
                  <a:pt x="1777745" y="32765"/>
                </a:lnTo>
                <a:lnTo>
                  <a:pt x="1776221" y="35813"/>
                </a:lnTo>
                <a:lnTo>
                  <a:pt x="1777745" y="38862"/>
                </a:lnTo>
                <a:lnTo>
                  <a:pt x="1780794" y="40386"/>
                </a:lnTo>
                <a:lnTo>
                  <a:pt x="1807464" y="40386"/>
                </a:lnTo>
                <a:lnTo>
                  <a:pt x="1810511" y="38862"/>
                </a:lnTo>
                <a:lnTo>
                  <a:pt x="1812035" y="35813"/>
                </a:lnTo>
                <a:lnTo>
                  <a:pt x="1810511" y="32765"/>
                </a:lnTo>
                <a:lnTo>
                  <a:pt x="1807464" y="31242"/>
                </a:lnTo>
                <a:close/>
              </a:path>
              <a:path w="4361815" h="71754">
                <a:moveTo>
                  <a:pt x="1869947" y="31242"/>
                </a:moveTo>
                <a:lnTo>
                  <a:pt x="1843278" y="31242"/>
                </a:lnTo>
                <a:lnTo>
                  <a:pt x="1840230" y="32765"/>
                </a:lnTo>
                <a:lnTo>
                  <a:pt x="1838706" y="35813"/>
                </a:lnTo>
                <a:lnTo>
                  <a:pt x="1840230" y="38862"/>
                </a:lnTo>
                <a:lnTo>
                  <a:pt x="1843278" y="40386"/>
                </a:lnTo>
                <a:lnTo>
                  <a:pt x="1869947" y="40386"/>
                </a:lnTo>
                <a:lnTo>
                  <a:pt x="1872995" y="38862"/>
                </a:lnTo>
                <a:lnTo>
                  <a:pt x="1874520" y="35813"/>
                </a:lnTo>
                <a:lnTo>
                  <a:pt x="1872995" y="32765"/>
                </a:lnTo>
                <a:lnTo>
                  <a:pt x="1869947" y="31242"/>
                </a:lnTo>
                <a:close/>
              </a:path>
              <a:path w="4361815" h="71754">
                <a:moveTo>
                  <a:pt x="1933194" y="31242"/>
                </a:moveTo>
                <a:lnTo>
                  <a:pt x="1905761" y="31242"/>
                </a:lnTo>
                <a:lnTo>
                  <a:pt x="1902714" y="32765"/>
                </a:lnTo>
                <a:lnTo>
                  <a:pt x="1901190" y="35813"/>
                </a:lnTo>
                <a:lnTo>
                  <a:pt x="1902714" y="38862"/>
                </a:lnTo>
                <a:lnTo>
                  <a:pt x="1905761" y="40386"/>
                </a:lnTo>
                <a:lnTo>
                  <a:pt x="1933194" y="40386"/>
                </a:lnTo>
                <a:lnTo>
                  <a:pt x="1936242" y="38862"/>
                </a:lnTo>
                <a:lnTo>
                  <a:pt x="1937004" y="35813"/>
                </a:lnTo>
                <a:lnTo>
                  <a:pt x="1936242" y="32765"/>
                </a:lnTo>
                <a:lnTo>
                  <a:pt x="1933194" y="31242"/>
                </a:lnTo>
                <a:close/>
              </a:path>
              <a:path w="4361815" h="71754">
                <a:moveTo>
                  <a:pt x="1995678" y="31242"/>
                </a:moveTo>
                <a:lnTo>
                  <a:pt x="1969008" y="31242"/>
                </a:lnTo>
                <a:lnTo>
                  <a:pt x="1965959" y="32765"/>
                </a:lnTo>
                <a:lnTo>
                  <a:pt x="1964435" y="35813"/>
                </a:lnTo>
                <a:lnTo>
                  <a:pt x="1965959" y="38862"/>
                </a:lnTo>
                <a:lnTo>
                  <a:pt x="1969008" y="40386"/>
                </a:lnTo>
                <a:lnTo>
                  <a:pt x="1995678" y="40386"/>
                </a:lnTo>
                <a:lnTo>
                  <a:pt x="1998726" y="38862"/>
                </a:lnTo>
                <a:lnTo>
                  <a:pt x="2000250" y="35813"/>
                </a:lnTo>
                <a:lnTo>
                  <a:pt x="1998726" y="32765"/>
                </a:lnTo>
                <a:lnTo>
                  <a:pt x="1995678" y="31242"/>
                </a:lnTo>
                <a:close/>
              </a:path>
              <a:path w="4361815" h="71754">
                <a:moveTo>
                  <a:pt x="2058161" y="31242"/>
                </a:moveTo>
                <a:lnTo>
                  <a:pt x="2031492" y="31242"/>
                </a:lnTo>
                <a:lnTo>
                  <a:pt x="2028444" y="32765"/>
                </a:lnTo>
                <a:lnTo>
                  <a:pt x="2026920" y="35813"/>
                </a:lnTo>
                <a:lnTo>
                  <a:pt x="2028444" y="38862"/>
                </a:lnTo>
                <a:lnTo>
                  <a:pt x="2031492" y="40386"/>
                </a:lnTo>
                <a:lnTo>
                  <a:pt x="2058161" y="40386"/>
                </a:lnTo>
                <a:lnTo>
                  <a:pt x="2061209" y="38862"/>
                </a:lnTo>
                <a:lnTo>
                  <a:pt x="2062733" y="35813"/>
                </a:lnTo>
                <a:lnTo>
                  <a:pt x="2061209" y="32765"/>
                </a:lnTo>
                <a:lnTo>
                  <a:pt x="2058161" y="31242"/>
                </a:lnTo>
                <a:close/>
              </a:path>
              <a:path w="4361815" h="71754">
                <a:moveTo>
                  <a:pt x="2121408" y="31242"/>
                </a:moveTo>
                <a:lnTo>
                  <a:pt x="2093976" y="31242"/>
                </a:lnTo>
                <a:lnTo>
                  <a:pt x="2090928" y="32765"/>
                </a:lnTo>
                <a:lnTo>
                  <a:pt x="2089404" y="35813"/>
                </a:lnTo>
                <a:lnTo>
                  <a:pt x="2090928" y="38862"/>
                </a:lnTo>
                <a:lnTo>
                  <a:pt x="2093976" y="40386"/>
                </a:lnTo>
                <a:lnTo>
                  <a:pt x="2121408" y="40386"/>
                </a:lnTo>
                <a:lnTo>
                  <a:pt x="2124456" y="38862"/>
                </a:lnTo>
                <a:lnTo>
                  <a:pt x="2125218" y="35813"/>
                </a:lnTo>
                <a:lnTo>
                  <a:pt x="2124456" y="32765"/>
                </a:lnTo>
                <a:lnTo>
                  <a:pt x="2121408" y="31242"/>
                </a:lnTo>
                <a:close/>
              </a:path>
              <a:path w="4361815" h="71754">
                <a:moveTo>
                  <a:pt x="2183892" y="31242"/>
                </a:moveTo>
                <a:lnTo>
                  <a:pt x="2157222" y="31242"/>
                </a:lnTo>
                <a:lnTo>
                  <a:pt x="2153411" y="32765"/>
                </a:lnTo>
                <a:lnTo>
                  <a:pt x="2152650" y="35813"/>
                </a:lnTo>
                <a:lnTo>
                  <a:pt x="2153411" y="38862"/>
                </a:lnTo>
                <a:lnTo>
                  <a:pt x="2157222" y="40386"/>
                </a:lnTo>
                <a:lnTo>
                  <a:pt x="2183892" y="40386"/>
                </a:lnTo>
                <a:lnTo>
                  <a:pt x="2186940" y="38862"/>
                </a:lnTo>
                <a:lnTo>
                  <a:pt x="2188464" y="35813"/>
                </a:lnTo>
                <a:lnTo>
                  <a:pt x="2186940" y="32765"/>
                </a:lnTo>
                <a:lnTo>
                  <a:pt x="2183892" y="31242"/>
                </a:lnTo>
                <a:close/>
              </a:path>
              <a:path w="4361815" h="71754">
                <a:moveTo>
                  <a:pt x="2246376" y="31242"/>
                </a:moveTo>
                <a:lnTo>
                  <a:pt x="2219706" y="31242"/>
                </a:lnTo>
                <a:lnTo>
                  <a:pt x="2216658" y="32765"/>
                </a:lnTo>
                <a:lnTo>
                  <a:pt x="2215134" y="35813"/>
                </a:lnTo>
                <a:lnTo>
                  <a:pt x="2216658" y="38862"/>
                </a:lnTo>
                <a:lnTo>
                  <a:pt x="2219706" y="40386"/>
                </a:lnTo>
                <a:lnTo>
                  <a:pt x="2246376" y="40386"/>
                </a:lnTo>
                <a:lnTo>
                  <a:pt x="2249423" y="38862"/>
                </a:lnTo>
                <a:lnTo>
                  <a:pt x="2250947" y="35813"/>
                </a:lnTo>
                <a:lnTo>
                  <a:pt x="2249423" y="32765"/>
                </a:lnTo>
                <a:lnTo>
                  <a:pt x="2246376" y="31242"/>
                </a:lnTo>
                <a:close/>
              </a:path>
              <a:path w="4361815" h="71754">
                <a:moveTo>
                  <a:pt x="2309622" y="31242"/>
                </a:moveTo>
                <a:lnTo>
                  <a:pt x="2282190" y="31242"/>
                </a:lnTo>
                <a:lnTo>
                  <a:pt x="2279142" y="32765"/>
                </a:lnTo>
                <a:lnTo>
                  <a:pt x="2277618" y="35813"/>
                </a:lnTo>
                <a:lnTo>
                  <a:pt x="2279142" y="38862"/>
                </a:lnTo>
                <a:lnTo>
                  <a:pt x="2282190" y="40386"/>
                </a:lnTo>
                <a:lnTo>
                  <a:pt x="2309622" y="40386"/>
                </a:lnTo>
                <a:lnTo>
                  <a:pt x="2312670" y="38862"/>
                </a:lnTo>
                <a:lnTo>
                  <a:pt x="2313432" y="35813"/>
                </a:lnTo>
                <a:lnTo>
                  <a:pt x="2312670" y="32765"/>
                </a:lnTo>
                <a:lnTo>
                  <a:pt x="2309622" y="31242"/>
                </a:lnTo>
                <a:close/>
              </a:path>
              <a:path w="4361815" h="71754">
                <a:moveTo>
                  <a:pt x="2372106" y="31242"/>
                </a:moveTo>
                <a:lnTo>
                  <a:pt x="2345435" y="31242"/>
                </a:lnTo>
                <a:lnTo>
                  <a:pt x="2341626" y="32765"/>
                </a:lnTo>
                <a:lnTo>
                  <a:pt x="2340864" y="35813"/>
                </a:lnTo>
                <a:lnTo>
                  <a:pt x="2341626" y="38862"/>
                </a:lnTo>
                <a:lnTo>
                  <a:pt x="2345435" y="40386"/>
                </a:lnTo>
                <a:lnTo>
                  <a:pt x="2372106" y="40386"/>
                </a:lnTo>
                <a:lnTo>
                  <a:pt x="2375154" y="38862"/>
                </a:lnTo>
                <a:lnTo>
                  <a:pt x="2376678" y="35813"/>
                </a:lnTo>
                <a:lnTo>
                  <a:pt x="2375154" y="32765"/>
                </a:lnTo>
                <a:lnTo>
                  <a:pt x="2372106" y="31242"/>
                </a:lnTo>
                <a:close/>
              </a:path>
              <a:path w="4361815" h="71754">
                <a:moveTo>
                  <a:pt x="2434590" y="31242"/>
                </a:moveTo>
                <a:lnTo>
                  <a:pt x="2407920" y="31242"/>
                </a:lnTo>
                <a:lnTo>
                  <a:pt x="2404872" y="32765"/>
                </a:lnTo>
                <a:lnTo>
                  <a:pt x="2403347" y="35813"/>
                </a:lnTo>
                <a:lnTo>
                  <a:pt x="2404872" y="38862"/>
                </a:lnTo>
                <a:lnTo>
                  <a:pt x="2407920" y="40386"/>
                </a:lnTo>
                <a:lnTo>
                  <a:pt x="2434590" y="40386"/>
                </a:lnTo>
                <a:lnTo>
                  <a:pt x="2437638" y="38862"/>
                </a:lnTo>
                <a:lnTo>
                  <a:pt x="2439161" y="35813"/>
                </a:lnTo>
                <a:lnTo>
                  <a:pt x="2437638" y="32765"/>
                </a:lnTo>
                <a:lnTo>
                  <a:pt x="2434590" y="31242"/>
                </a:lnTo>
                <a:close/>
              </a:path>
              <a:path w="4361815" h="71754">
                <a:moveTo>
                  <a:pt x="2497073" y="31242"/>
                </a:moveTo>
                <a:lnTo>
                  <a:pt x="2470404" y="31242"/>
                </a:lnTo>
                <a:lnTo>
                  <a:pt x="2467356" y="32765"/>
                </a:lnTo>
                <a:lnTo>
                  <a:pt x="2465832" y="35813"/>
                </a:lnTo>
                <a:lnTo>
                  <a:pt x="2467356" y="38862"/>
                </a:lnTo>
                <a:lnTo>
                  <a:pt x="2470404" y="40386"/>
                </a:lnTo>
                <a:lnTo>
                  <a:pt x="2497073" y="40386"/>
                </a:lnTo>
                <a:lnTo>
                  <a:pt x="2500884" y="38862"/>
                </a:lnTo>
                <a:lnTo>
                  <a:pt x="2501646" y="35813"/>
                </a:lnTo>
                <a:lnTo>
                  <a:pt x="2500884" y="32765"/>
                </a:lnTo>
                <a:lnTo>
                  <a:pt x="2497073" y="31242"/>
                </a:lnTo>
                <a:close/>
              </a:path>
              <a:path w="4361815" h="71754">
                <a:moveTo>
                  <a:pt x="2560320" y="31242"/>
                </a:moveTo>
                <a:lnTo>
                  <a:pt x="2533650" y="31242"/>
                </a:lnTo>
                <a:lnTo>
                  <a:pt x="2529840" y="32765"/>
                </a:lnTo>
                <a:lnTo>
                  <a:pt x="2529078" y="35813"/>
                </a:lnTo>
                <a:lnTo>
                  <a:pt x="2529840" y="38862"/>
                </a:lnTo>
                <a:lnTo>
                  <a:pt x="2533650" y="40386"/>
                </a:lnTo>
                <a:lnTo>
                  <a:pt x="2560320" y="40386"/>
                </a:lnTo>
                <a:lnTo>
                  <a:pt x="2563368" y="38862"/>
                </a:lnTo>
                <a:lnTo>
                  <a:pt x="2564892" y="35813"/>
                </a:lnTo>
                <a:lnTo>
                  <a:pt x="2563368" y="32765"/>
                </a:lnTo>
                <a:lnTo>
                  <a:pt x="2560320" y="31242"/>
                </a:lnTo>
                <a:close/>
              </a:path>
              <a:path w="4361815" h="71754">
                <a:moveTo>
                  <a:pt x="2622804" y="31242"/>
                </a:moveTo>
                <a:lnTo>
                  <a:pt x="2596134" y="31242"/>
                </a:lnTo>
                <a:lnTo>
                  <a:pt x="2593085" y="32765"/>
                </a:lnTo>
                <a:lnTo>
                  <a:pt x="2591561" y="35813"/>
                </a:lnTo>
                <a:lnTo>
                  <a:pt x="2593085" y="38862"/>
                </a:lnTo>
                <a:lnTo>
                  <a:pt x="2596134" y="40386"/>
                </a:lnTo>
                <a:lnTo>
                  <a:pt x="2622804" y="40386"/>
                </a:lnTo>
                <a:lnTo>
                  <a:pt x="2625852" y="38862"/>
                </a:lnTo>
                <a:lnTo>
                  <a:pt x="2627376" y="35813"/>
                </a:lnTo>
                <a:lnTo>
                  <a:pt x="2625852" y="32765"/>
                </a:lnTo>
                <a:lnTo>
                  <a:pt x="2622804" y="31242"/>
                </a:lnTo>
                <a:close/>
              </a:path>
              <a:path w="4361815" h="71754">
                <a:moveTo>
                  <a:pt x="2685288" y="31242"/>
                </a:moveTo>
                <a:lnTo>
                  <a:pt x="2658618" y="31242"/>
                </a:lnTo>
                <a:lnTo>
                  <a:pt x="2655570" y="32765"/>
                </a:lnTo>
                <a:lnTo>
                  <a:pt x="2654046" y="35813"/>
                </a:lnTo>
                <a:lnTo>
                  <a:pt x="2655570" y="38862"/>
                </a:lnTo>
                <a:lnTo>
                  <a:pt x="2658618" y="40386"/>
                </a:lnTo>
                <a:lnTo>
                  <a:pt x="2685288" y="40386"/>
                </a:lnTo>
                <a:lnTo>
                  <a:pt x="2689097" y="38862"/>
                </a:lnTo>
                <a:lnTo>
                  <a:pt x="2689860" y="35813"/>
                </a:lnTo>
                <a:lnTo>
                  <a:pt x="2689097" y="32765"/>
                </a:lnTo>
                <a:lnTo>
                  <a:pt x="2685288" y="31242"/>
                </a:lnTo>
                <a:close/>
              </a:path>
              <a:path w="4361815" h="71754">
                <a:moveTo>
                  <a:pt x="2748534" y="31242"/>
                </a:moveTo>
                <a:lnTo>
                  <a:pt x="2721102" y="31242"/>
                </a:lnTo>
                <a:lnTo>
                  <a:pt x="2718054" y="32765"/>
                </a:lnTo>
                <a:lnTo>
                  <a:pt x="2717292" y="35813"/>
                </a:lnTo>
                <a:lnTo>
                  <a:pt x="2718054" y="38862"/>
                </a:lnTo>
                <a:lnTo>
                  <a:pt x="2721102" y="40386"/>
                </a:lnTo>
                <a:lnTo>
                  <a:pt x="2748534" y="40386"/>
                </a:lnTo>
                <a:lnTo>
                  <a:pt x="2751582" y="38862"/>
                </a:lnTo>
                <a:lnTo>
                  <a:pt x="2753106" y="35813"/>
                </a:lnTo>
                <a:lnTo>
                  <a:pt x="2751582" y="32765"/>
                </a:lnTo>
                <a:lnTo>
                  <a:pt x="2748534" y="31242"/>
                </a:lnTo>
                <a:close/>
              </a:path>
              <a:path w="4361815" h="71754">
                <a:moveTo>
                  <a:pt x="2811018" y="31242"/>
                </a:moveTo>
                <a:lnTo>
                  <a:pt x="2784347" y="31242"/>
                </a:lnTo>
                <a:lnTo>
                  <a:pt x="2781300" y="32765"/>
                </a:lnTo>
                <a:lnTo>
                  <a:pt x="2779776" y="35813"/>
                </a:lnTo>
                <a:lnTo>
                  <a:pt x="2781300" y="38862"/>
                </a:lnTo>
                <a:lnTo>
                  <a:pt x="2784347" y="40386"/>
                </a:lnTo>
                <a:lnTo>
                  <a:pt x="2811018" y="40386"/>
                </a:lnTo>
                <a:lnTo>
                  <a:pt x="2814066" y="38862"/>
                </a:lnTo>
                <a:lnTo>
                  <a:pt x="2815590" y="35813"/>
                </a:lnTo>
                <a:lnTo>
                  <a:pt x="2814066" y="32765"/>
                </a:lnTo>
                <a:lnTo>
                  <a:pt x="2811018" y="31242"/>
                </a:lnTo>
                <a:close/>
              </a:path>
              <a:path w="4361815" h="71754">
                <a:moveTo>
                  <a:pt x="2873502" y="31242"/>
                </a:moveTo>
                <a:lnTo>
                  <a:pt x="2846832" y="31242"/>
                </a:lnTo>
                <a:lnTo>
                  <a:pt x="2843784" y="32765"/>
                </a:lnTo>
                <a:lnTo>
                  <a:pt x="2842260" y="35813"/>
                </a:lnTo>
                <a:lnTo>
                  <a:pt x="2843784" y="38862"/>
                </a:lnTo>
                <a:lnTo>
                  <a:pt x="2846832" y="40386"/>
                </a:lnTo>
                <a:lnTo>
                  <a:pt x="2873502" y="40386"/>
                </a:lnTo>
                <a:lnTo>
                  <a:pt x="2877311" y="38862"/>
                </a:lnTo>
                <a:lnTo>
                  <a:pt x="2878073" y="35813"/>
                </a:lnTo>
                <a:lnTo>
                  <a:pt x="2877311" y="32765"/>
                </a:lnTo>
                <a:lnTo>
                  <a:pt x="2873502" y="31242"/>
                </a:lnTo>
                <a:close/>
              </a:path>
              <a:path w="4361815" h="71754">
                <a:moveTo>
                  <a:pt x="2936747" y="31242"/>
                </a:moveTo>
                <a:lnTo>
                  <a:pt x="2909316" y="31242"/>
                </a:lnTo>
                <a:lnTo>
                  <a:pt x="2906268" y="32765"/>
                </a:lnTo>
                <a:lnTo>
                  <a:pt x="2905506" y="35813"/>
                </a:lnTo>
                <a:lnTo>
                  <a:pt x="2906268" y="38862"/>
                </a:lnTo>
                <a:lnTo>
                  <a:pt x="2909316" y="40386"/>
                </a:lnTo>
                <a:lnTo>
                  <a:pt x="2936747" y="40386"/>
                </a:lnTo>
                <a:lnTo>
                  <a:pt x="2939796" y="38862"/>
                </a:lnTo>
                <a:lnTo>
                  <a:pt x="2941320" y="35813"/>
                </a:lnTo>
                <a:lnTo>
                  <a:pt x="2939796" y="32765"/>
                </a:lnTo>
                <a:lnTo>
                  <a:pt x="2936747" y="31242"/>
                </a:lnTo>
                <a:close/>
              </a:path>
              <a:path w="4361815" h="71754">
                <a:moveTo>
                  <a:pt x="2999232" y="31242"/>
                </a:moveTo>
                <a:lnTo>
                  <a:pt x="2972561" y="31242"/>
                </a:lnTo>
                <a:lnTo>
                  <a:pt x="2969514" y="32765"/>
                </a:lnTo>
                <a:lnTo>
                  <a:pt x="2967990" y="35813"/>
                </a:lnTo>
                <a:lnTo>
                  <a:pt x="2969514" y="38862"/>
                </a:lnTo>
                <a:lnTo>
                  <a:pt x="2972561" y="40386"/>
                </a:lnTo>
                <a:lnTo>
                  <a:pt x="2999232" y="40386"/>
                </a:lnTo>
                <a:lnTo>
                  <a:pt x="3002280" y="38862"/>
                </a:lnTo>
                <a:lnTo>
                  <a:pt x="3003804" y="35813"/>
                </a:lnTo>
                <a:lnTo>
                  <a:pt x="3002280" y="32765"/>
                </a:lnTo>
                <a:lnTo>
                  <a:pt x="2999232" y="31242"/>
                </a:lnTo>
                <a:close/>
              </a:path>
              <a:path w="4361815" h="71754">
                <a:moveTo>
                  <a:pt x="3061716" y="31242"/>
                </a:moveTo>
                <a:lnTo>
                  <a:pt x="3035046" y="31242"/>
                </a:lnTo>
                <a:lnTo>
                  <a:pt x="3031997" y="32765"/>
                </a:lnTo>
                <a:lnTo>
                  <a:pt x="3030473" y="35813"/>
                </a:lnTo>
                <a:lnTo>
                  <a:pt x="3031997" y="38862"/>
                </a:lnTo>
                <a:lnTo>
                  <a:pt x="3035046" y="40386"/>
                </a:lnTo>
                <a:lnTo>
                  <a:pt x="3061716" y="40386"/>
                </a:lnTo>
                <a:lnTo>
                  <a:pt x="3064764" y="38862"/>
                </a:lnTo>
                <a:lnTo>
                  <a:pt x="3066288" y="35813"/>
                </a:lnTo>
                <a:lnTo>
                  <a:pt x="3064764" y="32765"/>
                </a:lnTo>
                <a:lnTo>
                  <a:pt x="3061716" y="31242"/>
                </a:lnTo>
                <a:close/>
              </a:path>
              <a:path w="4361815" h="71754">
                <a:moveTo>
                  <a:pt x="3124961" y="31242"/>
                </a:moveTo>
                <a:lnTo>
                  <a:pt x="3097530" y="31242"/>
                </a:lnTo>
                <a:lnTo>
                  <a:pt x="3094482" y="32765"/>
                </a:lnTo>
                <a:lnTo>
                  <a:pt x="3093720" y="35813"/>
                </a:lnTo>
                <a:lnTo>
                  <a:pt x="3094482" y="38862"/>
                </a:lnTo>
                <a:lnTo>
                  <a:pt x="3097530" y="40386"/>
                </a:lnTo>
                <a:lnTo>
                  <a:pt x="3124961" y="40386"/>
                </a:lnTo>
                <a:lnTo>
                  <a:pt x="3128010" y="38862"/>
                </a:lnTo>
                <a:lnTo>
                  <a:pt x="3129534" y="35813"/>
                </a:lnTo>
                <a:lnTo>
                  <a:pt x="3128010" y="32765"/>
                </a:lnTo>
                <a:lnTo>
                  <a:pt x="3124961" y="31242"/>
                </a:lnTo>
                <a:close/>
              </a:path>
              <a:path w="4361815" h="71754">
                <a:moveTo>
                  <a:pt x="3187446" y="31242"/>
                </a:moveTo>
                <a:lnTo>
                  <a:pt x="3160776" y="31242"/>
                </a:lnTo>
                <a:lnTo>
                  <a:pt x="3157728" y="32765"/>
                </a:lnTo>
                <a:lnTo>
                  <a:pt x="3156204" y="35813"/>
                </a:lnTo>
                <a:lnTo>
                  <a:pt x="3157728" y="38862"/>
                </a:lnTo>
                <a:lnTo>
                  <a:pt x="3160776" y="40386"/>
                </a:lnTo>
                <a:lnTo>
                  <a:pt x="3187446" y="40386"/>
                </a:lnTo>
                <a:lnTo>
                  <a:pt x="3190494" y="38862"/>
                </a:lnTo>
                <a:lnTo>
                  <a:pt x="3192018" y="35813"/>
                </a:lnTo>
                <a:lnTo>
                  <a:pt x="3190494" y="32765"/>
                </a:lnTo>
                <a:lnTo>
                  <a:pt x="3187446" y="31242"/>
                </a:lnTo>
                <a:close/>
              </a:path>
              <a:path w="4361815" h="71754">
                <a:moveTo>
                  <a:pt x="3249930" y="31242"/>
                </a:moveTo>
                <a:lnTo>
                  <a:pt x="3223260" y="31242"/>
                </a:lnTo>
                <a:lnTo>
                  <a:pt x="3220211" y="32765"/>
                </a:lnTo>
                <a:lnTo>
                  <a:pt x="3218688" y="35813"/>
                </a:lnTo>
                <a:lnTo>
                  <a:pt x="3220211" y="38862"/>
                </a:lnTo>
                <a:lnTo>
                  <a:pt x="3223260" y="40386"/>
                </a:lnTo>
                <a:lnTo>
                  <a:pt x="3249930" y="40386"/>
                </a:lnTo>
                <a:lnTo>
                  <a:pt x="3252978" y="38862"/>
                </a:lnTo>
                <a:lnTo>
                  <a:pt x="3254502" y="35813"/>
                </a:lnTo>
                <a:lnTo>
                  <a:pt x="3252978" y="32765"/>
                </a:lnTo>
                <a:lnTo>
                  <a:pt x="3249930" y="31242"/>
                </a:lnTo>
                <a:close/>
              </a:path>
              <a:path w="4361815" h="71754">
                <a:moveTo>
                  <a:pt x="3313176" y="31242"/>
                </a:moveTo>
                <a:lnTo>
                  <a:pt x="3285744" y="31242"/>
                </a:lnTo>
                <a:lnTo>
                  <a:pt x="3282696" y="32765"/>
                </a:lnTo>
                <a:lnTo>
                  <a:pt x="3281172" y="35813"/>
                </a:lnTo>
                <a:lnTo>
                  <a:pt x="3282696" y="38862"/>
                </a:lnTo>
                <a:lnTo>
                  <a:pt x="3285744" y="40386"/>
                </a:lnTo>
                <a:lnTo>
                  <a:pt x="3313176" y="40386"/>
                </a:lnTo>
                <a:lnTo>
                  <a:pt x="3316224" y="38862"/>
                </a:lnTo>
                <a:lnTo>
                  <a:pt x="3317748" y="35813"/>
                </a:lnTo>
                <a:lnTo>
                  <a:pt x="3316224" y="32765"/>
                </a:lnTo>
                <a:lnTo>
                  <a:pt x="3313176" y="31242"/>
                </a:lnTo>
                <a:close/>
              </a:path>
              <a:path w="4361815" h="71754">
                <a:moveTo>
                  <a:pt x="3375659" y="31242"/>
                </a:moveTo>
                <a:lnTo>
                  <a:pt x="3348990" y="31242"/>
                </a:lnTo>
                <a:lnTo>
                  <a:pt x="3345942" y="32765"/>
                </a:lnTo>
                <a:lnTo>
                  <a:pt x="3344418" y="35813"/>
                </a:lnTo>
                <a:lnTo>
                  <a:pt x="3345942" y="38862"/>
                </a:lnTo>
                <a:lnTo>
                  <a:pt x="3348990" y="40386"/>
                </a:lnTo>
                <a:lnTo>
                  <a:pt x="3375659" y="40386"/>
                </a:lnTo>
                <a:lnTo>
                  <a:pt x="3378707" y="38862"/>
                </a:lnTo>
                <a:lnTo>
                  <a:pt x="3380231" y="35813"/>
                </a:lnTo>
                <a:lnTo>
                  <a:pt x="3378707" y="32765"/>
                </a:lnTo>
                <a:lnTo>
                  <a:pt x="3375659" y="31242"/>
                </a:lnTo>
                <a:close/>
              </a:path>
              <a:path w="4361815" h="71754">
                <a:moveTo>
                  <a:pt x="3438144" y="31242"/>
                </a:moveTo>
                <a:lnTo>
                  <a:pt x="3411474" y="31242"/>
                </a:lnTo>
                <a:lnTo>
                  <a:pt x="3408426" y="32765"/>
                </a:lnTo>
                <a:lnTo>
                  <a:pt x="3406902" y="35813"/>
                </a:lnTo>
                <a:lnTo>
                  <a:pt x="3408426" y="38862"/>
                </a:lnTo>
                <a:lnTo>
                  <a:pt x="3411474" y="40386"/>
                </a:lnTo>
                <a:lnTo>
                  <a:pt x="3438144" y="40386"/>
                </a:lnTo>
                <a:lnTo>
                  <a:pt x="3441192" y="38862"/>
                </a:lnTo>
                <a:lnTo>
                  <a:pt x="3442716" y="35813"/>
                </a:lnTo>
                <a:lnTo>
                  <a:pt x="3441192" y="32765"/>
                </a:lnTo>
                <a:lnTo>
                  <a:pt x="3438144" y="31242"/>
                </a:lnTo>
                <a:close/>
              </a:path>
              <a:path w="4361815" h="71754">
                <a:moveTo>
                  <a:pt x="3501390" y="31242"/>
                </a:moveTo>
                <a:lnTo>
                  <a:pt x="3473957" y="31242"/>
                </a:lnTo>
                <a:lnTo>
                  <a:pt x="3470909" y="32765"/>
                </a:lnTo>
                <a:lnTo>
                  <a:pt x="3469385" y="35813"/>
                </a:lnTo>
                <a:lnTo>
                  <a:pt x="3470909" y="38862"/>
                </a:lnTo>
                <a:lnTo>
                  <a:pt x="3473957" y="40386"/>
                </a:lnTo>
                <a:lnTo>
                  <a:pt x="3501390" y="40386"/>
                </a:lnTo>
                <a:lnTo>
                  <a:pt x="3504438" y="38862"/>
                </a:lnTo>
                <a:lnTo>
                  <a:pt x="3505200" y="35813"/>
                </a:lnTo>
                <a:lnTo>
                  <a:pt x="3504438" y="32765"/>
                </a:lnTo>
                <a:lnTo>
                  <a:pt x="3501390" y="31242"/>
                </a:lnTo>
                <a:close/>
              </a:path>
              <a:path w="4361815" h="71754">
                <a:moveTo>
                  <a:pt x="3563874" y="31242"/>
                </a:moveTo>
                <a:lnTo>
                  <a:pt x="3537204" y="31242"/>
                </a:lnTo>
                <a:lnTo>
                  <a:pt x="3534155" y="32765"/>
                </a:lnTo>
                <a:lnTo>
                  <a:pt x="3532631" y="35813"/>
                </a:lnTo>
                <a:lnTo>
                  <a:pt x="3534155" y="38862"/>
                </a:lnTo>
                <a:lnTo>
                  <a:pt x="3537204" y="40386"/>
                </a:lnTo>
                <a:lnTo>
                  <a:pt x="3563874" y="40386"/>
                </a:lnTo>
                <a:lnTo>
                  <a:pt x="3566922" y="38862"/>
                </a:lnTo>
                <a:lnTo>
                  <a:pt x="3568446" y="35813"/>
                </a:lnTo>
                <a:lnTo>
                  <a:pt x="3566922" y="32765"/>
                </a:lnTo>
                <a:lnTo>
                  <a:pt x="3563874" y="31242"/>
                </a:lnTo>
                <a:close/>
              </a:path>
              <a:path w="4361815" h="71754">
                <a:moveTo>
                  <a:pt x="3626357" y="31242"/>
                </a:moveTo>
                <a:lnTo>
                  <a:pt x="3599688" y="31242"/>
                </a:lnTo>
                <a:lnTo>
                  <a:pt x="3596640" y="32765"/>
                </a:lnTo>
                <a:lnTo>
                  <a:pt x="3595116" y="35813"/>
                </a:lnTo>
                <a:lnTo>
                  <a:pt x="3596640" y="38862"/>
                </a:lnTo>
                <a:lnTo>
                  <a:pt x="3599688" y="40386"/>
                </a:lnTo>
                <a:lnTo>
                  <a:pt x="3626357" y="40386"/>
                </a:lnTo>
                <a:lnTo>
                  <a:pt x="3629405" y="38862"/>
                </a:lnTo>
                <a:lnTo>
                  <a:pt x="3630929" y="35813"/>
                </a:lnTo>
                <a:lnTo>
                  <a:pt x="3629405" y="32765"/>
                </a:lnTo>
                <a:lnTo>
                  <a:pt x="3626357" y="31242"/>
                </a:lnTo>
                <a:close/>
              </a:path>
              <a:path w="4361815" h="71754">
                <a:moveTo>
                  <a:pt x="3689604" y="31242"/>
                </a:moveTo>
                <a:lnTo>
                  <a:pt x="3662172" y="31242"/>
                </a:lnTo>
                <a:lnTo>
                  <a:pt x="3659124" y="32765"/>
                </a:lnTo>
                <a:lnTo>
                  <a:pt x="3657600" y="35813"/>
                </a:lnTo>
                <a:lnTo>
                  <a:pt x="3659124" y="38862"/>
                </a:lnTo>
                <a:lnTo>
                  <a:pt x="3662172" y="40386"/>
                </a:lnTo>
                <a:lnTo>
                  <a:pt x="3689604" y="40386"/>
                </a:lnTo>
                <a:lnTo>
                  <a:pt x="3692652" y="38862"/>
                </a:lnTo>
                <a:lnTo>
                  <a:pt x="3693414" y="35813"/>
                </a:lnTo>
                <a:lnTo>
                  <a:pt x="3692652" y="32765"/>
                </a:lnTo>
                <a:lnTo>
                  <a:pt x="3689604" y="31242"/>
                </a:lnTo>
                <a:close/>
              </a:path>
              <a:path w="4361815" h="71754">
                <a:moveTo>
                  <a:pt x="3752088" y="31242"/>
                </a:moveTo>
                <a:lnTo>
                  <a:pt x="3725418" y="31242"/>
                </a:lnTo>
                <a:lnTo>
                  <a:pt x="3721607" y="32765"/>
                </a:lnTo>
                <a:lnTo>
                  <a:pt x="3720846" y="35813"/>
                </a:lnTo>
                <a:lnTo>
                  <a:pt x="3721607" y="38862"/>
                </a:lnTo>
                <a:lnTo>
                  <a:pt x="3725418" y="40386"/>
                </a:lnTo>
                <a:lnTo>
                  <a:pt x="3752088" y="40386"/>
                </a:lnTo>
                <a:lnTo>
                  <a:pt x="3755135" y="38862"/>
                </a:lnTo>
                <a:lnTo>
                  <a:pt x="3756659" y="35813"/>
                </a:lnTo>
                <a:lnTo>
                  <a:pt x="3755135" y="32765"/>
                </a:lnTo>
                <a:lnTo>
                  <a:pt x="3752088" y="31242"/>
                </a:lnTo>
                <a:close/>
              </a:path>
              <a:path w="4361815" h="71754">
                <a:moveTo>
                  <a:pt x="3814572" y="31242"/>
                </a:moveTo>
                <a:lnTo>
                  <a:pt x="3787902" y="31242"/>
                </a:lnTo>
                <a:lnTo>
                  <a:pt x="3784854" y="32765"/>
                </a:lnTo>
                <a:lnTo>
                  <a:pt x="3783329" y="35813"/>
                </a:lnTo>
                <a:lnTo>
                  <a:pt x="3784854" y="38862"/>
                </a:lnTo>
                <a:lnTo>
                  <a:pt x="3787902" y="40386"/>
                </a:lnTo>
                <a:lnTo>
                  <a:pt x="3814572" y="40386"/>
                </a:lnTo>
                <a:lnTo>
                  <a:pt x="3817620" y="38862"/>
                </a:lnTo>
                <a:lnTo>
                  <a:pt x="3819144" y="35813"/>
                </a:lnTo>
                <a:lnTo>
                  <a:pt x="3817620" y="32765"/>
                </a:lnTo>
                <a:lnTo>
                  <a:pt x="3814572" y="31242"/>
                </a:lnTo>
                <a:close/>
              </a:path>
              <a:path w="4361815" h="71754">
                <a:moveTo>
                  <a:pt x="3877818" y="31242"/>
                </a:moveTo>
                <a:lnTo>
                  <a:pt x="3850385" y="31242"/>
                </a:lnTo>
                <a:lnTo>
                  <a:pt x="3847338" y="32765"/>
                </a:lnTo>
                <a:lnTo>
                  <a:pt x="3845814" y="35813"/>
                </a:lnTo>
                <a:lnTo>
                  <a:pt x="3847338" y="38862"/>
                </a:lnTo>
                <a:lnTo>
                  <a:pt x="3850385" y="40386"/>
                </a:lnTo>
                <a:lnTo>
                  <a:pt x="3877818" y="40386"/>
                </a:lnTo>
                <a:lnTo>
                  <a:pt x="3880866" y="38862"/>
                </a:lnTo>
                <a:lnTo>
                  <a:pt x="3881628" y="35813"/>
                </a:lnTo>
                <a:lnTo>
                  <a:pt x="3880866" y="32765"/>
                </a:lnTo>
                <a:lnTo>
                  <a:pt x="3877818" y="31242"/>
                </a:lnTo>
                <a:close/>
              </a:path>
              <a:path w="4361815" h="71754">
                <a:moveTo>
                  <a:pt x="3940302" y="31242"/>
                </a:moveTo>
                <a:lnTo>
                  <a:pt x="3913631" y="31242"/>
                </a:lnTo>
                <a:lnTo>
                  <a:pt x="3909822" y="32765"/>
                </a:lnTo>
                <a:lnTo>
                  <a:pt x="3909059" y="35813"/>
                </a:lnTo>
                <a:lnTo>
                  <a:pt x="3909822" y="38862"/>
                </a:lnTo>
                <a:lnTo>
                  <a:pt x="3913631" y="40386"/>
                </a:lnTo>
                <a:lnTo>
                  <a:pt x="3940302" y="40386"/>
                </a:lnTo>
                <a:lnTo>
                  <a:pt x="3943350" y="38862"/>
                </a:lnTo>
                <a:lnTo>
                  <a:pt x="3944874" y="35813"/>
                </a:lnTo>
                <a:lnTo>
                  <a:pt x="3943350" y="32765"/>
                </a:lnTo>
                <a:lnTo>
                  <a:pt x="3940302" y="31242"/>
                </a:lnTo>
                <a:close/>
              </a:path>
              <a:path w="4361815" h="71754">
                <a:moveTo>
                  <a:pt x="4002785" y="31242"/>
                </a:moveTo>
                <a:lnTo>
                  <a:pt x="3976116" y="31242"/>
                </a:lnTo>
                <a:lnTo>
                  <a:pt x="3973068" y="32765"/>
                </a:lnTo>
                <a:lnTo>
                  <a:pt x="3971544" y="35813"/>
                </a:lnTo>
                <a:lnTo>
                  <a:pt x="3973068" y="38862"/>
                </a:lnTo>
                <a:lnTo>
                  <a:pt x="3976116" y="40386"/>
                </a:lnTo>
                <a:lnTo>
                  <a:pt x="4002785" y="40386"/>
                </a:lnTo>
                <a:lnTo>
                  <a:pt x="4005833" y="38862"/>
                </a:lnTo>
                <a:lnTo>
                  <a:pt x="4007357" y="35813"/>
                </a:lnTo>
                <a:lnTo>
                  <a:pt x="4005833" y="32765"/>
                </a:lnTo>
                <a:lnTo>
                  <a:pt x="4002785" y="31242"/>
                </a:lnTo>
                <a:close/>
              </a:path>
              <a:path w="4361815" h="71754">
                <a:moveTo>
                  <a:pt x="4065270" y="31242"/>
                </a:moveTo>
                <a:lnTo>
                  <a:pt x="4038600" y="31242"/>
                </a:lnTo>
                <a:lnTo>
                  <a:pt x="4035552" y="32765"/>
                </a:lnTo>
                <a:lnTo>
                  <a:pt x="4034028" y="35813"/>
                </a:lnTo>
                <a:lnTo>
                  <a:pt x="4035552" y="38862"/>
                </a:lnTo>
                <a:lnTo>
                  <a:pt x="4038600" y="40386"/>
                </a:lnTo>
                <a:lnTo>
                  <a:pt x="4065270" y="40386"/>
                </a:lnTo>
                <a:lnTo>
                  <a:pt x="4069079" y="38862"/>
                </a:lnTo>
                <a:lnTo>
                  <a:pt x="4069842" y="35813"/>
                </a:lnTo>
                <a:lnTo>
                  <a:pt x="4069079" y="32765"/>
                </a:lnTo>
                <a:lnTo>
                  <a:pt x="4065270" y="31242"/>
                </a:lnTo>
                <a:close/>
              </a:path>
              <a:path w="4361815" h="71754">
                <a:moveTo>
                  <a:pt x="4128515" y="31242"/>
                </a:moveTo>
                <a:lnTo>
                  <a:pt x="4101846" y="31242"/>
                </a:lnTo>
                <a:lnTo>
                  <a:pt x="4098035" y="32765"/>
                </a:lnTo>
                <a:lnTo>
                  <a:pt x="4097274" y="35813"/>
                </a:lnTo>
                <a:lnTo>
                  <a:pt x="4098035" y="38862"/>
                </a:lnTo>
                <a:lnTo>
                  <a:pt x="4101846" y="40386"/>
                </a:lnTo>
                <a:lnTo>
                  <a:pt x="4128515" y="40386"/>
                </a:lnTo>
                <a:lnTo>
                  <a:pt x="4131563" y="38862"/>
                </a:lnTo>
                <a:lnTo>
                  <a:pt x="4133087" y="35813"/>
                </a:lnTo>
                <a:lnTo>
                  <a:pt x="4131563" y="32765"/>
                </a:lnTo>
                <a:lnTo>
                  <a:pt x="4128515" y="31242"/>
                </a:lnTo>
                <a:close/>
              </a:path>
              <a:path w="4361815" h="71754">
                <a:moveTo>
                  <a:pt x="4191000" y="31242"/>
                </a:moveTo>
                <a:lnTo>
                  <a:pt x="4164329" y="31242"/>
                </a:lnTo>
                <a:lnTo>
                  <a:pt x="4161281" y="32765"/>
                </a:lnTo>
                <a:lnTo>
                  <a:pt x="4159757" y="35813"/>
                </a:lnTo>
                <a:lnTo>
                  <a:pt x="4161281" y="38862"/>
                </a:lnTo>
                <a:lnTo>
                  <a:pt x="4164329" y="40386"/>
                </a:lnTo>
                <a:lnTo>
                  <a:pt x="4191000" y="40386"/>
                </a:lnTo>
                <a:lnTo>
                  <a:pt x="4194048" y="38862"/>
                </a:lnTo>
                <a:lnTo>
                  <a:pt x="4195572" y="35813"/>
                </a:lnTo>
                <a:lnTo>
                  <a:pt x="4194048" y="32765"/>
                </a:lnTo>
                <a:lnTo>
                  <a:pt x="4191000" y="31242"/>
                </a:lnTo>
                <a:close/>
              </a:path>
              <a:path w="4361815" h="71754">
                <a:moveTo>
                  <a:pt x="4253483" y="31242"/>
                </a:moveTo>
                <a:lnTo>
                  <a:pt x="4226813" y="31242"/>
                </a:lnTo>
                <a:lnTo>
                  <a:pt x="4223765" y="32765"/>
                </a:lnTo>
                <a:lnTo>
                  <a:pt x="4222241" y="35813"/>
                </a:lnTo>
                <a:lnTo>
                  <a:pt x="4223765" y="38862"/>
                </a:lnTo>
                <a:lnTo>
                  <a:pt x="4226813" y="40386"/>
                </a:lnTo>
                <a:lnTo>
                  <a:pt x="4253483" y="40386"/>
                </a:lnTo>
                <a:lnTo>
                  <a:pt x="4257294" y="38862"/>
                </a:lnTo>
                <a:lnTo>
                  <a:pt x="4258056" y="35813"/>
                </a:lnTo>
                <a:lnTo>
                  <a:pt x="4257294" y="32765"/>
                </a:lnTo>
                <a:lnTo>
                  <a:pt x="4253483" y="31242"/>
                </a:lnTo>
                <a:close/>
              </a:path>
              <a:path w="4361815" h="71754">
                <a:moveTo>
                  <a:pt x="4289298" y="0"/>
                </a:moveTo>
                <a:lnTo>
                  <a:pt x="4313682" y="35813"/>
                </a:lnTo>
                <a:lnTo>
                  <a:pt x="4289298" y="71627"/>
                </a:lnTo>
                <a:lnTo>
                  <a:pt x="4352446" y="40386"/>
                </a:lnTo>
                <a:lnTo>
                  <a:pt x="4313682" y="40386"/>
                </a:lnTo>
                <a:lnTo>
                  <a:pt x="4316730" y="38862"/>
                </a:lnTo>
                <a:lnTo>
                  <a:pt x="4318254" y="35813"/>
                </a:lnTo>
                <a:lnTo>
                  <a:pt x="4316730" y="32765"/>
                </a:lnTo>
                <a:lnTo>
                  <a:pt x="4313682" y="31242"/>
                </a:lnTo>
                <a:lnTo>
                  <a:pt x="4352446" y="31242"/>
                </a:lnTo>
                <a:lnTo>
                  <a:pt x="4289298" y="0"/>
                </a:lnTo>
                <a:close/>
              </a:path>
              <a:path w="4361815" h="71754">
                <a:moveTo>
                  <a:pt x="4310569" y="31242"/>
                </a:moveTo>
                <a:lnTo>
                  <a:pt x="4289298" y="31242"/>
                </a:lnTo>
                <a:lnTo>
                  <a:pt x="4286250" y="32765"/>
                </a:lnTo>
                <a:lnTo>
                  <a:pt x="4285487" y="35813"/>
                </a:lnTo>
                <a:lnTo>
                  <a:pt x="4286250" y="38862"/>
                </a:lnTo>
                <a:lnTo>
                  <a:pt x="4289298" y="40386"/>
                </a:lnTo>
                <a:lnTo>
                  <a:pt x="4310569" y="40386"/>
                </a:lnTo>
                <a:lnTo>
                  <a:pt x="4313682" y="35813"/>
                </a:lnTo>
                <a:lnTo>
                  <a:pt x="4310569" y="31242"/>
                </a:lnTo>
                <a:close/>
              </a:path>
              <a:path w="4361815" h="71754">
                <a:moveTo>
                  <a:pt x="4352446" y="31242"/>
                </a:moveTo>
                <a:lnTo>
                  <a:pt x="4313682" y="31242"/>
                </a:lnTo>
                <a:lnTo>
                  <a:pt x="4316730" y="32765"/>
                </a:lnTo>
                <a:lnTo>
                  <a:pt x="4318254" y="35813"/>
                </a:lnTo>
                <a:lnTo>
                  <a:pt x="4316730" y="38862"/>
                </a:lnTo>
                <a:lnTo>
                  <a:pt x="4313682" y="40386"/>
                </a:lnTo>
                <a:lnTo>
                  <a:pt x="4352446" y="40386"/>
                </a:lnTo>
                <a:lnTo>
                  <a:pt x="4361687" y="35813"/>
                </a:lnTo>
                <a:lnTo>
                  <a:pt x="4352446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2181012" y="4636981"/>
            <a:ext cx="4240036" cy="70379"/>
          </a:xfrm>
          <a:custGeom>
            <a:avLst/>
            <a:gdLst/>
            <a:ahLst/>
            <a:cxnLst/>
            <a:rect l="l" t="t" r="r" b="b"/>
            <a:pathLst>
              <a:path w="4361180" h="72389">
                <a:moveTo>
                  <a:pt x="23622" y="12192"/>
                </a:moveTo>
                <a:lnTo>
                  <a:pt x="0" y="35813"/>
                </a:lnTo>
                <a:lnTo>
                  <a:pt x="23622" y="60198"/>
                </a:lnTo>
                <a:lnTo>
                  <a:pt x="42814" y="40386"/>
                </a:lnTo>
                <a:lnTo>
                  <a:pt x="23622" y="40386"/>
                </a:lnTo>
                <a:lnTo>
                  <a:pt x="20574" y="39624"/>
                </a:lnTo>
                <a:lnTo>
                  <a:pt x="19050" y="35813"/>
                </a:lnTo>
                <a:lnTo>
                  <a:pt x="20574" y="32766"/>
                </a:lnTo>
                <a:lnTo>
                  <a:pt x="23622" y="32004"/>
                </a:lnTo>
                <a:lnTo>
                  <a:pt x="43434" y="32004"/>
                </a:lnTo>
                <a:lnTo>
                  <a:pt x="23622" y="12192"/>
                </a:lnTo>
                <a:close/>
              </a:path>
              <a:path w="4361180" h="72389">
                <a:moveTo>
                  <a:pt x="43434" y="32004"/>
                </a:moveTo>
                <a:lnTo>
                  <a:pt x="23622" y="32004"/>
                </a:lnTo>
                <a:lnTo>
                  <a:pt x="20574" y="32766"/>
                </a:lnTo>
                <a:lnTo>
                  <a:pt x="19050" y="35813"/>
                </a:lnTo>
                <a:lnTo>
                  <a:pt x="20574" y="39624"/>
                </a:lnTo>
                <a:lnTo>
                  <a:pt x="23622" y="40386"/>
                </a:lnTo>
                <a:lnTo>
                  <a:pt x="42814" y="40386"/>
                </a:lnTo>
                <a:lnTo>
                  <a:pt x="47244" y="35813"/>
                </a:lnTo>
                <a:lnTo>
                  <a:pt x="43434" y="32004"/>
                </a:lnTo>
                <a:close/>
              </a:path>
              <a:path w="4361180" h="72389">
                <a:moveTo>
                  <a:pt x="50292" y="32004"/>
                </a:moveTo>
                <a:lnTo>
                  <a:pt x="43434" y="32004"/>
                </a:lnTo>
                <a:lnTo>
                  <a:pt x="47244" y="35813"/>
                </a:lnTo>
                <a:lnTo>
                  <a:pt x="42814" y="40386"/>
                </a:lnTo>
                <a:lnTo>
                  <a:pt x="50292" y="40386"/>
                </a:lnTo>
                <a:lnTo>
                  <a:pt x="53340" y="39624"/>
                </a:lnTo>
                <a:lnTo>
                  <a:pt x="54864" y="35813"/>
                </a:lnTo>
                <a:lnTo>
                  <a:pt x="53340" y="32766"/>
                </a:lnTo>
                <a:lnTo>
                  <a:pt x="50292" y="32004"/>
                </a:lnTo>
                <a:close/>
              </a:path>
              <a:path w="4361180" h="72389">
                <a:moveTo>
                  <a:pt x="113538" y="32004"/>
                </a:moveTo>
                <a:lnTo>
                  <a:pt x="86106" y="32004"/>
                </a:lnTo>
                <a:lnTo>
                  <a:pt x="83058" y="32766"/>
                </a:lnTo>
                <a:lnTo>
                  <a:pt x="82296" y="35813"/>
                </a:lnTo>
                <a:lnTo>
                  <a:pt x="83058" y="39624"/>
                </a:lnTo>
                <a:lnTo>
                  <a:pt x="86106" y="40386"/>
                </a:lnTo>
                <a:lnTo>
                  <a:pt x="113538" y="40386"/>
                </a:lnTo>
                <a:lnTo>
                  <a:pt x="116586" y="39624"/>
                </a:lnTo>
                <a:lnTo>
                  <a:pt x="118110" y="35813"/>
                </a:lnTo>
                <a:lnTo>
                  <a:pt x="116586" y="32766"/>
                </a:lnTo>
                <a:lnTo>
                  <a:pt x="113538" y="32004"/>
                </a:lnTo>
                <a:close/>
              </a:path>
              <a:path w="4361180" h="72389">
                <a:moveTo>
                  <a:pt x="176022" y="32004"/>
                </a:moveTo>
                <a:lnTo>
                  <a:pt x="149352" y="32004"/>
                </a:lnTo>
                <a:lnTo>
                  <a:pt x="146304" y="32766"/>
                </a:lnTo>
                <a:lnTo>
                  <a:pt x="144780" y="35813"/>
                </a:lnTo>
                <a:lnTo>
                  <a:pt x="146304" y="39624"/>
                </a:lnTo>
                <a:lnTo>
                  <a:pt x="149352" y="40386"/>
                </a:lnTo>
                <a:lnTo>
                  <a:pt x="176022" y="40386"/>
                </a:lnTo>
                <a:lnTo>
                  <a:pt x="179070" y="39624"/>
                </a:lnTo>
                <a:lnTo>
                  <a:pt x="180594" y="35813"/>
                </a:lnTo>
                <a:lnTo>
                  <a:pt x="179070" y="32766"/>
                </a:lnTo>
                <a:lnTo>
                  <a:pt x="176022" y="32004"/>
                </a:lnTo>
                <a:close/>
              </a:path>
              <a:path w="4361180" h="72389">
                <a:moveTo>
                  <a:pt x="238506" y="32004"/>
                </a:moveTo>
                <a:lnTo>
                  <a:pt x="211836" y="32004"/>
                </a:lnTo>
                <a:lnTo>
                  <a:pt x="208788" y="32766"/>
                </a:lnTo>
                <a:lnTo>
                  <a:pt x="207264" y="35813"/>
                </a:lnTo>
                <a:lnTo>
                  <a:pt x="208788" y="39624"/>
                </a:lnTo>
                <a:lnTo>
                  <a:pt x="211836" y="40386"/>
                </a:lnTo>
                <a:lnTo>
                  <a:pt x="238506" y="40386"/>
                </a:lnTo>
                <a:lnTo>
                  <a:pt x="241554" y="39624"/>
                </a:lnTo>
                <a:lnTo>
                  <a:pt x="243078" y="35813"/>
                </a:lnTo>
                <a:lnTo>
                  <a:pt x="241554" y="32766"/>
                </a:lnTo>
                <a:lnTo>
                  <a:pt x="238506" y="32004"/>
                </a:lnTo>
                <a:close/>
              </a:path>
              <a:path w="4361180" h="72389">
                <a:moveTo>
                  <a:pt x="301752" y="32004"/>
                </a:moveTo>
                <a:lnTo>
                  <a:pt x="274320" y="32004"/>
                </a:lnTo>
                <a:lnTo>
                  <a:pt x="271272" y="32766"/>
                </a:lnTo>
                <a:lnTo>
                  <a:pt x="269748" y="35813"/>
                </a:lnTo>
                <a:lnTo>
                  <a:pt x="271272" y="39624"/>
                </a:lnTo>
                <a:lnTo>
                  <a:pt x="274320" y="40386"/>
                </a:lnTo>
                <a:lnTo>
                  <a:pt x="301752" y="40386"/>
                </a:lnTo>
                <a:lnTo>
                  <a:pt x="304800" y="39624"/>
                </a:lnTo>
                <a:lnTo>
                  <a:pt x="306324" y="35813"/>
                </a:lnTo>
                <a:lnTo>
                  <a:pt x="304800" y="32766"/>
                </a:lnTo>
                <a:lnTo>
                  <a:pt x="301752" y="32004"/>
                </a:lnTo>
                <a:close/>
              </a:path>
              <a:path w="4361180" h="72389">
                <a:moveTo>
                  <a:pt x="364236" y="32004"/>
                </a:moveTo>
                <a:lnTo>
                  <a:pt x="337566" y="32004"/>
                </a:lnTo>
                <a:lnTo>
                  <a:pt x="334518" y="32766"/>
                </a:lnTo>
                <a:lnTo>
                  <a:pt x="332994" y="35813"/>
                </a:lnTo>
                <a:lnTo>
                  <a:pt x="334518" y="39624"/>
                </a:lnTo>
                <a:lnTo>
                  <a:pt x="337566" y="40386"/>
                </a:lnTo>
                <a:lnTo>
                  <a:pt x="364236" y="40386"/>
                </a:lnTo>
                <a:lnTo>
                  <a:pt x="367284" y="39624"/>
                </a:lnTo>
                <a:lnTo>
                  <a:pt x="368808" y="35813"/>
                </a:lnTo>
                <a:lnTo>
                  <a:pt x="367284" y="32766"/>
                </a:lnTo>
                <a:lnTo>
                  <a:pt x="364236" y="32004"/>
                </a:lnTo>
                <a:close/>
              </a:path>
              <a:path w="4361180" h="72389">
                <a:moveTo>
                  <a:pt x="426720" y="32004"/>
                </a:moveTo>
                <a:lnTo>
                  <a:pt x="400050" y="32004"/>
                </a:lnTo>
                <a:lnTo>
                  <a:pt x="397002" y="32766"/>
                </a:lnTo>
                <a:lnTo>
                  <a:pt x="395478" y="35813"/>
                </a:lnTo>
                <a:lnTo>
                  <a:pt x="397002" y="39624"/>
                </a:lnTo>
                <a:lnTo>
                  <a:pt x="400050" y="40386"/>
                </a:lnTo>
                <a:lnTo>
                  <a:pt x="426720" y="40386"/>
                </a:lnTo>
                <a:lnTo>
                  <a:pt x="429768" y="39624"/>
                </a:lnTo>
                <a:lnTo>
                  <a:pt x="431292" y="35813"/>
                </a:lnTo>
                <a:lnTo>
                  <a:pt x="429768" y="32766"/>
                </a:lnTo>
                <a:lnTo>
                  <a:pt x="426720" y="32004"/>
                </a:lnTo>
                <a:close/>
              </a:path>
              <a:path w="4361180" h="72389">
                <a:moveTo>
                  <a:pt x="489966" y="32004"/>
                </a:moveTo>
                <a:lnTo>
                  <a:pt x="462534" y="32004"/>
                </a:lnTo>
                <a:lnTo>
                  <a:pt x="459486" y="32766"/>
                </a:lnTo>
                <a:lnTo>
                  <a:pt x="457962" y="35813"/>
                </a:lnTo>
                <a:lnTo>
                  <a:pt x="459486" y="39624"/>
                </a:lnTo>
                <a:lnTo>
                  <a:pt x="462534" y="40386"/>
                </a:lnTo>
                <a:lnTo>
                  <a:pt x="489966" y="40386"/>
                </a:lnTo>
                <a:lnTo>
                  <a:pt x="493014" y="39624"/>
                </a:lnTo>
                <a:lnTo>
                  <a:pt x="493776" y="35813"/>
                </a:lnTo>
                <a:lnTo>
                  <a:pt x="493014" y="32766"/>
                </a:lnTo>
                <a:lnTo>
                  <a:pt x="489966" y="32004"/>
                </a:lnTo>
                <a:close/>
              </a:path>
              <a:path w="4361180" h="72389">
                <a:moveTo>
                  <a:pt x="552450" y="32004"/>
                </a:moveTo>
                <a:lnTo>
                  <a:pt x="525780" y="32004"/>
                </a:lnTo>
                <a:lnTo>
                  <a:pt x="522732" y="32766"/>
                </a:lnTo>
                <a:lnTo>
                  <a:pt x="521208" y="35813"/>
                </a:lnTo>
                <a:lnTo>
                  <a:pt x="522732" y="39624"/>
                </a:lnTo>
                <a:lnTo>
                  <a:pt x="525780" y="40386"/>
                </a:lnTo>
                <a:lnTo>
                  <a:pt x="552450" y="40386"/>
                </a:lnTo>
                <a:lnTo>
                  <a:pt x="555498" y="39624"/>
                </a:lnTo>
                <a:lnTo>
                  <a:pt x="557022" y="35813"/>
                </a:lnTo>
                <a:lnTo>
                  <a:pt x="555498" y="32766"/>
                </a:lnTo>
                <a:lnTo>
                  <a:pt x="552450" y="32004"/>
                </a:lnTo>
                <a:close/>
              </a:path>
              <a:path w="4361180" h="72389">
                <a:moveTo>
                  <a:pt x="614934" y="32004"/>
                </a:moveTo>
                <a:lnTo>
                  <a:pt x="588264" y="32004"/>
                </a:lnTo>
                <a:lnTo>
                  <a:pt x="585216" y="32766"/>
                </a:lnTo>
                <a:lnTo>
                  <a:pt x="583692" y="35813"/>
                </a:lnTo>
                <a:lnTo>
                  <a:pt x="585216" y="39624"/>
                </a:lnTo>
                <a:lnTo>
                  <a:pt x="588264" y="40386"/>
                </a:lnTo>
                <a:lnTo>
                  <a:pt x="614934" y="40386"/>
                </a:lnTo>
                <a:lnTo>
                  <a:pt x="617982" y="39624"/>
                </a:lnTo>
                <a:lnTo>
                  <a:pt x="619506" y="35813"/>
                </a:lnTo>
                <a:lnTo>
                  <a:pt x="617982" y="32766"/>
                </a:lnTo>
                <a:lnTo>
                  <a:pt x="614934" y="32004"/>
                </a:lnTo>
                <a:close/>
              </a:path>
              <a:path w="4361180" h="72389">
                <a:moveTo>
                  <a:pt x="678180" y="32004"/>
                </a:moveTo>
                <a:lnTo>
                  <a:pt x="650748" y="32004"/>
                </a:lnTo>
                <a:lnTo>
                  <a:pt x="647700" y="32766"/>
                </a:lnTo>
                <a:lnTo>
                  <a:pt x="646176" y="35813"/>
                </a:lnTo>
                <a:lnTo>
                  <a:pt x="647700" y="39624"/>
                </a:lnTo>
                <a:lnTo>
                  <a:pt x="650748" y="40386"/>
                </a:lnTo>
                <a:lnTo>
                  <a:pt x="678180" y="40386"/>
                </a:lnTo>
                <a:lnTo>
                  <a:pt x="681228" y="39624"/>
                </a:lnTo>
                <a:lnTo>
                  <a:pt x="681990" y="35813"/>
                </a:lnTo>
                <a:lnTo>
                  <a:pt x="681228" y="32766"/>
                </a:lnTo>
                <a:lnTo>
                  <a:pt x="678180" y="32004"/>
                </a:lnTo>
                <a:close/>
              </a:path>
              <a:path w="4361180" h="72389">
                <a:moveTo>
                  <a:pt x="740664" y="32004"/>
                </a:moveTo>
                <a:lnTo>
                  <a:pt x="713994" y="32004"/>
                </a:lnTo>
                <a:lnTo>
                  <a:pt x="710184" y="32766"/>
                </a:lnTo>
                <a:lnTo>
                  <a:pt x="709422" y="35813"/>
                </a:lnTo>
                <a:lnTo>
                  <a:pt x="710184" y="39624"/>
                </a:lnTo>
                <a:lnTo>
                  <a:pt x="713994" y="40386"/>
                </a:lnTo>
                <a:lnTo>
                  <a:pt x="740664" y="40386"/>
                </a:lnTo>
                <a:lnTo>
                  <a:pt x="743712" y="39624"/>
                </a:lnTo>
                <a:lnTo>
                  <a:pt x="745236" y="35813"/>
                </a:lnTo>
                <a:lnTo>
                  <a:pt x="743712" y="32766"/>
                </a:lnTo>
                <a:lnTo>
                  <a:pt x="740664" y="32004"/>
                </a:lnTo>
                <a:close/>
              </a:path>
              <a:path w="4361180" h="72389">
                <a:moveTo>
                  <a:pt x="803148" y="32004"/>
                </a:moveTo>
                <a:lnTo>
                  <a:pt x="776478" y="32004"/>
                </a:lnTo>
                <a:lnTo>
                  <a:pt x="773430" y="32766"/>
                </a:lnTo>
                <a:lnTo>
                  <a:pt x="771906" y="35813"/>
                </a:lnTo>
                <a:lnTo>
                  <a:pt x="773430" y="39624"/>
                </a:lnTo>
                <a:lnTo>
                  <a:pt x="776478" y="40386"/>
                </a:lnTo>
                <a:lnTo>
                  <a:pt x="803148" y="40386"/>
                </a:lnTo>
                <a:lnTo>
                  <a:pt x="806196" y="39624"/>
                </a:lnTo>
                <a:lnTo>
                  <a:pt x="807720" y="35813"/>
                </a:lnTo>
                <a:lnTo>
                  <a:pt x="806196" y="32766"/>
                </a:lnTo>
                <a:lnTo>
                  <a:pt x="803148" y="32004"/>
                </a:lnTo>
                <a:close/>
              </a:path>
              <a:path w="4361180" h="72389">
                <a:moveTo>
                  <a:pt x="866394" y="32004"/>
                </a:moveTo>
                <a:lnTo>
                  <a:pt x="838962" y="32004"/>
                </a:lnTo>
                <a:lnTo>
                  <a:pt x="835914" y="32766"/>
                </a:lnTo>
                <a:lnTo>
                  <a:pt x="834390" y="35813"/>
                </a:lnTo>
                <a:lnTo>
                  <a:pt x="835914" y="39624"/>
                </a:lnTo>
                <a:lnTo>
                  <a:pt x="838962" y="40386"/>
                </a:lnTo>
                <a:lnTo>
                  <a:pt x="866394" y="40386"/>
                </a:lnTo>
                <a:lnTo>
                  <a:pt x="869442" y="39624"/>
                </a:lnTo>
                <a:lnTo>
                  <a:pt x="870204" y="35813"/>
                </a:lnTo>
                <a:lnTo>
                  <a:pt x="869442" y="32766"/>
                </a:lnTo>
                <a:lnTo>
                  <a:pt x="866394" y="32004"/>
                </a:lnTo>
                <a:close/>
              </a:path>
              <a:path w="4361180" h="72389">
                <a:moveTo>
                  <a:pt x="928878" y="32004"/>
                </a:moveTo>
                <a:lnTo>
                  <a:pt x="902208" y="32004"/>
                </a:lnTo>
                <a:lnTo>
                  <a:pt x="898398" y="32766"/>
                </a:lnTo>
                <a:lnTo>
                  <a:pt x="897636" y="35813"/>
                </a:lnTo>
                <a:lnTo>
                  <a:pt x="898398" y="39624"/>
                </a:lnTo>
                <a:lnTo>
                  <a:pt x="902208" y="40386"/>
                </a:lnTo>
                <a:lnTo>
                  <a:pt x="928878" y="40386"/>
                </a:lnTo>
                <a:lnTo>
                  <a:pt x="931926" y="39624"/>
                </a:lnTo>
                <a:lnTo>
                  <a:pt x="933450" y="35813"/>
                </a:lnTo>
                <a:lnTo>
                  <a:pt x="931926" y="32766"/>
                </a:lnTo>
                <a:lnTo>
                  <a:pt x="928878" y="32004"/>
                </a:lnTo>
                <a:close/>
              </a:path>
              <a:path w="4361180" h="72389">
                <a:moveTo>
                  <a:pt x="991362" y="32004"/>
                </a:moveTo>
                <a:lnTo>
                  <a:pt x="964692" y="32004"/>
                </a:lnTo>
                <a:lnTo>
                  <a:pt x="961644" y="32766"/>
                </a:lnTo>
                <a:lnTo>
                  <a:pt x="960120" y="35813"/>
                </a:lnTo>
                <a:lnTo>
                  <a:pt x="961644" y="39624"/>
                </a:lnTo>
                <a:lnTo>
                  <a:pt x="964692" y="40386"/>
                </a:lnTo>
                <a:lnTo>
                  <a:pt x="991362" y="40386"/>
                </a:lnTo>
                <a:lnTo>
                  <a:pt x="994410" y="39624"/>
                </a:lnTo>
                <a:lnTo>
                  <a:pt x="995934" y="35813"/>
                </a:lnTo>
                <a:lnTo>
                  <a:pt x="994410" y="32766"/>
                </a:lnTo>
                <a:lnTo>
                  <a:pt x="991362" y="32004"/>
                </a:lnTo>
                <a:close/>
              </a:path>
              <a:path w="4361180" h="72389">
                <a:moveTo>
                  <a:pt x="1053846" y="32004"/>
                </a:moveTo>
                <a:lnTo>
                  <a:pt x="1027176" y="32004"/>
                </a:lnTo>
                <a:lnTo>
                  <a:pt x="1024127" y="32766"/>
                </a:lnTo>
                <a:lnTo>
                  <a:pt x="1022604" y="35813"/>
                </a:lnTo>
                <a:lnTo>
                  <a:pt x="1024127" y="39624"/>
                </a:lnTo>
                <a:lnTo>
                  <a:pt x="1027176" y="40386"/>
                </a:lnTo>
                <a:lnTo>
                  <a:pt x="1053846" y="40386"/>
                </a:lnTo>
                <a:lnTo>
                  <a:pt x="1057656" y="39624"/>
                </a:lnTo>
                <a:lnTo>
                  <a:pt x="1058418" y="35813"/>
                </a:lnTo>
                <a:lnTo>
                  <a:pt x="1057656" y="32766"/>
                </a:lnTo>
                <a:lnTo>
                  <a:pt x="1053846" y="32004"/>
                </a:lnTo>
                <a:close/>
              </a:path>
              <a:path w="4361180" h="72389">
                <a:moveTo>
                  <a:pt x="1117092" y="32004"/>
                </a:moveTo>
                <a:lnTo>
                  <a:pt x="1090422" y="32004"/>
                </a:lnTo>
                <a:lnTo>
                  <a:pt x="1086612" y="32766"/>
                </a:lnTo>
                <a:lnTo>
                  <a:pt x="1085850" y="35813"/>
                </a:lnTo>
                <a:lnTo>
                  <a:pt x="1086612" y="39624"/>
                </a:lnTo>
                <a:lnTo>
                  <a:pt x="1090422" y="40386"/>
                </a:lnTo>
                <a:lnTo>
                  <a:pt x="1117092" y="40386"/>
                </a:lnTo>
                <a:lnTo>
                  <a:pt x="1120139" y="39624"/>
                </a:lnTo>
                <a:lnTo>
                  <a:pt x="1121664" y="35813"/>
                </a:lnTo>
                <a:lnTo>
                  <a:pt x="1120139" y="32766"/>
                </a:lnTo>
                <a:lnTo>
                  <a:pt x="1117092" y="32004"/>
                </a:lnTo>
                <a:close/>
              </a:path>
              <a:path w="4361180" h="72389">
                <a:moveTo>
                  <a:pt x="1179576" y="32004"/>
                </a:moveTo>
                <a:lnTo>
                  <a:pt x="1152906" y="32004"/>
                </a:lnTo>
                <a:lnTo>
                  <a:pt x="1149858" y="32766"/>
                </a:lnTo>
                <a:lnTo>
                  <a:pt x="1148334" y="35813"/>
                </a:lnTo>
                <a:lnTo>
                  <a:pt x="1149858" y="39624"/>
                </a:lnTo>
                <a:lnTo>
                  <a:pt x="1152906" y="40386"/>
                </a:lnTo>
                <a:lnTo>
                  <a:pt x="1179576" y="40386"/>
                </a:lnTo>
                <a:lnTo>
                  <a:pt x="1182624" y="39624"/>
                </a:lnTo>
                <a:lnTo>
                  <a:pt x="1184148" y="35813"/>
                </a:lnTo>
                <a:lnTo>
                  <a:pt x="1182624" y="32766"/>
                </a:lnTo>
                <a:lnTo>
                  <a:pt x="1179576" y="32004"/>
                </a:lnTo>
                <a:close/>
              </a:path>
              <a:path w="4361180" h="72389">
                <a:moveTo>
                  <a:pt x="1242060" y="32004"/>
                </a:moveTo>
                <a:lnTo>
                  <a:pt x="1215389" y="32004"/>
                </a:lnTo>
                <a:lnTo>
                  <a:pt x="1212342" y="32766"/>
                </a:lnTo>
                <a:lnTo>
                  <a:pt x="1210818" y="35813"/>
                </a:lnTo>
                <a:lnTo>
                  <a:pt x="1212342" y="39624"/>
                </a:lnTo>
                <a:lnTo>
                  <a:pt x="1215389" y="40386"/>
                </a:lnTo>
                <a:lnTo>
                  <a:pt x="1242060" y="40386"/>
                </a:lnTo>
                <a:lnTo>
                  <a:pt x="1245870" y="39624"/>
                </a:lnTo>
                <a:lnTo>
                  <a:pt x="1246632" y="35813"/>
                </a:lnTo>
                <a:lnTo>
                  <a:pt x="1245870" y="32766"/>
                </a:lnTo>
                <a:lnTo>
                  <a:pt x="1242060" y="32004"/>
                </a:lnTo>
                <a:close/>
              </a:path>
              <a:path w="4361180" h="72389">
                <a:moveTo>
                  <a:pt x="1305306" y="32004"/>
                </a:moveTo>
                <a:lnTo>
                  <a:pt x="1277874" y="32004"/>
                </a:lnTo>
                <a:lnTo>
                  <a:pt x="1274826" y="32766"/>
                </a:lnTo>
                <a:lnTo>
                  <a:pt x="1274064" y="35813"/>
                </a:lnTo>
                <a:lnTo>
                  <a:pt x="1274826" y="39624"/>
                </a:lnTo>
                <a:lnTo>
                  <a:pt x="1277874" y="40386"/>
                </a:lnTo>
                <a:lnTo>
                  <a:pt x="1305306" y="40386"/>
                </a:lnTo>
                <a:lnTo>
                  <a:pt x="1308354" y="39624"/>
                </a:lnTo>
                <a:lnTo>
                  <a:pt x="1309877" y="35813"/>
                </a:lnTo>
                <a:lnTo>
                  <a:pt x="1308354" y="32766"/>
                </a:lnTo>
                <a:lnTo>
                  <a:pt x="1305306" y="32004"/>
                </a:lnTo>
                <a:close/>
              </a:path>
              <a:path w="4361180" h="72389">
                <a:moveTo>
                  <a:pt x="1367789" y="32004"/>
                </a:moveTo>
                <a:lnTo>
                  <a:pt x="1341120" y="32004"/>
                </a:lnTo>
                <a:lnTo>
                  <a:pt x="1338072" y="32766"/>
                </a:lnTo>
                <a:lnTo>
                  <a:pt x="1336548" y="35813"/>
                </a:lnTo>
                <a:lnTo>
                  <a:pt x="1338072" y="39624"/>
                </a:lnTo>
                <a:lnTo>
                  <a:pt x="1341120" y="40386"/>
                </a:lnTo>
                <a:lnTo>
                  <a:pt x="1367789" y="40386"/>
                </a:lnTo>
                <a:lnTo>
                  <a:pt x="1370838" y="39624"/>
                </a:lnTo>
                <a:lnTo>
                  <a:pt x="1372362" y="35813"/>
                </a:lnTo>
                <a:lnTo>
                  <a:pt x="1370838" y="32766"/>
                </a:lnTo>
                <a:lnTo>
                  <a:pt x="1367789" y="32004"/>
                </a:lnTo>
                <a:close/>
              </a:path>
              <a:path w="4361180" h="72389">
                <a:moveTo>
                  <a:pt x="1430274" y="32004"/>
                </a:moveTo>
                <a:lnTo>
                  <a:pt x="1403604" y="32004"/>
                </a:lnTo>
                <a:lnTo>
                  <a:pt x="1400556" y="32766"/>
                </a:lnTo>
                <a:lnTo>
                  <a:pt x="1399032" y="35813"/>
                </a:lnTo>
                <a:lnTo>
                  <a:pt x="1400556" y="39624"/>
                </a:lnTo>
                <a:lnTo>
                  <a:pt x="1403604" y="40386"/>
                </a:lnTo>
                <a:lnTo>
                  <a:pt x="1430274" y="40386"/>
                </a:lnTo>
                <a:lnTo>
                  <a:pt x="1434084" y="39624"/>
                </a:lnTo>
                <a:lnTo>
                  <a:pt x="1434846" y="35813"/>
                </a:lnTo>
                <a:lnTo>
                  <a:pt x="1434084" y="32766"/>
                </a:lnTo>
                <a:lnTo>
                  <a:pt x="1430274" y="32004"/>
                </a:lnTo>
                <a:close/>
              </a:path>
              <a:path w="4361180" h="72389">
                <a:moveTo>
                  <a:pt x="1493520" y="32004"/>
                </a:moveTo>
                <a:lnTo>
                  <a:pt x="1466088" y="32004"/>
                </a:lnTo>
                <a:lnTo>
                  <a:pt x="1463039" y="32766"/>
                </a:lnTo>
                <a:lnTo>
                  <a:pt x="1462277" y="35813"/>
                </a:lnTo>
                <a:lnTo>
                  <a:pt x="1463039" y="39624"/>
                </a:lnTo>
                <a:lnTo>
                  <a:pt x="1466088" y="40386"/>
                </a:lnTo>
                <a:lnTo>
                  <a:pt x="1493520" y="40386"/>
                </a:lnTo>
                <a:lnTo>
                  <a:pt x="1496568" y="39624"/>
                </a:lnTo>
                <a:lnTo>
                  <a:pt x="1498092" y="35813"/>
                </a:lnTo>
                <a:lnTo>
                  <a:pt x="1496568" y="32766"/>
                </a:lnTo>
                <a:lnTo>
                  <a:pt x="1493520" y="32004"/>
                </a:lnTo>
                <a:close/>
              </a:path>
              <a:path w="4361180" h="72389">
                <a:moveTo>
                  <a:pt x="1556004" y="32004"/>
                </a:moveTo>
                <a:lnTo>
                  <a:pt x="1529334" y="32004"/>
                </a:lnTo>
                <a:lnTo>
                  <a:pt x="1526286" y="32766"/>
                </a:lnTo>
                <a:lnTo>
                  <a:pt x="1524762" y="35813"/>
                </a:lnTo>
                <a:lnTo>
                  <a:pt x="1526286" y="39624"/>
                </a:lnTo>
                <a:lnTo>
                  <a:pt x="1529334" y="40386"/>
                </a:lnTo>
                <a:lnTo>
                  <a:pt x="1556004" y="40386"/>
                </a:lnTo>
                <a:lnTo>
                  <a:pt x="1559052" y="39624"/>
                </a:lnTo>
                <a:lnTo>
                  <a:pt x="1560576" y="35813"/>
                </a:lnTo>
                <a:lnTo>
                  <a:pt x="1559052" y="32766"/>
                </a:lnTo>
                <a:lnTo>
                  <a:pt x="1556004" y="32004"/>
                </a:lnTo>
                <a:close/>
              </a:path>
              <a:path w="4361180" h="72389">
                <a:moveTo>
                  <a:pt x="1618488" y="32004"/>
                </a:moveTo>
                <a:lnTo>
                  <a:pt x="1591818" y="32004"/>
                </a:lnTo>
                <a:lnTo>
                  <a:pt x="1588770" y="32766"/>
                </a:lnTo>
                <a:lnTo>
                  <a:pt x="1587246" y="35813"/>
                </a:lnTo>
                <a:lnTo>
                  <a:pt x="1588770" y="39624"/>
                </a:lnTo>
                <a:lnTo>
                  <a:pt x="1591818" y="40386"/>
                </a:lnTo>
                <a:lnTo>
                  <a:pt x="1618488" y="40386"/>
                </a:lnTo>
                <a:lnTo>
                  <a:pt x="1621536" y="39624"/>
                </a:lnTo>
                <a:lnTo>
                  <a:pt x="1623060" y="35813"/>
                </a:lnTo>
                <a:lnTo>
                  <a:pt x="1621536" y="32766"/>
                </a:lnTo>
                <a:lnTo>
                  <a:pt x="1618488" y="32004"/>
                </a:lnTo>
                <a:close/>
              </a:path>
              <a:path w="4361180" h="72389">
                <a:moveTo>
                  <a:pt x="1681734" y="32004"/>
                </a:moveTo>
                <a:lnTo>
                  <a:pt x="1654302" y="32004"/>
                </a:lnTo>
                <a:lnTo>
                  <a:pt x="1651254" y="32766"/>
                </a:lnTo>
                <a:lnTo>
                  <a:pt x="1650492" y="35813"/>
                </a:lnTo>
                <a:lnTo>
                  <a:pt x="1651254" y="39624"/>
                </a:lnTo>
                <a:lnTo>
                  <a:pt x="1654302" y="40386"/>
                </a:lnTo>
                <a:lnTo>
                  <a:pt x="1681734" y="40386"/>
                </a:lnTo>
                <a:lnTo>
                  <a:pt x="1684782" y="39624"/>
                </a:lnTo>
                <a:lnTo>
                  <a:pt x="1686306" y="35813"/>
                </a:lnTo>
                <a:lnTo>
                  <a:pt x="1684782" y="32766"/>
                </a:lnTo>
                <a:lnTo>
                  <a:pt x="1681734" y="32004"/>
                </a:lnTo>
                <a:close/>
              </a:path>
              <a:path w="4361180" h="72389">
                <a:moveTo>
                  <a:pt x="1744218" y="32004"/>
                </a:moveTo>
                <a:lnTo>
                  <a:pt x="1717548" y="32004"/>
                </a:lnTo>
                <a:lnTo>
                  <a:pt x="1714500" y="32766"/>
                </a:lnTo>
                <a:lnTo>
                  <a:pt x="1712976" y="35813"/>
                </a:lnTo>
                <a:lnTo>
                  <a:pt x="1714500" y="39624"/>
                </a:lnTo>
                <a:lnTo>
                  <a:pt x="1717548" y="40386"/>
                </a:lnTo>
                <a:lnTo>
                  <a:pt x="1744218" y="40386"/>
                </a:lnTo>
                <a:lnTo>
                  <a:pt x="1747266" y="39624"/>
                </a:lnTo>
                <a:lnTo>
                  <a:pt x="1748789" y="35813"/>
                </a:lnTo>
                <a:lnTo>
                  <a:pt x="1747266" y="32766"/>
                </a:lnTo>
                <a:lnTo>
                  <a:pt x="1744218" y="32004"/>
                </a:lnTo>
                <a:close/>
              </a:path>
              <a:path w="4361180" h="72389">
                <a:moveTo>
                  <a:pt x="1806702" y="32004"/>
                </a:moveTo>
                <a:lnTo>
                  <a:pt x="1780032" y="32004"/>
                </a:lnTo>
                <a:lnTo>
                  <a:pt x="1776984" y="32766"/>
                </a:lnTo>
                <a:lnTo>
                  <a:pt x="1775460" y="35813"/>
                </a:lnTo>
                <a:lnTo>
                  <a:pt x="1776984" y="39624"/>
                </a:lnTo>
                <a:lnTo>
                  <a:pt x="1780032" y="40386"/>
                </a:lnTo>
                <a:lnTo>
                  <a:pt x="1806702" y="40386"/>
                </a:lnTo>
                <a:lnTo>
                  <a:pt x="1809750" y="39624"/>
                </a:lnTo>
                <a:lnTo>
                  <a:pt x="1811274" y="35813"/>
                </a:lnTo>
                <a:lnTo>
                  <a:pt x="1809750" y="32766"/>
                </a:lnTo>
                <a:lnTo>
                  <a:pt x="1806702" y="32004"/>
                </a:lnTo>
                <a:close/>
              </a:path>
              <a:path w="4361180" h="72389">
                <a:moveTo>
                  <a:pt x="1869948" y="32004"/>
                </a:moveTo>
                <a:lnTo>
                  <a:pt x="1842516" y="32004"/>
                </a:lnTo>
                <a:lnTo>
                  <a:pt x="1839468" y="32766"/>
                </a:lnTo>
                <a:lnTo>
                  <a:pt x="1837944" y="35813"/>
                </a:lnTo>
                <a:lnTo>
                  <a:pt x="1839468" y="39624"/>
                </a:lnTo>
                <a:lnTo>
                  <a:pt x="1842516" y="40386"/>
                </a:lnTo>
                <a:lnTo>
                  <a:pt x="1869948" y="40386"/>
                </a:lnTo>
                <a:lnTo>
                  <a:pt x="1872996" y="39624"/>
                </a:lnTo>
                <a:lnTo>
                  <a:pt x="1874520" y="35813"/>
                </a:lnTo>
                <a:lnTo>
                  <a:pt x="1872996" y="32766"/>
                </a:lnTo>
                <a:lnTo>
                  <a:pt x="1869948" y="32004"/>
                </a:lnTo>
                <a:close/>
              </a:path>
              <a:path w="4361180" h="72389">
                <a:moveTo>
                  <a:pt x="1932432" y="32004"/>
                </a:moveTo>
                <a:lnTo>
                  <a:pt x="1905762" y="32004"/>
                </a:lnTo>
                <a:lnTo>
                  <a:pt x="1902714" y="32766"/>
                </a:lnTo>
                <a:lnTo>
                  <a:pt x="1901189" y="35813"/>
                </a:lnTo>
                <a:lnTo>
                  <a:pt x="1902714" y="39624"/>
                </a:lnTo>
                <a:lnTo>
                  <a:pt x="1905762" y="40386"/>
                </a:lnTo>
                <a:lnTo>
                  <a:pt x="1932432" y="40386"/>
                </a:lnTo>
                <a:lnTo>
                  <a:pt x="1935480" y="39624"/>
                </a:lnTo>
                <a:lnTo>
                  <a:pt x="1937004" y="35813"/>
                </a:lnTo>
                <a:lnTo>
                  <a:pt x="1935480" y="32766"/>
                </a:lnTo>
                <a:lnTo>
                  <a:pt x="1932432" y="32004"/>
                </a:lnTo>
                <a:close/>
              </a:path>
              <a:path w="4361180" h="72389">
                <a:moveTo>
                  <a:pt x="1994916" y="32004"/>
                </a:moveTo>
                <a:lnTo>
                  <a:pt x="1968246" y="32004"/>
                </a:lnTo>
                <a:lnTo>
                  <a:pt x="1965198" y="32766"/>
                </a:lnTo>
                <a:lnTo>
                  <a:pt x="1963674" y="35813"/>
                </a:lnTo>
                <a:lnTo>
                  <a:pt x="1965198" y="39624"/>
                </a:lnTo>
                <a:lnTo>
                  <a:pt x="1968246" y="40386"/>
                </a:lnTo>
                <a:lnTo>
                  <a:pt x="1994916" y="40386"/>
                </a:lnTo>
                <a:lnTo>
                  <a:pt x="1997964" y="39624"/>
                </a:lnTo>
                <a:lnTo>
                  <a:pt x="1999488" y="35813"/>
                </a:lnTo>
                <a:lnTo>
                  <a:pt x="1997964" y="32766"/>
                </a:lnTo>
                <a:lnTo>
                  <a:pt x="1994916" y="32004"/>
                </a:lnTo>
                <a:close/>
              </a:path>
              <a:path w="4361180" h="72389">
                <a:moveTo>
                  <a:pt x="2058162" y="32004"/>
                </a:moveTo>
                <a:lnTo>
                  <a:pt x="2030730" y="32004"/>
                </a:lnTo>
                <a:lnTo>
                  <a:pt x="2027682" y="32766"/>
                </a:lnTo>
                <a:lnTo>
                  <a:pt x="2026158" y="35813"/>
                </a:lnTo>
                <a:lnTo>
                  <a:pt x="2027682" y="39624"/>
                </a:lnTo>
                <a:lnTo>
                  <a:pt x="2030730" y="40386"/>
                </a:lnTo>
                <a:lnTo>
                  <a:pt x="2058162" y="40386"/>
                </a:lnTo>
                <a:lnTo>
                  <a:pt x="2061210" y="39624"/>
                </a:lnTo>
                <a:lnTo>
                  <a:pt x="2061972" y="35813"/>
                </a:lnTo>
                <a:lnTo>
                  <a:pt x="2061210" y="32766"/>
                </a:lnTo>
                <a:lnTo>
                  <a:pt x="2058162" y="32004"/>
                </a:lnTo>
                <a:close/>
              </a:path>
              <a:path w="4361180" h="72389">
                <a:moveTo>
                  <a:pt x="2120646" y="32004"/>
                </a:moveTo>
                <a:lnTo>
                  <a:pt x="2093976" y="32004"/>
                </a:lnTo>
                <a:lnTo>
                  <a:pt x="2090927" y="32766"/>
                </a:lnTo>
                <a:lnTo>
                  <a:pt x="2089404" y="35813"/>
                </a:lnTo>
                <a:lnTo>
                  <a:pt x="2090927" y="39624"/>
                </a:lnTo>
                <a:lnTo>
                  <a:pt x="2093976" y="40386"/>
                </a:lnTo>
                <a:lnTo>
                  <a:pt x="2120646" y="40386"/>
                </a:lnTo>
                <a:lnTo>
                  <a:pt x="2123694" y="39624"/>
                </a:lnTo>
                <a:lnTo>
                  <a:pt x="2125218" y="35813"/>
                </a:lnTo>
                <a:lnTo>
                  <a:pt x="2123694" y="32766"/>
                </a:lnTo>
                <a:lnTo>
                  <a:pt x="2120646" y="32004"/>
                </a:lnTo>
                <a:close/>
              </a:path>
              <a:path w="4361180" h="72389">
                <a:moveTo>
                  <a:pt x="2183130" y="32004"/>
                </a:moveTo>
                <a:lnTo>
                  <a:pt x="2156460" y="32004"/>
                </a:lnTo>
                <a:lnTo>
                  <a:pt x="2153412" y="32766"/>
                </a:lnTo>
                <a:lnTo>
                  <a:pt x="2151888" y="35813"/>
                </a:lnTo>
                <a:lnTo>
                  <a:pt x="2153412" y="39624"/>
                </a:lnTo>
                <a:lnTo>
                  <a:pt x="2156460" y="40386"/>
                </a:lnTo>
                <a:lnTo>
                  <a:pt x="2183130" y="40386"/>
                </a:lnTo>
                <a:lnTo>
                  <a:pt x="2186178" y="39624"/>
                </a:lnTo>
                <a:lnTo>
                  <a:pt x="2187702" y="35813"/>
                </a:lnTo>
                <a:lnTo>
                  <a:pt x="2186178" y="32766"/>
                </a:lnTo>
                <a:lnTo>
                  <a:pt x="2183130" y="32004"/>
                </a:lnTo>
                <a:close/>
              </a:path>
              <a:path w="4361180" h="72389">
                <a:moveTo>
                  <a:pt x="2246376" y="32004"/>
                </a:moveTo>
                <a:lnTo>
                  <a:pt x="2218944" y="32004"/>
                </a:lnTo>
                <a:lnTo>
                  <a:pt x="2215896" y="32766"/>
                </a:lnTo>
                <a:lnTo>
                  <a:pt x="2214372" y="35813"/>
                </a:lnTo>
                <a:lnTo>
                  <a:pt x="2215896" y="39624"/>
                </a:lnTo>
                <a:lnTo>
                  <a:pt x="2218944" y="40386"/>
                </a:lnTo>
                <a:lnTo>
                  <a:pt x="2246376" y="40386"/>
                </a:lnTo>
                <a:lnTo>
                  <a:pt x="2249424" y="39624"/>
                </a:lnTo>
                <a:lnTo>
                  <a:pt x="2250186" y="35813"/>
                </a:lnTo>
                <a:lnTo>
                  <a:pt x="2249424" y="32766"/>
                </a:lnTo>
                <a:lnTo>
                  <a:pt x="2246376" y="32004"/>
                </a:lnTo>
                <a:close/>
              </a:path>
              <a:path w="4361180" h="72389">
                <a:moveTo>
                  <a:pt x="2308860" y="32004"/>
                </a:moveTo>
                <a:lnTo>
                  <a:pt x="2282190" y="32004"/>
                </a:lnTo>
                <a:lnTo>
                  <a:pt x="2278380" y="32766"/>
                </a:lnTo>
                <a:lnTo>
                  <a:pt x="2277618" y="35813"/>
                </a:lnTo>
                <a:lnTo>
                  <a:pt x="2278380" y="39624"/>
                </a:lnTo>
                <a:lnTo>
                  <a:pt x="2282190" y="40386"/>
                </a:lnTo>
                <a:lnTo>
                  <a:pt x="2308860" y="40386"/>
                </a:lnTo>
                <a:lnTo>
                  <a:pt x="2311908" y="39624"/>
                </a:lnTo>
                <a:lnTo>
                  <a:pt x="2313432" y="35813"/>
                </a:lnTo>
                <a:lnTo>
                  <a:pt x="2311908" y="32766"/>
                </a:lnTo>
                <a:lnTo>
                  <a:pt x="2308860" y="32004"/>
                </a:lnTo>
                <a:close/>
              </a:path>
              <a:path w="4361180" h="72389">
                <a:moveTo>
                  <a:pt x="2371344" y="32004"/>
                </a:moveTo>
                <a:lnTo>
                  <a:pt x="2344674" y="32004"/>
                </a:lnTo>
                <a:lnTo>
                  <a:pt x="2341626" y="32766"/>
                </a:lnTo>
                <a:lnTo>
                  <a:pt x="2340102" y="35813"/>
                </a:lnTo>
                <a:lnTo>
                  <a:pt x="2341626" y="39624"/>
                </a:lnTo>
                <a:lnTo>
                  <a:pt x="2344674" y="40386"/>
                </a:lnTo>
                <a:lnTo>
                  <a:pt x="2371344" y="40386"/>
                </a:lnTo>
                <a:lnTo>
                  <a:pt x="2374392" y="39624"/>
                </a:lnTo>
                <a:lnTo>
                  <a:pt x="2375916" y="35813"/>
                </a:lnTo>
                <a:lnTo>
                  <a:pt x="2374392" y="32766"/>
                </a:lnTo>
                <a:lnTo>
                  <a:pt x="2371344" y="32004"/>
                </a:lnTo>
                <a:close/>
              </a:path>
              <a:path w="4361180" h="72389">
                <a:moveTo>
                  <a:pt x="2434590" y="32004"/>
                </a:moveTo>
                <a:lnTo>
                  <a:pt x="2407158" y="32004"/>
                </a:lnTo>
                <a:lnTo>
                  <a:pt x="2404110" y="32766"/>
                </a:lnTo>
                <a:lnTo>
                  <a:pt x="2402586" y="35813"/>
                </a:lnTo>
                <a:lnTo>
                  <a:pt x="2404110" y="39624"/>
                </a:lnTo>
                <a:lnTo>
                  <a:pt x="2407158" y="40386"/>
                </a:lnTo>
                <a:lnTo>
                  <a:pt x="2434590" y="40386"/>
                </a:lnTo>
                <a:lnTo>
                  <a:pt x="2437638" y="39624"/>
                </a:lnTo>
                <a:lnTo>
                  <a:pt x="2438400" y="35813"/>
                </a:lnTo>
                <a:lnTo>
                  <a:pt x="2437638" y="32766"/>
                </a:lnTo>
                <a:lnTo>
                  <a:pt x="2434590" y="32004"/>
                </a:lnTo>
                <a:close/>
              </a:path>
              <a:path w="4361180" h="72389">
                <a:moveTo>
                  <a:pt x="2497074" y="32004"/>
                </a:moveTo>
                <a:lnTo>
                  <a:pt x="2470404" y="32004"/>
                </a:lnTo>
                <a:lnTo>
                  <a:pt x="2466594" y="32766"/>
                </a:lnTo>
                <a:lnTo>
                  <a:pt x="2465832" y="35813"/>
                </a:lnTo>
                <a:lnTo>
                  <a:pt x="2466594" y="39624"/>
                </a:lnTo>
                <a:lnTo>
                  <a:pt x="2470404" y="40386"/>
                </a:lnTo>
                <a:lnTo>
                  <a:pt x="2497074" y="40386"/>
                </a:lnTo>
                <a:lnTo>
                  <a:pt x="2500122" y="39624"/>
                </a:lnTo>
                <a:lnTo>
                  <a:pt x="2501646" y="35813"/>
                </a:lnTo>
                <a:lnTo>
                  <a:pt x="2500122" y="32766"/>
                </a:lnTo>
                <a:lnTo>
                  <a:pt x="2497074" y="32004"/>
                </a:lnTo>
                <a:close/>
              </a:path>
              <a:path w="4361180" h="72389">
                <a:moveTo>
                  <a:pt x="2559558" y="32004"/>
                </a:moveTo>
                <a:lnTo>
                  <a:pt x="2532888" y="32004"/>
                </a:lnTo>
                <a:lnTo>
                  <a:pt x="2529840" y="32766"/>
                </a:lnTo>
                <a:lnTo>
                  <a:pt x="2528316" y="35813"/>
                </a:lnTo>
                <a:lnTo>
                  <a:pt x="2529840" y="39624"/>
                </a:lnTo>
                <a:lnTo>
                  <a:pt x="2532888" y="40386"/>
                </a:lnTo>
                <a:lnTo>
                  <a:pt x="2559558" y="40386"/>
                </a:lnTo>
                <a:lnTo>
                  <a:pt x="2562606" y="39624"/>
                </a:lnTo>
                <a:lnTo>
                  <a:pt x="2564130" y="35813"/>
                </a:lnTo>
                <a:lnTo>
                  <a:pt x="2562606" y="32766"/>
                </a:lnTo>
                <a:lnTo>
                  <a:pt x="2559558" y="32004"/>
                </a:lnTo>
                <a:close/>
              </a:path>
              <a:path w="4361180" h="72389">
                <a:moveTo>
                  <a:pt x="2622042" y="32004"/>
                </a:moveTo>
                <a:lnTo>
                  <a:pt x="2595372" y="32004"/>
                </a:lnTo>
                <a:lnTo>
                  <a:pt x="2592324" y="32766"/>
                </a:lnTo>
                <a:lnTo>
                  <a:pt x="2590800" y="35813"/>
                </a:lnTo>
                <a:lnTo>
                  <a:pt x="2592324" y="39624"/>
                </a:lnTo>
                <a:lnTo>
                  <a:pt x="2595372" y="40386"/>
                </a:lnTo>
                <a:lnTo>
                  <a:pt x="2622042" y="40386"/>
                </a:lnTo>
                <a:lnTo>
                  <a:pt x="2625852" y="39624"/>
                </a:lnTo>
                <a:lnTo>
                  <a:pt x="2626614" y="35813"/>
                </a:lnTo>
                <a:lnTo>
                  <a:pt x="2625852" y="32766"/>
                </a:lnTo>
                <a:lnTo>
                  <a:pt x="2622042" y="32004"/>
                </a:lnTo>
                <a:close/>
              </a:path>
              <a:path w="4361180" h="72389">
                <a:moveTo>
                  <a:pt x="2685288" y="32004"/>
                </a:moveTo>
                <a:lnTo>
                  <a:pt x="2658618" y="32004"/>
                </a:lnTo>
                <a:lnTo>
                  <a:pt x="2654808" y="32766"/>
                </a:lnTo>
                <a:lnTo>
                  <a:pt x="2654046" y="35813"/>
                </a:lnTo>
                <a:lnTo>
                  <a:pt x="2654808" y="39624"/>
                </a:lnTo>
                <a:lnTo>
                  <a:pt x="2658618" y="40386"/>
                </a:lnTo>
                <a:lnTo>
                  <a:pt x="2685288" y="40386"/>
                </a:lnTo>
                <a:lnTo>
                  <a:pt x="2688336" y="39624"/>
                </a:lnTo>
                <a:lnTo>
                  <a:pt x="2689860" y="35813"/>
                </a:lnTo>
                <a:lnTo>
                  <a:pt x="2688336" y="32766"/>
                </a:lnTo>
                <a:lnTo>
                  <a:pt x="2685288" y="32004"/>
                </a:lnTo>
                <a:close/>
              </a:path>
              <a:path w="4361180" h="72389">
                <a:moveTo>
                  <a:pt x="2747772" y="32004"/>
                </a:moveTo>
                <a:lnTo>
                  <a:pt x="2721102" y="32004"/>
                </a:lnTo>
                <a:lnTo>
                  <a:pt x="2718054" y="32766"/>
                </a:lnTo>
                <a:lnTo>
                  <a:pt x="2716530" y="35813"/>
                </a:lnTo>
                <a:lnTo>
                  <a:pt x="2718054" y="39624"/>
                </a:lnTo>
                <a:lnTo>
                  <a:pt x="2721102" y="40386"/>
                </a:lnTo>
                <a:lnTo>
                  <a:pt x="2747772" y="40386"/>
                </a:lnTo>
                <a:lnTo>
                  <a:pt x="2750820" y="39624"/>
                </a:lnTo>
                <a:lnTo>
                  <a:pt x="2752344" y="35813"/>
                </a:lnTo>
                <a:lnTo>
                  <a:pt x="2750820" y="32766"/>
                </a:lnTo>
                <a:lnTo>
                  <a:pt x="2747772" y="32004"/>
                </a:lnTo>
                <a:close/>
              </a:path>
              <a:path w="4361180" h="72389">
                <a:moveTo>
                  <a:pt x="2810256" y="32004"/>
                </a:moveTo>
                <a:lnTo>
                  <a:pt x="2783586" y="32004"/>
                </a:lnTo>
                <a:lnTo>
                  <a:pt x="2780538" y="32766"/>
                </a:lnTo>
                <a:lnTo>
                  <a:pt x="2779014" y="35813"/>
                </a:lnTo>
                <a:lnTo>
                  <a:pt x="2780538" y="39624"/>
                </a:lnTo>
                <a:lnTo>
                  <a:pt x="2783586" y="40386"/>
                </a:lnTo>
                <a:lnTo>
                  <a:pt x="2810256" y="40386"/>
                </a:lnTo>
                <a:lnTo>
                  <a:pt x="2814066" y="39624"/>
                </a:lnTo>
                <a:lnTo>
                  <a:pt x="2814828" y="35813"/>
                </a:lnTo>
                <a:lnTo>
                  <a:pt x="2814066" y="32766"/>
                </a:lnTo>
                <a:lnTo>
                  <a:pt x="2810256" y="32004"/>
                </a:lnTo>
                <a:close/>
              </a:path>
              <a:path w="4361180" h="72389">
                <a:moveTo>
                  <a:pt x="2873502" y="32004"/>
                </a:moveTo>
                <a:lnTo>
                  <a:pt x="2846070" y="32004"/>
                </a:lnTo>
                <a:lnTo>
                  <a:pt x="2843022" y="32766"/>
                </a:lnTo>
                <a:lnTo>
                  <a:pt x="2842260" y="35813"/>
                </a:lnTo>
                <a:lnTo>
                  <a:pt x="2843022" y="39624"/>
                </a:lnTo>
                <a:lnTo>
                  <a:pt x="2846070" y="40386"/>
                </a:lnTo>
                <a:lnTo>
                  <a:pt x="2873502" y="40386"/>
                </a:lnTo>
                <a:lnTo>
                  <a:pt x="2876550" y="39624"/>
                </a:lnTo>
                <a:lnTo>
                  <a:pt x="2878074" y="35813"/>
                </a:lnTo>
                <a:lnTo>
                  <a:pt x="2876550" y="32766"/>
                </a:lnTo>
                <a:lnTo>
                  <a:pt x="2873502" y="32004"/>
                </a:lnTo>
                <a:close/>
              </a:path>
              <a:path w="4361180" h="72389">
                <a:moveTo>
                  <a:pt x="2935986" y="32004"/>
                </a:moveTo>
                <a:lnTo>
                  <a:pt x="2909316" y="32004"/>
                </a:lnTo>
                <a:lnTo>
                  <a:pt x="2906268" y="32766"/>
                </a:lnTo>
                <a:lnTo>
                  <a:pt x="2904744" y="35813"/>
                </a:lnTo>
                <a:lnTo>
                  <a:pt x="2906268" y="39624"/>
                </a:lnTo>
                <a:lnTo>
                  <a:pt x="2909316" y="40386"/>
                </a:lnTo>
                <a:lnTo>
                  <a:pt x="2935986" y="40386"/>
                </a:lnTo>
                <a:lnTo>
                  <a:pt x="2939034" y="39624"/>
                </a:lnTo>
                <a:lnTo>
                  <a:pt x="2940558" y="35813"/>
                </a:lnTo>
                <a:lnTo>
                  <a:pt x="2939034" y="32766"/>
                </a:lnTo>
                <a:lnTo>
                  <a:pt x="2935986" y="32004"/>
                </a:lnTo>
                <a:close/>
              </a:path>
              <a:path w="4361180" h="72389">
                <a:moveTo>
                  <a:pt x="2998470" y="32004"/>
                </a:moveTo>
                <a:lnTo>
                  <a:pt x="2971800" y="32004"/>
                </a:lnTo>
                <a:lnTo>
                  <a:pt x="2968752" y="32766"/>
                </a:lnTo>
                <a:lnTo>
                  <a:pt x="2967228" y="35813"/>
                </a:lnTo>
                <a:lnTo>
                  <a:pt x="2968752" y="39624"/>
                </a:lnTo>
                <a:lnTo>
                  <a:pt x="2971800" y="40386"/>
                </a:lnTo>
                <a:lnTo>
                  <a:pt x="2998470" y="40386"/>
                </a:lnTo>
                <a:lnTo>
                  <a:pt x="3002280" y="39624"/>
                </a:lnTo>
                <a:lnTo>
                  <a:pt x="3003042" y="35813"/>
                </a:lnTo>
                <a:lnTo>
                  <a:pt x="3002280" y="32766"/>
                </a:lnTo>
                <a:lnTo>
                  <a:pt x="2998470" y="32004"/>
                </a:lnTo>
                <a:close/>
              </a:path>
              <a:path w="4361180" h="72389">
                <a:moveTo>
                  <a:pt x="3061716" y="32004"/>
                </a:moveTo>
                <a:lnTo>
                  <a:pt x="3034284" y="32004"/>
                </a:lnTo>
                <a:lnTo>
                  <a:pt x="3031236" y="32766"/>
                </a:lnTo>
                <a:lnTo>
                  <a:pt x="3030474" y="35813"/>
                </a:lnTo>
                <a:lnTo>
                  <a:pt x="3031236" y="39624"/>
                </a:lnTo>
                <a:lnTo>
                  <a:pt x="3034284" y="40386"/>
                </a:lnTo>
                <a:lnTo>
                  <a:pt x="3061716" y="40386"/>
                </a:lnTo>
                <a:lnTo>
                  <a:pt x="3064764" y="39624"/>
                </a:lnTo>
                <a:lnTo>
                  <a:pt x="3066288" y="35813"/>
                </a:lnTo>
                <a:lnTo>
                  <a:pt x="3064764" y="32766"/>
                </a:lnTo>
                <a:lnTo>
                  <a:pt x="3061716" y="32004"/>
                </a:lnTo>
                <a:close/>
              </a:path>
              <a:path w="4361180" h="72389">
                <a:moveTo>
                  <a:pt x="3124200" y="32004"/>
                </a:moveTo>
                <a:lnTo>
                  <a:pt x="3097530" y="32004"/>
                </a:lnTo>
                <a:lnTo>
                  <a:pt x="3094482" y="32766"/>
                </a:lnTo>
                <a:lnTo>
                  <a:pt x="3092958" y="35813"/>
                </a:lnTo>
                <a:lnTo>
                  <a:pt x="3094482" y="39624"/>
                </a:lnTo>
                <a:lnTo>
                  <a:pt x="3097530" y="40386"/>
                </a:lnTo>
                <a:lnTo>
                  <a:pt x="3124200" y="40386"/>
                </a:lnTo>
                <a:lnTo>
                  <a:pt x="3127248" y="39624"/>
                </a:lnTo>
                <a:lnTo>
                  <a:pt x="3128772" y="35813"/>
                </a:lnTo>
                <a:lnTo>
                  <a:pt x="3127248" y="32766"/>
                </a:lnTo>
                <a:lnTo>
                  <a:pt x="3124200" y="32004"/>
                </a:lnTo>
                <a:close/>
              </a:path>
              <a:path w="4361180" h="72389">
                <a:moveTo>
                  <a:pt x="3186684" y="32004"/>
                </a:moveTo>
                <a:lnTo>
                  <a:pt x="3160014" y="32004"/>
                </a:lnTo>
                <a:lnTo>
                  <a:pt x="3156966" y="32766"/>
                </a:lnTo>
                <a:lnTo>
                  <a:pt x="3155442" y="35813"/>
                </a:lnTo>
                <a:lnTo>
                  <a:pt x="3156966" y="39624"/>
                </a:lnTo>
                <a:lnTo>
                  <a:pt x="3160014" y="40386"/>
                </a:lnTo>
                <a:lnTo>
                  <a:pt x="3186684" y="40386"/>
                </a:lnTo>
                <a:lnTo>
                  <a:pt x="3189732" y="39624"/>
                </a:lnTo>
                <a:lnTo>
                  <a:pt x="3191256" y="35813"/>
                </a:lnTo>
                <a:lnTo>
                  <a:pt x="3189732" y="32766"/>
                </a:lnTo>
                <a:lnTo>
                  <a:pt x="3186684" y="32004"/>
                </a:lnTo>
                <a:close/>
              </a:path>
              <a:path w="4361180" h="72389">
                <a:moveTo>
                  <a:pt x="3249930" y="32004"/>
                </a:moveTo>
                <a:lnTo>
                  <a:pt x="3222498" y="32004"/>
                </a:lnTo>
                <a:lnTo>
                  <a:pt x="3219450" y="32766"/>
                </a:lnTo>
                <a:lnTo>
                  <a:pt x="3218688" y="35813"/>
                </a:lnTo>
                <a:lnTo>
                  <a:pt x="3219450" y="39624"/>
                </a:lnTo>
                <a:lnTo>
                  <a:pt x="3222498" y="40386"/>
                </a:lnTo>
                <a:lnTo>
                  <a:pt x="3249930" y="40386"/>
                </a:lnTo>
                <a:lnTo>
                  <a:pt x="3252978" y="39624"/>
                </a:lnTo>
                <a:lnTo>
                  <a:pt x="3254502" y="35813"/>
                </a:lnTo>
                <a:lnTo>
                  <a:pt x="3252978" y="32766"/>
                </a:lnTo>
                <a:lnTo>
                  <a:pt x="3249930" y="32004"/>
                </a:lnTo>
                <a:close/>
              </a:path>
              <a:path w="4361180" h="72389">
                <a:moveTo>
                  <a:pt x="3312414" y="32004"/>
                </a:moveTo>
                <a:lnTo>
                  <a:pt x="3285744" y="32004"/>
                </a:lnTo>
                <a:lnTo>
                  <a:pt x="3282696" y="32766"/>
                </a:lnTo>
                <a:lnTo>
                  <a:pt x="3281172" y="35813"/>
                </a:lnTo>
                <a:lnTo>
                  <a:pt x="3282696" y="39624"/>
                </a:lnTo>
                <a:lnTo>
                  <a:pt x="3285744" y="40386"/>
                </a:lnTo>
                <a:lnTo>
                  <a:pt x="3312414" y="40386"/>
                </a:lnTo>
                <a:lnTo>
                  <a:pt x="3315462" y="39624"/>
                </a:lnTo>
                <a:lnTo>
                  <a:pt x="3316986" y="35813"/>
                </a:lnTo>
                <a:lnTo>
                  <a:pt x="3315462" y="32766"/>
                </a:lnTo>
                <a:lnTo>
                  <a:pt x="3312414" y="32004"/>
                </a:lnTo>
                <a:close/>
              </a:path>
              <a:path w="4361180" h="72389">
                <a:moveTo>
                  <a:pt x="3374898" y="32004"/>
                </a:moveTo>
                <a:lnTo>
                  <a:pt x="3348228" y="32004"/>
                </a:lnTo>
                <a:lnTo>
                  <a:pt x="3345180" y="32766"/>
                </a:lnTo>
                <a:lnTo>
                  <a:pt x="3343656" y="35813"/>
                </a:lnTo>
                <a:lnTo>
                  <a:pt x="3345180" y="39624"/>
                </a:lnTo>
                <a:lnTo>
                  <a:pt x="3348228" y="40386"/>
                </a:lnTo>
                <a:lnTo>
                  <a:pt x="3374898" y="40386"/>
                </a:lnTo>
                <a:lnTo>
                  <a:pt x="3377946" y="39624"/>
                </a:lnTo>
                <a:lnTo>
                  <a:pt x="3379470" y="35813"/>
                </a:lnTo>
                <a:lnTo>
                  <a:pt x="3377946" y="32766"/>
                </a:lnTo>
                <a:lnTo>
                  <a:pt x="3374898" y="32004"/>
                </a:lnTo>
                <a:close/>
              </a:path>
              <a:path w="4361180" h="72389">
                <a:moveTo>
                  <a:pt x="3438144" y="32004"/>
                </a:moveTo>
                <a:lnTo>
                  <a:pt x="3410712" y="32004"/>
                </a:lnTo>
                <a:lnTo>
                  <a:pt x="3407664" y="32766"/>
                </a:lnTo>
                <a:lnTo>
                  <a:pt x="3406140" y="35813"/>
                </a:lnTo>
                <a:lnTo>
                  <a:pt x="3407664" y="39624"/>
                </a:lnTo>
                <a:lnTo>
                  <a:pt x="3410712" y="40386"/>
                </a:lnTo>
                <a:lnTo>
                  <a:pt x="3438144" y="40386"/>
                </a:lnTo>
                <a:lnTo>
                  <a:pt x="3441192" y="39624"/>
                </a:lnTo>
                <a:lnTo>
                  <a:pt x="3442716" y="35813"/>
                </a:lnTo>
                <a:lnTo>
                  <a:pt x="3441192" y="32766"/>
                </a:lnTo>
                <a:lnTo>
                  <a:pt x="3438144" y="32004"/>
                </a:lnTo>
                <a:close/>
              </a:path>
              <a:path w="4361180" h="72389">
                <a:moveTo>
                  <a:pt x="3500628" y="32004"/>
                </a:moveTo>
                <a:lnTo>
                  <a:pt x="3473958" y="32004"/>
                </a:lnTo>
                <a:lnTo>
                  <a:pt x="3470910" y="32766"/>
                </a:lnTo>
                <a:lnTo>
                  <a:pt x="3469386" y="35813"/>
                </a:lnTo>
                <a:lnTo>
                  <a:pt x="3470910" y="39624"/>
                </a:lnTo>
                <a:lnTo>
                  <a:pt x="3473958" y="40386"/>
                </a:lnTo>
                <a:lnTo>
                  <a:pt x="3500628" y="40386"/>
                </a:lnTo>
                <a:lnTo>
                  <a:pt x="3503676" y="39624"/>
                </a:lnTo>
                <a:lnTo>
                  <a:pt x="3505200" y="35813"/>
                </a:lnTo>
                <a:lnTo>
                  <a:pt x="3503676" y="32766"/>
                </a:lnTo>
                <a:lnTo>
                  <a:pt x="3500628" y="32004"/>
                </a:lnTo>
                <a:close/>
              </a:path>
              <a:path w="4361180" h="72389">
                <a:moveTo>
                  <a:pt x="3563112" y="32004"/>
                </a:moveTo>
                <a:lnTo>
                  <a:pt x="3536442" y="32004"/>
                </a:lnTo>
                <a:lnTo>
                  <a:pt x="3533394" y="32766"/>
                </a:lnTo>
                <a:lnTo>
                  <a:pt x="3531870" y="35813"/>
                </a:lnTo>
                <a:lnTo>
                  <a:pt x="3533394" y="39624"/>
                </a:lnTo>
                <a:lnTo>
                  <a:pt x="3536442" y="40386"/>
                </a:lnTo>
                <a:lnTo>
                  <a:pt x="3563112" y="40386"/>
                </a:lnTo>
                <a:lnTo>
                  <a:pt x="3566160" y="39624"/>
                </a:lnTo>
                <a:lnTo>
                  <a:pt x="3567684" y="35813"/>
                </a:lnTo>
                <a:lnTo>
                  <a:pt x="3566160" y="32766"/>
                </a:lnTo>
                <a:lnTo>
                  <a:pt x="3563112" y="32004"/>
                </a:lnTo>
                <a:close/>
              </a:path>
              <a:path w="4361180" h="72389">
                <a:moveTo>
                  <a:pt x="3626358" y="32004"/>
                </a:moveTo>
                <a:lnTo>
                  <a:pt x="3598926" y="32004"/>
                </a:lnTo>
                <a:lnTo>
                  <a:pt x="3595878" y="32766"/>
                </a:lnTo>
                <a:lnTo>
                  <a:pt x="3594354" y="35813"/>
                </a:lnTo>
                <a:lnTo>
                  <a:pt x="3595878" y="39624"/>
                </a:lnTo>
                <a:lnTo>
                  <a:pt x="3598926" y="40386"/>
                </a:lnTo>
                <a:lnTo>
                  <a:pt x="3626358" y="40386"/>
                </a:lnTo>
                <a:lnTo>
                  <a:pt x="3629406" y="39624"/>
                </a:lnTo>
                <a:lnTo>
                  <a:pt x="3630168" y="35813"/>
                </a:lnTo>
                <a:lnTo>
                  <a:pt x="3629406" y="32766"/>
                </a:lnTo>
                <a:lnTo>
                  <a:pt x="3626358" y="32004"/>
                </a:lnTo>
                <a:close/>
              </a:path>
              <a:path w="4361180" h="72389">
                <a:moveTo>
                  <a:pt x="3688842" y="32004"/>
                </a:moveTo>
                <a:lnTo>
                  <a:pt x="3662172" y="32004"/>
                </a:lnTo>
                <a:lnTo>
                  <a:pt x="3658362" y="32766"/>
                </a:lnTo>
                <a:lnTo>
                  <a:pt x="3657600" y="35813"/>
                </a:lnTo>
                <a:lnTo>
                  <a:pt x="3658362" y="39624"/>
                </a:lnTo>
                <a:lnTo>
                  <a:pt x="3662172" y="40386"/>
                </a:lnTo>
                <a:lnTo>
                  <a:pt x="3688842" y="40386"/>
                </a:lnTo>
                <a:lnTo>
                  <a:pt x="3691890" y="39624"/>
                </a:lnTo>
                <a:lnTo>
                  <a:pt x="3693414" y="35813"/>
                </a:lnTo>
                <a:lnTo>
                  <a:pt x="3691890" y="32766"/>
                </a:lnTo>
                <a:lnTo>
                  <a:pt x="3688842" y="32004"/>
                </a:lnTo>
                <a:close/>
              </a:path>
              <a:path w="4361180" h="72389">
                <a:moveTo>
                  <a:pt x="3751326" y="32004"/>
                </a:moveTo>
                <a:lnTo>
                  <a:pt x="3724656" y="32004"/>
                </a:lnTo>
                <a:lnTo>
                  <a:pt x="3721608" y="32766"/>
                </a:lnTo>
                <a:lnTo>
                  <a:pt x="3720084" y="35813"/>
                </a:lnTo>
                <a:lnTo>
                  <a:pt x="3721608" y="39624"/>
                </a:lnTo>
                <a:lnTo>
                  <a:pt x="3724656" y="40386"/>
                </a:lnTo>
                <a:lnTo>
                  <a:pt x="3751326" y="40386"/>
                </a:lnTo>
                <a:lnTo>
                  <a:pt x="3754374" y="39624"/>
                </a:lnTo>
                <a:lnTo>
                  <a:pt x="3755898" y="35813"/>
                </a:lnTo>
                <a:lnTo>
                  <a:pt x="3754374" y="32766"/>
                </a:lnTo>
                <a:lnTo>
                  <a:pt x="3751326" y="32004"/>
                </a:lnTo>
                <a:close/>
              </a:path>
              <a:path w="4361180" h="72389">
                <a:moveTo>
                  <a:pt x="3814572" y="32004"/>
                </a:moveTo>
                <a:lnTo>
                  <a:pt x="3787140" y="32004"/>
                </a:lnTo>
                <a:lnTo>
                  <a:pt x="3784092" y="32766"/>
                </a:lnTo>
                <a:lnTo>
                  <a:pt x="3782568" y="35813"/>
                </a:lnTo>
                <a:lnTo>
                  <a:pt x="3784092" y="39624"/>
                </a:lnTo>
                <a:lnTo>
                  <a:pt x="3787140" y="40386"/>
                </a:lnTo>
                <a:lnTo>
                  <a:pt x="3814572" y="40386"/>
                </a:lnTo>
                <a:lnTo>
                  <a:pt x="3817620" y="39624"/>
                </a:lnTo>
                <a:lnTo>
                  <a:pt x="3818382" y="35813"/>
                </a:lnTo>
                <a:lnTo>
                  <a:pt x="3817620" y="32766"/>
                </a:lnTo>
                <a:lnTo>
                  <a:pt x="3814572" y="32004"/>
                </a:lnTo>
                <a:close/>
              </a:path>
              <a:path w="4361180" h="72389">
                <a:moveTo>
                  <a:pt x="3877056" y="32004"/>
                </a:moveTo>
                <a:lnTo>
                  <a:pt x="3850386" y="32004"/>
                </a:lnTo>
                <a:lnTo>
                  <a:pt x="3846576" y="32766"/>
                </a:lnTo>
                <a:lnTo>
                  <a:pt x="3845814" y="35813"/>
                </a:lnTo>
                <a:lnTo>
                  <a:pt x="3846576" y="39624"/>
                </a:lnTo>
                <a:lnTo>
                  <a:pt x="3850386" y="40386"/>
                </a:lnTo>
                <a:lnTo>
                  <a:pt x="3877056" y="40386"/>
                </a:lnTo>
                <a:lnTo>
                  <a:pt x="3880104" y="39624"/>
                </a:lnTo>
                <a:lnTo>
                  <a:pt x="3881628" y="35813"/>
                </a:lnTo>
                <a:lnTo>
                  <a:pt x="3880104" y="32766"/>
                </a:lnTo>
                <a:lnTo>
                  <a:pt x="3877056" y="32004"/>
                </a:lnTo>
                <a:close/>
              </a:path>
              <a:path w="4361180" h="72389">
                <a:moveTo>
                  <a:pt x="3939540" y="32004"/>
                </a:moveTo>
                <a:lnTo>
                  <a:pt x="3912870" y="32004"/>
                </a:lnTo>
                <a:lnTo>
                  <a:pt x="3909822" y="32766"/>
                </a:lnTo>
                <a:lnTo>
                  <a:pt x="3908298" y="35813"/>
                </a:lnTo>
                <a:lnTo>
                  <a:pt x="3909822" y="39624"/>
                </a:lnTo>
                <a:lnTo>
                  <a:pt x="3912870" y="40386"/>
                </a:lnTo>
                <a:lnTo>
                  <a:pt x="3939540" y="40386"/>
                </a:lnTo>
                <a:lnTo>
                  <a:pt x="3942588" y="39624"/>
                </a:lnTo>
                <a:lnTo>
                  <a:pt x="3944112" y="35813"/>
                </a:lnTo>
                <a:lnTo>
                  <a:pt x="3942588" y="32766"/>
                </a:lnTo>
                <a:lnTo>
                  <a:pt x="3939540" y="32004"/>
                </a:lnTo>
                <a:close/>
              </a:path>
              <a:path w="4361180" h="72389">
                <a:moveTo>
                  <a:pt x="4002786" y="32004"/>
                </a:moveTo>
                <a:lnTo>
                  <a:pt x="3975354" y="32004"/>
                </a:lnTo>
                <a:lnTo>
                  <a:pt x="3972306" y="32766"/>
                </a:lnTo>
                <a:lnTo>
                  <a:pt x="3970782" y="35813"/>
                </a:lnTo>
                <a:lnTo>
                  <a:pt x="3972306" y="39624"/>
                </a:lnTo>
                <a:lnTo>
                  <a:pt x="3975354" y="40386"/>
                </a:lnTo>
                <a:lnTo>
                  <a:pt x="4002786" y="40386"/>
                </a:lnTo>
                <a:lnTo>
                  <a:pt x="4005834" y="39624"/>
                </a:lnTo>
                <a:lnTo>
                  <a:pt x="4006596" y="35813"/>
                </a:lnTo>
                <a:lnTo>
                  <a:pt x="4005834" y="32766"/>
                </a:lnTo>
                <a:lnTo>
                  <a:pt x="4002786" y="32004"/>
                </a:lnTo>
                <a:close/>
              </a:path>
              <a:path w="4361180" h="72389">
                <a:moveTo>
                  <a:pt x="4065270" y="32004"/>
                </a:moveTo>
                <a:lnTo>
                  <a:pt x="4038600" y="32004"/>
                </a:lnTo>
                <a:lnTo>
                  <a:pt x="4034790" y="32766"/>
                </a:lnTo>
                <a:lnTo>
                  <a:pt x="4034028" y="35813"/>
                </a:lnTo>
                <a:lnTo>
                  <a:pt x="4034790" y="39624"/>
                </a:lnTo>
                <a:lnTo>
                  <a:pt x="4038600" y="40386"/>
                </a:lnTo>
                <a:lnTo>
                  <a:pt x="4065270" y="40386"/>
                </a:lnTo>
                <a:lnTo>
                  <a:pt x="4068318" y="39624"/>
                </a:lnTo>
                <a:lnTo>
                  <a:pt x="4069842" y="35813"/>
                </a:lnTo>
                <a:lnTo>
                  <a:pt x="4068318" y="32766"/>
                </a:lnTo>
                <a:lnTo>
                  <a:pt x="4065270" y="32004"/>
                </a:lnTo>
                <a:close/>
              </a:path>
              <a:path w="4361180" h="72389">
                <a:moveTo>
                  <a:pt x="4127754" y="32004"/>
                </a:moveTo>
                <a:lnTo>
                  <a:pt x="4101084" y="32004"/>
                </a:lnTo>
                <a:lnTo>
                  <a:pt x="4098036" y="32766"/>
                </a:lnTo>
                <a:lnTo>
                  <a:pt x="4096512" y="35813"/>
                </a:lnTo>
                <a:lnTo>
                  <a:pt x="4098036" y="39624"/>
                </a:lnTo>
                <a:lnTo>
                  <a:pt x="4101084" y="40386"/>
                </a:lnTo>
                <a:lnTo>
                  <a:pt x="4127754" y="40386"/>
                </a:lnTo>
                <a:lnTo>
                  <a:pt x="4130802" y="39624"/>
                </a:lnTo>
                <a:lnTo>
                  <a:pt x="4132326" y="35813"/>
                </a:lnTo>
                <a:lnTo>
                  <a:pt x="4130802" y="32766"/>
                </a:lnTo>
                <a:lnTo>
                  <a:pt x="4127754" y="32004"/>
                </a:lnTo>
                <a:close/>
              </a:path>
              <a:path w="4361180" h="72389">
                <a:moveTo>
                  <a:pt x="4190238" y="32004"/>
                </a:moveTo>
                <a:lnTo>
                  <a:pt x="4163568" y="32004"/>
                </a:lnTo>
                <a:lnTo>
                  <a:pt x="4160520" y="32766"/>
                </a:lnTo>
                <a:lnTo>
                  <a:pt x="4158996" y="35813"/>
                </a:lnTo>
                <a:lnTo>
                  <a:pt x="4160520" y="39624"/>
                </a:lnTo>
                <a:lnTo>
                  <a:pt x="4163568" y="40386"/>
                </a:lnTo>
                <a:lnTo>
                  <a:pt x="4190238" y="40386"/>
                </a:lnTo>
                <a:lnTo>
                  <a:pt x="4194048" y="39624"/>
                </a:lnTo>
                <a:lnTo>
                  <a:pt x="4194810" y="35813"/>
                </a:lnTo>
                <a:lnTo>
                  <a:pt x="4194048" y="32766"/>
                </a:lnTo>
                <a:lnTo>
                  <a:pt x="4190238" y="32004"/>
                </a:lnTo>
                <a:close/>
              </a:path>
              <a:path w="4361180" h="72389">
                <a:moveTo>
                  <a:pt x="4253484" y="32004"/>
                </a:moveTo>
                <a:lnTo>
                  <a:pt x="4226814" y="32004"/>
                </a:lnTo>
                <a:lnTo>
                  <a:pt x="4223004" y="32766"/>
                </a:lnTo>
                <a:lnTo>
                  <a:pt x="4222242" y="35813"/>
                </a:lnTo>
                <a:lnTo>
                  <a:pt x="4223004" y="39624"/>
                </a:lnTo>
                <a:lnTo>
                  <a:pt x="4226814" y="40386"/>
                </a:lnTo>
                <a:lnTo>
                  <a:pt x="4253484" y="40386"/>
                </a:lnTo>
                <a:lnTo>
                  <a:pt x="4256532" y="39624"/>
                </a:lnTo>
                <a:lnTo>
                  <a:pt x="4258056" y="35813"/>
                </a:lnTo>
                <a:lnTo>
                  <a:pt x="4256532" y="32766"/>
                </a:lnTo>
                <a:lnTo>
                  <a:pt x="4253484" y="32004"/>
                </a:lnTo>
                <a:close/>
              </a:path>
              <a:path w="4361180" h="72389">
                <a:moveTo>
                  <a:pt x="4289298" y="0"/>
                </a:moveTo>
                <a:lnTo>
                  <a:pt x="4312920" y="35813"/>
                </a:lnTo>
                <a:lnTo>
                  <a:pt x="4289298" y="72390"/>
                </a:lnTo>
                <a:lnTo>
                  <a:pt x="4351972" y="40386"/>
                </a:lnTo>
                <a:lnTo>
                  <a:pt x="4312920" y="40386"/>
                </a:lnTo>
                <a:lnTo>
                  <a:pt x="4315968" y="39624"/>
                </a:lnTo>
                <a:lnTo>
                  <a:pt x="4317492" y="35813"/>
                </a:lnTo>
                <a:lnTo>
                  <a:pt x="4315968" y="32766"/>
                </a:lnTo>
                <a:lnTo>
                  <a:pt x="4312920" y="32004"/>
                </a:lnTo>
                <a:lnTo>
                  <a:pt x="4353306" y="32004"/>
                </a:lnTo>
                <a:lnTo>
                  <a:pt x="4289298" y="0"/>
                </a:lnTo>
                <a:close/>
              </a:path>
              <a:path w="4361180" h="72389">
                <a:moveTo>
                  <a:pt x="4310407" y="32004"/>
                </a:moveTo>
                <a:lnTo>
                  <a:pt x="4289298" y="32004"/>
                </a:lnTo>
                <a:lnTo>
                  <a:pt x="4286250" y="32766"/>
                </a:lnTo>
                <a:lnTo>
                  <a:pt x="4284726" y="35813"/>
                </a:lnTo>
                <a:lnTo>
                  <a:pt x="4286250" y="39624"/>
                </a:lnTo>
                <a:lnTo>
                  <a:pt x="4289298" y="40386"/>
                </a:lnTo>
                <a:lnTo>
                  <a:pt x="4309967" y="40386"/>
                </a:lnTo>
                <a:lnTo>
                  <a:pt x="4312920" y="35813"/>
                </a:lnTo>
                <a:lnTo>
                  <a:pt x="4310407" y="32004"/>
                </a:lnTo>
                <a:close/>
              </a:path>
              <a:path w="4361180" h="72389">
                <a:moveTo>
                  <a:pt x="4353306" y="32004"/>
                </a:moveTo>
                <a:lnTo>
                  <a:pt x="4312920" y="32004"/>
                </a:lnTo>
                <a:lnTo>
                  <a:pt x="4315968" y="32766"/>
                </a:lnTo>
                <a:lnTo>
                  <a:pt x="4317492" y="35813"/>
                </a:lnTo>
                <a:lnTo>
                  <a:pt x="4315968" y="39624"/>
                </a:lnTo>
                <a:lnTo>
                  <a:pt x="4312920" y="40386"/>
                </a:lnTo>
                <a:lnTo>
                  <a:pt x="4351972" y="40386"/>
                </a:lnTo>
                <a:lnTo>
                  <a:pt x="4360926" y="35813"/>
                </a:lnTo>
                <a:lnTo>
                  <a:pt x="435330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2286458" y="4587346"/>
            <a:ext cx="981604" cy="661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6066" algn="r"/>
            <a:r>
              <a:rPr sz="1458" dirty="0">
                <a:latin typeface="Arial"/>
                <a:cs typeface="Arial"/>
              </a:rPr>
              <a:t>5</a:t>
            </a:r>
            <a:endParaRPr sz="1458">
              <a:latin typeface="Arial"/>
              <a:cs typeface="Arial"/>
            </a:endParaRPr>
          </a:p>
          <a:p>
            <a:pPr marL="12347">
              <a:lnSpc>
                <a:spcPts val="1274"/>
              </a:lnSpc>
              <a:spcBef>
                <a:spcPts val="807"/>
              </a:spcBef>
            </a:pPr>
            <a:r>
              <a:rPr sz="1069" b="1" spc="10" dirty="0">
                <a:latin typeface="Times New Roman"/>
                <a:cs typeface="Times New Roman"/>
              </a:rPr>
              <a:t>Queue: 15   3 </a:t>
            </a:r>
            <a:r>
              <a:rPr sz="1069" b="1" spc="185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  <a:p>
            <a:pPr marR="132112" algn="r">
              <a:lnSpc>
                <a:spcPts val="1274"/>
              </a:lnSpc>
            </a:pPr>
            <a:r>
              <a:rPr sz="1069" b="1" spc="10" dirty="0">
                <a:latin typeface="Times New Roman"/>
                <a:cs typeface="Times New Roman"/>
              </a:rPr>
              <a:t>Output: 14 </a:t>
            </a:r>
            <a:r>
              <a:rPr sz="1069" b="1" spc="209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214475" y="6817994"/>
            <a:ext cx="575381" cy="358687"/>
          </a:xfrm>
          <a:custGeom>
            <a:avLst/>
            <a:gdLst/>
            <a:ahLst/>
            <a:cxnLst/>
            <a:rect l="l" t="t" r="r" b="b"/>
            <a:pathLst>
              <a:path w="591820" h="368934">
                <a:moveTo>
                  <a:pt x="591312" y="0"/>
                </a:moveTo>
                <a:lnTo>
                  <a:pt x="0" y="36880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124959" y="6817994"/>
            <a:ext cx="527844" cy="358687"/>
          </a:xfrm>
          <a:custGeom>
            <a:avLst/>
            <a:gdLst/>
            <a:ahLst/>
            <a:cxnLst/>
            <a:rect l="l" t="t" r="r" b="b"/>
            <a:pathLst>
              <a:path w="542925" h="368934">
                <a:moveTo>
                  <a:pt x="0" y="0"/>
                </a:moveTo>
                <a:lnTo>
                  <a:pt x="542544" y="36880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789362" y="6562407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974" y="0"/>
                </a:moveTo>
                <a:lnTo>
                  <a:pt x="127088" y="6565"/>
                </a:lnTo>
                <a:lnTo>
                  <a:pt x="85795" y="25089"/>
                </a:lnTo>
                <a:lnTo>
                  <a:pt x="50768" y="53816"/>
                </a:lnTo>
                <a:lnTo>
                  <a:pt x="23678" y="90988"/>
                </a:lnTo>
                <a:lnTo>
                  <a:pt x="6198" y="134849"/>
                </a:lnTo>
                <a:lnTo>
                  <a:pt x="0" y="183642"/>
                </a:lnTo>
                <a:lnTo>
                  <a:pt x="6198" y="232755"/>
                </a:lnTo>
                <a:lnTo>
                  <a:pt x="23678" y="276831"/>
                </a:lnTo>
                <a:lnTo>
                  <a:pt x="50768" y="314134"/>
                </a:lnTo>
                <a:lnTo>
                  <a:pt x="85795" y="342928"/>
                </a:lnTo>
                <a:lnTo>
                  <a:pt x="127088" y="361477"/>
                </a:lnTo>
                <a:lnTo>
                  <a:pt x="172974" y="368046"/>
                </a:lnTo>
                <a:lnTo>
                  <a:pt x="218538" y="361477"/>
                </a:lnTo>
                <a:lnTo>
                  <a:pt x="259616" y="342928"/>
                </a:lnTo>
                <a:lnTo>
                  <a:pt x="294513" y="314134"/>
                </a:lnTo>
                <a:lnTo>
                  <a:pt x="321535" y="276831"/>
                </a:lnTo>
                <a:lnTo>
                  <a:pt x="338991" y="232755"/>
                </a:lnTo>
                <a:lnTo>
                  <a:pt x="345186" y="183642"/>
                </a:lnTo>
                <a:lnTo>
                  <a:pt x="338991" y="134849"/>
                </a:lnTo>
                <a:lnTo>
                  <a:pt x="321535" y="90988"/>
                </a:lnTo>
                <a:lnTo>
                  <a:pt x="294513" y="53816"/>
                </a:lnTo>
                <a:lnTo>
                  <a:pt x="259616" y="25089"/>
                </a:lnTo>
                <a:lnTo>
                  <a:pt x="218538" y="6565"/>
                </a:lnTo>
                <a:lnTo>
                  <a:pt x="172974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789362" y="6562407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974" y="0"/>
                </a:moveTo>
                <a:lnTo>
                  <a:pt x="127088" y="6565"/>
                </a:lnTo>
                <a:lnTo>
                  <a:pt x="85795" y="25089"/>
                </a:lnTo>
                <a:lnTo>
                  <a:pt x="50768" y="53816"/>
                </a:lnTo>
                <a:lnTo>
                  <a:pt x="23678" y="90988"/>
                </a:lnTo>
                <a:lnTo>
                  <a:pt x="6198" y="134849"/>
                </a:lnTo>
                <a:lnTo>
                  <a:pt x="0" y="183642"/>
                </a:lnTo>
                <a:lnTo>
                  <a:pt x="6198" y="232755"/>
                </a:lnTo>
                <a:lnTo>
                  <a:pt x="23678" y="276831"/>
                </a:lnTo>
                <a:lnTo>
                  <a:pt x="50768" y="314134"/>
                </a:lnTo>
                <a:lnTo>
                  <a:pt x="85795" y="342928"/>
                </a:lnTo>
                <a:lnTo>
                  <a:pt x="127088" y="361477"/>
                </a:lnTo>
                <a:lnTo>
                  <a:pt x="172974" y="368046"/>
                </a:lnTo>
                <a:lnTo>
                  <a:pt x="218538" y="361477"/>
                </a:lnTo>
                <a:lnTo>
                  <a:pt x="259616" y="342928"/>
                </a:lnTo>
                <a:lnTo>
                  <a:pt x="294513" y="314134"/>
                </a:lnTo>
                <a:lnTo>
                  <a:pt x="321535" y="276831"/>
                </a:lnTo>
                <a:lnTo>
                  <a:pt x="338991" y="232755"/>
                </a:lnTo>
                <a:lnTo>
                  <a:pt x="345186" y="183642"/>
                </a:lnTo>
                <a:lnTo>
                  <a:pt x="338991" y="134849"/>
                </a:lnTo>
                <a:lnTo>
                  <a:pt x="321535" y="90988"/>
                </a:lnTo>
                <a:lnTo>
                  <a:pt x="294513" y="53816"/>
                </a:lnTo>
                <a:lnTo>
                  <a:pt x="259616" y="25089"/>
                </a:lnTo>
                <a:lnTo>
                  <a:pt x="218538" y="6565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1352230" y="5372381"/>
            <a:ext cx="4852458" cy="149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393"/>
            <a:r>
              <a:rPr sz="1069" b="1" spc="10" dirty="0">
                <a:latin typeface="Times New Roman"/>
                <a:cs typeface="Times New Roman"/>
              </a:rPr>
              <a:t>Fig</a:t>
            </a:r>
            <a:r>
              <a:rPr sz="1069" b="1" spc="-78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15.4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98400"/>
              </a:lnSpc>
              <a:spcBef>
                <a:spcPts val="642"/>
              </a:spcBef>
            </a:pPr>
            <a:r>
              <a:rPr sz="1069" spc="5" dirty="0">
                <a:latin typeface="Times New Roman"/>
                <a:cs typeface="Times New Roman"/>
              </a:rPr>
              <a:t>In the above </a:t>
            </a:r>
            <a:r>
              <a:rPr sz="1069" i="1" spc="5" dirty="0">
                <a:latin typeface="Times New Roman"/>
                <a:cs typeface="Times New Roman"/>
              </a:rPr>
              <a:t>Queue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i="1" spc="10" dirty="0">
                <a:latin typeface="Times New Roman"/>
                <a:cs typeface="Times New Roman"/>
              </a:rPr>
              <a:t>15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3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9 </a:t>
            </a:r>
            <a:r>
              <a:rPr sz="1069" spc="10" dirty="0">
                <a:latin typeface="Times New Roman"/>
                <a:cs typeface="Times New Roman"/>
              </a:rPr>
              <a:t>have been </a:t>
            </a:r>
            <a:r>
              <a:rPr sz="1069" spc="5" dirty="0">
                <a:latin typeface="Times New Roman"/>
                <a:cs typeface="Times New Roman"/>
              </a:rPr>
              <a:t>inserted in </a:t>
            </a:r>
            <a:r>
              <a:rPr sz="1069" spc="10" dirty="0">
                <a:latin typeface="Times New Roman"/>
                <a:cs typeface="Times New Roman"/>
              </a:rPr>
              <a:t>the queue </a:t>
            </a:r>
            <a:r>
              <a:rPr sz="1069" spc="5" dirty="0">
                <a:latin typeface="Times New Roman"/>
                <a:cs typeface="Times New Roman"/>
              </a:rPr>
              <a:t>until </a:t>
            </a:r>
            <a:r>
              <a:rPr sz="1069" spc="10" dirty="0">
                <a:latin typeface="Times New Roman"/>
                <a:cs typeface="Times New Roman"/>
              </a:rPr>
              <a:t>now.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came back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starting </a:t>
            </a:r>
            <a:r>
              <a:rPr sz="1069" spc="10" dirty="0">
                <a:latin typeface="Times New Roman"/>
                <a:cs typeface="Times New Roman"/>
              </a:rPr>
              <a:t>point </a:t>
            </a:r>
            <a:r>
              <a:rPr sz="1069" spc="5" dirty="0">
                <a:latin typeface="Times New Roman"/>
                <a:cs typeface="Times New Roman"/>
              </a:rPr>
              <a:t>again </a:t>
            </a:r>
            <a:r>
              <a:rPr sz="1069" spc="10" dirty="0">
                <a:latin typeface="Times New Roman"/>
                <a:cs typeface="Times New Roman"/>
              </a:rPr>
              <a:t>and dequeued a node from the  queue. </a:t>
            </a:r>
            <a:r>
              <a:rPr sz="1069" spc="5" dirty="0">
                <a:latin typeface="Times New Roman"/>
                <a:cs typeface="Times New Roman"/>
              </a:rPr>
              <a:t>This time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10" dirty="0">
                <a:latin typeface="Times New Roman"/>
                <a:cs typeface="Times New Roman"/>
              </a:rPr>
              <a:t>15 </a:t>
            </a:r>
            <a:r>
              <a:rPr sz="1069" spc="10" dirty="0">
                <a:latin typeface="Times New Roman"/>
                <a:cs typeface="Times New Roman"/>
              </a:rPr>
              <a:t>came </a:t>
            </a:r>
            <a:r>
              <a:rPr sz="1069" spc="5" dirty="0">
                <a:latin typeface="Times New Roman"/>
                <a:cs typeface="Times New Roman"/>
              </a:rPr>
              <a:t>out. </a:t>
            </a:r>
            <a:r>
              <a:rPr sz="1069" spc="10" dirty="0">
                <a:latin typeface="Times New Roman"/>
                <a:cs typeface="Times New Roman"/>
              </a:rPr>
              <a:t>Firstly, the number </a:t>
            </a:r>
            <a:r>
              <a:rPr sz="1069" i="1" spc="10" dirty="0">
                <a:latin typeface="Times New Roman"/>
                <a:cs typeface="Times New Roman"/>
              </a:rPr>
              <a:t>15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printed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checked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dirty="0">
                <a:latin typeface="Times New Roman"/>
                <a:cs typeface="Times New Roman"/>
              </a:rPr>
              <a:t>its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child.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left child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(with number </a:t>
            </a:r>
            <a:r>
              <a:rPr sz="1069" i="1" spc="10" dirty="0">
                <a:latin typeface="Times New Roman"/>
                <a:cs typeface="Times New Roman"/>
              </a:rPr>
              <a:t>15) </a:t>
            </a:r>
            <a:r>
              <a:rPr sz="1069" spc="10" dirty="0">
                <a:latin typeface="Times New Roman"/>
                <a:cs typeface="Times New Roman"/>
              </a:rPr>
              <a:t>but the </a:t>
            </a:r>
            <a:r>
              <a:rPr sz="1069" spc="5" dirty="0">
                <a:latin typeface="Times New Roman"/>
                <a:cs typeface="Times New Roman"/>
              </a:rPr>
              <a:t>right child is there.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child is </a:t>
            </a:r>
            <a:r>
              <a:rPr sz="1069" spc="10" dirty="0">
                <a:latin typeface="Times New Roman"/>
                <a:cs typeface="Times New Roman"/>
              </a:rPr>
              <a:t>a node containing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5" dirty="0">
                <a:latin typeface="Times New Roman"/>
                <a:cs typeface="Times New Roman"/>
              </a:rPr>
              <a:t>18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is inserted 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queue.</a:t>
            </a:r>
            <a:endParaRPr sz="1069">
              <a:latin typeface="Times New Roman"/>
              <a:cs typeface="Times New Roman"/>
            </a:endParaRPr>
          </a:p>
          <a:p>
            <a:pPr marL="357444" algn="ctr">
              <a:spcBef>
                <a:spcPts val="398"/>
              </a:spcBef>
            </a:pPr>
            <a:r>
              <a:rPr sz="1458" spc="-5" dirty="0">
                <a:latin typeface="Times New Roman"/>
                <a:cs typeface="Times New Roman"/>
              </a:rPr>
              <a:t>14</a:t>
            </a:r>
            <a:endParaRPr sz="1458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974445" y="7125440"/>
            <a:ext cx="336462" cy="358687"/>
          </a:xfrm>
          <a:custGeom>
            <a:avLst/>
            <a:gdLst/>
            <a:ahLst/>
            <a:cxnLst/>
            <a:rect l="l" t="t" r="r" b="b"/>
            <a:pathLst>
              <a:path w="346075" h="368934">
                <a:moveTo>
                  <a:pt x="172974" y="0"/>
                </a:moveTo>
                <a:lnTo>
                  <a:pt x="127088" y="6568"/>
                </a:lnTo>
                <a:lnTo>
                  <a:pt x="85795" y="25117"/>
                </a:lnTo>
                <a:lnTo>
                  <a:pt x="50768" y="53911"/>
                </a:lnTo>
                <a:lnTo>
                  <a:pt x="23678" y="91214"/>
                </a:lnTo>
                <a:lnTo>
                  <a:pt x="6198" y="135290"/>
                </a:lnTo>
                <a:lnTo>
                  <a:pt x="0" y="184404"/>
                </a:lnTo>
                <a:lnTo>
                  <a:pt x="6198" y="233517"/>
                </a:lnTo>
                <a:lnTo>
                  <a:pt x="23678" y="277593"/>
                </a:lnTo>
                <a:lnTo>
                  <a:pt x="50768" y="314896"/>
                </a:lnTo>
                <a:lnTo>
                  <a:pt x="85795" y="343690"/>
                </a:lnTo>
                <a:lnTo>
                  <a:pt x="127088" y="362239"/>
                </a:lnTo>
                <a:lnTo>
                  <a:pt x="172974" y="368808"/>
                </a:lnTo>
                <a:lnTo>
                  <a:pt x="218859" y="362239"/>
                </a:lnTo>
                <a:lnTo>
                  <a:pt x="260152" y="343690"/>
                </a:lnTo>
                <a:lnTo>
                  <a:pt x="295179" y="314896"/>
                </a:lnTo>
                <a:lnTo>
                  <a:pt x="322269" y="277593"/>
                </a:lnTo>
                <a:lnTo>
                  <a:pt x="339749" y="233517"/>
                </a:lnTo>
                <a:lnTo>
                  <a:pt x="345947" y="184404"/>
                </a:lnTo>
                <a:lnTo>
                  <a:pt x="339749" y="135290"/>
                </a:lnTo>
                <a:lnTo>
                  <a:pt x="322269" y="91214"/>
                </a:lnTo>
                <a:lnTo>
                  <a:pt x="295179" y="53911"/>
                </a:lnTo>
                <a:lnTo>
                  <a:pt x="260152" y="25117"/>
                </a:lnTo>
                <a:lnTo>
                  <a:pt x="218859" y="6568"/>
                </a:lnTo>
                <a:lnTo>
                  <a:pt x="172974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974445" y="7125440"/>
            <a:ext cx="336462" cy="358687"/>
          </a:xfrm>
          <a:custGeom>
            <a:avLst/>
            <a:gdLst/>
            <a:ahLst/>
            <a:cxnLst/>
            <a:rect l="l" t="t" r="r" b="b"/>
            <a:pathLst>
              <a:path w="346075" h="368934">
                <a:moveTo>
                  <a:pt x="172974" y="0"/>
                </a:moveTo>
                <a:lnTo>
                  <a:pt x="127088" y="6568"/>
                </a:lnTo>
                <a:lnTo>
                  <a:pt x="85795" y="25117"/>
                </a:lnTo>
                <a:lnTo>
                  <a:pt x="50768" y="53911"/>
                </a:lnTo>
                <a:lnTo>
                  <a:pt x="23678" y="91214"/>
                </a:lnTo>
                <a:lnTo>
                  <a:pt x="6198" y="135290"/>
                </a:lnTo>
                <a:lnTo>
                  <a:pt x="0" y="184404"/>
                </a:lnTo>
                <a:lnTo>
                  <a:pt x="6198" y="233517"/>
                </a:lnTo>
                <a:lnTo>
                  <a:pt x="23678" y="277593"/>
                </a:lnTo>
                <a:lnTo>
                  <a:pt x="50768" y="314896"/>
                </a:lnTo>
                <a:lnTo>
                  <a:pt x="85795" y="343690"/>
                </a:lnTo>
                <a:lnTo>
                  <a:pt x="127088" y="362239"/>
                </a:lnTo>
                <a:lnTo>
                  <a:pt x="172974" y="368808"/>
                </a:lnTo>
                <a:lnTo>
                  <a:pt x="218859" y="362239"/>
                </a:lnTo>
                <a:lnTo>
                  <a:pt x="260152" y="343690"/>
                </a:lnTo>
                <a:lnTo>
                  <a:pt x="295179" y="314896"/>
                </a:lnTo>
                <a:lnTo>
                  <a:pt x="322269" y="277593"/>
                </a:lnTo>
                <a:lnTo>
                  <a:pt x="339749" y="233517"/>
                </a:lnTo>
                <a:lnTo>
                  <a:pt x="345947" y="184404"/>
                </a:lnTo>
                <a:lnTo>
                  <a:pt x="339749" y="135290"/>
                </a:lnTo>
                <a:lnTo>
                  <a:pt x="322269" y="91214"/>
                </a:lnTo>
                <a:lnTo>
                  <a:pt x="295179" y="53911"/>
                </a:lnTo>
                <a:lnTo>
                  <a:pt x="260152" y="25117"/>
                </a:lnTo>
                <a:lnTo>
                  <a:pt x="218859" y="6568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3079150" y="7194339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4</a:t>
            </a:r>
            <a:endParaRPr sz="1458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741209" y="7740332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974" y="0"/>
                </a:moveTo>
                <a:lnTo>
                  <a:pt x="127088" y="6565"/>
                </a:lnTo>
                <a:lnTo>
                  <a:pt x="85795" y="25089"/>
                </a:lnTo>
                <a:lnTo>
                  <a:pt x="50768" y="53816"/>
                </a:lnTo>
                <a:lnTo>
                  <a:pt x="23678" y="90988"/>
                </a:lnTo>
                <a:lnTo>
                  <a:pt x="6198" y="134849"/>
                </a:lnTo>
                <a:lnTo>
                  <a:pt x="0" y="183641"/>
                </a:lnTo>
                <a:lnTo>
                  <a:pt x="6198" y="232755"/>
                </a:lnTo>
                <a:lnTo>
                  <a:pt x="23678" y="276831"/>
                </a:lnTo>
                <a:lnTo>
                  <a:pt x="50768" y="314134"/>
                </a:lnTo>
                <a:lnTo>
                  <a:pt x="85795" y="342928"/>
                </a:lnTo>
                <a:lnTo>
                  <a:pt x="127088" y="361477"/>
                </a:lnTo>
                <a:lnTo>
                  <a:pt x="172974" y="368045"/>
                </a:lnTo>
                <a:lnTo>
                  <a:pt x="218803" y="361477"/>
                </a:lnTo>
                <a:lnTo>
                  <a:pt x="259954" y="342928"/>
                </a:lnTo>
                <a:lnTo>
                  <a:pt x="294798" y="314134"/>
                </a:lnTo>
                <a:lnTo>
                  <a:pt x="321705" y="276831"/>
                </a:lnTo>
                <a:lnTo>
                  <a:pt x="339044" y="232755"/>
                </a:lnTo>
                <a:lnTo>
                  <a:pt x="345186" y="183641"/>
                </a:lnTo>
                <a:lnTo>
                  <a:pt x="339044" y="134849"/>
                </a:lnTo>
                <a:lnTo>
                  <a:pt x="321705" y="90988"/>
                </a:lnTo>
                <a:lnTo>
                  <a:pt x="294798" y="53816"/>
                </a:lnTo>
                <a:lnTo>
                  <a:pt x="259954" y="25089"/>
                </a:lnTo>
                <a:lnTo>
                  <a:pt x="218803" y="6565"/>
                </a:lnTo>
                <a:lnTo>
                  <a:pt x="17297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741209" y="7740332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974" y="0"/>
                </a:moveTo>
                <a:lnTo>
                  <a:pt x="127088" y="6565"/>
                </a:lnTo>
                <a:lnTo>
                  <a:pt x="85795" y="25089"/>
                </a:lnTo>
                <a:lnTo>
                  <a:pt x="50768" y="53816"/>
                </a:lnTo>
                <a:lnTo>
                  <a:pt x="23678" y="90988"/>
                </a:lnTo>
                <a:lnTo>
                  <a:pt x="6198" y="134849"/>
                </a:lnTo>
                <a:lnTo>
                  <a:pt x="0" y="183641"/>
                </a:lnTo>
                <a:lnTo>
                  <a:pt x="6198" y="232755"/>
                </a:lnTo>
                <a:lnTo>
                  <a:pt x="23678" y="276831"/>
                </a:lnTo>
                <a:lnTo>
                  <a:pt x="50768" y="314134"/>
                </a:lnTo>
                <a:lnTo>
                  <a:pt x="85795" y="342928"/>
                </a:lnTo>
                <a:lnTo>
                  <a:pt x="127088" y="361477"/>
                </a:lnTo>
                <a:lnTo>
                  <a:pt x="172974" y="368045"/>
                </a:lnTo>
                <a:lnTo>
                  <a:pt x="218803" y="361477"/>
                </a:lnTo>
                <a:lnTo>
                  <a:pt x="259954" y="342928"/>
                </a:lnTo>
                <a:lnTo>
                  <a:pt x="294798" y="314134"/>
                </a:lnTo>
                <a:lnTo>
                  <a:pt x="321705" y="276831"/>
                </a:lnTo>
                <a:lnTo>
                  <a:pt x="339044" y="232755"/>
                </a:lnTo>
                <a:lnTo>
                  <a:pt x="345186" y="183641"/>
                </a:lnTo>
                <a:lnTo>
                  <a:pt x="339044" y="134849"/>
                </a:lnTo>
                <a:lnTo>
                  <a:pt x="321705" y="90988"/>
                </a:lnTo>
                <a:lnTo>
                  <a:pt x="294798" y="53816"/>
                </a:lnTo>
                <a:lnTo>
                  <a:pt x="259954" y="25089"/>
                </a:lnTo>
                <a:lnTo>
                  <a:pt x="218803" y="6565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3845913" y="7810711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9</a:t>
            </a:r>
            <a:endParaRPr sz="1458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262629" y="7432146"/>
            <a:ext cx="527226" cy="359304"/>
          </a:xfrm>
          <a:custGeom>
            <a:avLst/>
            <a:gdLst/>
            <a:ahLst/>
            <a:cxnLst/>
            <a:rect l="l" t="t" r="r" b="b"/>
            <a:pathLst>
              <a:path w="542289" h="369570">
                <a:moveTo>
                  <a:pt x="0" y="0"/>
                </a:moveTo>
                <a:lnTo>
                  <a:pt x="541781" y="3695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3262629" y="8201130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212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1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2" y="368045"/>
                </a:lnTo>
                <a:lnTo>
                  <a:pt x="218097" y="361477"/>
                </a:lnTo>
                <a:lnTo>
                  <a:pt x="259390" y="342928"/>
                </a:lnTo>
                <a:lnTo>
                  <a:pt x="294417" y="314134"/>
                </a:lnTo>
                <a:lnTo>
                  <a:pt x="321507" y="276831"/>
                </a:lnTo>
                <a:lnTo>
                  <a:pt x="338987" y="232755"/>
                </a:lnTo>
                <a:lnTo>
                  <a:pt x="345186" y="183641"/>
                </a:lnTo>
                <a:lnTo>
                  <a:pt x="338987" y="134849"/>
                </a:lnTo>
                <a:lnTo>
                  <a:pt x="321507" y="90988"/>
                </a:lnTo>
                <a:lnTo>
                  <a:pt x="294417" y="53816"/>
                </a:lnTo>
                <a:lnTo>
                  <a:pt x="259390" y="25089"/>
                </a:lnTo>
                <a:lnTo>
                  <a:pt x="218097" y="6565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 txBox="1"/>
          <p:nvPr/>
        </p:nvSpPr>
        <p:spPr>
          <a:xfrm>
            <a:off x="3365853" y="8270029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7</a:t>
            </a:r>
            <a:endParaRPr sz="1458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550073" y="8047037"/>
            <a:ext cx="239535" cy="204964"/>
          </a:xfrm>
          <a:custGeom>
            <a:avLst/>
            <a:gdLst/>
            <a:ahLst/>
            <a:cxnLst/>
            <a:rect l="l" t="t" r="r" b="b"/>
            <a:pathLst>
              <a:path w="246379" h="210820">
                <a:moveTo>
                  <a:pt x="246125" y="0"/>
                </a:moveTo>
                <a:lnTo>
                  <a:pt x="0" y="2103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2208424" y="7740332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211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1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1" y="368045"/>
                </a:lnTo>
                <a:lnTo>
                  <a:pt x="218097" y="361477"/>
                </a:lnTo>
                <a:lnTo>
                  <a:pt x="259390" y="342928"/>
                </a:lnTo>
                <a:lnTo>
                  <a:pt x="294417" y="314134"/>
                </a:lnTo>
                <a:lnTo>
                  <a:pt x="321507" y="276831"/>
                </a:lnTo>
                <a:lnTo>
                  <a:pt x="338987" y="232755"/>
                </a:lnTo>
                <a:lnTo>
                  <a:pt x="345185" y="183641"/>
                </a:lnTo>
                <a:lnTo>
                  <a:pt x="338987" y="134849"/>
                </a:lnTo>
                <a:lnTo>
                  <a:pt x="321507" y="90988"/>
                </a:lnTo>
                <a:lnTo>
                  <a:pt x="294417" y="53816"/>
                </a:lnTo>
                <a:lnTo>
                  <a:pt x="259390" y="25089"/>
                </a:lnTo>
                <a:lnTo>
                  <a:pt x="218097" y="6565"/>
                </a:lnTo>
                <a:lnTo>
                  <a:pt x="17221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2208424" y="7740332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211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1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1" y="368045"/>
                </a:lnTo>
                <a:lnTo>
                  <a:pt x="218097" y="361477"/>
                </a:lnTo>
                <a:lnTo>
                  <a:pt x="259390" y="342928"/>
                </a:lnTo>
                <a:lnTo>
                  <a:pt x="294417" y="314134"/>
                </a:lnTo>
                <a:lnTo>
                  <a:pt x="321507" y="276831"/>
                </a:lnTo>
                <a:lnTo>
                  <a:pt x="338987" y="232755"/>
                </a:lnTo>
                <a:lnTo>
                  <a:pt x="345185" y="183641"/>
                </a:lnTo>
                <a:lnTo>
                  <a:pt x="338987" y="134849"/>
                </a:lnTo>
                <a:lnTo>
                  <a:pt x="321507" y="90988"/>
                </a:lnTo>
                <a:lnTo>
                  <a:pt x="294417" y="53816"/>
                </a:lnTo>
                <a:lnTo>
                  <a:pt x="259390" y="25089"/>
                </a:lnTo>
                <a:lnTo>
                  <a:pt x="218097" y="6565"/>
                </a:lnTo>
                <a:lnTo>
                  <a:pt x="17221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 txBox="1"/>
          <p:nvPr/>
        </p:nvSpPr>
        <p:spPr>
          <a:xfrm>
            <a:off x="2312387" y="7810711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3</a:t>
            </a:r>
            <a:endParaRPr sz="1458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495867" y="7432146"/>
            <a:ext cx="527844" cy="359304"/>
          </a:xfrm>
          <a:custGeom>
            <a:avLst/>
            <a:gdLst/>
            <a:ahLst/>
            <a:cxnLst/>
            <a:rect l="l" t="t" r="r" b="b"/>
            <a:pathLst>
              <a:path w="542925" h="369570">
                <a:moveTo>
                  <a:pt x="542544" y="0"/>
                </a:moveTo>
                <a:lnTo>
                  <a:pt x="0" y="3695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2735157" y="8713047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973" y="0"/>
                </a:moveTo>
                <a:lnTo>
                  <a:pt x="127088" y="6568"/>
                </a:lnTo>
                <a:lnTo>
                  <a:pt x="85795" y="25117"/>
                </a:lnTo>
                <a:lnTo>
                  <a:pt x="50768" y="53911"/>
                </a:lnTo>
                <a:lnTo>
                  <a:pt x="23678" y="91214"/>
                </a:lnTo>
                <a:lnTo>
                  <a:pt x="6198" y="135290"/>
                </a:lnTo>
                <a:lnTo>
                  <a:pt x="0" y="184404"/>
                </a:lnTo>
                <a:lnTo>
                  <a:pt x="6198" y="233196"/>
                </a:lnTo>
                <a:lnTo>
                  <a:pt x="23678" y="277057"/>
                </a:lnTo>
                <a:lnTo>
                  <a:pt x="50768" y="314229"/>
                </a:lnTo>
                <a:lnTo>
                  <a:pt x="85795" y="342956"/>
                </a:lnTo>
                <a:lnTo>
                  <a:pt x="127088" y="361480"/>
                </a:lnTo>
                <a:lnTo>
                  <a:pt x="172973" y="368046"/>
                </a:lnTo>
                <a:lnTo>
                  <a:pt x="218803" y="361480"/>
                </a:lnTo>
                <a:lnTo>
                  <a:pt x="259954" y="342956"/>
                </a:lnTo>
                <a:lnTo>
                  <a:pt x="294798" y="314229"/>
                </a:lnTo>
                <a:lnTo>
                  <a:pt x="321705" y="277057"/>
                </a:lnTo>
                <a:lnTo>
                  <a:pt x="339044" y="233196"/>
                </a:lnTo>
                <a:lnTo>
                  <a:pt x="345185" y="184404"/>
                </a:lnTo>
                <a:lnTo>
                  <a:pt x="339044" y="135290"/>
                </a:lnTo>
                <a:lnTo>
                  <a:pt x="321705" y="91214"/>
                </a:lnTo>
                <a:lnTo>
                  <a:pt x="294798" y="53911"/>
                </a:lnTo>
                <a:lnTo>
                  <a:pt x="259954" y="25117"/>
                </a:lnTo>
                <a:lnTo>
                  <a:pt x="218803" y="6568"/>
                </a:lnTo>
                <a:lnTo>
                  <a:pt x="17297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023341" y="8507836"/>
            <a:ext cx="287690" cy="256822"/>
          </a:xfrm>
          <a:custGeom>
            <a:avLst/>
            <a:gdLst/>
            <a:ahLst/>
            <a:cxnLst/>
            <a:rect l="l" t="t" r="r" b="b"/>
            <a:pathLst>
              <a:path w="295910" h="264159">
                <a:moveTo>
                  <a:pt x="0" y="263652"/>
                </a:moveTo>
                <a:lnTo>
                  <a:pt x="29565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4556125" y="7125440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4">
                <a:moveTo>
                  <a:pt x="172212" y="0"/>
                </a:moveTo>
                <a:lnTo>
                  <a:pt x="126647" y="6568"/>
                </a:lnTo>
                <a:lnTo>
                  <a:pt x="85569" y="25117"/>
                </a:lnTo>
                <a:lnTo>
                  <a:pt x="50673" y="53911"/>
                </a:lnTo>
                <a:lnTo>
                  <a:pt x="23650" y="91214"/>
                </a:lnTo>
                <a:lnTo>
                  <a:pt x="6194" y="135290"/>
                </a:lnTo>
                <a:lnTo>
                  <a:pt x="0" y="184404"/>
                </a:lnTo>
                <a:lnTo>
                  <a:pt x="6194" y="233517"/>
                </a:lnTo>
                <a:lnTo>
                  <a:pt x="23650" y="277593"/>
                </a:lnTo>
                <a:lnTo>
                  <a:pt x="50673" y="314896"/>
                </a:lnTo>
                <a:lnTo>
                  <a:pt x="85569" y="343690"/>
                </a:lnTo>
                <a:lnTo>
                  <a:pt x="126647" y="362239"/>
                </a:lnTo>
                <a:lnTo>
                  <a:pt x="172212" y="368808"/>
                </a:lnTo>
                <a:lnTo>
                  <a:pt x="218097" y="362239"/>
                </a:lnTo>
                <a:lnTo>
                  <a:pt x="259390" y="343690"/>
                </a:lnTo>
                <a:lnTo>
                  <a:pt x="294417" y="314896"/>
                </a:lnTo>
                <a:lnTo>
                  <a:pt x="321507" y="277593"/>
                </a:lnTo>
                <a:lnTo>
                  <a:pt x="338987" y="233517"/>
                </a:lnTo>
                <a:lnTo>
                  <a:pt x="345186" y="184404"/>
                </a:lnTo>
                <a:lnTo>
                  <a:pt x="338987" y="135290"/>
                </a:lnTo>
                <a:lnTo>
                  <a:pt x="321507" y="91214"/>
                </a:lnTo>
                <a:lnTo>
                  <a:pt x="294417" y="53911"/>
                </a:lnTo>
                <a:lnTo>
                  <a:pt x="259390" y="25117"/>
                </a:lnTo>
                <a:lnTo>
                  <a:pt x="218097" y="6568"/>
                </a:lnTo>
                <a:lnTo>
                  <a:pt x="172212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4556125" y="7125440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4">
                <a:moveTo>
                  <a:pt x="172212" y="0"/>
                </a:moveTo>
                <a:lnTo>
                  <a:pt x="126647" y="6568"/>
                </a:lnTo>
                <a:lnTo>
                  <a:pt x="85569" y="25117"/>
                </a:lnTo>
                <a:lnTo>
                  <a:pt x="50673" y="53911"/>
                </a:lnTo>
                <a:lnTo>
                  <a:pt x="23650" y="91214"/>
                </a:lnTo>
                <a:lnTo>
                  <a:pt x="6194" y="135290"/>
                </a:lnTo>
                <a:lnTo>
                  <a:pt x="0" y="184404"/>
                </a:lnTo>
                <a:lnTo>
                  <a:pt x="6194" y="233517"/>
                </a:lnTo>
                <a:lnTo>
                  <a:pt x="23650" y="277593"/>
                </a:lnTo>
                <a:lnTo>
                  <a:pt x="50673" y="314896"/>
                </a:lnTo>
                <a:lnTo>
                  <a:pt x="85569" y="343690"/>
                </a:lnTo>
                <a:lnTo>
                  <a:pt x="126647" y="362239"/>
                </a:lnTo>
                <a:lnTo>
                  <a:pt x="172212" y="368808"/>
                </a:lnTo>
                <a:lnTo>
                  <a:pt x="218097" y="362239"/>
                </a:lnTo>
                <a:lnTo>
                  <a:pt x="259390" y="343690"/>
                </a:lnTo>
                <a:lnTo>
                  <a:pt x="294417" y="314896"/>
                </a:lnTo>
                <a:lnTo>
                  <a:pt x="321507" y="277593"/>
                </a:lnTo>
                <a:lnTo>
                  <a:pt x="338987" y="233517"/>
                </a:lnTo>
                <a:lnTo>
                  <a:pt x="345186" y="184404"/>
                </a:lnTo>
                <a:lnTo>
                  <a:pt x="338987" y="135290"/>
                </a:lnTo>
                <a:lnTo>
                  <a:pt x="321507" y="91214"/>
                </a:lnTo>
                <a:lnTo>
                  <a:pt x="294417" y="53911"/>
                </a:lnTo>
                <a:lnTo>
                  <a:pt x="259390" y="25117"/>
                </a:lnTo>
                <a:lnTo>
                  <a:pt x="218097" y="6568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/>
          <p:nvPr/>
        </p:nvSpPr>
        <p:spPr>
          <a:xfrm>
            <a:off x="4608231" y="7194339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15</a:t>
            </a:r>
            <a:endParaRPr sz="1458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322888" y="7740332"/>
            <a:ext cx="335227" cy="358069"/>
          </a:xfrm>
          <a:custGeom>
            <a:avLst/>
            <a:gdLst/>
            <a:ahLst/>
            <a:cxnLst/>
            <a:rect l="l" t="t" r="r" b="b"/>
            <a:pathLst>
              <a:path w="344804" h="368300">
                <a:moveTo>
                  <a:pt x="172212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1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2" y="368045"/>
                </a:lnTo>
                <a:lnTo>
                  <a:pt x="218041" y="361477"/>
                </a:lnTo>
                <a:lnTo>
                  <a:pt x="259192" y="342928"/>
                </a:lnTo>
                <a:lnTo>
                  <a:pt x="294036" y="314134"/>
                </a:lnTo>
                <a:lnTo>
                  <a:pt x="320943" y="276831"/>
                </a:lnTo>
                <a:lnTo>
                  <a:pt x="338282" y="232755"/>
                </a:lnTo>
                <a:lnTo>
                  <a:pt x="344424" y="183641"/>
                </a:lnTo>
                <a:lnTo>
                  <a:pt x="338282" y="134849"/>
                </a:lnTo>
                <a:lnTo>
                  <a:pt x="320943" y="90988"/>
                </a:lnTo>
                <a:lnTo>
                  <a:pt x="294036" y="53816"/>
                </a:lnTo>
                <a:lnTo>
                  <a:pt x="259192" y="25089"/>
                </a:lnTo>
                <a:lnTo>
                  <a:pt x="218041" y="6565"/>
                </a:lnTo>
                <a:lnTo>
                  <a:pt x="1722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5322888" y="7740332"/>
            <a:ext cx="335227" cy="358069"/>
          </a:xfrm>
          <a:custGeom>
            <a:avLst/>
            <a:gdLst/>
            <a:ahLst/>
            <a:cxnLst/>
            <a:rect l="l" t="t" r="r" b="b"/>
            <a:pathLst>
              <a:path w="344804" h="368300">
                <a:moveTo>
                  <a:pt x="172212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1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2" y="368045"/>
                </a:lnTo>
                <a:lnTo>
                  <a:pt x="218041" y="361477"/>
                </a:lnTo>
                <a:lnTo>
                  <a:pt x="259192" y="342928"/>
                </a:lnTo>
                <a:lnTo>
                  <a:pt x="294036" y="314134"/>
                </a:lnTo>
                <a:lnTo>
                  <a:pt x="320943" y="276831"/>
                </a:lnTo>
                <a:lnTo>
                  <a:pt x="338282" y="232755"/>
                </a:lnTo>
                <a:lnTo>
                  <a:pt x="344424" y="183641"/>
                </a:lnTo>
                <a:lnTo>
                  <a:pt x="338282" y="134849"/>
                </a:lnTo>
                <a:lnTo>
                  <a:pt x="320943" y="90988"/>
                </a:lnTo>
                <a:lnTo>
                  <a:pt x="294036" y="53816"/>
                </a:lnTo>
                <a:lnTo>
                  <a:pt x="259192" y="25089"/>
                </a:lnTo>
                <a:lnTo>
                  <a:pt x="218041" y="6565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 txBox="1"/>
          <p:nvPr/>
        </p:nvSpPr>
        <p:spPr>
          <a:xfrm>
            <a:off x="5374993" y="7810711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18</a:t>
            </a:r>
            <a:endParaRPr sz="1458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843568" y="7432146"/>
            <a:ext cx="527226" cy="359304"/>
          </a:xfrm>
          <a:custGeom>
            <a:avLst/>
            <a:gdLst/>
            <a:ahLst/>
            <a:cxnLst/>
            <a:rect l="l" t="t" r="r" b="b"/>
            <a:pathLst>
              <a:path w="542289" h="369570">
                <a:moveTo>
                  <a:pt x="0" y="0"/>
                </a:moveTo>
                <a:lnTo>
                  <a:pt x="541782" y="3695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4843568" y="8201130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974" y="0"/>
                </a:moveTo>
                <a:lnTo>
                  <a:pt x="127088" y="6565"/>
                </a:lnTo>
                <a:lnTo>
                  <a:pt x="85795" y="25089"/>
                </a:lnTo>
                <a:lnTo>
                  <a:pt x="50768" y="53816"/>
                </a:lnTo>
                <a:lnTo>
                  <a:pt x="23678" y="90988"/>
                </a:lnTo>
                <a:lnTo>
                  <a:pt x="6198" y="134849"/>
                </a:lnTo>
                <a:lnTo>
                  <a:pt x="0" y="183641"/>
                </a:lnTo>
                <a:lnTo>
                  <a:pt x="6198" y="232755"/>
                </a:lnTo>
                <a:lnTo>
                  <a:pt x="23678" y="276831"/>
                </a:lnTo>
                <a:lnTo>
                  <a:pt x="50768" y="314134"/>
                </a:lnTo>
                <a:lnTo>
                  <a:pt x="85795" y="342928"/>
                </a:lnTo>
                <a:lnTo>
                  <a:pt x="127088" y="361477"/>
                </a:lnTo>
                <a:lnTo>
                  <a:pt x="172974" y="368045"/>
                </a:lnTo>
                <a:lnTo>
                  <a:pt x="218538" y="361477"/>
                </a:lnTo>
                <a:lnTo>
                  <a:pt x="259616" y="342928"/>
                </a:lnTo>
                <a:lnTo>
                  <a:pt x="294513" y="314134"/>
                </a:lnTo>
                <a:lnTo>
                  <a:pt x="321535" y="276831"/>
                </a:lnTo>
                <a:lnTo>
                  <a:pt x="338991" y="232755"/>
                </a:lnTo>
                <a:lnTo>
                  <a:pt x="345186" y="183641"/>
                </a:lnTo>
                <a:lnTo>
                  <a:pt x="338991" y="134849"/>
                </a:lnTo>
                <a:lnTo>
                  <a:pt x="321535" y="90988"/>
                </a:lnTo>
                <a:lnTo>
                  <a:pt x="294513" y="53816"/>
                </a:lnTo>
                <a:lnTo>
                  <a:pt x="259616" y="25089"/>
                </a:lnTo>
                <a:lnTo>
                  <a:pt x="218538" y="6565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 txBox="1"/>
          <p:nvPr/>
        </p:nvSpPr>
        <p:spPr>
          <a:xfrm>
            <a:off x="4895674" y="8270029"/>
            <a:ext cx="23398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" dirty="0">
                <a:latin typeface="Arial"/>
                <a:cs typeface="Arial"/>
              </a:rPr>
              <a:t>16</a:t>
            </a:r>
            <a:endParaRPr sz="1458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131011" y="8047037"/>
            <a:ext cx="239535" cy="204964"/>
          </a:xfrm>
          <a:custGeom>
            <a:avLst/>
            <a:gdLst/>
            <a:ahLst/>
            <a:cxnLst/>
            <a:rect l="l" t="t" r="r" b="b"/>
            <a:pathLst>
              <a:path w="246379" h="210820">
                <a:moveTo>
                  <a:pt x="246125" y="0"/>
                </a:moveTo>
                <a:lnTo>
                  <a:pt x="0" y="2103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5802207" y="8201130"/>
            <a:ext cx="335227" cy="358069"/>
          </a:xfrm>
          <a:custGeom>
            <a:avLst/>
            <a:gdLst/>
            <a:ahLst/>
            <a:cxnLst/>
            <a:rect l="l" t="t" r="r" b="b"/>
            <a:pathLst>
              <a:path w="344804" h="368300">
                <a:moveTo>
                  <a:pt x="172212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1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2" y="368045"/>
                </a:lnTo>
                <a:lnTo>
                  <a:pt x="218041" y="361477"/>
                </a:lnTo>
                <a:lnTo>
                  <a:pt x="259192" y="342928"/>
                </a:lnTo>
                <a:lnTo>
                  <a:pt x="294036" y="314134"/>
                </a:lnTo>
                <a:lnTo>
                  <a:pt x="320943" y="276831"/>
                </a:lnTo>
                <a:lnTo>
                  <a:pt x="338282" y="232755"/>
                </a:lnTo>
                <a:lnTo>
                  <a:pt x="344424" y="183641"/>
                </a:lnTo>
                <a:lnTo>
                  <a:pt x="338282" y="134849"/>
                </a:lnTo>
                <a:lnTo>
                  <a:pt x="320943" y="90988"/>
                </a:lnTo>
                <a:lnTo>
                  <a:pt x="294036" y="53816"/>
                </a:lnTo>
                <a:lnTo>
                  <a:pt x="259192" y="25089"/>
                </a:lnTo>
                <a:lnTo>
                  <a:pt x="218041" y="6565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 txBox="1"/>
          <p:nvPr/>
        </p:nvSpPr>
        <p:spPr>
          <a:xfrm>
            <a:off x="5854312" y="8270029"/>
            <a:ext cx="23212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20</a:t>
            </a:r>
            <a:endParaRPr sz="1458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610331" y="8047037"/>
            <a:ext cx="239535" cy="204964"/>
          </a:xfrm>
          <a:custGeom>
            <a:avLst/>
            <a:gdLst/>
            <a:ahLst/>
            <a:cxnLst/>
            <a:rect l="l" t="t" r="r" b="b"/>
            <a:pathLst>
              <a:path w="246379" h="210820">
                <a:moveTo>
                  <a:pt x="0" y="0"/>
                </a:moveTo>
                <a:lnTo>
                  <a:pt x="246125" y="2103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5370301" y="8713047"/>
            <a:ext cx="336462" cy="358069"/>
          </a:xfrm>
          <a:custGeom>
            <a:avLst/>
            <a:gdLst/>
            <a:ahLst/>
            <a:cxnLst/>
            <a:rect l="l" t="t" r="r" b="b"/>
            <a:pathLst>
              <a:path w="346075" h="368300">
                <a:moveTo>
                  <a:pt x="172974" y="0"/>
                </a:moveTo>
                <a:lnTo>
                  <a:pt x="127088" y="6568"/>
                </a:lnTo>
                <a:lnTo>
                  <a:pt x="85795" y="25117"/>
                </a:lnTo>
                <a:lnTo>
                  <a:pt x="50768" y="53911"/>
                </a:lnTo>
                <a:lnTo>
                  <a:pt x="23678" y="91214"/>
                </a:lnTo>
                <a:lnTo>
                  <a:pt x="6198" y="135290"/>
                </a:lnTo>
                <a:lnTo>
                  <a:pt x="0" y="184404"/>
                </a:lnTo>
                <a:lnTo>
                  <a:pt x="6198" y="233196"/>
                </a:lnTo>
                <a:lnTo>
                  <a:pt x="23678" y="277057"/>
                </a:lnTo>
                <a:lnTo>
                  <a:pt x="50768" y="314229"/>
                </a:lnTo>
                <a:lnTo>
                  <a:pt x="85795" y="342956"/>
                </a:lnTo>
                <a:lnTo>
                  <a:pt x="127088" y="361480"/>
                </a:lnTo>
                <a:lnTo>
                  <a:pt x="172974" y="368046"/>
                </a:lnTo>
                <a:lnTo>
                  <a:pt x="218859" y="361480"/>
                </a:lnTo>
                <a:lnTo>
                  <a:pt x="260152" y="342956"/>
                </a:lnTo>
                <a:lnTo>
                  <a:pt x="295179" y="314229"/>
                </a:lnTo>
                <a:lnTo>
                  <a:pt x="322269" y="277057"/>
                </a:lnTo>
                <a:lnTo>
                  <a:pt x="339749" y="233196"/>
                </a:lnTo>
                <a:lnTo>
                  <a:pt x="345948" y="184404"/>
                </a:lnTo>
                <a:lnTo>
                  <a:pt x="339749" y="135290"/>
                </a:lnTo>
                <a:lnTo>
                  <a:pt x="322269" y="91214"/>
                </a:lnTo>
                <a:lnTo>
                  <a:pt x="295179" y="53911"/>
                </a:lnTo>
                <a:lnTo>
                  <a:pt x="260152" y="25117"/>
                </a:lnTo>
                <a:lnTo>
                  <a:pt x="218859" y="6568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 txBox="1"/>
          <p:nvPr/>
        </p:nvSpPr>
        <p:spPr>
          <a:xfrm>
            <a:off x="5422407" y="8783425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17</a:t>
            </a:r>
            <a:endParaRPr sz="1458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131011" y="8507836"/>
            <a:ext cx="287690" cy="256822"/>
          </a:xfrm>
          <a:custGeom>
            <a:avLst/>
            <a:gdLst/>
            <a:ahLst/>
            <a:cxnLst/>
            <a:rect l="l" t="t" r="r" b="b"/>
            <a:pathLst>
              <a:path w="295910" h="264159">
                <a:moveTo>
                  <a:pt x="295655" y="263652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3478953" y="6732059"/>
            <a:ext cx="981604" cy="69762"/>
          </a:xfrm>
          <a:custGeom>
            <a:avLst/>
            <a:gdLst/>
            <a:ahLst/>
            <a:cxnLst/>
            <a:rect l="l" t="t" r="r" b="b"/>
            <a:pathLst>
              <a:path w="1009650" h="71754">
                <a:moveTo>
                  <a:pt x="23622" y="11430"/>
                </a:moveTo>
                <a:lnTo>
                  <a:pt x="0" y="35813"/>
                </a:lnTo>
                <a:lnTo>
                  <a:pt x="23622" y="59436"/>
                </a:lnTo>
                <a:lnTo>
                  <a:pt x="45646" y="38100"/>
                </a:lnTo>
                <a:lnTo>
                  <a:pt x="23622" y="38100"/>
                </a:lnTo>
                <a:lnTo>
                  <a:pt x="22098" y="37337"/>
                </a:lnTo>
                <a:lnTo>
                  <a:pt x="20574" y="35813"/>
                </a:lnTo>
                <a:lnTo>
                  <a:pt x="22098" y="33527"/>
                </a:lnTo>
                <a:lnTo>
                  <a:pt x="23622" y="32765"/>
                </a:lnTo>
                <a:lnTo>
                  <a:pt x="44958" y="32765"/>
                </a:lnTo>
                <a:lnTo>
                  <a:pt x="23622" y="11430"/>
                </a:lnTo>
                <a:close/>
              </a:path>
              <a:path w="1009650" h="71754">
                <a:moveTo>
                  <a:pt x="41910" y="32765"/>
                </a:moveTo>
                <a:lnTo>
                  <a:pt x="23622" y="32765"/>
                </a:lnTo>
                <a:lnTo>
                  <a:pt x="22098" y="33527"/>
                </a:lnTo>
                <a:lnTo>
                  <a:pt x="20574" y="35813"/>
                </a:lnTo>
                <a:lnTo>
                  <a:pt x="22098" y="37337"/>
                </a:lnTo>
                <a:lnTo>
                  <a:pt x="23622" y="38100"/>
                </a:lnTo>
                <a:lnTo>
                  <a:pt x="41910" y="38100"/>
                </a:lnTo>
                <a:lnTo>
                  <a:pt x="44196" y="37337"/>
                </a:lnTo>
                <a:lnTo>
                  <a:pt x="44958" y="35813"/>
                </a:lnTo>
                <a:lnTo>
                  <a:pt x="44196" y="33527"/>
                </a:lnTo>
                <a:lnTo>
                  <a:pt x="41910" y="32765"/>
                </a:lnTo>
                <a:close/>
              </a:path>
              <a:path w="1009650" h="71754">
                <a:moveTo>
                  <a:pt x="44958" y="32765"/>
                </a:moveTo>
                <a:lnTo>
                  <a:pt x="41910" y="32765"/>
                </a:lnTo>
                <a:lnTo>
                  <a:pt x="44196" y="33527"/>
                </a:lnTo>
                <a:lnTo>
                  <a:pt x="44958" y="35813"/>
                </a:lnTo>
                <a:lnTo>
                  <a:pt x="44196" y="37337"/>
                </a:lnTo>
                <a:lnTo>
                  <a:pt x="41910" y="38100"/>
                </a:lnTo>
                <a:lnTo>
                  <a:pt x="45646" y="38100"/>
                </a:lnTo>
                <a:lnTo>
                  <a:pt x="48006" y="35813"/>
                </a:lnTo>
                <a:lnTo>
                  <a:pt x="44958" y="32765"/>
                </a:lnTo>
                <a:close/>
              </a:path>
              <a:path w="1009650" h="71754">
                <a:moveTo>
                  <a:pt x="83820" y="32765"/>
                </a:moveTo>
                <a:lnTo>
                  <a:pt x="65532" y="32765"/>
                </a:lnTo>
                <a:lnTo>
                  <a:pt x="64008" y="33527"/>
                </a:lnTo>
                <a:lnTo>
                  <a:pt x="62484" y="35813"/>
                </a:lnTo>
                <a:lnTo>
                  <a:pt x="64008" y="37337"/>
                </a:lnTo>
                <a:lnTo>
                  <a:pt x="65532" y="38100"/>
                </a:lnTo>
                <a:lnTo>
                  <a:pt x="83820" y="38100"/>
                </a:lnTo>
                <a:lnTo>
                  <a:pt x="85344" y="37337"/>
                </a:lnTo>
                <a:lnTo>
                  <a:pt x="86868" y="35813"/>
                </a:lnTo>
                <a:lnTo>
                  <a:pt x="85344" y="33527"/>
                </a:lnTo>
                <a:lnTo>
                  <a:pt x="83820" y="32765"/>
                </a:lnTo>
                <a:close/>
              </a:path>
              <a:path w="1009650" h="71754">
                <a:moveTo>
                  <a:pt x="125730" y="32765"/>
                </a:moveTo>
                <a:lnTo>
                  <a:pt x="107442" y="32765"/>
                </a:lnTo>
                <a:lnTo>
                  <a:pt x="105156" y="33527"/>
                </a:lnTo>
                <a:lnTo>
                  <a:pt x="104394" y="35813"/>
                </a:lnTo>
                <a:lnTo>
                  <a:pt x="105156" y="37337"/>
                </a:lnTo>
                <a:lnTo>
                  <a:pt x="107442" y="38100"/>
                </a:lnTo>
                <a:lnTo>
                  <a:pt x="125730" y="38100"/>
                </a:lnTo>
                <a:lnTo>
                  <a:pt x="127253" y="37337"/>
                </a:lnTo>
                <a:lnTo>
                  <a:pt x="128777" y="35813"/>
                </a:lnTo>
                <a:lnTo>
                  <a:pt x="127253" y="33527"/>
                </a:lnTo>
                <a:lnTo>
                  <a:pt x="125730" y="32765"/>
                </a:lnTo>
                <a:close/>
              </a:path>
              <a:path w="1009650" h="71754">
                <a:moveTo>
                  <a:pt x="166877" y="32765"/>
                </a:moveTo>
                <a:lnTo>
                  <a:pt x="149351" y="32765"/>
                </a:lnTo>
                <a:lnTo>
                  <a:pt x="147065" y="33527"/>
                </a:lnTo>
                <a:lnTo>
                  <a:pt x="146303" y="35813"/>
                </a:lnTo>
                <a:lnTo>
                  <a:pt x="147065" y="37337"/>
                </a:lnTo>
                <a:lnTo>
                  <a:pt x="149351" y="38100"/>
                </a:lnTo>
                <a:lnTo>
                  <a:pt x="166877" y="38100"/>
                </a:lnTo>
                <a:lnTo>
                  <a:pt x="169163" y="37337"/>
                </a:lnTo>
                <a:lnTo>
                  <a:pt x="169925" y="35813"/>
                </a:lnTo>
                <a:lnTo>
                  <a:pt x="169163" y="33527"/>
                </a:lnTo>
                <a:lnTo>
                  <a:pt x="166877" y="32765"/>
                </a:lnTo>
                <a:close/>
              </a:path>
              <a:path w="1009650" h="71754">
                <a:moveTo>
                  <a:pt x="208787" y="32765"/>
                </a:moveTo>
                <a:lnTo>
                  <a:pt x="191262" y="32765"/>
                </a:lnTo>
                <a:lnTo>
                  <a:pt x="188975" y="33527"/>
                </a:lnTo>
                <a:lnTo>
                  <a:pt x="188213" y="35813"/>
                </a:lnTo>
                <a:lnTo>
                  <a:pt x="188975" y="37337"/>
                </a:lnTo>
                <a:lnTo>
                  <a:pt x="191262" y="38100"/>
                </a:lnTo>
                <a:lnTo>
                  <a:pt x="208787" y="38100"/>
                </a:lnTo>
                <a:lnTo>
                  <a:pt x="211074" y="37337"/>
                </a:lnTo>
                <a:lnTo>
                  <a:pt x="211836" y="35813"/>
                </a:lnTo>
                <a:lnTo>
                  <a:pt x="211074" y="33527"/>
                </a:lnTo>
                <a:lnTo>
                  <a:pt x="208787" y="32765"/>
                </a:lnTo>
                <a:close/>
              </a:path>
              <a:path w="1009650" h="71754">
                <a:moveTo>
                  <a:pt x="250698" y="32765"/>
                </a:moveTo>
                <a:lnTo>
                  <a:pt x="233172" y="32765"/>
                </a:lnTo>
                <a:lnTo>
                  <a:pt x="230886" y="33527"/>
                </a:lnTo>
                <a:lnTo>
                  <a:pt x="230124" y="35813"/>
                </a:lnTo>
                <a:lnTo>
                  <a:pt x="230886" y="37337"/>
                </a:lnTo>
                <a:lnTo>
                  <a:pt x="233172" y="38100"/>
                </a:lnTo>
                <a:lnTo>
                  <a:pt x="250698" y="38100"/>
                </a:lnTo>
                <a:lnTo>
                  <a:pt x="252984" y="37337"/>
                </a:lnTo>
                <a:lnTo>
                  <a:pt x="253746" y="35813"/>
                </a:lnTo>
                <a:lnTo>
                  <a:pt x="252984" y="33527"/>
                </a:lnTo>
                <a:lnTo>
                  <a:pt x="250698" y="32765"/>
                </a:lnTo>
                <a:close/>
              </a:path>
              <a:path w="1009650" h="71754">
                <a:moveTo>
                  <a:pt x="292608" y="32765"/>
                </a:moveTo>
                <a:lnTo>
                  <a:pt x="275082" y="32765"/>
                </a:lnTo>
                <a:lnTo>
                  <a:pt x="272796" y="33527"/>
                </a:lnTo>
                <a:lnTo>
                  <a:pt x="272034" y="35813"/>
                </a:lnTo>
                <a:lnTo>
                  <a:pt x="272796" y="37337"/>
                </a:lnTo>
                <a:lnTo>
                  <a:pt x="275082" y="38100"/>
                </a:lnTo>
                <a:lnTo>
                  <a:pt x="292608" y="38100"/>
                </a:lnTo>
                <a:lnTo>
                  <a:pt x="294894" y="37337"/>
                </a:lnTo>
                <a:lnTo>
                  <a:pt x="295656" y="35813"/>
                </a:lnTo>
                <a:lnTo>
                  <a:pt x="294894" y="33527"/>
                </a:lnTo>
                <a:lnTo>
                  <a:pt x="292608" y="32765"/>
                </a:lnTo>
                <a:close/>
              </a:path>
              <a:path w="1009650" h="71754">
                <a:moveTo>
                  <a:pt x="334518" y="32765"/>
                </a:moveTo>
                <a:lnTo>
                  <a:pt x="316230" y="32765"/>
                </a:lnTo>
                <a:lnTo>
                  <a:pt x="314706" y="33527"/>
                </a:lnTo>
                <a:lnTo>
                  <a:pt x="313944" y="35813"/>
                </a:lnTo>
                <a:lnTo>
                  <a:pt x="314706" y="37337"/>
                </a:lnTo>
                <a:lnTo>
                  <a:pt x="316230" y="38100"/>
                </a:lnTo>
                <a:lnTo>
                  <a:pt x="334518" y="38100"/>
                </a:lnTo>
                <a:lnTo>
                  <a:pt x="336803" y="37337"/>
                </a:lnTo>
                <a:lnTo>
                  <a:pt x="337565" y="35813"/>
                </a:lnTo>
                <a:lnTo>
                  <a:pt x="336803" y="33527"/>
                </a:lnTo>
                <a:lnTo>
                  <a:pt x="334518" y="32765"/>
                </a:lnTo>
                <a:close/>
              </a:path>
              <a:path w="1009650" h="71754">
                <a:moveTo>
                  <a:pt x="376427" y="32765"/>
                </a:moveTo>
                <a:lnTo>
                  <a:pt x="358139" y="32765"/>
                </a:lnTo>
                <a:lnTo>
                  <a:pt x="356615" y="33527"/>
                </a:lnTo>
                <a:lnTo>
                  <a:pt x="355092" y="35813"/>
                </a:lnTo>
                <a:lnTo>
                  <a:pt x="356615" y="37337"/>
                </a:lnTo>
                <a:lnTo>
                  <a:pt x="358139" y="38100"/>
                </a:lnTo>
                <a:lnTo>
                  <a:pt x="376427" y="38100"/>
                </a:lnTo>
                <a:lnTo>
                  <a:pt x="378713" y="37337"/>
                </a:lnTo>
                <a:lnTo>
                  <a:pt x="379475" y="35813"/>
                </a:lnTo>
                <a:lnTo>
                  <a:pt x="378713" y="33527"/>
                </a:lnTo>
                <a:lnTo>
                  <a:pt x="376427" y="32765"/>
                </a:lnTo>
                <a:close/>
              </a:path>
              <a:path w="1009650" h="71754">
                <a:moveTo>
                  <a:pt x="418338" y="32765"/>
                </a:moveTo>
                <a:lnTo>
                  <a:pt x="400050" y="32765"/>
                </a:lnTo>
                <a:lnTo>
                  <a:pt x="398525" y="33527"/>
                </a:lnTo>
                <a:lnTo>
                  <a:pt x="397001" y="35813"/>
                </a:lnTo>
                <a:lnTo>
                  <a:pt x="398525" y="37337"/>
                </a:lnTo>
                <a:lnTo>
                  <a:pt x="400050" y="38100"/>
                </a:lnTo>
                <a:lnTo>
                  <a:pt x="418338" y="38100"/>
                </a:lnTo>
                <a:lnTo>
                  <a:pt x="420624" y="37337"/>
                </a:lnTo>
                <a:lnTo>
                  <a:pt x="421386" y="35813"/>
                </a:lnTo>
                <a:lnTo>
                  <a:pt x="420624" y="33527"/>
                </a:lnTo>
                <a:lnTo>
                  <a:pt x="418338" y="32765"/>
                </a:lnTo>
                <a:close/>
              </a:path>
              <a:path w="1009650" h="71754">
                <a:moveTo>
                  <a:pt x="460248" y="32765"/>
                </a:moveTo>
                <a:lnTo>
                  <a:pt x="441960" y="32765"/>
                </a:lnTo>
                <a:lnTo>
                  <a:pt x="439674" y="33527"/>
                </a:lnTo>
                <a:lnTo>
                  <a:pt x="438912" y="35813"/>
                </a:lnTo>
                <a:lnTo>
                  <a:pt x="439674" y="37337"/>
                </a:lnTo>
                <a:lnTo>
                  <a:pt x="441960" y="38100"/>
                </a:lnTo>
                <a:lnTo>
                  <a:pt x="460248" y="38100"/>
                </a:lnTo>
                <a:lnTo>
                  <a:pt x="461772" y="37337"/>
                </a:lnTo>
                <a:lnTo>
                  <a:pt x="463296" y="35813"/>
                </a:lnTo>
                <a:lnTo>
                  <a:pt x="461772" y="33527"/>
                </a:lnTo>
                <a:lnTo>
                  <a:pt x="460248" y="32765"/>
                </a:lnTo>
                <a:close/>
              </a:path>
              <a:path w="1009650" h="71754">
                <a:moveTo>
                  <a:pt x="502158" y="32765"/>
                </a:moveTo>
                <a:lnTo>
                  <a:pt x="483870" y="32765"/>
                </a:lnTo>
                <a:lnTo>
                  <a:pt x="481584" y="33527"/>
                </a:lnTo>
                <a:lnTo>
                  <a:pt x="480822" y="35813"/>
                </a:lnTo>
                <a:lnTo>
                  <a:pt x="481584" y="37337"/>
                </a:lnTo>
                <a:lnTo>
                  <a:pt x="483870" y="38100"/>
                </a:lnTo>
                <a:lnTo>
                  <a:pt x="502158" y="38100"/>
                </a:lnTo>
                <a:lnTo>
                  <a:pt x="503682" y="37337"/>
                </a:lnTo>
                <a:lnTo>
                  <a:pt x="504444" y="35813"/>
                </a:lnTo>
                <a:lnTo>
                  <a:pt x="503682" y="33527"/>
                </a:lnTo>
                <a:lnTo>
                  <a:pt x="502158" y="32765"/>
                </a:lnTo>
                <a:close/>
              </a:path>
              <a:path w="1009650" h="71754">
                <a:moveTo>
                  <a:pt x="543306" y="32765"/>
                </a:moveTo>
                <a:lnTo>
                  <a:pt x="525780" y="32765"/>
                </a:lnTo>
                <a:lnTo>
                  <a:pt x="523494" y="33527"/>
                </a:lnTo>
                <a:lnTo>
                  <a:pt x="522732" y="35813"/>
                </a:lnTo>
                <a:lnTo>
                  <a:pt x="523494" y="37337"/>
                </a:lnTo>
                <a:lnTo>
                  <a:pt x="525780" y="38100"/>
                </a:lnTo>
                <a:lnTo>
                  <a:pt x="543306" y="38100"/>
                </a:lnTo>
                <a:lnTo>
                  <a:pt x="545592" y="37337"/>
                </a:lnTo>
                <a:lnTo>
                  <a:pt x="546353" y="35813"/>
                </a:lnTo>
                <a:lnTo>
                  <a:pt x="545592" y="33527"/>
                </a:lnTo>
                <a:lnTo>
                  <a:pt x="543306" y="32765"/>
                </a:lnTo>
                <a:close/>
              </a:path>
              <a:path w="1009650" h="71754">
                <a:moveTo>
                  <a:pt x="585215" y="32765"/>
                </a:moveTo>
                <a:lnTo>
                  <a:pt x="567689" y="32765"/>
                </a:lnTo>
                <a:lnTo>
                  <a:pt x="565403" y="33527"/>
                </a:lnTo>
                <a:lnTo>
                  <a:pt x="564642" y="35813"/>
                </a:lnTo>
                <a:lnTo>
                  <a:pt x="565403" y="37337"/>
                </a:lnTo>
                <a:lnTo>
                  <a:pt x="567689" y="38100"/>
                </a:lnTo>
                <a:lnTo>
                  <a:pt x="585215" y="38100"/>
                </a:lnTo>
                <a:lnTo>
                  <a:pt x="587501" y="37337"/>
                </a:lnTo>
                <a:lnTo>
                  <a:pt x="588263" y="35813"/>
                </a:lnTo>
                <a:lnTo>
                  <a:pt x="587501" y="33527"/>
                </a:lnTo>
                <a:lnTo>
                  <a:pt x="585215" y="32765"/>
                </a:lnTo>
                <a:close/>
              </a:path>
              <a:path w="1009650" h="71754">
                <a:moveTo>
                  <a:pt x="627126" y="32765"/>
                </a:moveTo>
                <a:lnTo>
                  <a:pt x="609600" y="32765"/>
                </a:lnTo>
                <a:lnTo>
                  <a:pt x="607313" y="33527"/>
                </a:lnTo>
                <a:lnTo>
                  <a:pt x="606551" y="35813"/>
                </a:lnTo>
                <a:lnTo>
                  <a:pt x="607313" y="37337"/>
                </a:lnTo>
                <a:lnTo>
                  <a:pt x="609600" y="38100"/>
                </a:lnTo>
                <a:lnTo>
                  <a:pt x="627126" y="38100"/>
                </a:lnTo>
                <a:lnTo>
                  <a:pt x="629412" y="37337"/>
                </a:lnTo>
                <a:lnTo>
                  <a:pt x="630174" y="35813"/>
                </a:lnTo>
                <a:lnTo>
                  <a:pt x="629412" y="33527"/>
                </a:lnTo>
                <a:lnTo>
                  <a:pt x="627126" y="32765"/>
                </a:lnTo>
                <a:close/>
              </a:path>
              <a:path w="1009650" h="71754">
                <a:moveTo>
                  <a:pt x="669036" y="32765"/>
                </a:moveTo>
                <a:lnTo>
                  <a:pt x="651510" y="32765"/>
                </a:lnTo>
                <a:lnTo>
                  <a:pt x="649224" y="33527"/>
                </a:lnTo>
                <a:lnTo>
                  <a:pt x="648462" y="35813"/>
                </a:lnTo>
                <a:lnTo>
                  <a:pt x="649224" y="37337"/>
                </a:lnTo>
                <a:lnTo>
                  <a:pt x="651510" y="38100"/>
                </a:lnTo>
                <a:lnTo>
                  <a:pt x="669036" y="38100"/>
                </a:lnTo>
                <a:lnTo>
                  <a:pt x="671322" y="37337"/>
                </a:lnTo>
                <a:lnTo>
                  <a:pt x="672084" y="35813"/>
                </a:lnTo>
                <a:lnTo>
                  <a:pt x="671322" y="33527"/>
                </a:lnTo>
                <a:lnTo>
                  <a:pt x="669036" y="32765"/>
                </a:lnTo>
                <a:close/>
              </a:path>
              <a:path w="1009650" h="71754">
                <a:moveTo>
                  <a:pt x="710946" y="32765"/>
                </a:moveTo>
                <a:lnTo>
                  <a:pt x="692658" y="32765"/>
                </a:lnTo>
                <a:lnTo>
                  <a:pt x="691134" y="33527"/>
                </a:lnTo>
                <a:lnTo>
                  <a:pt x="689610" y="35813"/>
                </a:lnTo>
                <a:lnTo>
                  <a:pt x="691134" y="37337"/>
                </a:lnTo>
                <a:lnTo>
                  <a:pt x="692658" y="38100"/>
                </a:lnTo>
                <a:lnTo>
                  <a:pt x="710946" y="38100"/>
                </a:lnTo>
                <a:lnTo>
                  <a:pt x="713232" y="37337"/>
                </a:lnTo>
                <a:lnTo>
                  <a:pt x="713994" y="35813"/>
                </a:lnTo>
                <a:lnTo>
                  <a:pt x="713232" y="33527"/>
                </a:lnTo>
                <a:lnTo>
                  <a:pt x="710946" y="32765"/>
                </a:lnTo>
                <a:close/>
              </a:path>
              <a:path w="1009650" h="71754">
                <a:moveTo>
                  <a:pt x="752856" y="32765"/>
                </a:moveTo>
                <a:lnTo>
                  <a:pt x="734568" y="32765"/>
                </a:lnTo>
                <a:lnTo>
                  <a:pt x="733044" y="33527"/>
                </a:lnTo>
                <a:lnTo>
                  <a:pt x="731520" y="35813"/>
                </a:lnTo>
                <a:lnTo>
                  <a:pt x="733044" y="37337"/>
                </a:lnTo>
                <a:lnTo>
                  <a:pt x="734568" y="38100"/>
                </a:lnTo>
                <a:lnTo>
                  <a:pt x="752856" y="38100"/>
                </a:lnTo>
                <a:lnTo>
                  <a:pt x="755142" y="37337"/>
                </a:lnTo>
                <a:lnTo>
                  <a:pt x="755903" y="35813"/>
                </a:lnTo>
                <a:lnTo>
                  <a:pt x="755142" y="33527"/>
                </a:lnTo>
                <a:lnTo>
                  <a:pt x="752856" y="32765"/>
                </a:lnTo>
                <a:close/>
              </a:path>
              <a:path w="1009650" h="71754">
                <a:moveTo>
                  <a:pt x="794765" y="32765"/>
                </a:moveTo>
                <a:lnTo>
                  <a:pt x="776477" y="32765"/>
                </a:lnTo>
                <a:lnTo>
                  <a:pt x="774192" y="33527"/>
                </a:lnTo>
                <a:lnTo>
                  <a:pt x="773430" y="35813"/>
                </a:lnTo>
                <a:lnTo>
                  <a:pt x="774192" y="37337"/>
                </a:lnTo>
                <a:lnTo>
                  <a:pt x="776477" y="38100"/>
                </a:lnTo>
                <a:lnTo>
                  <a:pt x="794765" y="38100"/>
                </a:lnTo>
                <a:lnTo>
                  <a:pt x="796289" y="37337"/>
                </a:lnTo>
                <a:lnTo>
                  <a:pt x="797813" y="35813"/>
                </a:lnTo>
                <a:lnTo>
                  <a:pt x="796289" y="33527"/>
                </a:lnTo>
                <a:lnTo>
                  <a:pt x="794765" y="32765"/>
                </a:lnTo>
                <a:close/>
              </a:path>
              <a:path w="1009650" h="71754">
                <a:moveTo>
                  <a:pt x="836676" y="32765"/>
                </a:moveTo>
                <a:lnTo>
                  <a:pt x="818388" y="32765"/>
                </a:lnTo>
                <a:lnTo>
                  <a:pt x="816101" y="33527"/>
                </a:lnTo>
                <a:lnTo>
                  <a:pt x="815339" y="35813"/>
                </a:lnTo>
                <a:lnTo>
                  <a:pt x="816101" y="37337"/>
                </a:lnTo>
                <a:lnTo>
                  <a:pt x="818388" y="38100"/>
                </a:lnTo>
                <a:lnTo>
                  <a:pt x="836676" y="38100"/>
                </a:lnTo>
                <a:lnTo>
                  <a:pt x="838200" y="37337"/>
                </a:lnTo>
                <a:lnTo>
                  <a:pt x="838962" y="35813"/>
                </a:lnTo>
                <a:lnTo>
                  <a:pt x="838200" y="33527"/>
                </a:lnTo>
                <a:lnTo>
                  <a:pt x="836676" y="32765"/>
                </a:lnTo>
                <a:close/>
              </a:path>
              <a:path w="1009650" h="71754">
                <a:moveTo>
                  <a:pt x="877824" y="32765"/>
                </a:moveTo>
                <a:lnTo>
                  <a:pt x="860298" y="32765"/>
                </a:lnTo>
                <a:lnTo>
                  <a:pt x="858012" y="33527"/>
                </a:lnTo>
                <a:lnTo>
                  <a:pt x="857250" y="35813"/>
                </a:lnTo>
                <a:lnTo>
                  <a:pt x="858012" y="37337"/>
                </a:lnTo>
                <a:lnTo>
                  <a:pt x="860298" y="38100"/>
                </a:lnTo>
                <a:lnTo>
                  <a:pt x="877824" y="38100"/>
                </a:lnTo>
                <a:lnTo>
                  <a:pt x="880110" y="37337"/>
                </a:lnTo>
                <a:lnTo>
                  <a:pt x="880872" y="35813"/>
                </a:lnTo>
                <a:lnTo>
                  <a:pt x="880110" y="33527"/>
                </a:lnTo>
                <a:lnTo>
                  <a:pt x="877824" y="32765"/>
                </a:lnTo>
                <a:close/>
              </a:path>
              <a:path w="1009650" h="71754">
                <a:moveTo>
                  <a:pt x="919734" y="32765"/>
                </a:moveTo>
                <a:lnTo>
                  <a:pt x="902208" y="32765"/>
                </a:lnTo>
                <a:lnTo>
                  <a:pt x="899922" y="33527"/>
                </a:lnTo>
                <a:lnTo>
                  <a:pt x="899160" y="35813"/>
                </a:lnTo>
                <a:lnTo>
                  <a:pt x="899922" y="37337"/>
                </a:lnTo>
                <a:lnTo>
                  <a:pt x="902208" y="38100"/>
                </a:lnTo>
                <a:lnTo>
                  <a:pt x="919734" y="38100"/>
                </a:lnTo>
                <a:lnTo>
                  <a:pt x="922020" y="37337"/>
                </a:lnTo>
                <a:lnTo>
                  <a:pt x="922782" y="35813"/>
                </a:lnTo>
                <a:lnTo>
                  <a:pt x="922020" y="33527"/>
                </a:lnTo>
                <a:lnTo>
                  <a:pt x="919734" y="32765"/>
                </a:lnTo>
                <a:close/>
              </a:path>
              <a:path w="1009650" h="71754">
                <a:moveTo>
                  <a:pt x="938022" y="0"/>
                </a:moveTo>
                <a:lnTo>
                  <a:pt x="961644" y="35813"/>
                </a:lnTo>
                <a:lnTo>
                  <a:pt x="938022" y="71627"/>
                </a:lnTo>
                <a:lnTo>
                  <a:pt x="1005077" y="38100"/>
                </a:lnTo>
                <a:lnTo>
                  <a:pt x="961644" y="38100"/>
                </a:lnTo>
                <a:lnTo>
                  <a:pt x="963930" y="37337"/>
                </a:lnTo>
                <a:lnTo>
                  <a:pt x="964692" y="35813"/>
                </a:lnTo>
                <a:lnTo>
                  <a:pt x="963930" y="33527"/>
                </a:lnTo>
                <a:lnTo>
                  <a:pt x="961644" y="32765"/>
                </a:lnTo>
                <a:lnTo>
                  <a:pt x="1003553" y="32765"/>
                </a:lnTo>
                <a:lnTo>
                  <a:pt x="938022" y="0"/>
                </a:lnTo>
                <a:close/>
              </a:path>
              <a:path w="1009650" h="71754">
                <a:moveTo>
                  <a:pt x="959633" y="32765"/>
                </a:moveTo>
                <a:lnTo>
                  <a:pt x="944118" y="32765"/>
                </a:lnTo>
                <a:lnTo>
                  <a:pt x="941832" y="33527"/>
                </a:lnTo>
                <a:lnTo>
                  <a:pt x="941070" y="35813"/>
                </a:lnTo>
                <a:lnTo>
                  <a:pt x="941832" y="37337"/>
                </a:lnTo>
                <a:lnTo>
                  <a:pt x="944118" y="38100"/>
                </a:lnTo>
                <a:lnTo>
                  <a:pt x="960136" y="38100"/>
                </a:lnTo>
                <a:lnTo>
                  <a:pt x="961644" y="35813"/>
                </a:lnTo>
                <a:lnTo>
                  <a:pt x="959633" y="32765"/>
                </a:lnTo>
                <a:close/>
              </a:path>
              <a:path w="1009650" h="71754">
                <a:moveTo>
                  <a:pt x="1003553" y="32765"/>
                </a:moveTo>
                <a:lnTo>
                  <a:pt x="961644" y="32765"/>
                </a:lnTo>
                <a:lnTo>
                  <a:pt x="963930" y="33527"/>
                </a:lnTo>
                <a:lnTo>
                  <a:pt x="964692" y="35813"/>
                </a:lnTo>
                <a:lnTo>
                  <a:pt x="963930" y="37337"/>
                </a:lnTo>
                <a:lnTo>
                  <a:pt x="961644" y="38100"/>
                </a:lnTo>
                <a:lnTo>
                  <a:pt x="1005077" y="38100"/>
                </a:lnTo>
                <a:lnTo>
                  <a:pt x="1009650" y="35813"/>
                </a:lnTo>
                <a:lnTo>
                  <a:pt x="1003553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2424748" y="7244714"/>
            <a:ext cx="2706511" cy="69762"/>
          </a:xfrm>
          <a:custGeom>
            <a:avLst/>
            <a:gdLst/>
            <a:ahLst/>
            <a:cxnLst/>
            <a:rect l="l" t="t" r="r" b="b"/>
            <a:pathLst>
              <a:path w="2783840" h="71754">
                <a:moveTo>
                  <a:pt x="23622" y="11429"/>
                </a:moveTo>
                <a:lnTo>
                  <a:pt x="0" y="35813"/>
                </a:lnTo>
                <a:lnTo>
                  <a:pt x="23622" y="59435"/>
                </a:lnTo>
                <a:lnTo>
                  <a:pt x="43286" y="40385"/>
                </a:lnTo>
                <a:lnTo>
                  <a:pt x="23622" y="40385"/>
                </a:lnTo>
                <a:lnTo>
                  <a:pt x="20574" y="38861"/>
                </a:lnTo>
                <a:lnTo>
                  <a:pt x="19050" y="35813"/>
                </a:lnTo>
                <a:lnTo>
                  <a:pt x="20574" y="32765"/>
                </a:lnTo>
                <a:lnTo>
                  <a:pt x="23622" y="31241"/>
                </a:lnTo>
                <a:lnTo>
                  <a:pt x="43434" y="31241"/>
                </a:lnTo>
                <a:lnTo>
                  <a:pt x="23622" y="11429"/>
                </a:lnTo>
                <a:close/>
              </a:path>
              <a:path w="2783840" h="71754">
                <a:moveTo>
                  <a:pt x="43434" y="31241"/>
                </a:moveTo>
                <a:lnTo>
                  <a:pt x="23622" y="31241"/>
                </a:lnTo>
                <a:lnTo>
                  <a:pt x="20574" y="32765"/>
                </a:lnTo>
                <a:lnTo>
                  <a:pt x="19050" y="35813"/>
                </a:lnTo>
                <a:lnTo>
                  <a:pt x="20574" y="38861"/>
                </a:lnTo>
                <a:lnTo>
                  <a:pt x="23622" y="40385"/>
                </a:lnTo>
                <a:lnTo>
                  <a:pt x="43286" y="40385"/>
                </a:lnTo>
                <a:lnTo>
                  <a:pt x="48006" y="35813"/>
                </a:lnTo>
                <a:lnTo>
                  <a:pt x="43434" y="31241"/>
                </a:lnTo>
                <a:close/>
              </a:path>
              <a:path w="2783840" h="71754">
                <a:moveTo>
                  <a:pt x="51054" y="31241"/>
                </a:moveTo>
                <a:lnTo>
                  <a:pt x="43434" y="31241"/>
                </a:lnTo>
                <a:lnTo>
                  <a:pt x="48006" y="35813"/>
                </a:lnTo>
                <a:lnTo>
                  <a:pt x="43286" y="40385"/>
                </a:lnTo>
                <a:lnTo>
                  <a:pt x="51054" y="40385"/>
                </a:lnTo>
                <a:lnTo>
                  <a:pt x="54101" y="38861"/>
                </a:lnTo>
                <a:lnTo>
                  <a:pt x="55625" y="35813"/>
                </a:lnTo>
                <a:lnTo>
                  <a:pt x="54101" y="32765"/>
                </a:lnTo>
                <a:lnTo>
                  <a:pt x="51054" y="31241"/>
                </a:lnTo>
                <a:close/>
              </a:path>
              <a:path w="2783840" h="71754">
                <a:moveTo>
                  <a:pt x="113537" y="31241"/>
                </a:moveTo>
                <a:lnTo>
                  <a:pt x="86868" y="31241"/>
                </a:lnTo>
                <a:lnTo>
                  <a:pt x="83819" y="32765"/>
                </a:lnTo>
                <a:lnTo>
                  <a:pt x="82296" y="35813"/>
                </a:lnTo>
                <a:lnTo>
                  <a:pt x="83819" y="38861"/>
                </a:lnTo>
                <a:lnTo>
                  <a:pt x="86868" y="40385"/>
                </a:lnTo>
                <a:lnTo>
                  <a:pt x="113537" y="40385"/>
                </a:lnTo>
                <a:lnTo>
                  <a:pt x="116586" y="38861"/>
                </a:lnTo>
                <a:lnTo>
                  <a:pt x="118110" y="35813"/>
                </a:lnTo>
                <a:lnTo>
                  <a:pt x="116586" y="32765"/>
                </a:lnTo>
                <a:lnTo>
                  <a:pt x="113537" y="31241"/>
                </a:lnTo>
                <a:close/>
              </a:path>
              <a:path w="2783840" h="71754">
                <a:moveTo>
                  <a:pt x="176022" y="31241"/>
                </a:moveTo>
                <a:lnTo>
                  <a:pt x="149351" y="31241"/>
                </a:lnTo>
                <a:lnTo>
                  <a:pt x="146304" y="32765"/>
                </a:lnTo>
                <a:lnTo>
                  <a:pt x="144780" y="35813"/>
                </a:lnTo>
                <a:lnTo>
                  <a:pt x="146304" y="38861"/>
                </a:lnTo>
                <a:lnTo>
                  <a:pt x="149351" y="40385"/>
                </a:lnTo>
                <a:lnTo>
                  <a:pt x="176022" y="40385"/>
                </a:lnTo>
                <a:lnTo>
                  <a:pt x="179069" y="38861"/>
                </a:lnTo>
                <a:lnTo>
                  <a:pt x="180594" y="35813"/>
                </a:lnTo>
                <a:lnTo>
                  <a:pt x="179069" y="32765"/>
                </a:lnTo>
                <a:lnTo>
                  <a:pt x="176022" y="31241"/>
                </a:lnTo>
                <a:close/>
              </a:path>
              <a:path w="2783840" h="71754">
                <a:moveTo>
                  <a:pt x="239268" y="31241"/>
                </a:moveTo>
                <a:lnTo>
                  <a:pt x="211836" y="31241"/>
                </a:lnTo>
                <a:lnTo>
                  <a:pt x="208787" y="32765"/>
                </a:lnTo>
                <a:lnTo>
                  <a:pt x="207263" y="35813"/>
                </a:lnTo>
                <a:lnTo>
                  <a:pt x="208787" y="38861"/>
                </a:lnTo>
                <a:lnTo>
                  <a:pt x="211836" y="40385"/>
                </a:lnTo>
                <a:lnTo>
                  <a:pt x="239268" y="40385"/>
                </a:lnTo>
                <a:lnTo>
                  <a:pt x="242316" y="38861"/>
                </a:lnTo>
                <a:lnTo>
                  <a:pt x="243078" y="35813"/>
                </a:lnTo>
                <a:lnTo>
                  <a:pt x="242316" y="32765"/>
                </a:lnTo>
                <a:lnTo>
                  <a:pt x="239268" y="31241"/>
                </a:lnTo>
                <a:close/>
              </a:path>
              <a:path w="2783840" h="71754">
                <a:moveTo>
                  <a:pt x="301751" y="31241"/>
                </a:moveTo>
                <a:lnTo>
                  <a:pt x="275081" y="31241"/>
                </a:lnTo>
                <a:lnTo>
                  <a:pt x="272034" y="32765"/>
                </a:lnTo>
                <a:lnTo>
                  <a:pt x="270510" y="35813"/>
                </a:lnTo>
                <a:lnTo>
                  <a:pt x="272034" y="38861"/>
                </a:lnTo>
                <a:lnTo>
                  <a:pt x="275081" y="40385"/>
                </a:lnTo>
                <a:lnTo>
                  <a:pt x="301751" y="40385"/>
                </a:lnTo>
                <a:lnTo>
                  <a:pt x="304800" y="38861"/>
                </a:lnTo>
                <a:lnTo>
                  <a:pt x="306324" y="35813"/>
                </a:lnTo>
                <a:lnTo>
                  <a:pt x="304800" y="32765"/>
                </a:lnTo>
                <a:lnTo>
                  <a:pt x="301751" y="31241"/>
                </a:lnTo>
                <a:close/>
              </a:path>
              <a:path w="2783840" h="71754">
                <a:moveTo>
                  <a:pt x="364236" y="31241"/>
                </a:moveTo>
                <a:lnTo>
                  <a:pt x="337566" y="31241"/>
                </a:lnTo>
                <a:lnTo>
                  <a:pt x="334518" y="32765"/>
                </a:lnTo>
                <a:lnTo>
                  <a:pt x="332994" y="35813"/>
                </a:lnTo>
                <a:lnTo>
                  <a:pt x="334518" y="38861"/>
                </a:lnTo>
                <a:lnTo>
                  <a:pt x="337566" y="40385"/>
                </a:lnTo>
                <a:lnTo>
                  <a:pt x="364236" y="40385"/>
                </a:lnTo>
                <a:lnTo>
                  <a:pt x="367284" y="38861"/>
                </a:lnTo>
                <a:lnTo>
                  <a:pt x="368807" y="35813"/>
                </a:lnTo>
                <a:lnTo>
                  <a:pt x="367284" y="32765"/>
                </a:lnTo>
                <a:lnTo>
                  <a:pt x="364236" y="31241"/>
                </a:lnTo>
                <a:close/>
              </a:path>
              <a:path w="2783840" h="71754">
                <a:moveTo>
                  <a:pt x="427481" y="31241"/>
                </a:moveTo>
                <a:lnTo>
                  <a:pt x="400050" y="31241"/>
                </a:lnTo>
                <a:lnTo>
                  <a:pt x="397001" y="32765"/>
                </a:lnTo>
                <a:lnTo>
                  <a:pt x="395478" y="35813"/>
                </a:lnTo>
                <a:lnTo>
                  <a:pt x="397001" y="38861"/>
                </a:lnTo>
                <a:lnTo>
                  <a:pt x="400050" y="40385"/>
                </a:lnTo>
                <a:lnTo>
                  <a:pt x="427481" y="40385"/>
                </a:lnTo>
                <a:lnTo>
                  <a:pt x="430530" y="38861"/>
                </a:lnTo>
                <a:lnTo>
                  <a:pt x="431292" y="35813"/>
                </a:lnTo>
                <a:lnTo>
                  <a:pt x="430530" y="32765"/>
                </a:lnTo>
                <a:lnTo>
                  <a:pt x="427481" y="31241"/>
                </a:lnTo>
                <a:close/>
              </a:path>
              <a:path w="2783840" h="71754">
                <a:moveTo>
                  <a:pt x="489966" y="31241"/>
                </a:moveTo>
                <a:lnTo>
                  <a:pt x="463296" y="31241"/>
                </a:lnTo>
                <a:lnTo>
                  <a:pt x="459486" y="32765"/>
                </a:lnTo>
                <a:lnTo>
                  <a:pt x="458724" y="35813"/>
                </a:lnTo>
                <a:lnTo>
                  <a:pt x="459486" y="38861"/>
                </a:lnTo>
                <a:lnTo>
                  <a:pt x="463296" y="40385"/>
                </a:lnTo>
                <a:lnTo>
                  <a:pt x="489966" y="40385"/>
                </a:lnTo>
                <a:lnTo>
                  <a:pt x="493013" y="38861"/>
                </a:lnTo>
                <a:lnTo>
                  <a:pt x="494538" y="35813"/>
                </a:lnTo>
                <a:lnTo>
                  <a:pt x="493013" y="32765"/>
                </a:lnTo>
                <a:lnTo>
                  <a:pt x="489966" y="31241"/>
                </a:lnTo>
                <a:close/>
              </a:path>
              <a:path w="2783840" h="71754">
                <a:moveTo>
                  <a:pt x="552450" y="31241"/>
                </a:moveTo>
                <a:lnTo>
                  <a:pt x="525780" y="31241"/>
                </a:lnTo>
                <a:lnTo>
                  <a:pt x="522731" y="32765"/>
                </a:lnTo>
                <a:lnTo>
                  <a:pt x="521207" y="35813"/>
                </a:lnTo>
                <a:lnTo>
                  <a:pt x="522731" y="38861"/>
                </a:lnTo>
                <a:lnTo>
                  <a:pt x="525780" y="40385"/>
                </a:lnTo>
                <a:lnTo>
                  <a:pt x="552450" y="40385"/>
                </a:lnTo>
                <a:lnTo>
                  <a:pt x="555498" y="38861"/>
                </a:lnTo>
                <a:lnTo>
                  <a:pt x="557022" y="35813"/>
                </a:lnTo>
                <a:lnTo>
                  <a:pt x="555498" y="32765"/>
                </a:lnTo>
                <a:lnTo>
                  <a:pt x="552450" y="31241"/>
                </a:lnTo>
                <a:close/>
              </a:path>
              <a:path w="2783840" h="71754">
                <a:moveTo>
                  <a:pt x="615696" y="31241"/>
                </a:moveTo>
                <a:lnTo>
                  <a:pt x="588263" y="31241"/>
                </a:lnTo>
                <a:lnTo>
                  <a:pt x="585216" y="32765"/>
                </a:lnTo>
                <a:lnTo>
                  <a:pt x="583692" y="35813"/>
                </a:lnTo>
                <a:lnTo>
                  <a:pt x="585216" y="38861"/>
                </a:lnTo>
                <a:lnTo>
                  <a:pt x="588263" y="40385"/>
                </a:lnTo>
                <a:lnTo>
                  <a:pt x="615696" y="40385"/>
                </a:lnTo>
                <a:lnTo>
                  <a:pt x="618744" y="38861"/>
                </a:lnTo>
                <a:lnTo>
                  <a:pt x="619506" y="35813"/>
                </a:lnTo>
                <a:lnTo>
                  <a:pt x="618744" y="32765"/>
                </a:lnTo>
                <a:lnTo>
                  <a:pt x="615696" y="31241"/>
                </a:lnTo>
                <a:close/>
              </a:path>
              <a:path w="2783840" h="71754">
                <a:moveTo>
                  <a:pt x="678180" y="31241"/>
                </a:moveTo>
                <a:lnTo>
                  <a:pt x="651510" y="31241"/>
                </a:lnTo>
                <a:lnTo>
                  <a:pt x="647700" y="32765"/>
                </a:lnTo>
                <a:lnTo>
                  <a:pt x="646938" y="35813"/>
                </a:lnTo>
                <a:lnTo>
                  <a:pt x="647700" y="38861"/>
                </a:lnTo>
                <a:lnTo>
                  <a:pt x="651510" y="40385"/>
                </a:lnTo>
                <a:lnTo>
                  <a:pt x="678180" y="40385"/>
                </a:lnTo>
                <a:lnTo>
                  <a:pt x="681228" y="38861"/>
                </a:lnTo>
                <a:lnTo>
                  <a:pt x="682751" y="35813"/>
                </a:lnTo>
                <a:lnTo>
                  <a:pt x="681228" y="32765"/>
                </a:lnTo>
                <a:lnTo>
                  <a:pt x="678180" y="31241"/>
                </a:lnTo>
                <a:close/>
              </a:path>
              <a:path w="2783840" h="71754">
                <a:moveTo>
                  <a:pt x="740663" y="31241"/>
                </a:moveTo>
                <a:lnTo>
                  <a:pt x="713994" y="31241"/>
                </a:lnTo>
                <a:lnTo>
                  <a:pt x="710946" y="32765"/>
                </a:lnTo>
                <a:lnTo>
                  <a:pt x="709422" y="35813"/>
                </a:lnTo>
                <a:lnTo>
                  <a:pt x="710946" y="38861"/>
                </a:lnTo>
                <a:lnTo>
                  <a:pt x="713994" y="40385"/>
                </a:lnTo>
                <a:lnTo>
                  <a:pt x="740663" y="40385"/>
                </a:lnTo>
                <a:lnTo>
                  <a:pt x="743712" y="38861"/>
                </a:lnTo>
                <a:lnTo>
                  <a:pt x="745236" y="35813"/>
                </a:lnTo>
                <a:lnTo>
                  <a:pt x="743712" y="32765"/>
                </a:lnTo>
                <a:lnTo>
                  <a:pt x="740663" y="31241"/>
                </a:lnTo>
                <a:close/>
              </a:path>
              <a:path w="2783840" h="71754">
                <a:moveTo>
                  <a:pt x="803148" y="31241"/>
                </a:moveTo>
                <a:lnTo>
                  <a:pt x="776477" y="31241"/>
                </a:lnTo>
                <a:lnTo>
                  <a:pt x="773429" y="32765"/>
                </a:lnTo>
                <a:lnTo>
                  <a:pt x="771906" y="35813"/>
                </a:lnTo>
                <a:lnTo>
                  <a:pt x="773429" y="38861"/>
                </a:lnTo>
                <a:lnTo>
                  <a:pt x="776477" y="40385"/>
                </a:lnTo>
                <a:lnTo>
                  <a:pt x="803148" y="40385"/>
                </a:lnTo>
                <a:lnTo>
                  <a:pt x="806958" y="38861"/>
                </a:lnTo>
                <a:lnTo>
                  <a:pt x="807720" y="35813"/>
                </a:lnTo>
                <a:lnTo>
                  <a:pt x="806958" y="32765"/>
                </a:lnTo>
                <a:lnTo>
                  <a:pt x="803148" y="31241"/>
                </a:lnTo>
                <a:close/>
              </a:path>
              <a:path w="2783840" h="71754">
                <a:moveTo>
                  <a:pt x="866394" y="31241"/>
                </a:moveTo>
                <a:lnTo>
                  <a:pt x="839724" y="31241"/>
                </a:lnTo>
                <a:lnTo>
                  <a:pt x="835913" y="32765"/>
                </a:lnTo>
                <a:lnTo>
                  <a:pt x="835151" y="35813"/>
                </a:lnTo>
                <a:lnTo>
                  <a:pt x="835913" y="38861"/>
                </a:lnTo>
                <a:lnTo>
                  <a:pt x="839724" y="40385"/>
                </a:lnTo>
                <a:lnTo>
                  <a:pt x="866394" y="40385"/>
                </a:lnTo>
                <a:lnTo>
                  <a:pt x="869441" y="38861"/>
                </a:lnTo>
                <a:lnTo>
                  <a:pt x="870965" y="35813"/>
                </a:lnTo>
                <a:lnTo>
                  <a:pt x="869441" y="32765"/>
                </a:lnTo>
                <a:lnTo>
                  <a:pt x="866394" y="31241"/>
                </a:lnTo>
                <a:close/>
              </a:path>
              <a:path w="2783840" h="71754">
                <a:moveTo>
                  <a:pt x="928877" y="31241"/>
                </a:moveTo>
                <a:lnTo>
                  <a:pt x="902208" y="31241"/>
                </a:lnTo>
                <a:lnTo>
                  <a:pt x="899160" y="32765"/>
                </a:lnTo>
                <a:lnTo>
                  <a:pt x="897636" y="35813"/>
                </a:lnTo>
                <a:lnTo>
                  <a:pt x="899160" y="38861"/>
                </a:lnTo>
                <a:lnTo>
                  <a:pt x="902208" y="40385"/>
                </a:lnTo>
                <a:lnTo>
                  <a:pt x="928877" y="40385"/>
                </a:lnTo>
                <a:lnTo>
                  <a:pt x="931926" y="38861"/>
                </a:lnTo>
                <a:lnTo>
                  <a:pt x="933450" y="35813"/>
                </a:lnTo>
                <a:lnTo>
                  <a:pt x="931926" y="32765"/>
                </a:lnTo>
                <a:lnTo>
                  <a:pt x="928877" y="31241"/>
                </a:lnTo>
                <a:close/>
              </a:path>
              <a:path w="2783840" h="71754">
                <a:moveTo>
                  <a:pt x="991362" y="31241"/>
                </a:moveTo>
                <a:lnTo>
                  <a:pt x="964691" y="31241"/>
                </a:lnTo>
                <a:lnTo>
                  <a:pt x="961644" y="32765"/>
                </a:lnTo>
                <a:lnTo>
                  <a:pt x="960120" y="35813"/>
                </a:lnTo>
                <a:lnTo>
                  <a:pt x="961644" y="38861"/>
                </a:lnTo>
                <a:lnTo>
                  <a:pt x="964691" y="40385"/>
                </a:lnTo>
                <a:lnTo>
                  <a:pt x="991362" y="40385"/>
                </a:lnTo>
                <a:lnTo>
                  <a:pt x="995172" y="38861"/>
                </a:lnTo>
                <a:lnTo>
                  <a:pt x="995934" y="35813"/>
                </a:lnTo>
                <a:lnTo>
                  <a:pt x="995172" y="32765"/>
                </a:lnTo>
                <a:lnTo>
                  <a:pt x="991362" y="31241"/>
                </a:lnTo>
                <a:close/>
              </a:path>
              <a:path w="2783840" h="71754">
                <a:moveTo>
                  <a:pt x="1054608" y="31241"/>
                </a:moveTo>
                <a:lnTo>
                  <a:pt x="1027176" y="31241"/>
                </a:lnTo>
                <a:lnTo>
                  <a:pt x="1024127" y="32765"/>
                </a:lnTo>
                <a:lnTo>
                  <a:pt x="1023365" y="35813"/>
                </a:lnTo>
                <a:lnTo>
                  <a:pt x="1024127" y="38861"/>
                </a:lnTo>
                <a:lnTo>
                  <a:pt x="1027176" y="40385"/>
                </a:lnTo>
                <a:lnTo>
                  <a:pt x="1054608" y="40385"/>
                </a:lnTo>
                <a:lnTo>
                  <a:pt x="1057656" y="38861"/>
                </a:lnTo>
                <a:lnTo>
                  <a:pt x="1059179" y="35813"/>
                </a:lnTo>
                <a:lnTo>
                  <a:pt x="1057656" y="32765"/>
                </a:lnTo>
                <a:lnTo>
                  <a:pt x="1054608" y="31241"/>
                </a:lnTo>
                <a:close/>
              </a:path>
              <a:path w="2783840" h="71754">
                <a:moveTo>
                  <a:pt x="1117091" y="31241"/>
                </a:moveTo>
                <a:lnTo>
                  <a:pt x="1090422" y="31241"/>
                </a:lnTo>
                <a:lnTo>
                  <a:pt x="1087374" y="32765"/>
                </a:lnTo>
                <a:lnTo>
                  <a:pt x="1085850" y="35813"/>
                </a:lnTo>
                <a:lnTo>
                  <a:pt x="1087374" y="38861"/>
                </a:lnTo>
                <a:lnTo>
                  <a:pt x="1090422" y="40385"/>
                </a:lnTo>
                <a:lnTo>
                  <a:pt x="1117091" y="40385"/>
                </a:lnTo>
                <a:lnTo>
                  <a:pt x="1120139" y="38861"/>
                </a:lnTo>
                <a:lnTo>
                  <a:pt x="1121664" y="35813"/>
                </a:lnTo>
                <a:lnTo>
                  <a:pt x="1120139" y="32765"/>
                </a:lnTo>
                <a:lnTo>
                  <a:pt x="1117091" y="31241"/>
                </a:lnTo>
                <a:close/>
              </a:path>
              <a:path w="2783840" h="71754">
                <a:moveTo>
                  <a:pt x="1179576" y="31241"/>
                </a:moveTo>
                <a:lnTo>
                  <a:pt x="1152906" y="31241"/>
                </a:lnTo>
                <a:lnTo>
                  <a:pt x="1149858" y="32765"/>
                </a:lnTo>
                <a:lnTo>
                  <a:pt x="1148334" y="35813"/>
                </a:lnTo>
                <a:lnTo>
                  <a:pt x="1149858" y="38861"/>
                </a:lnTo>
                <a:lnTo>
                  <a:pt x="1152906" y="40385"/>
                </a:lnTo>
                <a:lnTo>
                  <a:pt x="1179576" y="40385"/>
                </a:lnTo>
                <a:lnTo>
                  <a:pt x="1183386" y="38861"/>
                </a:lnTo>
                <a:lnTo>
                  <a:pt x="1184148" y="35813"/>
                </a:lnTo>
                <a:lnTo>
                  <a:pt x="1183386" y="32765"/>
                </a:lnTo>
                <a:lnTo>
                  <a:pt x="1179576" y="31241"/>
                </a:lnTo>
                <a:close/>
              </a:path>
              <a:path w="2783840" h="71754">
                <a:moveTo>
                  <a:pt x="1242822" y="31241"/>
                </a:moveTo>
                <a:lnTo>
                  <a:pt x="1215389" y="31241"/>
                </a:lnTo>
                <a:lnTo>
                  <a:pt x="1212341" y="32765"/>
                </a:lnTo>
                <a:lnTo>
                  <a:pt x="1211579" y="35813"/>
                </a:lnTo>
                <a:lnTo>
                  <a:pt x="1212341" y="38861"/>
                </a:lnTo>
                <a:lnTo>
                  <a:pt x="1215389" y="40385"/>
                </a:lnTo>
                <a:lnTo>
                  <a:pt x="1242822" y="40385"/>
                </a:lnTo>
                <a:lnTo>
                  <a:pt x="1245870" y="38861"/>
                </a:lnTo>
                <a:lnTo>
                  <a:pt x="1247394" y="35813"/>
                </a:lnTo>
                <a:lnTo>
                  <a:pt x="1245870" y="32765"/>
                </a:lnTo>
                <a:lnTo>
                  <a:pt x="1242822" y="31241"/>
                </a:lnTo>
                <a:close/>
              </a:path>
              <a:path w="2783840" h="71754">
                <a:moveTo>
                  <a:pt x="1305306" y="31241"/>
                </a:moveTo>
                <a:lnTo>
                  <a:pt x="1278636" y="31241"/>
                </a:lnTo>
                <a:lnTo>
                  <a:pt x="1275588" y="32765"/>
                </a:lnTo>
                <a:lnTo>
                  <a:pt x="1274064" y="35813"/>
                </a:lnTo>
                <a:lnTo>
                  <a:pt x="1275588" y="38861"/>
                </a:lnTo>
                <a:lnTo>
                  <a:pt x="1278636" y="40385"/>
                </a:lnTo>
                <a:lnTo>
                  <a:pt x="1305306" y="40385"/>
                </a:lnTo>
                <a:lnTo>
                  <a:pt x="1308353" y="38861"/>
                </a:lnTo>
                <a:lnTo>
                  <a:pt x="1309877" y="35813"/>
                </a:lnTo>
                <a:lnTo>
                  <a:pt x="1308353" y="32765"/>
                </a:lnTo>
                <a:lnTo>
                  <a:pt x="1305306" y="31241"/>
                </a:lnTo>
                <a:close/>
              </a:path>
              <a:path w="2783840" h="71754">
                <a:moveTo>
                  <a:pt x="1367789" y="31241"/>
                </a:moveTo>
                <a:lnTo>
                  <a:pt x="1341120" y="31241"/>
                </a:lnTo>
                <a:lnTo>
                  <a:pt x="1338072" y="32765"/>
                </a:lnTo>
                <a:lnTo>
                  <a:pt x="1336548" y="35813"/>
                </a:lnTo>
                <a:lnTo>
                  <a:pt x="1338072" y="38861"/>
                </a:lnTo>
                <a:lnTo>
                  <a:pt x="1341120" y="40385"/>
                </a:lnTo>
                <a:lnTo>
                  <a:pt x="1367789" y="40385"/>
                </a:lnTo>
                <a:lnTo>
                  <a:pt x="1370838" y="38861"/>
                </a:lnTo>
                <a:lnTo>
                  <a:pt x="1372362" y="35813"/>
                </a:lnTo>
                <a:lnTo>
                  <a:pt x="1370838" y="32765"/>
                </a:lnTo>
                <a:lnTo>
                  <a:pt x="1367789" y="31241"/>
                </a:lnTo>
                <a:close/>
              </a:path>
              <a:path w="2783840" h="71754">
                <a:moveTo>
                  <a:pt x="1431036" y="31241"/>
                </a:moveTo>
                <a:lnTo>
                  <a:pt x="1403603" y="31241"/>
                </a:lnTo>
                <a:lnTo>
                  <a:pt x="1400556" y="32765"/>
                </a:lnTo>
                <a:lnTo>
                  <a:pt x="1399794" y="35813"/>
                </a:lnTo>
                <a:lnTo>
                  <a:pt x="1400556" y="38861"/>
                </a:lnTo>
                <a:lnTo>
                  <a:pt x="1403603" y="40385"/>
                </a:lnTo>
                <a:lnTo>
                  <a:pt x="1431036" y="40385"/>
                </a:lnTo>
                <a:lnTo>
                  <a:pt x="1434084" y="38861"/>
                </a:lnTo>
                <a:lnTo>
                  <a:pt x="1435608" y="35813"/>
                </a:lnTo>
                <a:lnTo>
                  <a:pt x="1434084" y="32765"/>
                </a:lnTo>
                <a:lnTo>
                  <a:pt x="1431036" y="31241"/>
                </a:lnTo>
                <a:close/>
              </a:path>
              <a:path w="2783840" h="71754">
                <a:moveTo>
                  <a:pt x="1493520" y="31241"/>
                </a:moveTo>
                <a:lnTo>
                  <a:pt x="1466850" y="31241"/>
                </a:lnTo>
                <a:lnTo>
                  <a:pt x="1463802" y="32765"/>
                </a:lnTo>
                <a:lnTo>
                  <a:pt x="1462277" y="35813"/>
                </a:lnTo>
                <a:lnTo>
                  <a:pt x="1463802" y="38861"/>
                </a:lnTo>
                <a:lnTo>
                  <a:pt x="1466850" y="40385"/>
                </a:lnTo>
                <a:lnTo>
                  <a:pt x="1493520" y="40385"/>
                </a:lnTo>
                <a:lnTo>
                  <a:pt x="1496568" y="38861"/>
                </a:lnTo>
                <a:lnTo>
                  <a:pt x="1498091" y="35813"/>
                </a:lnTo>
                <a:lnTo>
                  <a:pt x="1496568" y="32765"/>
                </a:lnTo>
                <a:lnTo>
                  <a:pt x="1493520" y="31241"/>
                </a:lnTo>
                <a:close/>
              </a:path>
              <a:path w="2783840" h="71754">
                <a:moveTo>
                  <a:pt x="1556003" y="31241"/>
                </a:moveTo>
                <a:lnTo>
                  <a:pt x="1529334" y="31241"/>
                </a:lnTo>
                <a:lnTo>
                  <a:pt x="1526286" y="32765"/>
                </a:lnTo>
                <a:lnTo>
                  <a:pt x="1524762" y="35813"/>
                </a:lnTo>
                <a:lnTo>
                  <a:pt x="1526286" y="38861"/>
                </a:lnTo>
                <a:lnTo>
                  <a:pt x="1529334" y="40385"/>
                </a:lnTo>
                <a:lnTo>
                  <a:pt x="1556003" y="40385"/>
                </a:lnTo>
                <a:lnTo>
                  <a:pt x="1559052" y="38861"/>
                </a:lnTo>
                <a:lnTo>
                  <a:pt x="1560576" y="35813"/>
                </a:lnTo>
                <a:lnTo>
                  <a:pt x="1559052" y="32765"/>
                </a:lnTo>
                <a:lnTo>
                  <a:pt x="1556003" y="31241"/>
                </a:lnTo>
                <a:close/>
              </a:path>
              <a:path w="2783840" h="71754">
                <a:moveTo>
                  <a:pt x="1619250" y="31241"/>
                </a:moveTo>
                <a:lnTo>
                  <a:pt x="1591818" y="31241"/>
                </a:lnTo>
                <a:lnTo>
                  <a:pt x="1588770" y="32765"/>
                </a:lnTo>
                <a:lnTo>
                  <a:pt x="1587246" y="35813"/>
                </a:lnTo>
                <a:lnTo>
                  <a:pt x="1588770" y="38861"/>
                </a:lnTo>
                <a:lnTo>
                  <a:pt x="1591818" y="40385"/>
                </a:lnTo>
                <a:lnTo>
                  <a:pt x="1619250" y="40385"/>
                </a:lnTo>
                <a:lnTo>
                  <a:pt x="1622298" y="38861"/>
                </a:lnTo>
                <a:lnTo>
                  <a:pt x="1623822" y="35813"/>
                </a:lnTo>
                <a:lnTo>
                  <a:pt x="1622298" y="32765"/>
                </a:lnTo>
                <a:lnTo>
                  <a:pt x="1619250" y="31241"/>
                </a:lnTo>
                <a:close/>
              </a:path>
              <a:path w="2783840" h="71754">
                <a:moveTo>
                  <a:pt x="1681734" y="31241"/>
                </a:moveTo>
                <a:lnTo>
                  <a:pt x="1655064" y="31241"/>
                </a:lnTo>
                <a:lnTo>
                  <a:pt x="1652015" y="32765"/>
                </a:lnTo>
                <a:lnTo>
                  <a:pt x="1650491" y="35813"/>
                </a:lnTo>
                <a:lnTo>
                  <a:pt x="1652015" y="38861"/>
                </a:lnTo>
                <a:lnTo>
                  <a:pt x="1655064" y="40385"/>
                </a:lnTo>
                <a:lnTo>
                  <a:pt x="1681734" y="40385"/>
                </a:lnTo>
                <a:lnTo>
                  <a:pt x="1684782" y="38861"/>
                </a:lnTo>
                <a:lnTo>
                  <a:pt x="1686306" y="35813"/>
                </a:lnTo>
                <a:lnTo>
                  <a:pt x="1684782" y="32765"/>
                </a:lnTo>
                <a:lnTo>
                  <a:pt x="1681734" y="31241"/>
                </a:lnTo>
                <a:close/>
              </a:path>
              <a:path w="2783840" h="71754">
                <a:moveTo>
                  <a:pt x="1744218" y="31241"/>
                </a:moveTo>
                <a:lnTo>
                  <a:pt x="1717548" y="31241"/>
                </a:lnTo>
                <a:lnTo>
                  <a:pt x="1714500" y="32765"/>
                </a:lnTo>
                <a:lnTo>
                  <a:pt x="1712976" y="35813"/>
                </a:lnTo>
                <a:lnTo>
                  <a:pt x="1714500" y="38861"/>
                </a:lnTo>
                <a:lnTo>
                  <a:pt x="1717548" y="40385"/>
                </a:lnTo>
                <a:lnTo>
                  <a:pt x="1744218" y="40385"/>
                </a:lnTo>
                <a:lnTo>
                  <a:pt x="1747265" y="38861"/>
                </a:lnTo>
                <a:lnTo>
                  <a:pt x="1748789" y="35813"/>
                </a:lnTo>
                <a:lnTo>
                  <a:pt x="1747265" y="32765"/>
                </a:lnTo>
                <a:lnTo>
                  <a:pt x="1744218" y="31241"/>
                </a:lnTo>
                <a:close/>
              </a:path>
              <a:path w="2783840" h="71754">
                <a:moveTo>
                  <a:pt x="1807464" y="31241"/>
                </a:moveTo>
                <a:lnTo>
                  <a:pt x="1780032" y="31241"/>
                </a:lnTo>
                <a:lnTo>
                  <a:pt x="1776984" y="32765"/>
                </a:lnTo>
                <a:lnTo>
                  <a:pt x="1775460" y="35813"/>
                </a:lnTo>
                <a:lnTo>
                  <a:pt x="1776984" y="38861"/>
                </a:lnTo>
                <a:lnTo>
                  <a:pt x="1780032" y="40385"/>
                </a:lnTo>
                <a:lnTo>
                  <a:pt x="1807464" y="40385"/>
                </a:lnTo>
                <a:lnTo>
                  <a:pt x="1810512" y="38861"/>
                </a:lnTo>
                <a:lnTo>
                  <a:pt x="1811274" y="35813"/>
                </a:lnTo>
                <a:lnTo>
                  <a:pt x="1810512" y="32765"/>
                </a:lnTo>
                <a:lnTo>
                  <a:pt x="1807464" y="31241"/>
                </a:lnTo>
                <a:close/>
              </a:path>
              <a:path w="2783840" h="71754">
                <a:moveTo>
                  <a:pt x="1869948" y="31241"/>
                </a:moveTo>
                <a:lnTo>
                  <a:pt x="1843277" y="31241"/>
                </a:lnTo>
                <a:lnTo>
                  <a:pt x="1840229" y="32765"/>
                </a:lnTo>
                <a:lnTo>
                  <a:pt x="1838706" y="35813"/>
                </a:lnTo>
                <a:lnTo>
                  <a:pt x="1840229" y="38861"/>
                </a:lnTo>
                <a:lnTo>
                  <a:pt x="1843277" y="40385"/>
                </a:lnTo>
                <a:lnTo>
                  <a:pt x="1869948" y="40385"/>
                </a:lnTo>
                <a:lnTo>
                  <a:pt x="1872996" y="38861"/>
                </a:lnTo>
                <a:lnTo>
                  <a:pt x="1874520" y="35813"/>
                </a:lnTo>
                <a:lnTo>
                  <a:pt x="1872996" y="32765"/>
                </a:lnTo>
                <a:lnTo>
                  <a:pt x="1869948" y="31241"/>
                </a:lnTo>
                <a:close/>
              </a:path>
              <a:path w="2783840" h="71754">
                <a:moveTo>
                  <a:pt x="1932432" y="31241"/>
                </a:moveTo>
                <a:lnTo>
                  <a:pt x="1905762" y="31241"/>
                </a:lnTo>
                <a:lnTo>
                  <a:pt x="1902714" y="32765"/>
                </a:lnTo>
                <a:lnTo>
                  <a:pt x="1901189" y="35813"/>
                </a:lnTo>
                <a:lnTo>
                  <a:pt x="1902714" y="38861"/>
                </a:lnTo>
                <a:lnTo>
                  <a:pt x="1905762" y="40385"/>
                </a:lnTo>
                <a:lnTo>
                  <a:pt x="1932432" y="40385"/>
                </a:lnTo>
                <a:lnTo>
                  <a:pt x="1935479" y="38861"/>
                </a:lnTo>
                <a:lnTo>
                  <a:pt x="1937003" y="35813"/>
                </a:lnTo>
                <a:lnTo>
                  <a:pt x="1935479" y="32765"/>
                </a:lnTo>
                <a:lnTo>
                  <a:pt x="1932432" y="31241"/>
                </a:lnTo>
                <a:close/>
              </a:path>
              <a:path w="2783840" h="71754">
                <a:moveTo>
                  <a:pt x="1995677" y="31241"/>
                </a:moveTo>
                <a:lnTo>
                  <a:pt x="1968246" y="31241"/>
                </a:lnTo>
                <a:lnTo>
                  <a:pt x="1965198" y="32765"/>
                </a:lnTo>
                <a:lnTo>
                  <a:pt x="1963674" y="35813"/>
                </a:lnTo>
                <a:lnTo>
                  <a:pt x="1965198" y="38861"/>
                </a:lnTo>
                <a:lnTo>
                  <a:pt x="1968246" y="40385"/>
                </a:lnTo>
                <a:lnTo>
                  <a:pt x="1995677" y="40385"/>
                </a:lnTo>
                <a:lnTo>
                  <a:pt x="1998726" y="38861"/>
                </a:lnTo>
                <a:lnTo>
                  <a:pt x="1999488" y="35813"/>
                </a:lnTo>
                <a:lnTo>
                  <a:pt x="1998726" y="32765"/>
                </a:lnTo>
                <a:lnTo>
                  <a:pt x="1995677" y="31241"/>
                </a:lnTo>
                <a:close/>
              </a:path>
              <a:path w="2783840" h="71754">
                <a:moveTo>
                  <a:pt x="2058162" y="31241"/>
                </a:moveTo>
                <a:lnTo>
                  <a:pt x="2031491" y="31241"/>
                </a:lnTo>
                <a:lnTo>
                  <a:pt x="2027682" y="32765"/>
                </a:lnTo>
                <a:lnTo>
                  <a:pt x="2026920" y="35813"/>
                </a:lnTo>
                <a:lnTo>
                  <a:pt x="2027682" y="38861"/>
                </a:lnTo>
                <a:lnTo>
                  <a:pt x="2031491" y="40385"/>
                </a:lnTo>
                <a:lnTo>
                  <a:pt x="2058162" y="40385"/>
                </a:lnTo>
                <a:lnTo>
                  <a:pt x="2061210" y="38861"/>
                </a:lnTo>
                <a:lnTo>
                  <a:pt x="2062734" y="35813"/>
                </a:lnTo>
                <a:lnTo>
                  <a:pt x="2061210" y="32765"/>
                </a:lnTo>
                <a:lnTo>
                  <a:pt x="2058162" y="31241"/>
                </a:lnTo>
                <a:close/>
              </a:path>
              <a:path w="2783840" h="71754">
                <a:moveTo>
                  <a:pt x="2120646" y="31241"/>
                </a:moveTo>
                <a:lnTo>
                  <a:pt x="2093976" y="31241"/>
                </a:lnTo>
                <a:lnTo>
                  <a:pt x="2090927" y="32765"/>
                </a:lnTo>
                <a:lnTo>
                  <a:pt x="2089403" y="35813"/>
                </a:lnTo>
                <a:lnTo>
                  <a:pt x="2090927" y="38861"/>
                </a:lnTo>
                <a:lnTo>
                  <a:pt x="2093976" y="40385"/>
                </a:lnTo>
                <a:lnTo>
                  <a:pt x="2120646" y="40385"/>
                </a:lnTo>
                <a:lnTo>
                  <a:pt x="2123694" y="38861"/>
                </a:lnTo>
                <a:lnTo>
                  <a:pt x="2125218" y="35813"/>
                </a:lnTo>
                <a:lnTo>
                  <a:pt x="2123694" y="32765"/>
                </a:lnTo>
                <a:lnTo>
                  <a:pt x="2120646" y="31241"/>
                </a:lnTo>
                <a:close/>
              </a:path>
              <a:path w="2783840" h="71754">
                <a:moveTo>
                  <a:pt x="2183891" y="31241"/>
                </a:moveTo>
                <a:lnTo>
                  <a:pt x="2156460" y="31241"/>
                </a:lnTo>
                <a:lnTo>
                  <a:pt x="2153412" y="32765"/>
                </a:lnTo>
                <a:lnTo>
                  <a:pt x="2151888" y="35813"/>
                </a:lnTo>
                <a:lnTo>
                  <a:pt x="2153412" y="38861"/>
                </a:lnTo>
                <a:lnTo>
                  <a:pt x="2156460" y="40385"/>
                </a:lnTo>
                <a:lnTo>
                  <a:pt x="2183891" y="40385"/>
                </a:lnTo>
                <a:lnTo>
                  <a:pt x="2186940" y="38861"/>
                </a:lnTo>
                <a:lnTo>
                  <a:pt x="2187702" y="35813"/>
                </a:lnTo>
                <a:lnTo>
                  <a:pt x="2186940" y="32765"/>
                </a:lnTo>
                <a:lnTo>
                  <a:pt x="2183891" y="31241"/>
                </a:lnTo>
                <a:close/>
              </a:path>
              <a:path w="2783840" h="71754">
                <a:moveTo>
                  <a:pt x="2246376" y="31241"/>
                </a:moveTo>
                <a:lnTo>
                  <a:pt x="2219706" y="31241"/>
                </a:lnTo>
                <a:lnTo>
                  <a:pt x="2215896" y="32765"/>
                </a:lnTo>
                <a:lnTo>
                  <a:pt x="2215134" y="35813"/>
                </a:lnTo>
                <a:lnTo>
                  <a:pt x="2215896" y="38861"/>
                </a:lnTo>
                <a:lnTo>
                  <a:pt x="2219706" y="40385"/>
                </a:lnTo>
                <a:lnTo>
                  <a:pt x="2246376" y="40385"/>
                </a:lnTo>
                <a:lnTo>
                  <a:pt x="2249424" y="38861"/>
                </a:lnTo>
                <a:lnTo>
                  <a:pt x="2250948" y="35813"/>
                </a:lnTo>
                <a:lnTo>
                  <a:pt x="2249424" y="32765"/>
                </a:lnTo>
                <a:lnTo>
                  <a:pt x="2246376" y="31241"/>
                </a:lnTo>
                <a:close/>
              </a:path>
              <a:path w="2783840" h="71754">
                <a:moveTo>
                  <a:pt x="2308860" y="31241"/>
                </a:moveTo>
                <a:lnTo>
                  <a:pt x="2282190" y="31241"/>
                </a:lnTo>
                <a:lnTo>
                  <a:pt x="2279141" y="32765"/>
                </a:lnTo>
                <a:lnTo>
                  <a:pt x="2277618" y="35813"/>
                </a:lnTo>
                <a:lnTo>
                  <a:pt x="2279141" y="38861"/>
                </a:lnTo>
                <a:lnTo>
                  <a:pt x="2282190" y="40385"/>
                </a:lnTo>
                <a:lnTo>
                  <a:pt x="2308860" y="40385"/>
                </a:lnTo>
                <a:lnTo>
                  <a:pt x="2311908" y="38861"/>
                </a:lnTo>
                <a:lnTo>
                  <a:pt x="2313432" y="35813"/>
                </a:lnTo>
                <a:lnTo>
                  <a:pt x="2311908" y="32765"/>
                </a:lnTo>
                <a:lnTo>
                  <a:pt x="2308860" y="31241"/>
                </a:lnTo>
                <a:close/>
              </a:path>
              <a:path w="2783840" h="71754">
                <a:moveTo>
                  <a:pt x="2371344" y="31241"/>
                </a:moveTo>
                <a:lnTo>
                  <a:pt x="2344674" y="31241"/>
                </a:lnTo>
                <a:lnTo>
                  <a:pt x="2341626" y="32765"/>
                </a:lnTo>
                <a:lnTo>
                  <a:pt x="2340102" y="35813"/>
                </a:lnTo>
                <a:lnTo>
                  <a:pt x="2341626" y="38861"/>
                </a:lnTo>
                <a:lnTo>
                  <a:pt x="2344674" y="40385"/>
                </a:lnTo>
                <a:lnTo>
                  <a:pt x="2371344" y="40385"/>
                </a:lnTo>
                <a:lnTo>
                  <a:pt x="2375154" y="38861"/>
                </a:lnTo>
                <a:lnTo>
                  <a:pt x="2375916" y="35813"/>
                </a:lnTo>
                <a:lnTo>
                  <a:pt x="2375154" y="32765"/>
                </a:lnTo>
                <a:lnTo>
                  <a:pt x="2371344" y="31241"/>
                </a:lnTo>
                <a:close/>
              </a:path>
              <a:path w="2783840" h="71754">
                <a:moveTo>
                  <a:pt x="2434590" y="31241"/>
                </a:moveTo>
                <a:lnTo>
                  <a:pt x="2407920" y="31241"/>
                </a:lnTo>
                <a:lnTo>
                  <a:pt x="2404110" y="32765"/>
                </a:lnTo>
                <a:lnTo>
                  <a:pt x="2403348" y="35813"/>
                </a:lnTo>
                <a:lnTo>
                  <a:pt x="2404110" y="38861"/>
                </a:lnTo>
                <a:lnTo>
                  <a:pt x="2407920" y="40385"/>
                </a:lnTo>
                <a:lnTo>
                  <a:pt x="2434590" y="40385"/>
                </a:lnTo>
                <a:lnTo>
                  <a:pt x="2437638" y="38861"/>
                </a:lnTo>
                <a:lnTo>
                  <a:pt x="2439162" y="35813"/>
                </a:lnTo>
                <a:lnTo>
                  <a:pt x="2437638" y="32765"/>
                </a:lnTo>
                <a:lnTo>
                  <a:pt x="2434590" y="31241"/>
                </a:lnTo>
                <a:close/>
              </a:path>
              <a:path w="2783840" h="71754">
                <a:moveTo>
                  <a:pt x="2497074" y="31241"/>
                </a:moveTo>
                <a:lnTo>
                  <a:pt x="2470404" y="31241"/>
                </a:lnTo>
                <a:lnTo>
                  <a:pt x="2467356" y="32765"/>
                </a:lnTo>
                <a:lnTo>
                  <a:pt x="2465832" y="35813"/>
                </a:lnTo>
                <a:lnTo>
                  <a:pt x="2467356" y="38861"/>
                </a:lnTo>
                <a:lnTo>
                  <a:pt x="2470404" y="40385"/>
                </a:lnTo>
                <a:lnTo>
                  <a:pt x="2497074" y="40385"/>
                </a:lnTo>
                <a:lnTo>
                  <a:pt x="2500122" y="38861"/>
                </a:lnTo>
                <a:lnTo>
                  <a:pt x="2501646" y="35813"/>
                </a:lnTo>
                <a:lnTo>
                  <a:pt x="2500122" y="32765"/>
                </a:lnTo>
                <a:lnTo>
                  <a:pt x="2497074" y="31241"/>
                </a:lnTo>
                <a:close/>
              </a:path>
              <a:path w="2783840" h="71754">
                <a:moveTo>
                  <a:pt x="2559558" y="31241"/>
                </a:moveTo>
                <a:lnTo>
                  <a:pt x="2532888" y="31241"/>
                </a:lnTo>
                <a:lnTo>
                  <a:pt x="2529840" y="32765"/>
                </a:lnTo>
                <a:lnTo>
                  <a:pt x="2528316" y="35813"/>
                </a:lnTo>
                <a:lnTo>
                  <a:pt x="2529840" y="38861"/>
                </a:lnTo>
                <a:lnTo>
                  <a:pt x="2532888" y="40385"/>
                </a:lnTo>
                <a:lnTo>
                  <a:pt x="2559558" y="40385"/>
                </a:lnTo>
                <a:lnTo>
                  <a:pt x="2563368" y="38861"/>
                </a:lnTo>
                <a:lnTo>
                  <a:pt x="2564129" y="35813"/>
                </a:lnTo>
                <a:lnTo>
                  <a:pt x="2563368" y="32765"/>
                </a:lnTo>
                <a:lnTo>
                  <a:pt x="2559558" y="31241"/>
                </a:lnTo>
                <a:close/>
              </a:path>
              <a:path w="2783840" h="71754">
                <a:moveTo>
                  <a:pt x="2622804" y="31241"/>
                </a:moveTo>
                <a:lnTo>
                  <a:pt x="2595372" y="31241"/>
                </a:lnTo>
                <a:lnTo>
                  <a:pt x="2592324" y="32765"/>
                </a:lnTo>
                <a:lnTo>
                  <a:pt x="2591562" y="35813"/>
                </a:lnTo>
                <a:lnTo>
                  <a:pt x="2592324" y="38861"/>
                </a:lnTo>
                <a:lnTo>
                  <a:pt x="2595372" y="40385"/>
                </a:lnTo>
                <a:lnTo>
                  <a:pt x="2622804" y="40385"/>
                </a:lnTo>
                <a:lnTo>
                  <a:pt x="2625852" y="38861"/>
                </a:lnTo>
                <a:lnTo>
                  <a:pt x="2627376" y="35813"/>
                </a:lnTo>
                <a:lnTo>
                  <a:pt x="2625852" y="32765"/>
                </a:lnTo>
                <a:lnTo>
                  <a:pt x="2622804" y="31241"/>
                </a:lnTo>
                <a:close/>
              </a:path>
              <a:path w="2783840" h="71754">
                <a:moveTo>
                  <a:pt x="2685288" y="31241"/>
                </a:moveTo>
                <a:lnTo>
                  <a:pt x="2658618" y="31241"/>
                </a:lnTo>
                <a:lnTo>
                  <a:pt x="2655570" y="32765"/>
                </a:lnTo>
                <a:lnTo>
                  <a:pt x="2654046" y="35813"/>
                </a:lnTo>
                <a:lnTo>
                  <a:pt x="2655570" y="38861"/>
                </a:lnTo>
                <a:lnTo>
                  <a:pt x="2658618" y="40385"/>
                </a:lnTo>
                <a:lnTo>
                  <a:pt x="2685288" y="40385"/>
                </a:lnTo>
                <a:lnTo>
                  <a:pt x="2688336" y="38861"/>
                </a:lnTo>
                <a:lnTo>
                  <a:pt x="2689860" y="35813"/>
                </a:lnTo>
                <a:lnTo>
                  <a:pt x="2688336" y="32765"/>
                </a:lnTo>
                <a:lnTo>
                  <a:pt x="2685288" y="31241"/>
                </a:lnTo>
                <a:close/>
              </a:path>
              <a:path w="2783840" h="71754">
                <a:moveTo>
                  <a:pt x="2711958" y="0"/>
                </a:moveTo>
                <a:lnTo>
                  <a:pt x="2736341" y="35813"/>
                </a:lnTo>
                <a:lnTo>
                  <a:pt x="2711958" y="71627"/>
                </a:lnTo>
                <a:lnTo>
                  <a:pt x="2774441" y="40385"/>
                </a:lnTo>
                <a:lnTo>
                  <a:pt x="2736341" y="40385"/>
                </a:lnTo>
                <a:lnTo>
                  <a:pt x="2739390" y="38861"/>
                </a:lnTo>
                <a:lnTo>
                  <a:pt x="2740914" y="35813"/>
                </a:lnTo>
                <a:lnTo>
                  <a:pt x="2739390" y="32765"/>
                </a:lnTo>
                <a:lnTo>
                  <a:pt x="2736341" y="31241"/>
                </a:lnTo>
                <a:lnTo>
                  <a:pt x="2774442" y="31241"/>
                </a:lnTo>
                <a:lnTo>
                  <a:pt x="2711958" y="0"/>
                </a:lnTo>
                <a:close/>
              </a:path>
              <a:path w="2783840" h="71754">
                <a:moveTo>
                  <a:pt x="2733229" y="31241"/>
                </a:moveTo>
                <a:lnTo>
                  <a:pt x="2721102" y="31241"/>
                </a:lnTo>
                <a:lnTo>
                  <a:pt x="2718054" y="32765"/>
                </a:lnTo>
                <a:lnTo>
                  <a:pt x="2716529" y="35813"/>
                </a:lnTo>
                <a:lnTo>
                  <a:pt x="2718054" y="38861"/>
                </a:lnTo>
                <a:lnTo>
                  <a:pt x="2721102" y="40385"/>
                </a:lnTo>
                <a:lnTo>
                  <a:pt x="2733229" y="40385"/>
                </a:lnTo>
                <a:lnTo>
                  <a:pt x="2736341" y="35813"/>
                </a:lnTo>
                <a:lnTo>
                  <a:pt x="2733229" y="31241"/>
                </a:lnTo>
                <a:close/>
              </a:path>
              <a:path w="2783840" h="71754">
                <a:moveTo>
                  <a:pt x="2774442" y="31241"/>
                </a:moveTo>
                <a:lnTo>
                  <a:pt x="2736341" y="31241"/>
                </a:lnTo>
                <a:lnTo>
                  <a:pt x="2739390" y="32765"/>
                </a:lnTo>
                <a:lnTo>
                  <a:pt x="2740914" y="35813"/>
                </a:lnTo>
                <a:lnTo>
                  <a:pt x="2739390" y="38861"/>
                </a:lnTo>
                <a:lnTo>
                  <a:pt x="2736341" y="40385"/>
                </a:lnTo>
                <a:lnTo>
                  <a:pt x="2774441" y="40385"/>
                </a:lnTo>
                <a:lnTo>
                  <a:pt x="2783586" y="35813"/>
                </a:lnTo>
                <a:lnTo>
                  <a:pt x="2774442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1801706" y="7909983"/>
            <a:ext cx="4240036" cy="69762"/>
          </a:xfrm>
          <a:custGeom>
            <a:avLst/>
            <a:gdLst/>
            <a:ahLst/>
            <a:cxnLst/>
            <a:rect l="l" t="t" r="r" b="b"/>
            <a:pathLst>
              <a:path w="4361180" h="71754">
                <a:moveTo>
                  <a:pt x="23622" y="12191"/>
                </a:moveTo>
                <a:lnTo>
                  <a:pt x="0" y="35813"/>
                </a:lnTo>
                <a:lnTo>
                  <a:pt x="23622" y="60197"/>
                </a:lnTo>
                <a:lnTo>
                  <a:pt x="43433" y="40385"/>
                </a:lnTo>
                <a:lnTo>
                  <a:pt x="23622" y="40385"/>
                </a:lnTo>
                <a:lnTo>
                  <a:pt x="20574" y="38861"/>
                </a:lnTo>
                <a:lnTo>
                  <a:pt x="19050" y="35813"/>
                </a:lnTo>
                <a:lnTo>
                  <a:pt x="20574" y="32765"/>
                </a:lnTo>
                <a:lnTo>
                  <a:pt x="23622" y="31241"/>
                </a:lnTo>
                <a:lnTo>
                  <a:pt x="43286" y="31241"/>
                </a:lnTo>
                <a:lnTo>
                  <a:pt x="23622" y="12191"/>
                </a:lnTo>
                <a:close/>
              </a:path>
              <a:path w="4361180" h="71754">
                <a:moveTo>
                  <a:pt x="43286" y="31241"/>
                </a:moveTo>
                <a:lnTo>
                  <a:pt x="23622" y="31241"/>
                </a:lnTo>
                <a:lnTo>
                  <a:pt x="20574" y="32765"/>
                </a:lnTo>
                <a:lnTo>
                  <a:pt x="19050" y="35813"/>
                </a:lnTo>
                <a:lnTo>
                  <a:pt x="20574" y="38861"/>
                </a:lnTo>
                <a:lnTo>
                  <a:pt x="23622" y="40385"/>
                </a:lnTo>
                <a:lnTo>
                  <a:pt x="43433" y="40385"/>
                </a:lnTo>
                <a:lnTo>
                  <a:pt x="48006" y="35813"/>
                </a:lnTo>
                <a:lnTo>
                  <a:pt x="43286" y="31241"/>
                </a:lnTo>
                <a:close/>
              </a:path>
              <a:path w="4361180" h="71754">
                <a:moveTo>
                  <a:pt x="50292" y="31241"/>
                </a:moveTo>
                <a:lnTo>
                  <a:pt x="43286" y="31241"/>
                </a:lnTo>
                <a:lnTo>
                  <a:pt x="48006" y="35813"/>
                </a:lnTo>
                <a:lnTo>
                  <a:pt x="43433" y="40385"/>
                </a:lnTo>
                <a:lnTo>
                  <a:pt x="50292" y="40385"/>
                </a:lnTo>
                <a:lnTo>
                  <a:pt x="54102" y="38861"/>
                </a:lnTo>
                <a:lnTo>
                  <a:pt x="54864" y="35813"/>
                </a:lnTo>
                <a:lnTo>
                  <a:pt x="54102" y="32765"/>
                </a:lnTo>
                <a:lnTo>
                  <a:pt x="50292" y="31241"/>
                </a:lnTo>
                <a:close/>
              </a:path>
              <a:path w="4361180" h="71754">
                <a:moveTo>
                  <a:pt x="113538" y="31241"/>
                </a:moveTo>
                <a:lnTo>
                  <a:pt x="86106" y="31241"/>
                </a:lnTo>
                <a:lnTo>
                  <a:pt x="83058" y="32765"/>
                </a:lnTo>
                <a:lnTo>
                  <a:pt x="82296" y="35813"/>
                </a:lnTo>
                <a:lnTo>
                  <a:pt x="83058" y="38861"/>
                </a:lnTo>
                <a:lnTo>
                  <a:pt x="86106" y="40385"/>
                </a:lnTo>
                <a:lnTo>
                  <a:pt x="113538" y="40385"/>
                </a:lnTo>
                <a:lnTo>
                  <a:pt x="116586" y="38861"/>
                </a:lnTo>
                <a:lnTo>
                  <a:pt x="118110" y="35813"/>
                </a:lnTo>
                <a:lnTo>
                  <a:pt x="116586" y="32765"/>
                </a:lnTo>
                <a:lnTo>
                  <a:pt x="113538" y="31241"/>
                </a:lnTo>
                <a:close/>
              </a:path>
              <a:path w="4361180" h="71754">
                <a:moveTo>
                  <a:pt x="176022" y="31241"/>
                </a:moveTo>
                <a:lnTo>
                  <a:pt x="149352" y="31241"/>
                </a:lnTo>
                <a:lnTo>
                  <a:pt x="146304" y="32765"/>
                </a:lnTo>
                <a:lnTo>
                  <a:pt x="144780" y="35813"/>
                </a:lnTo>
                <a:lnTo>
                  <a:pt x="146304" y="38861"/>
                </a:lnTo>
                <a:lnTo>
                  <a:pt x="149352" y="40385"/>
                </a:lnTo>
                <a:lnTo>
                  <a:pt x="176022" y="40385"/>
                </a:lnTo>
                <a:lnTo>
                  <a:pt x="179070" y="38861"/>
                </a:lnTo>
                <a:lnTo>
                  <a:pt x="180594" y="35813"/>
                </a:lnTo>
                <a:lnTo>
                  <a:pt x="179070" y="32765"/>
                </a:lnTo>
                <a:lnTo>
                  <a:pt x="176022" y="31241"/>
                </a:lnTo>
                <a:close/>
              </a:path>
              <a:path w="4361180" h="71754">
                <a:moveTo>
                  <a:pt x="238506" y="31241"/>
                </a:moveTo>
                <a:lnTo>
                  <a:pt x="211836" y="31241"/>
                </a:lnTo>
                <a:lnTo>
                  <a:pt x="208788" y="32765"/>
                </a:lnTo>
                <a:lnTo>
                  <a:pt x="207264" y="35813"/>
                </a:lnTo>
                <a:lnTo>
                  <a:pt x="208788" y="38861"/>
                </a:lnTo>
                <a:lnTo>
                  <a:pt x="211836" y="40385"/>
                </a:lnTo>
                <a:lnTo>
                  <a:pt x="238506" y="40385"/>
                </a:lnTo>
                <a:lnTo>
                  <a:pt x="242316" y="38861"/>
                </a:lnTo>
                <a:lnTo>
                  <a:pt x="243078" y="35813"/>
                </a:lnTo>
                <a:lnTo>
                  <a:pt x="242316" y="32765"/>
                </a:lnTo>
                <a:lnTo>
                  <a:pt x="238506" y="31241"/>
                </a:lnTo>
                <a:close/>
              </a:path>
              <a:path w="4361180" h="71754">
                <a:moveTo>
                  <a:pt x="301752" y="31241"/>
                </a:moveTo>
                <a:lnTo>
                  <a:pt x="274320" y="31241"/>
                </a:lnTo>
                <a:lnTo>
                  <a:pt x="271272" y="32765"/>
                </a:lnTo>
                <a:lnTo>
                  <a:pt x="270510" y="35813"/>
                </a:lnTo>
                <a:lnTo>
                  <a:pt x="271272" y="38861"/>
                </a:lnTo>
                <a:lnTo>
                  <a:pt x="274320" y="40385"/>
                </a:lnTo>
                <a:lnTo>
                  <a:pt x="301752" y="40385"/>
                </a:lnTo>
                <a:lnTo>
                  <a:pt x="304800" y="38861"/>
                </a:lnTo>
                <a:lnTo>
                  <a:pt x="306324" y="35813"/>
                </a:lnTo>
                <a:lnTo>
                  <a:pt x="304800" y="32765"/>
                </a:lnTo>
                <a:lnTo>
                  <a:pt x="301752" y="31241"/>
                </a:lnTo>
                <a:close/>
              </a:path>
              <a:path w="4361180" h="71754">
                <a:moveTo>
                  <a:pt x="364236" y="31241"/>
                </a:moveTo>
                <a:lnTo>
                  <a:pt x="337566" y="31241"/>
                </a:lnTo>
                <a:lnTo>
                  <a:pt x="334518" y="32765"/>
                </a:lnTo>
                <a:lnTo>
                  <a:pt x="332994" y="35813"/>
                </a:lnTo>
                <a:lnTo>
                  <a:pt x="334518" y="38861"/>
                </a:lnTo>
                <a:lnTo>
                  <a:pt x="337566" y="40385"/>
                </a:lnTo>
                <a:lnTo>
                  <a:pt x="364236" y="40385"/>
                </a:lnTo>
                <a:lnTo>
                  <a:pt x="367284" y="38861"/>
                </a:lnTo>
                <a:lnTo>
                  <a:pt x="368808" y="35813"/>
                </a:lnTo>
                <a:lnTo>
                  <a:pt x="367284" y="32765"/>
                </a:lnTo>
                <a:lnTo>
                  <a:pt x="364236" y="31241"/>
                </a:lnTo>
                <a:close/>
              </a:path>
              <a:path w="4361180" h="71754">
                <a:moveTo>
                  <a:pt x="426720" y="31241"/>
                </a:moveTo>
                <a:lnTo>
                  <a:pt x="400050" y="31241"/>
                </a:lnTo>
                <a:lnTo>
                  <a:pt x="397002" y="32765"/>
                </a:lnTo>
                <a:lnTo>
                  <a:pt x="395478" y="35813"/>
                </a:lnTo>
                <a:lnTo>
                  <a:pt x="397002" y="38861"/>
                </a:lnTo>
                <a:lnTo>
                  <a:pt x="400050" y="40385"/>
                </a:lnTo>
                <a:lnTo>
                  <a:pt x="426720" y="40385"/>
                </a:lnTo>
                <a:lnTo>
                  <a:pt x="429768" y="38861"/>
                </a:lnTo>
                <a:lnTo>
                  <a:pt x="431292" y="35813"/>
                </a:lnTo>
                <a:lnTo>
                  <a:pt x="429768" y="32765"/>
                </a:lnTo>
                <a:lnTo>
                  <a:pt x="426720" y="31241"/>
                </a:lnTo>
                <a:close/>
              </a:path>
              <a:path w="4361180" h="71754">
                <a:moveTo>
                  <a:pt x="489966" y="31241"/>
                </a:moveTo>
                <a:lnTo>
                  <a:pt x="462534" y="31241"/>
                </a:lnTo>
                <a:lnTo>
                  <a:pt x="459486" y="32765"/>
                </a:lnTo>
                <a:lnTo>
                  <a:pt x="457962" y="35813"/>
                </a:lnTo>
                <a:lnTo>
                  <a:pt x="459486" y="38861"/>
                </a:lnTo>
                <a:lnTo>
                  <a:pt x="462534" y="40385"/>
                </a:lnTo>
                <a:lnTo>
                  <a:pt x="489966" y="40385"/>
                </a:lnTo>
                <a:lnTo>
                  <a:pt x="493014" y="38861"/>
                </a:lnTo>
                <a:lnTo>
                  <a:pt x="494538" y="35813"/>
                </a:lnTo>
                <a:lnTo>
                  <a:pt x="493014" y="32765"/>
                </a:lnTo>
                <a:lnTo>
                  <a:pt x="489966" y="31241"/>
                </a:lnTo>
                <a:close/>
              </a:path>
              <a:path w="4361180" h="71754">
                <a:moveTo>
                  <a:pt x="552450" y="31241"/>
                </a:moveTo>
                <a:lnTo>
                  <a:pt x="525780" y="31241"/>
                </a:lnTo>
                <a:lnTo>
                  <a:pt x="522732" y="32765"/>
                </a:lnTo>
                <a:lnTo>
                  <a:pt x="521208" y="35813"/>
                </a:lnTo>
                <a:lnTo>
                  <a:pt x="522732" y="38861"/>
                </a:lnTo>
                <a:lnTo>
                  <a:pt x="525780" y="40385"/>
                </a:lnTo>
                <a:lnTo>
                  <a:pt x="552450" y="40385"/>
                </a:lnTo>
                <a:lnTo>
                  <a:pt x="555498" y="38861"/>
                </a:lnTo>
                <a:lnTo>
                  <a:pt x="557022" y="35813"/>
                </a:lnTo>
                <a:lnTo>
                  <a:pt x="555498" y="32765"/>
                </a:lnTo>
                <a:lnTo>
                  <a:pt x="552450" y="31241"/>
                </a:lnTo>
                <a:close/>
              </a:path>
              <a:path w="4361180" h="71754">
                <a:moveTo>
                  <a:pt x="614934" y="31241"/>
                </a:moveTo>
                <a:lnTo>
                  <a:pt x="588264" y="31241"/>
                </a:lnTo>
                <a:lnTo>
                  <a:pt x="585216" y="32765"/>
                </a:lnTo>
                <a:lnTo>
                  <a:pt x="583692" y="35813"/>
                </a:lnTo>
                <a:lnTo>
                  <a:pt x="585216" y="38861"/>
                </a:lnTo>
                <a:lnTo>
                  <a:pt x="588264" y="40385"/>
                </a:lnTo>
                <a:lnTo>
                  <a:pt x="614934" y="40385"/>
                </a:lnTo>
                <a:lnTo>
                  <a:pt x="617982" y="38861"/>
                </a:lnTo>
                <a:lnTo>
                  <a:pt x="619506" y="35813"/>
                </a:lnTo>
                <a:lnTo>
                  <a:pt x="617982" y="32765"/>
                </a:lnTo>
                <a:lnTo>
                  <a:pt x="614934" y="31241"/>
                </a:lnTo>
                <a:close/>
              </a:path>
              <a:path w="4361180" h="71754">
                <a:moveTo>
                  <a:pt x="678180" y="31241"/>
                </a:moveTo>
                <a:lnTo>
                  <a:pt x="650748" y="31241"/>
                </a:lnTo>
                <a:lnTo>
                  <a:pt x="647700" y="32765"/>
                </a:lnTo>
                <a:lnTo>
                  <a:pt x="646176" y="35813"/>
                </a:lnTo>
                <a:lnTo>
                  <a:pt x="647700" y="38861"/>
                </a:lnTo>
                <a:lnTo>
                  <a:pt x="650748" y="40385"/>
                </a:lnTo>
                <a:lnTo>
                  <a:pt x="678180" y="40385"/>
                </a:lnTo>
                <a:lnTo>
                  <a:pt x="681228" y="38861"/>
                </a:lnTo>
                <a:lnTo>
                  <a:pt x="681990" y="35813"/>
                </a:lnTo>
                <a:lnTo>
                  <a:pt x="681228" y="32765"/>
                </a:lnTo>
                <a:lnTo>
                  <a:pt x="678180" y="31241"/>
                </a:lnTo>
                <a:close/>
              </a:path>
              <a:path w="4361180" h="71754">
                <a:moveTo>
                  <a:pt x="740664" y="31241"/>
                </a:moveTo>
                <a:lnTo>
                  <a:pt x="713994" y="31241"/>
                </a:lnTo>
                <a:lnTo>
                  <a:pt x="710946" y="32765"/>
                </a:lnTo>
                <a:lnTo>
                  <a:pt x="709422" y="35813"/>
                </a:lnTo>
                <a:lnTo>
                  <a:pt x="710946" y="38861"/>
                </a:lnTo>
                <a:lnTo>
                  <a:pt x="713994" y="40385"/>
                </a:lnTo>
                <a:lnTo>
                  <a:pt x="740664" y="40385"/>
                </a:lnTo>
                <a:lnTo>
                  <a:pt x="743712" y="38861"/>
                </a:lnTo>
                <a:lnTo>
                  <a:pt x="745236" y="35813"/>
                </a:lnTo>
                <a:lnTo>
                  <a:pt x="743712" y="32765"/>
                </a:lnTo>
                <a:lnTo>
                  <a:pt x="740664" y="31241"/>
                </a:lnTo>
                <a:close/>
              </a:path>
              <a:path w="4361180" h="71754">
                <a:moveTo>
                  <a:pt x="803148" y="31241"/>
                </a:moveTo>
                <a:lnTo>
                  <a:pt x="776478" y="31241"/>
                </a:lnTo>
                <a:lnTo>
                  <a:pt x="773430" y="32765"/>
                </a:lnTo>
                <a:lnTo>
                  <a:pt x="771906" y="35813"/>
                </a:lnTo>
                <a:lnTo>
                  <a:pt x="773430" y="38861"/>
                </a:lnTo>
                <a:lnTo>
                  <a:pt x="776478" y="40385"/>
                </a:lnTo>
                <a:lnTo>
                  <a:pt x="803148" y="40385"/>
                </a:lnTo>
                <a:lnTo>
                  <a:pt x="806196" y="38861"/>
                </a:lnTo>
                <a:lnTo>
                  <a:pt x="807720" y="35813"/>
                </a:lnTo>
                <a:lnTo>
                  <a:pt x="806196" y="32765"/>
                </a:lnTo>
                <a:lnTo>
                  <a:pt x="803148" y="31241"/>
                </a:lnTo>
                <a:close/>
              </a:path>
              <a:path w="4361180" h="71754">
                <a:moveTo>
                  <a:pt x="866394" y="31241"/>
                </a:moveTo>
                <a:lnTo>
                  <a:pt x="838962" y="31241"/>
                </a:lnTo>
                <a:lnTo>
                  <a:pt x="835914" y="32765"/>
                </a:lnTo>
                <a:lnTo>
                  <a:pt x="834390" y="35813"/>
                </a:lnTo>
                <a:lnTo>
                  <a:pt x="835914" y="38861"/>
                </a:lnTo>
                <a:lnTo>
                  <a:pt x="838962" y="40385"/>
                </a:lnTo>
                <a:lnTo>
                  <a:pt x="866394" y="40385"/>
                </a:lnTo>
                <a:lnTo>
                  <a:pt x="869442" y="38861"/>
                </a:lnTo>
                <a:lnTo>
                  <a:pt x="870204" y="35813"/>
                </a:lnTo>
                <a:lnTo>
                  <a:pt x="869442" y="32765"/>
                </a:lnTo>
                <a:lnTo>
                  <a:pt x="866394" y="31241"/>
                </a:lnTo>
                <a:close/>
              </a:path>
              <a:path w="4361180" h="71754">
                <a:moveTo>
                  <a:pt x="928878" y="31241"/>
                </a:moveTo>
                <a:lnTo>
                  <a:pt x="902208" y="31241"/>
                </a:lnTo>
                <a:lnTo>
                  <a:pt x="898398" y="32765"/>
                </a:lnTo>
                <a:lnTo>
                  <a:pt x="897636" y="35813"/>
                </a:lnTo>
                <a:lnTo>
                  <a:pt x="898398" y="38861"/>
                </a:lnTo>
                <a:lnTo>
                  <a:pt x="902208" y="40385"/>
                </a:lnTo>
                <a:lnTo>
                  <a:pt x="928878" y="40385"/>
                </a:lnTo>
                <a:lnTo>
                  <a:pt x="931926" y="38861"/>
                </a:lnTo>
                <a:lnTo>
                  <a:pt x="933450" y="35813"/>
                </a:lnTo>
                <a:lnTo>
                  <a:pt x="931926" y="32765"/>
                </a:lnTo>
                <a:lnTo>
                  <a:pt x="928878" y="31241"/>
                </a:lnTo>
                <a:close/>
              </a:path>
              <a:path w="4361180" h="71754">
                <a:moveTo>
                  <a:pt x="991362" y="31241"/>
                </a:moveTo>
                <a:lnTo>
                  <a:pt x="964692" y="31241"/>
                </a:lnTo>
                <a:lnTo>
                  <a:pt x="961644" y="32765"/>
                </a:lnTo>
                <a:lnTo>
                  <a:pt x="960120" y="35813"/>
                </a:lnTo>
                <a:lnTo>
                  <a:pt x="961644" y="38861"/>
                </a:lnTo>
                <a:lnTo>
                  <a:pt x="964692" y="40385"/>
                </a:lnTo>
                <a:lnTo>
                  <a:pt x="991362" y="40385"/>
                </a:lnTo>
                <a:lnTo>
                  <a:pt x="994410" y="38861"/>
                </a:lnTo>
                <a:lnTo>
                  <a:pt x="995934" y="35813"/>
                </a:lnTo>
                <a:lnTo>
                  <a:pt x="994410" y="32765"/>
                </a:lnTo>
                <a:lnTo>
                  <a:pt x="991362" y="31241"/>
                </a:lnTo>
                <a:close/>
              </a:path>
              <a:path w="4361180" h="71754">
                <a:moveTo>
                  <a:pt x="1054608" y="31241"/>
                </a:moveTo>
                <a:lnTo>
                  <a:pt x="1027176" y="31241"/>
                </a:lnTo>
                <a:lnTo>
                  <a:pt x="1024128" y="32765"/>
                </a:lnTo>
                <a:lnTo>
                  <a:pt x="1022604" y="35813"/>
                </a:lnTo>
                <a:lnTo>
                  <a:pt x="1024128" y="38861"/>
                </a:lnTo>
                <a:lnTo>
                  <a:pt x="1027176" y="40385"/>
                </a:lnTo>
                <a:lnTo>
                  <a:pt x="1054608" y="40385"/>
                </a:lnTo>
                <a:lnTo>
                  <a:pt x="1057656" y="38861"/>
                </a:lnTo>
                <a:lnTo>
                  <a:pt x="1058418" y="35813"/>
                </a:lnTo>
                <a:lnTo>
                  <a:pt x="1057656" y="32765"/>
                </a:lnTo>
                <a:lnTo>
                  <a:pt x="1054608" y="31241"/>
                </a:lnTo>
                <a:close/>
              </a:path>
              <a:path w="4361180" h="71754">
                <a:moveTo>
                  <a:pt x="1117092" y="31241"/>
                </a:moveTo>
                <a:lnTo>
                  <a:pt x="1090422" y="31241"/>
                </a:lnTo>
                <a:lnTo>
                  <a:pt x="1086612" y="32765"/>
                </a:lnTo>
                <a:lnTo>
                  <a:pt x="1085850" y="35813"/>
                </a:lnTo>
                <a:lnTo>
                  <a:pt x="1086612" y="38861"/>
                </a:lnTo>
                <a:lnTo>
                  <a:pt x="1090422" y="40385"/>
                </a:lnTo>
                <a:lnTo>
                  <a:pt x="1117092" y="40385"/>
                </a:lnTo>
                <a:lnTo>
                  <a:pt x="1120140" y="38861"/>
                </a:lnTo>
                <a:lnTo>
                  <a:pt x="1121664" y="35813"/>
                </a:lnTo>
                <a:lnTo>
                  <a:pt x="1120140" y="32765"/>
                </a:lnTo>
                <a:lnTo>
                  <a:pt x="1117092" y="31241"/>
                </a:lnTo>
                <a:close/>
              </a:path>
              <a:path w="4361180" h="71754">
                <a:moveTo>
                  <a:pt x="1179576" y="31241"/>
                </a:moveTo>
                <a:lnTo>
                  <a:pt x="1152906" y="31241"/>
                </a:lnTo>
                <a:lnTo>
                  <a:pt x="1149858" y="32765"/>
                </a:lnTo>
                <a:lnTo>
                  <a:pt x="1148334" y="35813"/>
                </a:lnTo>
                <a:lnTo>
                  <a:pt x="1149858" y="38861"/>
                </a:lnTo>
                <a:lnTo>
                  <a:pt x="1152906" y="40385"/>
                </a:lnTo>
                <a:lnTo>
                  <a:pt x="1179576" y="40385"/>
                </a:lnTo>
                <a:lnTo>
                  <a:pt x="1182624" y="38861"/>
                </a:lnTo>
                <a:lnTo>
                  <a:pt x="1184148" y="35813"/>
                </a:lnTo>
                <a:lnTo>
                  <a:pt x="1182624" y="32765"/>
                </a:lnTo>
                <a:lnTo>
                  <a:pt x="1179576" y="31241"/>
                </a:lnTo>
                <a:close/>
              </a:path>
              <a:path w="4361180" h="71754">
                <a:moveTo>
                  <a:pt x="1242060" y="31241"/>
                </a:moveTo>
                <a:lnTo>
                  <a:pt x="1215390" y="31241"/>
                </a:lnTo>
                <a:lnTo>
                  <a:pt x="1212342" y="32765"/>
                </a:lnTo>
                <a:lnTo>
                  <a:pt x="1210818" y="35813"/>
                </a:lnTo>
                <a:lnTo>
                  <a:pt x="1212342" y="38861"/>
                </a:lnTo>
                <a:lnTo>
                  <a:pt x="1215390" y="40385"/>
                </a:lnTo>
                <a:lnTo>
                  <a:pt x="1242060" y="40385"/>
                </a:lnTo>
                <a:lnTo>
                  <a:pt x="1245870" y="38861"/>
                </a:lnTo>
                <a:lnTo>
                  <a:pt x="1246632" y="35813"/>
                </a:lnTo>
                <a:lnTo>
                  <a:pt x="1245870" y="32765"/>
                </a:lnTo>
                <a:lnTo>
                  <a:pt x="1242060" y="31241"/>
                </a:lnTo>
                <a:close/>
              </a:path>
              <a:path w="4361180" h="71754">
                <a:moveTo>
                  <a:pt x="1305306" y="31241"/>
                </a:moveTo>
                <a:lnTo>
                  <a:pt x="1278636" y="31241"/>
                </a:lnTo>
                <a:lnTo>
                  <a:pt x="1274826" y="32765"/>
                </a:lnTo>
                <a:lnTo>
                  <a:pt x="1274064" y="35813"/>
                </a:lnTo>
                <a:lnTo>
                  <a:pt x="1274826" y="38861"/>
                </a:lnTo>
                <a:lnTo>
                  <a:pt x="1278636" y="40385"/>
                </a:lnTo>
                <a:lnTo>
                  <a:pt x="1305306" y="40385"/>
                </a:lnTo>
                <a:lnTo>
                  <a:pt x="1308354" y="38861"/>
                </a:lnTo>
                <a:lnTo>
                  <a:pt x="1309878" y="35813"/>
                </a:lnTo>
                <a:lnTo>
                  <a:pt x="1308354" y="32765"/>
                </a:lnTo>
                <a:lnTo>
                  <a:pt x="1305306" y="31241"/>
                </a:lnTo>
                <a:close/>
              </a:path>
              <a:path w="4361180" h="71754">
                <a:moveTo>
                  <a:pt x="1367790" y="31241"/>
                </a:moveTo>
                <a:lnTo>
                  <a:pt x="1341120" y="31241"/>
                </a:lnTo>
                <a:lnTo>
                  <a:pt x="1338072" y="32765"/>
                </a:lnTo>
                <a:lnTo>
                  <a:pt x="1336548" y="35813"/>
                </a:lnTo>
                <a:lnTo>
                  <a:pt x="1338072" y="38861"/>
                </a:lnTo>
                <a:lnTo>
                  <a:pt x="1341120" y="40385"/>
                </a:lnTo>
                <a:lnTo>
                  <a:pt x="1367790" y="40385"/>
                </a:lnTo>
                <a:lnTo>
                  <a:pt x="1370838" y="38861"/>
                </a:lnTo>
                <a:lnTo>
                  <a:pt x="1372362" y="35813"/>
                </a:lnTo>
                <a:lnTo>
                  <a:pt x="1370838" y="32765"/>
                </a:lnTo>
                <a:lnTo>
                  <a:pt x="1367790" y="31241"/>
                </a:lnTo>
                <a:close/>
              </a:path>
              <a:path w="4361180" h="71754">
                <a:moveTo>
                  <a:pt x="1430274" y="31241"/>
                </a:moveTo>
                <a:lnTo>
                  <a:pt x="1403604" y="31241"/>
                </a:lnTo>
                <a:lnTo>
                  <a:pt x="1400556" y="32765"/>
                </a:lnTo>
                <a:lnTo>
                  <a:pt x="1399032" y="35813"/>
                </a:lnTo>
                <a:lnTo>
                  <a:pt x="1400556" y="38861"/>
                </a:lnTo>
                <a:lnTo>
                  <a:pt x="1403604" y="40385"/>
                </a:lnTo>
                <a:lnTo>
                  <a:pt x="1430274" y="40385"/>
                </a:lnTo>
                <a:lnTo>
                  <a:pt x="1434083" y="38861"/>
                </a:lnTo>
                <a:lnTo>
                  <a:pt x="1434845" y="35813"/>
                </a:lnTo>
                <a:lnTo>
                  <a:pt x="1434083" y="32765"/>
                </a:lnTo>
                <a:lnTo>
                  <a:pt x="1430274" y="31241"/>
                </a:lnTo>
                <a:close/>
              </a:path>
              <a:path w="4361180" h="71754">
                <a:moveTo>
                  <a:pt x="1493520" y="31241"/>
                </a:moveTo>
                <a:lnTo>
                  <a:pt x="1466088" y="31241"/>
                </a:lnTo>
                <a:lnTo>
                  <a:pt x="1463040" y="32765"/>
                </a:lnTo>
                <a:lnTo>
                  <a:pt x="1462278" y="35813"/>
                </a:lnTo>
                <a:lnTo>
                  <a:pt x="1463040" y="38861"/>
                </a:lnTo>
                <a:lnTo>
                  <a:pt x="1466088" y="40385"/>
                </a:lnTo>
                <a:lnTo>
                  <a:pt x="1493520" y="40385"/>
                </a:lnTo>
                <a:lnTo>
                  <a:pt x="1496568" y="38861"/>
                </a:lnTo>
                <a:lnTo>
                  <a:pt x="1498092" y="35813"/>
                </a:lnTo>
                <a:lnTo>
                  <a:pt x="1496568" y="32765"/>
                </a:lnTo>
                <a:lnTo>
                  <a:pt x="1493520" y="31241"/>
                </a:lnTo>
                <a:close/>
              </a:path>
              <a:path w="4361180" h="71754">
                <a:moveTo>
                  <a:pt x="1556004" y="31241"/>
                </a:moveTo>
                <a:lnTo>
                  <a:pt x="1529333" y="31241"/>
                </a:lnTo>
                <a:lnTo>
                  <a:pt x="1526286" y="32765"/>
                </a:lnTo>
                <a:lnTo>
                  <a:pt x="1524762" y="35813"/>
                </a:lnTo>
                <a:lnTo>
                  <a:pt x="1526286" y="38861"/>
                </a:lnTo>
                <a:lnTo>
                  <a:pt x="1529333" y="40385"/>
                </a:lnTo>
                <a:lnTo>
                  <a:pt x="1556004" y="40385"/>
                </a:lnTo>
                <a:lnTo>
                  <a:pt x="1559052" y="38861"/>
                </a:lnTo>
                <a:lnTo>
                  <a:pt x="1560576" y="35813"/>
                </a:lnTo>
                <a:lnTo>
                  <a:pt x="1559052" y="32765"/>
                </a:lnTo>
                <a:lnTo>
                  <a:pt x="1556004" y="31241"/>
                </a:lnTo>
                <a:close/>
              </a:path>
              <a:path w="4361180" h="71754">
                <a:moveTo>
                  <a:pt x="1618488" y="31241"/>
                </a:moveTo>
                <a:lnTo>
                  <a:pt x="1591818" y="31241"/>
                </a:lnTo>
                <a:lnTo>
                  <a:pt x="1588770" y="32765"/>
                </a:lnTo>
                <a:lnTo>
                  <a:pt x="1587245" y="35813"/>
                </a:lnTo>
                <a:lnTo>
                  <a:pt x="1588770" y="38861"/>
                </a:lnTo>
                <a:lnTo>
                  <a:pt x="1591818" y="40385"/>
                </a:lnTo>
                <a:lnTo>
                  <a:pt x="1618488" y="40385"/>
                </a:lnTo>
                <a:lnTo>
                  <a:pt x="1622298" y="38861"/>
                </a:lnTo>
                <a:lnTo>
                  <a:pt x="1623060" y="35813"/>
                </a:lnTo>
                <a:lnTo>
                  <a:pt x="1622298" y="32765"/>
                </a:lnTo>
                <a:lnTo>
                  <a:pt x="1618488" y="31241"/>
                </a:lnTo>
                <a:close/>
              </a:path>
              <a:path w="4361180" h="71754">
                <a:moveTo>
                  <a:pt x="1681733" y="31241"/>
                </a:moveTo>
                <a:lnTo>
                  <a:pt x="1654302" y="31241"/>
                </a:lnTo>
                <a:lnTo>
                  <a:pt x="1651254" y="32765"/>
                </a:lnTo>
                <a:lnTo>
                  <a:pt x="1650492" y="35813"/>
                </a:lnTo>
                <a:lnTo>
                  <a:pt x="1651254" y="38861"/>
                </a:lnTo>
                <a:lnTo>
                  <a:pt x="1654302" y="40385"/>
                </a:lnTo>
                <a:lnTo>
                  <a:pt x="1681733" y="40385"/>
                </a:lnTo>
                <a:lnTo>
                  <a:pt x="1684782" y="38861"/>
                </a:lnTo>
                <a:lnTo>
                  <a:pt x="1686306" y="35813"/>
                </a:lnTo>
                <a:lnTo>
                  <a:pt x="1684782" y="32765"/>
                </a:lnTo>
                <a:lnTo>
                  <a:pt x="1681733" y="31241"/>
                </a:lnTo>
                <a:close/>
              </a:path>
              <a:path w="4361180" h="71754">
                <a:moveTo>
                  <a:pt x="1744218" y="31241"/>
                </a:moveTo>
                <a:lnTo>
                  <a:pt x="1717548" y="31241"/>
                </a:lnTo>
                <a:lnTo>
                  <a:pt x="1714500" y="32765"/>
                </a:lnTo>
                <a:lnTo>
                  <a:pt x="1712976" y="35813"/>
                </a:lnTo>
                <a:lnTo>
                  <a:pt x="1714500" y="38861"/>
                </a:lnTo>
                <a:lnTo>
                  <a:pt x="1717548" y="40385"/>
                </a:lnTo>
                <a:lnTo>
                  <a:pt x="1744218" y="40385"/>
                </a:lnTo>
                <a:lnTo>
                  <a:pt x="1747266" y="38861"/>
                </a:lnTo>
                <a:lnTo>
                  <a:pt x="1748790" y="35813"/>
                </a:lnTo>
                <a:lnTo>
                  <a:pt x="1747266" y="32765"/>
                </a:lnTo>
                <a:lnTo>
                  <a:pt x="1744218" y="31241"/>
                </a:lnTo>
                <a:close/>
              </a:path>
              <a:path w="4361180" h="71754">
                <a:moveTo>
                  <a:pt x="1806702" y="31241"/>
                </a:moveTo>
                <a:lnTo>
                  <a:pt x="1780032" y="31241"/>
                </a:lnTo>
                <a:lnTo>
                  <a:pt x="1776983" y="32765"/>
                </a:lnTo>
                <a:lnTo>
                  <a:pt x="1775460" y="35813"/>
                </a:lnTo>
                <a:lnTo>
                  <a:pt x="1776983" y="38861"/>
                </a:lnTo>
                <a:lnTo>
                  <a:pt x="1780032" y="40385"/>
                </a:lnTo>
                <a:lnTo>
                  <a:pt x="1806702" y="40385"/>
                </a:lnTo>
                <a:lnTo>
                  <a:pt x="1809750" y="38861"/>
                </a:lnTo>
                <a:lnTo>
                  <a:pt x="1811274" y="35813"/>
                </a:lnTo>
                <a:lnTo>
                  <a:pt x="1809750" y="32765"/>
                </a:lnTo>
                <a:lnTo>
                  <a:pt x="1806702" y="31241"/>
                </a:lnTo>
                <a:close/>
              </a:path>
              <a:path w="4361180" h="71754">
                <a:moveTo>
                  <a:pt x="1869948" y="31241"/>
                </a:moveTo>
                <a:lnTo>
                  <a:pt x="1842516" y="31241"/>
                </a:lnTo>
                <a:lnTo>
                  <a:pt x="1839468" y="32765"/>
                </a:lnTo>
                <a:lnTo>
                  <a:pt x="1838706" y="35813"/>
                </a:lnTo>
                <a:lnTo>
                  <a:pt x="1839468" y="38861"/>
                </a:lnTo>
                <a:lnTo>
                  <a:pt x="1842516" y="40385"/>
                </a:lnTo>
                <a:lnTo>
                  <a:pt x="1869948" y="40385"/>
                </a:lnTo>
                <a:lnTo>
                  <a:pt x="1872995" y="38861"/>
                </a:lnTo>
                <a:lnTo>
                  <a:pt x="1874520" y="35813"/>
                </a:lnTo>
                <a:lnTo>
                  <a:pt x="1872995" y="32765"/>
                </a:lnTo>
                <a:lnTo>
                  <a:pt x="1869948" y="31241"/>
                </a:lnTo>
                <a:close/>
              </a:path>
              <a:path w="4361180" h="71754">
                <a:moveTo>
                  <a:pt x="1932432" y="31241"/>
                </a:moveTo>
                <a:lnTo>
                  <a:pt x="1905762" y="31241"/>
                </a:lnTo>
                <a:lnTo>
                  <a:pt x="1902714" y="32765"/>
                </a:lnTo>
                <a:lnTo>
                  <a:pt x="1901190" y="35813"/>
                </a:lnTo>
                <a:lnTo>
                  <a:pt x="1902714" y="38861"/>
                </a:lnTo>
                <a:lnTo>
                  <a:pt x="1905762" y="40385"/>
                </a:lnTo>
                <a:lnTo>
                  <a:pt x="1932432" y="40385"/>
                </a:lnTo>
                <a:lnTo>
                  <a:pt x="1935480" y="38861"/>
                </a:lnTo>
                <a:lnTo>
                  <a:pt x="1937004" y="35813"/>
                </a:lnTo>
                <a:lnTo>
                  <a:pt x="1935480" y="32765"/>
                </a:lnTo>
                <a:lnTo>
                  <a:pt x="1932432" y="31241"/>
                </a:lnTo>
                <a:close/>
              </a:path>
              <a:path w="4361180" h="71754">
                <a:moveTo>
                  <a:pt x="1994916" y="31241"/>
                </a:moveTo>
                <a:lnTo>
                  <a:pt x="1968245" y="31241"/>
                </a:lnTo>
                <a:lnTo>
                  <a:pt x="1965198" y="32765"/>
                </a:lnTo>
                <a:lnTo>
                  <a:pt x="1963674" y="35813"/>
                </a:lnTo>
                <a:lnTo>
                  <a:pt x="1965198" y="38861"/>
                </a:lnTo>
                <a:lnTo>
                  <a:pt x="1968245" y="40385"/>
                </a:lnTo>
                <a:lnTo>
                  <a:pt x="1994916" y="40385"/>
                </a:lnTo>
                <a:lnTo>
                  <a:pt x="1997964" y="38861"/>
                </a:lnTo>
                <a:lnTo>
                  <a:pt x="1999488" y="35813"/>
                </a:lnTo>
                <a:lnTo>
                  <a:pt x="1997964" y="32765"/>
                </a:lnTo>
                <a:lnTo>
                  <a:pt x="1994916" y="31241"/>
                </a:lnTo>
                <a:close/>
              </a:path>
              <a:path w="4361180" h="71754">
                <a:moveTo>
                  <a:pt x="2058162" y="31241"/>
                </a:moveTo>
                <a:lnTo>
                  <a:pt x="2030730" y="31241"/>
                </a:lnTo>
                <a:lnTo>
                  <a:pt x="2027682" y="32765"/>
                </a:lnTo>
                <a:lnTo>
                  <a:pt x="2026158" y="35813"/>
                </a:lnTo>
                <a:lnTo>
                  <a:pt x="2027682" y="38861"/>
                </a:lnTo>
                <a:lnTo>
                  <a:pt x="2030730" y="40385"/>
                </a:lnTo>
                <a:lnTo>
                  <a:pt x="2058162" y="40385"/>
                </a:lnTo>
                <a:lnTo>
                  <a:pt x="2061210" y="38861"/>
                </a:lnTo>
                <a:lnTo>
                  <a:pt x="2062733" y="35813"/>
                </a:lnTo>
                <a:lnTo>
                  <a:pt x="2061210" y="32765"/>
                </a:lnTo>
                <a:lnTo>
                  <a:pt x="2058162" y="31241"/>
                </a:lnTo>
                <a:close/>
              </a:path>
              <a:path w="4361180" h="71754">
                <a:moveTo>
                  <a:pt x="2120646" y="31241"/>
                </a:moveTo>
                <a:lnTo>
                  <a:pt x="2093976" y="31241"/>
                </a:lnTo>
                <a:lnTo>
                  <a:pt x="2090928" y="32765"/>
                </a:lnTo>
                <a:lnTo>
                  <a:pt x="2089404" y="35813"/>
                </a:lnTo>
                <a:lnTo>
                  <a:pt x="2090928" y="38861"/>
                </a:lnTo>
                <a:lnTo>
                  <a:pt x="2093976" y="40385"/>
                </a:lnTo>
                <a:lnTo>
                  <a:pt x="2120646" y="40385"/>
                </a:lnTo>
                <a:lnTo>
                  <a:pt x="2123694" y="38861"/>
                </a:lnTo>
                <a:lnTo>
                  <a:pt x="2125218" y="35813"/>
                </a:lnTo>
                <a:lnTo>
                  <a:pt x="2123694" y="32765"/>
                </a:lnTo>
                <a:lnTo>
                  <a:pt x="2120646" y="31241"/>
                </a:lnTo>
                <a:close/>
              </a:path>
              <a:path w="4361180" h="71754">
                <a:moveTo>
                  <a:pt x="2183130" y="31241"/>
                </a:moveTo>
                <a:lnTo>
                  <a:pt x="2156460" y="31241"/>
                </a:lnTo>
                <a:lnTo>
                  <a:pt x="2153412" y="32765"/>
                </a:lnTo>
                <a:lnTo>
                  <a:pt x="2151888" y="35813"/>
                </a:lnTo>
                <a:lnTo>
                  <a:pt x="2153412" y="38861"/>
                </a:lnTo>
                <a:lnTo>
                  <a:pt x="2156460" y="40385"/>
                </a:lnTo>
                <a:lnTo>
                  <a:pt x="2183130" y="40385"/>
                </a:lnTo>
                <a:lnTo>
                  <a:pt x="2186178" y="38861"/>
                </a:lnTo>
                <a:lnTo>
                  <a:pt x="2187702" y="35813"/>
                </a:lnTo>
                <a:lnTo>
                  <a:pt x="2186178" y="32765"/>
                </a:lnTo>
                <a:lnTo>
                  <a:pt x="2183130" y="31241"/>
                </a:lnTo>
                <a:close/>
              </a:path>
              <a:path w="4361180" h="71754">
                <a:moveTo>
                  <a:pt x="2246376" y="31241"/>
                </a:moveTo>
                <a:lnTo>
                  <a:pt x="2218944" y="31241"/>
                </a:lnTo>
                <a:lnTo>
                  <a:pt x="2215896" y="32765"/>
                </a:lnTo>
                <a:lnTo>
                  <a:pt x="2214372" y="35813"/>
                </a:lnTo>
                <a:lnTo>
                  <a:pt x="2215896" y="38861"/>
                </a:lnTo>
                <a:lnTo>
                  <a:pt x="2218944" y="40385"/>
                </a:lnTo>
                <a:lnTo>
                  <a:pt x="2246376" y="40385"/>
                </a:lnTo>
                <a:lnTo>
                  <a:pt x="2249424" y="38861"/>
                </a:lnTo>
                <a:lnTo>
                  <a:pt x="2250186" y="35813"/>
                </a:lnTo>
                <a:lnTo>
                  <a:pt x="2249424" y="32765"/>
                </a:lnTo>
                <a:lnTo>
                  <a:pt x="2246376" y="31241"/>
                </a:lnTo>
                <a:close/>
              </a:path>
              <a:path w="4361180" h="71754">
                <a:moveTo>
                  <a:pt x="2308860" y="31241"/>
                </a:moveTo>
                <a:lnTo>
                  <a:pt x="2282190" y="31241"/>
                </a:lnTo>
                <a:lnTo>
                  <a:pt x="2279142" y="32765"/>
                </a:lnTo>
                <a:lnTo>
                  <a:pt x="2277618" y="35813"/>
                </a:lnTo>
                <a:lnTo>
                  <a:pt x="2279142" y="38861"/>
                </a:lnTo>
                <a:lnTo>
                  <a:pt x="2282190" y="40385"/>
                </a:lnTo>
                <a:lnTo>
                  <a:pt x="2308860" y="40385"/>
                </a:lnTo>
                <a:lnTo>
                  <a:pt x="2311908" y="38861"/>
                </a:lnTo>
                <a:lnTo>
                  <a:pt x="2313432" y="35813"/>
                </a:lnTo>
                <a:lnTo>
                  <a:pt x="2311908" y="32765"/>
                </a:lnTo>
                <a:lnTo>
                  <a:pt x="2308860" y="31241"/>
                </a:lnTo>
                <a:close/>
              </a:path>
              <a:path w="4361180" h="71754">
                <a:moveTo>
                  <a:pt x="2371344" y="31241"/>
                </a:moveTo>
                <a:lnTo>
                  <a:pt x="2344674" y="31241"/>
                </a:lnTo>
                <a:lnTo>
                  <a:pt x="2341626" y="32765"/>
                </a:lnTo>
                <a:lnTo>
                  <a:pt x="2340102" y="35813"/>
                </a:lnTo>
                <a:lnTo>
                  <a:pt x="2341626" y="38861"/>
                </a:lnTo>
                <a:lnTo>
                  <a:pt x="2344674" y="40385"/>
                </a:lnTo>
                <a:lnTo>
                  <a:pt x="2371344" y="40385"/>
                </a:lnTo>
                <a:lnTo>
                  <a:pt x="2374392" y="38861"/>
                </a:lnTo>
                <a:lnTo>
                  <a:pt x="2375916" y="35813"/>
                </a:lnTo>
                <a:lnTo>
                  <a:pt x="2374392" y="32765"/>
                </a:lnTo>
                <a:lnTo>
                  <a:pt x="2371344" y="31241"/>
                </a:lnTo>
                <a:close/>
              </a:path>
              <a:path w="4361180" h="71754">
                <a:moveTo>
                  <a:pt x="2434590" y="31241"/>
                </a:moveTo>
                <a:lnTo>
                  <a:pt x="2407158" y="31241"/>
                </a:lnTo>
                <a:lnTo>
                  <a:pt x="2404110" y="32765"/>
                </a:lnTo>
                <a:lnTo>
                  <a:pt x="2402586" y="35813"/>
                </a:lnTo>
                <a:lnTo>
                  <a:pt x="2404110" y="38861"/>
                </a:lnTo>
                <a:lnTo>
                  <a:pt x="2407158" y="40385"/>
                </a:lnTo>
                <a:lnTo>
                  <a:pt x="2434590" y="40385"/>
                </a:lnTo>
                <a:lnTo>
                  <a:pt x="2437638" y="38861"/>
                </a:lnTo>
                <a:lnTo>
                  <a:pt x="2438400" y="35813"/>
                </a:lnTo>
                <a:lnTo>
                  <a:pt x="2437638" y="32765"/>
                </a:lnTo>
                <a:lnTo>
                  <a:pt x="2434590" y="31241"/>
                </a:lnTo>
                <a:close/>
              </a:path>
              <a:path w="4361180" h="71754">
                <a:moveTo>
                  <a:pt x="2497074" y="31241"/>
                </a:moveTo>
                <a:lnTo>
                  <a:pt x="2470404" y="31241"/>
                </a:lnTo>
                <a:lnTo>
                  <a:pt x="2466594" y="32765"/>
                </a:lnTo>
                <a:lnTo>
                  <a:pt x="2465832" y="35813"/>
                </a:lnTo>
                <a:lnTo>
                  <a:pt x="2466594" y="38861"/>
                </a:lnTo>
                <a:lnTo>
                  <a:pt x="2470404" y="40385"/>
                </a:lnTo>
                <a:lnTo>
                  <a:pt x="2497074" y="40385"/>
                </a:lnTo>
                <a:lnTo>
                  <a:pt x="2500122" y="38861"/>
                </a:lnTo>
                <a:lnTo>
                  <a:pt x="2501646" y="35813"/>
                </a:lnTo>
                <a:lnTo>
                  <a:pt x="2500122" y="32765"/>
                </a:lnTo>
                <a:lnTo>
                  <a:pt x="2497074" y="31241"/>
                </a:lnTo>
                <a:close/>
              </a:path>
              <a:path w="4361180" h="71754">
                <a:moveTo>
                  <a:pt x="2559558" y="31241"/>
                </a:moveTo>
                <a:lnTo>
                  <a:pt x="2532888" y="31241"/>
                </a:lnTo>
                <a:lnTo>
                  <a:pt x="2529840" y="32765"/>
                </a:lnTo>
                <a:lnTo>
                  <a:pt x="2528316" y="35813"/>
                </a:lnTo>
                <a:lnTo>
                  <a:pt x="2529840" y="38861"/>
                </a:lnTo>
                <a:lnTo>
                  <a:pt x="2532888" y="40385"/>
                </a:lnTo>
                <a:lnTo>
                  <a:pt x="2559558" y="40385"/>
                </a:lnTo>
                <a:lnTo>
                  <a:pt x="2562606" y="38861"/>
                </a:lnTo>
                <a:lnTo>
                  <a:pt x="2564130" y="35813"/>
                </a:lnTo>
                <a:lnTo>
                  <a:pt x="2562606" y="32765"/>
                </a:lnTo>
                <a:lnTo>
                  <a:pt x="2559558" y="31241"/>
                </a:lnTo>
                <a:close/>
              </a:path>
              <a:path w="4361180" h="71754">
                <a:moveTo>
                  <a:pt x="2622804" y="31241"/>
                </a:moveTo>
                <a:lnTo>
                  <a:pt x="2595372" y="31241"/>
                </a:lnTo>
                <a:lnTo>
                  <a:pt x="2592324" y="32765"/>
                </a:lnTo>
                <a:lnTo>
                  <a:pt x="2590800" y="35813"/>
                </a:lnTo>
                <a:lnTo>
                  <a:pt x="2592324" y="38861"/>
                </a:lnTo>
                <a:lnTo>
                  <a:pt x="2595372" y="40385"/>
                </a:lnTo>
                <a:lnTo>
                  <a:pt x="2622804" y="40385"/>
                </a:lnTo>
                <a:lnTo>
                  <a:pt x="2625852" y="38861"/>
                </a:lnTo>
                <a:lnTo>
                  <a:pt x="2626614" y="35813"/>
                </a:lnTo>
                <a:lnTo>
                  <a:pt x="2625852" y="32765"/>
                </a:lnTo>
                <a:lnTo>
                  <a:pt x="2622804" y="31241"/>
                </a:lnTo>
                <a:close/>
              </a:path>
              <a:path w="4361180" h="71754">
                <a:moveTo>
                  <a:pt x="2685288" y="31241"/>
                </a:moveTo>
                <a:lnTo>
                  <a:pt x="2658618" y="31241"/>
                </a:lnTo>
                <a:lnTo>
                  <a:pt x="2654808" y="32765"/>
                </a:lnTo>
                <a:lnTo>
                  <a:pt x="2654046" y="35813"/>
                </a:lnTo>
                <a:lnTo>
                  <a:pt x="2654808" y="38861"/>
                </a:lnTo>
                <a:lnTo>
                  <a:pt x="2658618" y="40385"/>
                </a:lnTo>
                <a:lnTo>
                  <a:pt x="2685288" y="40385"/>
                </a:lnTo>
                <a:lnTo>
                  <a:pt x="2688336" y="38861"/>
                </a:lnTo>
                <a:lnTo>
                  <a:pt x="2689860" y="35813"/>
                </a:lnTo>
                <a:lnTo>
                  <a:pt x="2688336" y="32765"/>
                </a:lnTo>
                <a:lnTo>
                  <a:pt x="2685288" y="31241"/>
                </a:lnTo>
                <a:close/>
              </a:path>
              <a:path w="4361180" h="71754">
                <a:moveTo>
                  <a:pt x="2747772" y="31241"/>
                </a:moveTo>
                <a:lnTo>
                  <a:pt x="2721102" y="31241"/>
                </a:lnTo>
                <a:lnTo>
                  <a:pt x="2718054" y="32765"/>
                </a:lnTo>
                <a:lnTo>
                  <a:pt x="2716530" y="35813"/>
                </a:lnTo>
                <a:lnTo>
                  <a:pt x="2718054" y="38861"/>
                </a:lnTo>
                <a:lnTo>
                  <a:pt x="2721102" y="40385"/>
                </a:lnTo>
                <a:lnTo>
                  <a:pt x="2747772" y="40385"/>
                </a:lnTo>
                <a:lnTo>
                  <a:pt x="2750820" y="38861"/>
                </a:lnTo>
                <a:lnTo>
                  <a:pt x="2752344" y="35813"/>
                </a:lnTo>
                <a:lnTo>
                  <a:pt x="2750820" y="32765"/>
                </a:lnTo>
                <a:lnTo>
                  <a:pt x="2747772" y="31241"/>
                </a:lnTo>
                <a:close/>
              </a:path>
              <a:path w="4361180" h="71754">
                <a:moveTo>
                  <a:pt x="2810256" y="31241"/>
                </a:moveTo>
                <a:lnTo>
                  <a:pt x="2783586" y="31241"/>
                </a:lnTo>
                <a:lnTo>
                  <a:pt x="2780538" y="32765"/>
                </a:lnTo>
                <a:lnTo>
                  <a:pt x="2779014" y="35813"/>
                </a:lnTo>
                <a:lnTo>
                  <a:pt x="2780538" y="38861"/>
                </a:lnTo>
                <a:lnTo>
                  <a:pt x="2783586" y="40385"/>
                </a:lnTo>
                <a:lnTo>
                  <a:pt x="2810256" y="40385"/>
                </a:lnTo>
                <a:lnTo>
                  <a:pt x="2814066" y="38861"/>
                </a:lnTo>
                <a:lnTo>
                  <a:pt x="2814828" y="35813"/>
                </a:lnTo>
                <a:lnTo>
                  <a:pt x="2814066" y="32765"/>
                </a:lnTo>
                <a:lnTo>
                  <a:pt x="2810256" y="31241"/>
                </a:lnTo>
                <a:close/>
              </a:path>
              <a:path w="4361180" h="71754">
                <a:moveTo>
                  <a:pt x="2873502" y="31241"/>
                </a:moveTo>
                <a:lnTo>
                  <a:pt x="2846832" y="31241"/>
                </a:lnTo>
                <a:lnTo>
                  <a:pt x="2843022" y="32765"/>
                </a:lnTo>
                <a:lnTo>
                  <a:pt x="2842260" y="35813"/>
                </a:lnTo>
                <a:lnTo>
                  <a:pt x="2843022" y="38861"/>
                </a:lnTo>
                <a:lnTo>
                  <a:pt x="2846832" y="40385"/>
                </a:lnTo>
                <a:lnTo>
                  <a:pt x="2873502" y="40385"/>
                </a:lnTo>
                <a:lnTo>
                  <a:pt x="2876550" y="38861"/>
                </a:lnTo>
                <a:lnTo>
                  <a:pt x="2878074" y="35813"/>
                </a:lnTo>
                <a:lnTo>
                  <a:pt x="2876550" y="32765"/>
                </a:lnTo>
                <a:lnTo>
                  <a:pt x="2873502" y="31241"/>
                </a:lnTo>
                <a:close/>
              </a:path>
              <a:path w="4361180" h="71754">
                <a:moveTo>
                  <a:pt x="2935986" y="31241"/>
                </a:moveTo>
                <a:lnTo>
                  <a:pt x="2909316" y="31241"/>
                </a:lnTo>
                <a:lnTo>
                  <a:pt x="2906268" y="32765"/>
                </a:lnTo>
                <a:lnTo>
                  <a:pt x="2904744" y="35813"/>
                </a:lnTo>
                <a:lnTo>
                  <a:pt x="2906268" y="38861"/>
                </a:lnTo>
                <a:lnTo>
                  <a:pt x="2909316" y="40385"/>
                </a:lnTo>
                <a:lnTo>
                  <a:pt x="2935986" y="40385"/>
                </a:lnTo>
                <a:lnTo>
                  <a:pt x="2939034" y="38861"/>
                </a:lnTo>
                <a:lnTo>
                  <a:pt x="2940558" y="35813"/>
                </a:lnTo>
                <a:lnTo>
                  <a:pt x="2939034" y="32765"/>
                </a:lnTo>
                <a:lnTo>
                  <a:pt x="2935986" y="31241"/>
                </a:lnTo>
                <a:close/>
              </a:path>
              <a:path w="4361180" h="71754">
                <a:moveTo>
                  <a:pt x="2998470" y="31241"/>
                </a:moveTo>
                <a:lnTo>
                  <a:pt x="2971800" y="31241"/>
                </a:lnTo>
                <a:lnTo>
                  <a:pt x="2968752" y="32765"/>
                </a:lnTo>
                <a:lnTo>
                  <a:pt x="2967228" y="35813"/>
                </a:lnTo>
                <a:lnTo>
                  <a:pt x="2968752" y="38861"/>
                </a:lnTo>
                <a:lnTo>
                  <a:pt x="2971800" y="40385"/>
                </a:lnTo>
                <a:lnTo>
                  <a:pt x="2998470" y="40385"/>
                </a:lnTo>
                <a:lnTo>
                  <a:pt x="3002280" y="38861"/>
                </a:lnTo>
                <a:lnTo>
                  <a:pt x="3003042" y="35813"/>
                </a:lnTo>
                <a:lnTo>
                  <a:pt x="3002280" y="32765"/>
                </a:lnTo>
                <a:lnTo>
                  <a:pt x="2998470" y="31241"/>
                </a:lnTo>
                <a:close/>
              </a:path>
              <a:path w="4361180" h="71754">
                <a:moveTo>
                  <a:pt x="3061716" y="31241"/>
                </a:moveTo>
                <a:lnTo>
                  <a:pt x="3034284" y="31241"/>
                </a:lnTo>
                <a:lnTo>
                  <a:pt x="3031236" y="32765"/>
                </a:lnTo>
                <a:lnTo>
                  <a:pt x="3030474" y="35813"/>
                </a:lnTo>
                <a:lnTo>
                  <a:pt x="3031236" y="38861"/>
                </a:lnTo>
                <a:lnTo>
                  <a:pt x="3034284" y="40385"/>
                </a:lnTo>
                <a:lnTo>
                  <a:pt x="3061716" y="40385"/>
                </a:lnTo>
                <a:lnTo>
                  <a:pt x="3064764" y="38861"/>
                </a:lnTo>
                <a:lnTo>
                  <a:pt x="3066288" y="35813"/>
                </a:lnTo>
                <a:lnTo>
                  <a:pt x="3064764" y="32765"/>
                </a:lnTo>
                <a:lnTo>
                  <a:pt x="3061716" y="31241"/>
                </a:lnTo>
                <a:close/>
              </a:path>
              <a:path w="4361180" h="71754">
                <a:moveTo>
                  <a:pt x="3124200" y="31241"/>
                </a:moveTo>
                <a:lnTo>
                  <a:pt x="3097530" y="31241"/>
                </a:lnTo>
                <a:lnTo>
                  <a:pt x="3094482" y="32765"/>
                </a:lnTo>
                <a:lnTo>
                  <a:pt x="3092958" y="35813"/>
                </a:lnTo>
                <a:lnTo>
                  <a:pt x="3094482" y="38861"/>
                </a:lnTo>
                <a:lnTo>
                  <a:pt x="3097530" y="40385"/>
                </a:lnTo>
                <a:lnTo>
                  <a:pt x="3124200" y="40385"/>
                </a:lnTo>
                <a:lnTo>
                  <a:pt x="3127248" y="38861"/>
                </a:lnTo>
                <a:lnTo>
                  <a:pt x="3128772" y="35813"/>
                </a:lnTo>
                <a:lnTo>
                  <a:pt x="3127248" y="32765"/>
                </a:lnTo>
                <a:lnTo>
                  <a:pt x="3124200" y="31241"/>
                </a:lnTo>
                <a:close/>
              </a:path>
              <a:path w="4361180" h="71754">
                <a:moveTo>
                  <a:pt x="3186684" y="31241"/>
                </a:moveTo>
                <a:lnTo>
                  <a:pt x="3160014" y="31241"/>
                </a:lnTo>
                <a:lnTo>
                  <a:pt x="3156966" y="32765"/>
                </a:lnTo>
                <a:lnTo>
                  <a:pt x="3155442" y="35813"/>
                </a:lnTo>
                <a:lnTo>
                  <a:pt x="3156966" y="38861"/>
                </a:lnTo>
                <a:lnTo>
                  <a:pt x="3160014" y="40385"/>
                </a:lnTo>
                <a:lnTo>
                  <a:pt x="3186684" y="40385"/>
                </a:lnTo>
                <a:lnTo>
                  <a:pt x="3190494" y="38861"/>
                </a:lnTo>
                <a:lnTo>
                  <a:pt x="3191256" y="35813"/>
                </a:lnTo>
                <a:lnTo>
                  <a:pt x="3190494" y="32765"/>
                </a:lnTo>
                <a:lnTo>
                  <a:pt x="3186684" y="31241"/>
                </a:lnTo>
                <a:close/>
              </a:path>
              <a:path w="4361180" h="71754">
                <a:moveTo>
                  <a:pt x="3249930" y="31241"/>
                </a:moveTo>
                <a:lnTo>
                  <a:pt x="3222498" y="31241"/>
                </a:lnTo>
                <a:lnTo>
                  <a:pt x="3219450" y="32765"/>
                </a:lnTo>
                <a:lnTo>
                  <a:pt x="3218688" y="35813"/>
                </a:lnTo>
                <a:lnTo>
                  <a:pt x="3219450" y="38861"/>
                </a:lnTo>
                <a:lnTo>
                  <a:pt x="3222498" y="40385"/>
                </a:lnTo>
                <a:lnTo>
                  <a:pt x="3249930" y="40385"/>
                </a:lnTo>
                <a:lnTo>
                  <a:pt x="3252978" y="38861"/>
                </a:lnTo>
                <a:lnTo>
                  <a:pt x="3254502" y="35813"/>
                </a:lnTo>
                <a:lnTo>
                  <a:pt x="3252978" y="32765"/>
                </a:lnTo>
                <a:lnTo>
                  <a:pt x="3249930" y="31241"/>
                </a:lnTo>
                <a:close/>
              </a:path>
              <a:path w="4361180" h="71754">
                <a:moveTo>
                  <a:pt x="3312414" y="31241"/>
                </a:moveTo>
                <a:lnTo>
                  <a:pt x="3285744" y="31241"/>
                </a:lnTo>
                <a:lnTo>
                  <a:pt x="3282696" y="32765"/>
                </a:lnTo>
                <a:lnTo>
                  <a:pt x="3281172" y="35813"/>
                </a:lnTo>
                <a:lnTo>
                  <a:pt x="3282696" y="38861"/>
                </a:lnTo>
                <a:lnTo>
                  <a:pt x="3285744" y="40385"/>
                </a:lnTo>
                <a:lnTo>
                  <a:pt x="3312414" y="40385"/>
                </a:lnTo>
                <a:lnTo>
                  <a:pt x="3315462" y="38861"/>
                </a:lnTo>
                <a:lnTo>
                  <a:pt x="3316986" y="35813"/>
                </a:lnTo>
                <a:lnTo>
                  <a:pt x="3315462" y="32765"/>
                </a:lnTo>
                <a:lnTo>
                  <a:pt x="3312414" y="31241"/>
                </a:lnTo>
                <a:close/>
              </a:path>
              <a:path w="4361180" h="71754">
                <a:moveTo>
                  <a:pt x="3374898" y="31241"/>
                </a:moveTo>
                <a:lnTo>
                  <a:pt x="3348228" y="31241"/>
                </a:lnTo>
                <a:lnTo>
                  <a:pt x="3345179" y="32765"/>
                </a:lnTo>
                <a:lnTo>
                  <a:pt x="3343655" y="35813"/>
                </a:lnTo>
                <a:lnTo>
                  <a:pt x="3345179" y="38861"/>
                </a:lnTo>
                <a:lnTo>
                  <a:pt x="3348228" y="40385"/>
                </a:lnTo>
                <a:lnTo>
                  <a:pt x="3374898" y="40385"/>
                </a:lnTo>
                <a:lnTo>
                  <a:pt x="3377946" y="38861"/>
                </a:lnTo>
                <a:lnTo>
                  <a:pt x="3379470" y="35813"/>
                </a:lnTo>
                <a:lnTo>
                  <a:pt x="3377946" y="32765"/>
                </a:lnTo>
                <a:lnTo>
                  <a:pt x="3374898" y="31241"/>
                </a:lnTo>
                <a:close/>
              </a:path>
              <a:path w="4361180" h="71754">
                <a:moveTo>
                  <a:pt x="3438144" y="31241"/>
                </a:moveTo>
                <a:lnTo>
                  <a:pt x="3410712" y="31241"/>
                </a:lnTo>
                <a:lnTo>
                  <a:pt x="3407664" y="32765"/>
                </a:lnTo>
                <a:lnTo>
                  <a:pt x="3406902" y="35813"/>
                </a:lnTo>
                <a:lnTo>
                  <a:pt x="3407664" y="38861"/>
                </a:lnTo>
                <a:lnTo>
                  <a:pt x="3410712" y="40385"/>
                </a:lnTo>
                <a:lnTo>
                  <a:pt x="3438144" y="40385"/>
                </a:lnTo>
                <a:lnTo>
                  <a:pt x="3441192" y="38861"/>
                </a:lnTo>
                <a:lnTo>
                  <a:pt x="3442716" y="35813"/>
                </a:lnTo>
                <a:lnTo>
                  <a:pt x="3441192" y="32765"/>
                </a:lnTo>
                <a:lnTo>
                  <a:pt x="3438144" y="31241"/>
                </a:lnTo>
                <a:close/>
              </a:path>
              <a:path w="4361180" h="71754">
                <a:moveTo>
                  <a:pt x="3500628" y="31241"/>
                </a:moveTo>
                <a:lnTo>
                  <a:pt x="3473957" y="31241"/>
                </a:lnTo>
                <a:lnTo>
                  <a:pt x="3470910" y="32765"/>
                </a:lnTo>
                <a:lnTo>
                  <a:pt x="3469386" y="35813"/>
                </a:lnTo>
                <a:lnTo>
                  <a:pt x="3470910" y="38861"/>
                </a:lnTo>
                <a:lnTo>
                  <a:pt x="3473957" y="40385"/>
                </a:lnTo>
                <a:lnTo>
                  <a:pt x="3500628" y="40385"/>
                </a:lnTo>
                <a:lnTo>
                  <a:pt x="3503676" y="38861"/>
                </a:lnTo>
                <a:lnTo>
                  <a:pt x="3505200" y="35813"/>
                </a:lnTo>
                <a:lnTo>
                  <a:pt x="3503676" y="32765"/>
                </a:lnTo>
                <a:lnTo>
                  <a:pt x="3500628" y="31241"/>
                </a:lnTo>
                <a:close/>
              </a:path>
              <a:path w="4361180" h="71754">
                <a:moveTo>
                  <a:pt x="3563112" y="31241"/>
                </a:moveTo>
                <a:lnTo>
                  <a:pt x="3536442" y="31241"/>
                </a:lnTo>
                <a:lnTo>
                  <a:pt x="3533394" y="32765"/>
                </a:lnTo>
                <a:lnTo>
                  <a:pt x="3531870" y="35813"/>
                </a:lnTo>
                <a:lnTo>
                  <a:pt x="3533394" y="38861"/>
                </a:lnTo>
                <a:lnTo>
                  <a:pt x="3536442" y="40385"/>
                </a:lnTo>
                <a:lnTo>
                  <a:pt x="3563112" y="40385"/>
                </a:lnTo>
                <a:lnTo>
                  <a:pt x="3566160" y="38861"/>
                </a:lnTo>
                <a:lnTo>
                  <a:pt x="3567683" y="35813"/>
                </a:lnTo>
                <a:lnTo>
                  <a:pt x="3566160" y="32765"/>
                </a:lnTo>
                <a:lnTo>
                  <a:pt x="3563112" y="31241"/>
                </a:lnTo>
                <a:close/>
              </a:path>
              <a:path w="4361180" h="71754">
                <a:moveTo>
                  <a:pt x="3626357" y="31241"/>
                </a:moveTo>
                <a:lnTo>
                  <a:pt x="3598926" y="31241"/>
                </a:lnTo>
                <a:lnTo>
                  <a:pt x="3595878" y="32765"/>
                </a:lnTo>
                <a:lnTo>
                  <a:pt x="3594354" y="35813"/>
                </a:lnTo>
                <a:lnTo>
                  <a:pt x="3595878" y="38861"/>
                </a:lnTo>
                <a:lnTo>
                  <a:pt x="3598926" y="40385"/>
                </a:lnTo>
                <a:lnTo>
                  <a:pt x="3626357" y="40385"/>
                </a:lnTo>
                <a:lnTo>
                  <a:pt x="3629405" y="38861"/>
                </a:lnTo>
                <a:lnTo>
                  <a:pt x="3630929" y="35813"/>
                </a:lnTo>
                <a:lnTo>
                  <a:pt x="3629405" y="32765"/>
                </a:lnTo>
                <a:lnTo>
                  <a:pt x="3626357" y="31241"/>
                </a:lnTo>
                <a:close/>
              </a:path>
              <a:path w="4361180" h="71754">
                <a:moveTo>
                  <a:pt x="3688842" y="31241"/>
                </a:moveTo>
                <a:lnTo>
                  <a:pt x="3662172" y="31241"/>
                </a:lnTo>
                <a:lnTo>
                  <a:pt x="3659124" y="32765"/>
                </a:lnTo>
                <a:lnTo>
                  <a:pt x="3657600" y="35813"/>
                </a:lnTo>
                <a:lnTo>
                  <a:pt x="3659124" y="38861"/>
                </a:lnTo>
                <a:lnTo>
                  <a:pt x="3662172" y="40385"/>
                </a:lnTo>
                <a:lnTo>
                  <a:pt x="3688842" y="40385"/>
                </a:lnTo>
                <a:lnTo>
                  <a:pt x="3691890" y="38861"/>
                </a:lnTo>
                <a:lnTo>
                  <a:pt x="3693414" y="35813"/>
                </a:lnTo>
                <a:lnTo>
                  <a:pt x="3691890" y="32765"/>
                </a:lnTo>
                <a:lnTo>
                  <a:pt x="3688842" y="31241"/>
                </a:lnTo>
                <a:close/>
              </a:path>
              <a:path w="4361180" h="71754">
                <a:moveTo>
                  <a:pt x="3751326" y="31241"/>
                </a:moveTo>
                <a:lnTo>
                  <a:pt x="3724655" y="31241"/>
                </a:lnTo>
                <a:lnTo>
                  <a:pt x="3721607" y="32765"/>
                </a:lnTo>
                <a:lnTo>
                  <a:pt x="3720083" y="35813"/>
                </a:lnTo>
                <a:lnTo>
                  <a:pt x="3721607" y="38861"/>
                </a:lnTo>
                <a:lnTo>
                  <a:pt x="3724655" y="40385"/>
                </a:lnTo>
                <a:lnTo>
                  <a:pt x="3751326" y="40385"/>
                </a:lnTo>
                <a:lnTo>
                  <a:pt x="3754374" y="38861"/>
                </a:lnTo>
                <a:lnTo>
                  <a:pt x="3755898" y="35813"/>
                </a:lnTo>
                <a:lnTo>
                  <a:pt x="3754374" y="32765"/>
                </a:lnTo>
                <a:lnTo>
                  <a:pt x="3751326" y="31241"/>
                </a:lnTo>
                <a:close/>
              </a:path>
              <a:path w="4361180" h="71754">
                <a:moveTo>
                  <a:pt x="3814572" y="31241"/>
                </a:moveTo>
                <a:lnTo>
                  <a:pt x="3787140" y="31241"/>
                </a:lnTo>
                <a:lnTo>
                  <a:pt x="3784092" y="32765"/>
                </a:lnTo>
                <a:lnTo>
                  <a:pt x="3782568" y="35813"/>
                </a:lnTo>
                <a:lnTo>
                  <a:pt x="3784092" y="38861"/>
                </a:lnTo>
                <a:lnTo>
                  <a:pt x="3787140" y="40385"/>
                </a:lnTo>
                <a:lnTo>
                  <a:pt x="3814572" y="40385"/>
                </a:lnTo>
                <a:lnTo>
                  <a:pt x="3817620" y="38861"/>
                </a:lnTo>
                <a:lnTo>
                  <a:pt x="3818381" y="35813"/>
                </a:lnTo>
                <a:lnTo>
                  <a:pt x="3817620" y="32765"/>
                </a:lnTo>
                <a:lnTo>
                  <a:pt x="3814572" y="31241"/>
                </a:lnTo>
                <a:close/>
              </a:path>
              <a:path w="4361180" h="71754">
                <a:moveTo>
                  <a:pt x="3877055" y="31241"/>
                </a:moveTo>
                <a:lnTo>
                  <a:pt x="3850386" y="31241"/>
                </a:lnTo>
                <a:lnTo>
                  <a:pt x="3847338" y="32765"/>
                </a:lnTo>
                <a:lnTo>
                  <a:pt x="3845814" y="35813"/>
                </a:lnTo>
                <a:lnTo>
                  <a:pt x="3847338" y="38861"/>
                </a:lnTo>
                <a:lnTo>
                  <a:pt x="3850386" y="40385"/>
                </a:lnTo>
                <a:lnTo>
                  <a:pt x="3877055" y="40385"/>
                </a:lnTo>
                <a:lnTo>
                  <a:pt x="3880104" y="38861"/>
                </a:lnTo>
                <a:lnTo>
                  <a:pt x="3881628" y="35813"/>
                </a:lnTo>
                <a:lnTo>
                  <a:pt x="3880104" y="32765"/>
                </a:lnTo>
                <a:lnTo>
                  <a:pt x="3877055" y="31241"/>
                </a:lnTo>
                <a:close/>
              </a:path>
              <a:path w="4361180" h="71754">
                <a:moveTo>
                  <a:pt x="3939540" y="31241"/>
                </a:moveTo>
                <a:lnTo>
                  <a:pt x="3912870" y="31241"/>
                </a:lnTo>
                <a:lnTo>
                  <a:pt x="3909822" y="32765"/>
                </a:lnTo>
                <a:lnTo>
                  <a:pt x="3908298" y="35813"/>
                </a:lnTo>
                <a:lnTo>
                  <a:pt x="3909822" y="38861"/>
                </a:lnTo>
                <a:lnTo>
                  <a:pt x="3912870" y="40385"/>
                </a:lnTo>
                <a:lnTo>
                  <a:pt x="3939540" y="40385"/>
                </a:lnTo>
                <a:lnTo>
                  <a:pt x="3942588" y="38861"/>
                </a:lnTo>
                <a:lnTo>
                  <a:pt x="3944112" y="35813"/>
                </a:lnTo>
                <a:lnTo>
                  <a:pt x="3942588" y="32765"/>
                </a:lnTo>
                <a:lnTo>
                  <a:pt x="3939540" y="31241"/>
                </a:lnTo>
                <a:close/>
              </a:path>
              <a:path w="4361180" h="71754">
                <a:moveTo>
                  <a:pt x="4002786" y="31241"/>
                </a:moveTo>
                <a:lnTo>
                  <a:pt x="3975354" y="31241"/>
                </a:lnTo>
                <a:lnTo>
                  <a:pt x="3972305" y="32765"/>
                </a:lnTo>
                <a:lnTo>
                  <a:pt x="3970781" y="35813"/>
                </a:lnTo>
                <a:lnTo>
                  <a:pt x="3972305" y="38861"/>
                </a:lnTo>
                <a:lnTo>
                  <a:pt x="3975354" y="40385"/>
                </a:lnTo>
                <a:lnTo>
                  <a:pt x="4002786" y="40385"/>
                </a:lnTo>
                <a:lnTo>
                  <a:pt x="4005833" y="38861"/>
                </a:lnTo>
                <a:lnTo>
                  <a:pt x="4006596" y="35813"/>
                </a:lnTo>
                <a:lnTo>
                  <a:pt x="4005833" y="32765"/>
                </a:lnTo>
                <a:lnTo>
                  <a:pt x="4002786" y="31241"/>
                </a:lnTo>
                <a:close/>
              </a:path>
              <a:path w="4361180" h="71754">
                <a:moveTo>
                  <a:pt x="4065270" y="31241"/>
                </a:moveTo>
                <a:lnTo>
                  <a:pt x="4038600" y="31241"/>
                </a:lnTo>
                <a:lnTo>
                  <a:pt x="4034790" y="32765"/>
                </a:lnTo>
                <a:lnTo>
                  <a:pt x="4034028" y="35813"/>
                </a:lnTo>
                <a:lnTo>
                  <a:pt x="4034790" y="38861"/>
                </a:lnTo>
                <a:lnTo>
                  <a:pt x="4038600" y="40385"/>
                </a:lnTo>
                <a:lnTo>
                  <a:pt x="4065270" y="40385"/>
                </a:lnTo>
                <a:lnTo>
                  <a:pt x="4068318" y="38861"/>
                </a:lnTo>
                <a:lnTo>
                  <a:pt x="4069842" y="35813"/>
                </a:lnTo>
                <a:lnTo>
                  <a:pt x="4068318" y="32765"/>
                </a:lnTo>
                <a:lnTo>
                  <a:pt x="4065270" y="31241"/>
                </a:lnTo>
                <a:close/>
              </a:path>
              <a:path w="4361180" h="71754">
                <a:moveTo>
                  <a:pt x="4127754" y="31241"/>
                </a:moveTo>
                <a:lnTo>
                  <a:pt x="4101083" y="31241"/>
                </a:lnTo>
                <a:lnTo>
                  <a:pt x="4098036" y="32765"/>
                </a:lnTo>
                <a:lnTo>
                  <a:pt x="4096512" y="35813"/>
                </a:lnTo>
                <a:lnTo>
                  <a:pt x="4098036" y="38861"/>
                </a:lnTo>
                <a:lnTo>
                  <a:pt x="4101083" y="40385"/>
                </a:lnTo>
                <a:lnTo>
                  <a:pt x="4127754" y="40385"/>
                </a:lnTo>
                <a:lnTo>
                  <a:pt x="4130802" y="38861"/>
                </a:lnTo>
                <a:lnTo>
                  <a:pt x="4132326" y="35813"/>
                </a:lnTo>
                <a:lnTo>
                  <a:pt x="4130802" y="32765"/>
                </a:lnTo>
                <a:lnTo>
                  <a:pt x="4127754" y="31241"/>
                </a:lnTo>
                <a:close/>
              </a:path>
              <a:path w="4361180" h="71754">
                <a:moveTo>
                  <a:pt x="4191000" y="31241"/>
                </a:moveTo>
                <a:lnTo>
                  <a:pt x="4163568" y="31241"/>
                </a:lnTo>
                <a:lnTo>
                  <a:pt x="4160520" y="32765"/>
                </a:lnTo>
                <a:lnTo>
                  <a:pt x="4158996" y="35813"/>
                </a:lnTo>
                <a:lnTo>
                  <a:pt x="4160520" y="38861"/>
                </a:lnTo>
                <a:lnTo>
                  <a:pt x="4163568" y="40385"/>
                </a:lnTo>
                <a:lnTo>
                  <a:pt x="4191000" y="40385"/>
                </a:lnTo>
                <a:lnTo>
                  <a:pt x="4194048" y="38861"/>
                </a:lnTo>
                <a:lnTo>
                  <a:pt x="4194810" y="35813"/>
                </a:lnTo>
                <a:lnTo>
                  <a:pt x="4194048" y="32765"/>
                </a:lnTo>
                <a:lnTo>
                  <a:pt x="4191000" y="31241"/>
                </a:lnTo>
                <a:close/>
              </a:path>
              <a:path w="4361180" h="71754">
                <a:moveTo>
                  <a:pt x="4253483" y="31241"/>
                </a:moveTo>
                <a:lnTo>
                  <a:pt x="4226814" y="31241"/>
                </a:lnTo>
                <a:lnTo>
                  <a:pt x="4223004" y="32765"/>
                </a:lnTo>
                <a:lnTo>
                  <a:pt x="4222242" y="35813"/>
                </a:lnTo>
                <a:lnTo>
                  <a:pt x="4223004" y="38861"/>
                </a:lnTo>
                <a:lnTo>
                  <a:pt x="4226814" y="40385"/>
                </a:lnTo>
                <a:lnTo>
                  <a:pt x="4253483" y="40385"/>
                </a:lnTo>
                <a:lnTo>
                  <a:pt x="4256532" y="38861"/>
                </a:lnTo>
                <a:lnTo>
                  <a:pt x="4258056" y="35813"/>
                </a:lnTo>
                <a:lnTo>
                  <a:pt x="4256532" y="32765"/>
                </a:lnTo>
                <a:lnTo>
                  <a:pt x="4253483" y="31241"/>
                </a:lnTo>
                <a:close/>
              </a:path>
              <a:path w="4361180" h="71754">
                <a:moveTo>
                  <a:pt x="4289298" y="0"/>
                </a:moveTo>
                <a:lnTo>
                  <a:pt x="4312920" y="35813"/>
                </a:lnTo>
                <a:lnTo>
                  <a:pt x="4289298" y="71627"/>
                </a:lnTo>
                <a:lnTo>
                  <a:pt x="4351782" y="40385"/>
                </a:lnTo>
                <a:lnTo>
                  <a:pt x="4312920" y="40385"/>
                </a:lnTo>
                <a:lnTo>
                  <a:pt x="4315968" y="38861"/>
                </a:lnTo>
                <a:lnTo>
                  <a:pt x="4317492" y="35813"/>
                </a:lnTo>
                <a:lnTo>
                  <a:pt x="4315968" y="32765"/>
                </a:lnTo>
                <a:lnTo>
                  <a:pt x="4312920" y="31241"/>
                </a:lnTo>
                <a:lnTo>
                  <a:pt x="4351782" y="31241"/>
                </a:lnTo>
                <a:lnTo>
                  <a:pt x="4289298" y="0"/>
                </a:lnTo>
                <a:close/>
              </a:path>
              <a:path w="4361180" h="71754">
                <a:moveTo>
                  <a:pt x="4309904" y="31241"/>
                </a:moveTo>
                <a:lnTo>
                  <a:pt x="4289298" y="31241"/>
                </a:lnTo>
                <a:lnTo>
                  <a:pt x="4286250" y="32765"/>
                </a:lnTo>
                <a:lnTo>
                  <a:pt x="4284726" y="35813"/>
                </a:lnTo>
                <a:lnTo>
                  <a:pt x="4286250" y="38861"/>
                </a:lnTo>
                <a:lnTo>
                  <a:pt x="4289298" y="40385"/>
                </a:lnTo>
                <a:lnTo>
                  <a:pt x="4309904" y="40385"/>
                </a:lnTo>
                <a:lnTo>
                  <a:pt x="4312920" y="35813"/>
                </a:lnTo>
                <a:lnTo>
                  <a:pt x="4309904" y="31241"/>
                </a:lnTo>
                <a:close/>
              </a:path>
              <a:path w="4361180" h="71754">
                <a:moveTo>
                  <a:pt x="4351782" y="31241"/>
                </a:moveTo>
                <a:lnTo>
                  <a:pt x="4312920" y="31241"/>
                </a:lnTo>
                <a:lnTo>
                  <a:pt x="4315968" y="32765"/>
                </a:lnTo>
                <a:lnTo>
                  <a:pt x="4317492" y="35813"/>
                </a:lnTo>
                <a:lnTo>
                  <a:pt x="4315968" y="38861"/>
                </a:lnTo>
                <a:lnTo>
                  <a:pt x="4312920" y="40385"/>
                </a:lnTo>
                <a:lnTo>
                  <a:pt x="4351782" y="40385"/>
                </a:lnTo>
                <a:lnTo>
                  <a:pt x="4360926" y="35813"/>
                </a:lnTo>
                <a:lnTo>
                  <a:pt x="4351782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2184718" y="8370781"/>
            <a:ext cx="4240036" cy="69762"/>
          </a:xfrm>
          <a:custGeom>
            <a:avLst/>
            <a:gdLst/>
            <a:ahLst/>
            <a:cxnLst/>
            <a:rect l="l" t="t" r="r" b="b"/>
            <a:pathLst>
              <a:path w="4361180" h="71754">
                <a:moveTo>
                  <a:pt x="24384" y="12192"/>
                </a:moveTo>
                <a:lnTo>
                  <a:pt x="0" y="35814"/>
                </a:lnTo>
                <a:lnTo>
                  <a:pt x="24384" y="59436"/>
                </a:lnTo>
                <a:lnTo>
                  <a:pt x="43434" y="40386"/>
                </a:lnTo>
                <a:lnTo>
                  <a:pt x="24384" y="40386"/>
                </a:lnTo>
                <a:lnTo>
                  <a:pt x="20574" y="38862"/>
                </a:lnTo>
                <a:lnTo>
                  <a:pt x="19812" y="35814"/>
                </a:lnTo>
                <a:lnTo>
                  <a:pt x="20574" y="32766"/>
                </a:lnTo>
                <a:lnTo>
                  <a:pt x="24384" y="31242"/>
                </a:lnTo>
                <a:lnTo>
                  <a:pt x="43433" y="31242"/>
                </a:lnTo>
                <a:lnTo>
                  <a:pt x="24384" y="12192"/>
                </a:lnTo>
                <a:close/>
              </a:path>
              <a:path w="4361180" h="71754">
                <a:moveTo>
                  <a:pt x="43433" y="31242"/>
                </a:moveTo>
                <a:lnTo>
                  <a:pt x="24384" y="31242"/>
                </a:lnTo>
                <a:lnTo>
                  <a:pt x="20574" y="32766"/>
                </a:lnTo>
                <a:lnTo>
                  <a:pt x="19812" y="35814"/>
                </a:lnTo>
                <a:lnTo>
                  <a:pt x="20574" y="38862"/>
                </a:lnTo>
                <a:lnTo>
                  <a:pt x="24384" y="40386"/>
                </a:lnTo>
                <a:lnTo>
                  <a:pt x="43434" y="40386"/>
                </a:lnTo>
                <a:lnTo>
                  <a:pt x="48006" y="35814"/>
                </a:lnTo>
                <a:lnTo>
                  <a:pt x="43433" y="31242"/>
                </a:lnTo>
                <a:close/>
              </a:path>
              <a:path w="4361180" h="71754">
                <a:moveTo>
                  <a:pt x="51054" y="31242"/>
                </a:moveTo>
                <a:lnTo>
                  <a:pt x="43433" y="31242"/>
                </a:lnTo>
                <a:lnTo>
                  <a:pt x="48006" y="35814"/>
                </a:lnTo>
                <a:lnTo>
                  <a:pt x="43434" y="40386"/>
                </a:lnTo>
                <a:lnTo>
                  <a:pt x="51054" y="40386"/>
                </a:lnTo>
                <a:lnTo>
                  <a:pt x="54101" y="38862"/>
                </a:lnTo>
                <a:lnTo>
                  <a:pt x="55625" y="35814"/>
                </a:lnTo>
                <a:lnTo>
                  <a:pt x="54101" y="32766"/>
                </a:lnTo>
                <a:lnTo>
                  <a:pt x="51054" y="31242"/>
                </a:lnTo>
                <a:close/>
              </a:path>
              <a:path w="4361180" h="71754">
                <a:moveTo>
                  <a:pt x="113537" y="31242"/>
                </a:moveTo>
                <a:lnTo>
                  <a:pt x="86868" y="31242"/>
                </a:lnTo>
                <a:lnTo>
                  <a:pt x="83819" y="32766"/>
                </a:lnTo>
                <a:lnTo>
                  <a:pt x="82295" y="35814"/>
                </a:lnTo>
                <a:lnTo>
                  <a:pt x="83819" y="38862"/>
                </a:lnTo>
                <a:lnTo>
                  <a:pt x="86868" y="40386"/>
                </a:lnTo>
                <a:lnTo>
                  <a:pt x="113537" y="40386"/>
                </a:lnTo>
                <a:lnTo>
                  <a:pt x="116586" y="38862"/>
                </a:lnTo>
                <a:lnTo>
                  <a:pt x="118110" y="35814"/>
                </a:lnTo>
                <a:lnTo>
                  <a:pt x="116586" y="32766"/>
                </a:lnTo>
                <a:lnTo>
                  <a:pt x="113537" y="31242"/>
                </a:lnTo>
                <a:close/>
              </a:path>
              <a:path w="4361180" h="71754">
                <a:moveTo>
                  <a:pt x="176022" y="31242"/>
                </a:moveTo>
                <a:lnTo>
                  <a:pt x="149351" y="31242"/>
                </a:lnTo>
                <a:lnTo>
                  <a:pt x="146304" y="32766"/>
                </a:lnTo>
                <a:lnTo>
                  <a:pt x="144780" y="35814"/>
                </a:lnTo>
                <a:lnTo>
                  <a:pt x="146304" y="38862"/>
                </a:lnTo>
                <a:lnTo>
                  <a:pt x="149351" y="40386"/>
                </a:lnTo>
                <a:lnTo>
                  <a:pt x="176022" y="40386"/>
                </a:lnTo>
                <a:lnTo>
                  <a:pt x="179831" y="38862"/>
                </a:lnTo>
                <a:lnTo>
                  <a:pt x="180594" y="35814"/>
                </a:lnTo>
                <a:lnTo>
                  <a:pt x="179831" y="32766"/>
                </a:lnTo>
                <a:lnTo>
                  <a:pt x="176022" y="31242"/>
                </a:lnTo>
                <a:close/>
              </a:path>
              <a:path w="4361180" h="71754">
                <a:moveTo>
                  <a:pt x="239268" y="31242"/>
                </a:moveTo>
                <a:lnTo>
                  <a:pt x="212598" y="31242"/>
                </a:lnTo>
                <a:lnTo>
                  <a:pt x="208787" y="32766"/>
                </a:lnTo>
                <a:lnTo>
                  <a:pt x="208025" y="35814"/>
                </a:lnTo>
                <a:lnTo>
                  <a:pt x="208787" y="38862"/>
                </a:lnTo>
                <a:lnTo>
                  <a:pt x="212598" y="40386"/>
                </a:lnTo>
                <a:lnTo>
                  <a:pt x="239268" y="40386"/>
                </a:lnTo>
                <a:lnTo>
                  <a:pt x="242316" y="38862"/>
                </a:lnTo>
                <a:lnTo>
                  <a:pt x="243839" y="35814"/>
                </a:lnTo>
                <a:lnTo>
                  <a:pt x="242316" y="32766"/>
                </a:lnTo>
                <a:lnTo>
                  <a:pt x="239268" y="31242"/>
                </a:lnTo>
                <a:close/>
              </a:path>
              <a:path w="4361180" h="71754">
                <a:moveTo>
                  <a:pt x="301751" y="31242"/>
                </a:moveTo>
                <a:lnTo>
                  <a:pt x="275081" y="31242"/>
                </a:lnTo>
                <a:lnTo>
                  <a:pt x="272034" y="32766"/>
                </a:lnTo>
                <a:lnTo>
                  <a:pt x="270510" y="35814"/>
                </a:lnTo>
                <a:lnTo>
                  <a:pt x="272034" y="38862"/>
                </a:lnTo>
                <a:lnTo>
                  <a:pt x="275081" y="40386"/>
                </a:lnTo>
                <a:lnTo>
                  <a:pt x="301751" y="40386"/>
                </a:lnTo>
                <a:lnTo>
                  <a:pt x="304800" y="38862"/>
                </a:lnTo>
                <a:lnTo>
                  <a:pt x="306324" y="35814"/>
                </a:lnTo>
                <a:lnTo>
                  <a:pt x="304800" y="32766"/>
                </a:lnTo>
                <a:lnTo>
                  <a:pt x="301751" y="31242"/>
                </a:lnTo>
                <a:close/>
              </a:path>
              <a:path w="4361180" h="71754">
                <a:moveTo>
                  <a:pt x="364236" y="31242"/>
                </a:moveTo>
                <a:lnTo>
                  <a:pt x="337566" y="31242"/>
                </a:lnTo>
                <a:lnTo>
                  <a:pt x="334518" y="32766"/>
                </a:lnTo>
                <a:lnTo>
                  <a:pt x="332994" y="35814"/>
                </a:lnTo>
                <a:lnTo>
                  <a:pt x="334518" y="38862"/>
                </a:lnTo>
                <a:lnTo>
                  <a:pt x="337566" y="40386"/>
                </a:lnTo>
                <a:lnTo>
                  <a:pt x="364236" y="40386"/>
                </a:lnTo>
                <a:lnTo>
                  <a:pt x="368045" y="38862"/>
                </a:lnTo>
                <a:lnTo>
                  <a:pt x="368807" y="35814"/>
                </a:lnTo>
                <a:lnTo>
                  <a:pt x="368045" y="32766"/>
                </a:lnTo>
                <a:lnTo>
                  <a:pt x="364236" y="31242"/>
                </a:lnTo>
                <a:close/>
              </a:path>
              <a:path w="4361180" h="71754">
                <a:moveTo>
                  <a:pt x="427481" y="31242"/>
                </a:moveTo>
                <a:lnTo>
                  <a:pt x="400050" y="31242"/>
                </a:lnTo>
                <a:lnTo>
                  <a:pt x="397001" y="32766"/>
                </a:lnTo>
                <a:lnTo>
                  <a:pt x="396239" y="35814"/>
                </a:lnTo>
                <a:lnTo>
                  <a:pt x="397001" y="38862"/>
                </a:lnTo>
                <a:lnTo>
                  <a:pt x="400050" y="40386"/>
                </a:lnTo>
                <a:lnTo>
                  <a:pt x="427481" y="40386"/>
                </a:lnTo>
                <a:lnTo>
                  <a:pt x="430530" y="38862"/>
                </a:lnTo>
                <a:lnTo>
                  <a:pt x="432054" y="35814"/>
                </a:lnTo>
                <a:lnTo>
                  <a:pt x="430530" y="32766"/>
                </a:lnTo>
                <a:lnTo>
                  <a:pt x="427481" y="31242"/>
                </a:lnTo>
                <a:close/>
              </a:path>
              <a:path w="4361180" h="71754">
                <a:moveTo>
                  <a:pt x="489966" y="31242"/>
                </a:moveTo>
                <a:lnTo>
                  <a:pt x="463295" y="31242"/>
                </a:lnTo>
                <a:lnTo>
                  <a:pt x="460248" y="32766"/>
                </a:lnTo>
                <a:lnTo>
                  <a:pt x="458724" y="35814"/>
                </a:lnTo>
                <a:lnTo>
                  <a:pt x="460248" y="38862"/>
                </a:lnTo>
                <a:lnTo>
                  <a:pt x="463295" y="40386"/>
                </a:lnTo>
                <a:lnTo>
                  <a:pt x="489966" y="40386"/>
                </a:lnTo>
                <a:lnTo>
                  <a:pt x="493013" y="38862"/>
                </a:lnTo>
                <a:lnTo>
                  <a:pt x="494538" y="35814"/>
                </a:lnTo>
                <a:lnTo>
                  <a:pt x="493013" y="32766"/>
                </a:lnTo>
                <a:lnTo>
                  <a:pt x="489966" y="31242"/>
                </a:lnTo>
                <a:close/>
              </a:path>
              <a:path w="4361180" h="71754">
                <a:moveTo>
                  <a:pt x="552450" y="31242"/>
                </a:moveTo>
                <a:lnTo>
                  <a:pt x="525780" y="31242"/>
                </a:lnTo>
                <a:lnTo>
                  <a:pt x="522731" y="32766"/>
                </a:lnTo>
                <a:lnTo>
                  <a:pt x="521207" y="35814"/>
                </a:lnTo>
                <a:lnTo>
                  <a:pt x="522731" y="38862"/>
                </a:lnTo>
                <a:lnTo>
                  <a:pt x="525780" y="40386"/>
                </a:lnTo>
                <a:lnTo>
                  <a:pt x="552450" y="40386"/>
                </a:lnTo>
                <a:lnTo>
                  <a:pt x="556260" y="38862"/>
                </a:lnTo>
                <a:lnTo>
                  <a:pt x="557022" y="35814"/>
                </a:lnTo>
                <a:lnTo>
                  <a:pt x="556260" y="32766"/>
                </a:lnTo>
                <a:lnTo>
                  <a:pt x="552450" y="31242"/>
                </a:lnTo>
                <a:close/>
              </a:path>
              <a:path w="4361180" h="71754">
                <a:moveTo>
                  <a:pt x="615695" y="31242"/>
                </a:moveTo>
                <a:lnTo>
                  <a:pt x="588263" y="31242"/>
                </a:lnTo>
                <a:lnTo>
                  <a:pt x="585216" y="32766"/>
                </a:lnTo>
                <a:lnTo>
                  <a:pt x="584454" y="35814"/>
                </a:lnTo>
                <a:lnTo>
                  <a:pt x="585216" y="38862"/>
                </a:lnTo>
                <a:lnTo>
                  <a:pt x="588263" y="40386"/>
                </a:lnTo>
                <a:lnTo>
                  <a:pt x="615695" y="40386"/>
                </a:lnTo>
                <a:lnTo>
                  <a:pt x="618744" y="38862"/>
                </a:lnTo>
                <a:lnTo>
                  <a:pt x="620268" y="35814"/>
                </a:lnTo>
                <a:lnTo>
                  <a:pt x="618744" y="32766"/>
                </a:lnTo>
                <a:lnTo>
                  <a:pt x="615695" y="31242"/>
                </a:lnTo>
                <a:close/>
              </a:path>
              <a:path w="4361180" h="71754">
                <a:moveTo>
                  <a:pt x="678180" y="31242"/>
                </a:moveTo>
                <a:lnTo>
                  <a:pt x="651510" y="31242"/>
                </a:lnTo>
                <a:lnTo>
                  <a:pt x="648462" y="32766"/>
                </a:lnTo>
                <a:lnTo>
                  <a:pt x="646938" y="35814"/>
                </a:lnTo>
                <a:lnTo>
                  <a:pt x="648462" y="38862"/>
                </a:lnTo>
                <a:lnTo>
                  <a:pt x="651510" y="40386"/>
                </a:lnTo>
                <a:lnTo>
                  <a:pt x="678180" y="40386"/>
                </a:lnTo>
                <a:lnTo>
                  <a:pt x="681228" y="38862"/>
                </a:lnTo>
                <a:lnTo>
                  <a:pt x="682751" y="35814"/>
                </a:lnTo>
                <a:lnTo>
                  <a:pt x="681228" y="32766"/>
                </a:lnTo>
                <a:lnTo>
                  <a:pt x="678180" y="31242"/>
                </a:lnTo>
                <a:close/>
              </a:path>
              <a:path w="4361180" h="71754">
                <a:moveTo>
                  <a:pt x="740663" y="31242"/>
                </a:moveTo>
                <a:lnTo>
                  <a:pt x="713994" y="31242"/>
                </a:lnTo>
                <a:lnTo>
                  <a:pt x="710945" y="32766"/>
                </a:lnTo>
                <a:lnTo>
                  <a:pt x="709422" y="35814"/>
                </a:lnTo>
                <a:lnTo>
                  <a:pt x="710945" y="38862"/>
                </a:lnTo>
                <a:lnTo>
                  <a:pt x="713994" y="40386"/>
                </a:lnTo>
                <a:lnTo>
                  <a:pt x="740663" y="40386"/>
                </a:lnTo>
                <a:lnTo>
                  <a:pt x="744474" y="38862"/>
                </a:lnTo>
                <a:lnTo>
                  <a:pt x="745236" y="35814"/>
                </a:lnTo>
                <a:lnTo>
                  <a:pt x="744474" y="32766"/>
                </a:lnTo>
                <a:lnTo>
                  <a:pt x="740663" y="31242"/>
                </a:lnTo>
                <a:close/>
              </a:path>
              <a:path w="4361180" h="71754">
                <a:moveTo>
                  <a:pt x="803910" y="31242"/>
                </a:moveTo>
                <a:lnTo>
                  <a:pt x="776478" y="31242"/>
                </a:lnTo>
                <a:lnTo>
                  <a:pt x="773430" y="32766"/>
                </a:lnTo>
                <a:lnTo>
                  <a:pt x="772668" y="35814"/>
                </a:lnTo>
                <a:lnTo>
                  <a:pt x="773430" y="38862"/>
                </a:lnTo>
                <a:lnTo>
                  <a:pt x="776478" y="40386"/>
                </a:lnTo>
                <a:lnTo>
                  <a:pt x="803910" y="40386"/>
                </a:lnTo>
                <a:lnTo>
                  <a:pt x="806957" y="38862"/>
                </a:lnTo>
                <a:lnTo>
                  <a:pt x="808482" y="35814"/>
                </a:lnTo>
                <a:lnTo>
                  <a:pt x="806957" y="32766"/>
                </a:lnTo>
                <a:lnTo>
                  <a:pt x="803910" y="31242"/>
                </a:lnTo>
                <a:close/>
              </a:path>
              <a:path w="4361180" h="71754">
                <a:moveTo>
                  <a:pt x="866394" y="31242"/>
                </a:moveTo>
                <a:lnTo>
                  <a:pt x="839724" y="31242"/>
                </a:lnTo>
                <a:lnTo>
                  <a:pt x="836676" y="32766"/>
                </a:lnTo>
                <a:lnTo>
                  <a:pt x="835151" y="35814"/>
                </a:lnTo>
                <a:lnTo>
                  <a:pt x="836676" y="38862"/>
                </a:lnTo>
                <a:lnTo>
                  <a:pt x="839724" y="40386"/>
                </a:lnTo>
                <a:lnTo>
                  <a:pt x="866394" y="40386"/>
                </a:lnTo>
                <a:lnTo>
                  <a:pt x="869442" y="38862"/>
                </a:lnTo>
                <a:lnTo>
                  <a:pt x="870966" y="35814"/>
                </a:lnTo>
                <a:lnTo>
                  <a:pt x="869442" y="32766"/>
                </a:lnTo>
                <a:lnTo>
                  <a:pt x="866394" y="31242"/>
                </a:lnTo>
                <a:close/>
              </a:path>
              <a:path w="4361180" h="71754">
                <a:moveTo>
                  <a:pt x="928878" y="31242"/>
                </a:moveTo>
                <a:lnTo>
                  <a:pt x="902207" y="31242"/>
                </a:lnTo>
                <a:lnTo>
                  <a:pt x="899160" y="32766"/>
                </a:lnTo>
                <a:lnTo>
                  <a:pt x="897636" y="35814"/>
                </a:lnTo>
                <a:lnTo>
                  <a:pt x="899160" y="38862"/>
                </a:lnTo>
                <a:lnTo>
                  <a:pt x="902207" y="40386"/>
                </a:lnTo>
                <a:lnTo>
                  <a:pt x="928878" y="40386"/>
                </a:lnTo>
                <a:lnTo>
                  <a:pt x="931926" y="38862"/>
                </a:lnTo>
                <a:lnTo>
                  <a:pt x="933450" y="35814"/>
                </a:lnTo>
                <a:lnTo>
                  <a:pt x="931926" y="32766"/>
                </a:lnTo>
                <a:lnTo>
                  <a:pt x="928878" y="31242"/>
                </a:lnTo>
                <a:close/>
              </a:path>
              <a:path w="4361180" h="71754">
                <a:moveTo>
                  <a:pt x="992124" y="31242"/>
                </a:moveTo>
                <a:lnTo>
                  <a:pt x="964692" y="31242"/>
                </a:lnTo>
                <a:lnTo>
                  <a:pt x="961644" y="32766"/>
                </a:lnTo>
                <a:lnTo>
                  <a:pt x="960119" y="35814"/>
                </a:lnTo>
                <a:lnTo>
                  <a:pt x="961644" y="38862"/>
                </a:lnTo>
                <a:lnTo>
                  <a:pt x="964692" y="40386"/>
                </a:lnTo>
                <a:lnTo>
                  <a:pt x="992124" y="40386"/>
                </a:lnTo>
                <a:lnTo>
                  <a:pt x="995172" y="38862"/>
                </a:lnTo>
                <a:lnTo>
                  <a:pt x="996695" y="35814"/>
                </a:lnTo>
                <a:lnTo>
                  <a:pt x="995172" y="32766"/>
                </a:lnTo>
                <a:lnTo>
                  <a:pt x="992124" y="31242"/>
                </a:lnTo>
                <a:close/>
              </a:path>
              <a:path w="4361180" h="71754">
                <a:moveTo>
                  <a:pt x="1054608" y="31242"/>
                </a:moveTo>
                <a:lnTo>
                  <a:pt x="1027938" y="31242"/>
                </a:lnTo>
                <a:lnTo>
                  <a:pt x="1024889" y="32766"/>
                </a:lnTo>
                <a:lnTo>
                  <a:pt x="1023365" y="35814"/>
                </a:lnTo>
                <a:lnTo>
                  <a:pt x="1024889" y="38862"/>
                </a:lnTo>
                <a:lnTo>
                  <a:pt x="1027938" y="40386"/>
                </a:lnTo>
                <a:lnTo>
                  <a:pt x="1054608" y="40386"/>
                </a:lnTo>
                <a:lnTo>
                  <a:pt x="1057656" y="38862"/>
                </a:lnTo>
                <a:lnTo>
                  <a:pt x="1059179" y="35814"/>
                </a:lnTo>
                <a:lnTo>
                  <a:pt x="1057656" y="32766"/>
                </a:lnTo>
                <a:lnTo>
                  <a:pt x="1054608" y="31242"/>
                </a:lnTo>
                <a:close/>
              </a:path>
              <a:path w="4361180" h="71754">
                <a:moveTo>
                  <a:pt x="1117091" y="31242"/>
                </a:moveTo>
                <a:lnTo>
                  <a:pt x="1090422" y="31242"/>
                </a:lnTo>
                <a:lnTo>
                  <a:pt x="1087374" y="32766"/>
                </a:lnTo>
                <a:lnTo>
                  <a:pt x="1085850" y="35814"/>
                </a:lnTo>
                <a:lnTo>
                  <a:pt x="1087374" y="38862"/>
                </a:lnTo>
                <a:lnTo>
                  <a:pt x="1090422" y="40386"/>
                </a:lnTo>
                <a:lnTo>
                  <a:pt x="1117091" y="40386"/>
                </a:lnTo>
                <a:lnTo>
                  <a:pt x="1120139" y="38862"/>
                </a:lnTo>
                <a:lnTo>
                  <a:pt x="1121664" y="35814"/>
                </a:lnTo>
                <a:lnTo>
                  <a:pt x="1120139" y="32766"/>
                </a:lnTo>
                <a:lnTo>
                  <a:pt x="1117091" y="31242"/>
                </a:lnTo>
                <a:close/>
              </a:path>
              <a:path w="4361180" h="71754">
                <a:moveTo>
                  <a:pt x="1180338" y="31242"/>
                </a:moveTo>
                <a:lnTo>
                  <a:pt x="1152906" y="31242"/>
                </a:lnTo>
                <a:lnTo>
                  <a:pt x="1149858" y="32766"/>
                </a:lnTo>
                <a:lnTo>
                  <a:pt x="1148334" y="35814"/>
                </a:lnTo>
                <a:lnTo>
                  <a:pt x="1149858" y="38862"/>
                </a:lnTo>
                <a:lnTo>
                  <a:pt x="1152906" y="40386"/>
                </a:lnTo>
                <a:lnTo>
                  <a:pt x="1180338" y="40386"/>
                </a:lnTo>
                <a:lnTo>
                  <a:pt x="1183386" y="38862"/>
                </a:lnTo>
                <a:lnTo>
                  <a:pt x="1184148" y="35814"/>
                </a:lnTo>
                <a:lnTo>
                  <a:pt x="1183386" y="32766"/>
                </a:lnTo>
                <a:lnTo>
                  <a:pt x="1180338" y="31242"/>
                </a:lnTo>
                <a:close/>
              </a:path>
              <a:path w="4361180" h="71754">
                <a:moveTo>
                  <a:pt x="1242822" y="31242"/>
                </a:moveTo>
                <a:lnTo>
                  <a:pt x="1216152" y="31242"/>
                </a:lnTo>
                <a:lnTo>
                  <a:pt x="1213103" y="32766"/>
                </a:lnTo>
                <a:lnTo>
                  <a:pt x="1211579" y="35814"/>
                </a:lnTo>
                <a:lnTo>
                  <a:pt x="1213103" y="38862"/>
                </a:lnTo>
                <a:lnTo>
                  <a:pt x="1216152" y="40386"/>
                </a:lnTo>
                <a:lnTo>
                  <a:pt x="1242822" y="40386"/>
                </a:lnTo>
                <a:lnTo>
                  <a:pt x="1245870" y="38862"/>
                </a:lnTo>
                <a:lnTo>
                  <a:pt x="1247394" y="35814"/>
                </a:lnTo>
                <a:lnTo>
                  <a:pt x="1245870" y="32766"/>
                </a:lnTo>
                <a:lnTo>
                  <a:pt x="1242822" y="31242"/>
                </a:lnTo>
                <a:close/>
              </a:path>
              <a:path w="4361180" h="71754">
                <a:moveTo>
                  <a:pt x="1305306" y="31242"/>
                </a:moveTo>
                <a:lnTo>
                  <a:pt x="1278636" y="31242"/>
                </a:lnTo>
                <a:lnTo>
                  <a:pt x="1275588" y="32766"/>
                </a:lnTo>
                <a:lnTo>
                  <a:pt x="1274064" y="35814"/>
                </a:lnTo>
                <a:lnTo>
                  <a:pt x="1275588" y="38862"/>
                </a:lnTo>
                <a:lnTo>
                  <a:pt x="1278636" y="40386"/>
                </a:lnTo>
                <a:lnTo>
                  <a:pt x="1305306" y="40386"/>
                </a:lnTo>
                <a:lnTo>
                  <a:pt x="1308353" y="38862"/>
                </a:lnTo>
                <a:lnTo>
                  <a:pt x="1309877" y="35814"/>
                </a:lnTo>
                <a:lnTo>
                  <a:pt x="1308353" y="32766"/>
                </a:lnTo>
                <a:lnTo>
                  <a:pt x="1305306" y="31242"/>
                </a:lnTo>
                <a:close/>
              </a:path>
              <a:path w="4361180" h="71754">
                <a:moveTo>
                  <a:pt x="1368552" y="31242"/>
                </a:moveTo>
                <a:lnTo>
                  <a:pt x="1341120" y="31242"/>
                </a:lnTo>
                <a:lnTo>
                  <a:pt x="1338072" y="32766"/>
                </a:lnTo>
                <a:lnTo>
                  <a:pt x="1336548" y="35814"/>
                </a:lnTo>
                <a:lnTo>
                  <a:pt x="1338072" y="38862"/>
                </a:lnTo>
                <a:lnTo>
                  <a:pt x="1341120" y="40386"/>
                </a:lnTo>
                <a:lnTo>
                  <a:pt x="1368552" y="40386"/>
                </a:lnTo>
                <a:lnTo>
                  <a:pt x="1371600" y="38862"/>
                </a:lnTo>
                <a:lnTo>
                  <a:pt x="1372362" y="35814"/>
                </a:lnTo>
                <a:lnTo>
                  <a:pt x="1371600" y="32766"/>
                </a:lnTo>
                <a:lnTo>
                  <a:pt x="1368552" y="31242"/>
                </a:lnTo>
                <a:close/>
              </a:path>
              <a:path w="4361180" h="71754">
                <a:moveTo>
                  <a:pt x="1431036" y="31242"/>
                </a:moveTo>
                <a:lnTo>
                  <a:pt x="1404365" y="31242"/>
                </a:lnTo>
                <a:lnTo>
                  <a:pt x="1400556" y="32766"/>
                </a:lnTo>
                <a:lnTo>
                  <a:pt x="1399794" y="35814"/>
                </a:lnTo>
                <a:lnTo>
                  <a:pt x="1400556" y="38862"/>
                </a:lnTo>
                <a:lnTo>
                  <a:pt x="1404365" y="40386"/>
                </a:lnTo>
                <a:lnTo>
                  <a:pt x="1431036" y="40386"/>
                </a:lnTo>
                <a:lnTo>
                  <a:pt x="1434084" y="38862"/>
                </a:lnTo>
                <a:lnTo>
                  <a:pt x="1435608" y="35814"/>
                </a:lnTo>
                <a:lnTo>
                  <a:pt x="1434084" y="32766"/>
                </a:lnTo>
                <a:lnTo>
                  <a:pt x="1431036" y="31242"/>
                </a:lnTo>
                <a:close/>
              </a:path>
              <a:path w="4361180" h="71754">
                <a:moveTo>
                  <a:pt x="1493520" y="31242"/>
                </a:moveTo>
                <a:lnTo>
                  <a:pt x="1466850" y="31242"/>
                </a:lnTo>
                <a:lnTo>
                  <a:pt x="1463802" y="32766"/>
                </a:lnTo>
                <a:lnTo>
                  <a:pt x="1462277" y="35814"/>
                </a:lnTo>
                <a:lnTo>
                  <a:pt x="1463802" y="38862"/>
                </a:lnTo>
                <a:lnTo>
                  <a:pt x="1466850" y="40386"/>
                </a:lnTo>
                <a:lnTo>
                  <a:pt x="1493520" y="40386"/>
                </a:lnTo>
                <a:lnTo>
                  <a:pt x="1496567" y="38862"/>
                </a:lnTo>
                <a:lnTo>
                  <a:pt x="1498091" y="35814"/>
                </a:lnTo>
                <a:lnTo>
                  <a:pt x="1496567" y="32766"/>
                </a:lnTo>
                <a:lnTo>
                  <a:pt x="1493520" y="31242"/>
                </a:lnTo>
                <a:close/>
              </a:path>
              <a:path w="4361180" h="71754">
                <a:moveTo>
                  <a:pt x="1556765" y="31242"/>
                </a:moveTo>
                <a:lnTo>
                  <a:pt x="1529334" y="31242"/>
                </a:lnTo>
                <a:lnTo>
                  <a:pt x="1526286" y="32766"/>
                </a:lnTo>
                <a:lnTo>
                  <a:pt x="1524762" y="35814"/>
                </a:lnTo>
                <a:lnTo>
                  <a:pt x="1526286" y="38862"/>
                </a:lnTo>
                <a:lnTo>
                  <a:pt x="1529334" y="40386"/>
                </a:lnTo>
                <a:lnTo>
                  <a:pt x="1556765" y="40386"/>
                </a:lnTo>
                <a:lnTo>
                  <a:pt x="1559814" y="38862"/>
                </a:lnTo>
                <a:lnTo>
                  <a:pt x="1560576" y="35814"/>
                </a:lnTo>
                <a:lnTo>
                  <a:pt x="1559814" y="32766"/>
                </a:lnTo>
                <a:lnTo>
                  <a:pt x="1556765" y="31242"/>
                </a:lnTo>
                <a:close/>
              </a:path>
              <a:path w="4361180" h="71754">
                <a:moveTo>
                  <a:pt x="1619250" y="31242"/>
                </a:moveTo>
                <a:lnTo>
                  <a:pt x="1592579" y="31242"/>
                </a:lnTo>
                <a:lnTo>
                  <a:pt x="1588770" y="32766"/>
                </a:lnTo>
                <a:lnTo>
                  <a:pt x="1588008" y="35814"/>
                </a:lnTo>
                <a:lnTo>
                  <a:pt x="1588770" y="38862"/>
                </a:lnTo>
                <a:lnTo>
                  <a:pt x="1592579" y="40386"/>
                </a:lnTo>
                <a:lnTo>
                  <a:pt x="1619250" y="40386"/>
                </a:lnTo>
                <a:lnTo>
                  <a:pt x="1622298" y="38862"/>
                </a:lnTo>
                <a:lnTo>
                  <a:pt x="1623822" y="35814"/>
                </a:lnTo>
                <a:lnTo>
                  <a:pt x="1622298" y="32766"/>
                </a:lnTo>
                <a:lnTo>
                  <a:pt x="1619250" y="31242"/>
                </a:lnTo>
                <a:close/>
              </a:path>
              <a:path w="4361180" h="71754">
                <a:moveTo>
                  <a:pt x="1681734" y="31242"/>
                </a:moveTo>
                <a:lnTo>
                  <a:pt x="1655064" y="31242"/>
                </a:lnTo>
                <a:lnTo>
                  <a:pt x="1652015" y="32766"/>
                </a:lnTo>
                <a:lnTo>
                  <a:pt x="1650491" y="35814"/>
                </a:lnTo>
                <a:lnTo>
                  <a:pt x="1652015" y="38862"/>
                </a:lnTo>
                <a:lnTo>
                  <a:pt x="1655064" y="40386"/>
                </a:lnTo>
                <a:lnTo>
                  <a:pt x="1681734" y="40386"/>
                </a:lnTo>
                <a:lnTo>
                  <a:pt x="1684782" y="38862"/>
                </a:lnTo>
                <a:lnTo>
                  <a:pt x="1686306" y="35814"/>
                </a:lnTo>
                <a:lnTo>
                  <a:pt x="1684782" y="32766"/>
                </a:lnTo>
                <a:lnTo>
                  <a:pt x="1681734" y="31242"/>
                </a:lnTo>
                <a:close/>
              </a:path>
              <a:path w="4361180" h="71754">
                <a:moveTo>
                  <a:pt x="1744217" y="31242"/>
                </a:moveTo>
                <a:lnTo>
                  <a:pt x="1717548" y="31242"/>
                </a:lnTo>
                <a:lnTo>
                  <a:pt x="1714500" y="32766"/>
                </a:lnTo>
                <a:lnTo>
                  <a:pt x="1712976" y="35814"/>
                </a:lnTo>
                <a:lnTo>
                  <a:pt x="1714500" y="38862"/>
                </a:lnTo>
                <a:lnTo>
                  <a:pt x="1717548" y="40386"/>
                </a:lnTo>
                <a:lnTo>
                  <a:pt x="1744217" y="40386"/>
                </a:lnTo>
                <a:lnTo>
                  <a:pt x="1748027" y="38862"/>
                </a:lnTo>
                <a:lnTo>
                  <a:pt x="1748789" y="35814"/>
                </a:lnTo>
                <a:lnTo>
                  <a:pt x="1748027" y="32766"/>
                </a:lnTo>
                <a:lnTo>
                  <a:pt x="1744217" y="31242"/>
                </a:lnTo>
                <a:close/>
              </a:path>
              <a:path w="4361180" h="71754">
                <a:moveTo>
                  <a:pt x="1807464" y="31242"/>
                </a:moveTo>
                <a:lnTo>
                  <a:pt x="1780794" y="31242"/>
                </a:lnTo>
                <a:lnTo>
                  <a:pt x="1776984" y="32766"/>
                </a:lnTo>
                <a:lnTo>
                  <a:pt x="1776222" y="35814"/>
                </a:lnTo>
                <a:lnTo>
                  <a:pt x="1776984" y="38862"/>
                </a:lnTo>
                <a:lnTo>
                  <a:pt x="1780794" y="40386"/>
                </a:lnTo>
                <a:lnTo>
                  <a:pt x="1807464" y="40386"/>
                </a:lnTo>
                <a:lnTo>
                  <a:pt x="1810512" y="38862"/>
                </a:lnTo>
                <a:lnTo>
                  <a:pt x="1812036" y="35814"/>
                </a:lnTo>
                <a:lnTo>
                  <a:pt x="1810512" y="32766"/>
                </a:lnTo>
                <a:lnTo>
                  <a:pt x="1807464" y="31242"/>
                </a:lnTo>
                <a:close/>
              </a:path>
              <a:path w="4361180" h="71754">
                <a:moveTo>
                  <a:pt x="1869948" y="31242"/>
                </a:moveTo>
                <a:lnTo>
                  <a:pt x="1843277" y="31242"/>
                </a:lnTo>
                <a:lnTo>
                  <a:pt x="1840229" y="32766"/>
                </a:lnTo>
                <a:lnTo>
                  <a:pt x="1838706" y="35814"/>
                </a:lnTo>
                <a:lnTo>
                  <a:pt x="1840229" y="38862"/>
                </a:lnTo>
                <a:lnTo>
                  <a:pt x="1843277" y="40386"/>
                </a:lnTo>
                <a:lnTo>
                  <a:pt x="1869948" y="40386"/>
                </a:lnTo>
                <a:lnTo>
                  <a:pt x="1872996" y="38862"/>
                </a:lnTo>
                <a:lnTo>
                  <a:pt x="1874520" y="35814"/>
                </a:lnTo>
                <a:lnTo>
                  <a:pt x="1872996" y="32766"/>
                </a:lnTo>
                <a:lnTo>
                  <a:pt x="1869948" y="31242"/>
                </a:lnTo>
                <a:close/>
              </a:path>
              <a:path w="4361180" h="71754">
                <a:moveTo>
                  <a:pt x="1932432" y="31242"/>
                </a:moveTo>
                <a:lnTo>
                  <a:pt x="1905762" y="31242"/>
                </a:lnTo>
                <a:lnTo>
                  <a:pt x="1902714" y="32766"/>
                </a:lnTo>
                <a:lnTo>
                  <a:pt x="1901189" y="35814"/>
                </a:lnTo>
                <a:lnTo>
                  <a:pt x="1902714" y="38862"/>
                </a:lnTo>
                <a:lnTo>
                  <a:pt x="1905762" y="40386"/>
                </a:lnTo>
                <a:lnTo>
                  <a:pt x="1932432" y="40386"/>
                </a:lnTo>
                <a:lnTo>
                  <a:pt x="1936241" y="38862"/>
                </a:lnTo>
                <a:lnTo>
                  <a:pt x="1937003" y="35814"/>
                </a:lnTo>
                <a:lnTo>
                  <a:pt x="1936241" y="32766"/>
                </a:lnTo>
                <a:lnTo>
                  <a:pt x="1932432" y="31242"/>
                </a:lnTo>
                <a:close/>
              </a:path>
              <a:path w="4361180" h="71754">
                <a:moveTo>
                  <a:pt x="1995677" y="31242"/>
                </a:moveTo>
                <a:lnTo>
                  <a:pt x="1968246" y="31242"/>
                </a:lnTo>
                <a:lnTo>
                  <a:pt x="1965198" y="32766"/>
                </a:lnTo>
                <a:lnTo>
                  <a:pt x="1964436" y="35814"/>
                </a:lnTo>
                <a:lnTo>
                  <a:pt x="1965198" y="38862"/>
                </a:lnTo>
                <a:lnTo>
                  <a:pt x="1968246" y="40386"/>
                </a:lnTo>
                <a:lnTo>
                  <a:pt x="1995677" y="40386"/>
                </a:lnTo>
                <a:lnTo>
                  <a:pt x="1998726" y="38862"/>
                </a:lnTo>
                <a:lnTo>
                  <a:pt x="2000250" y="35814"/>
                </a:lnTo>
                <a:lnTo>
                  <a:pt x="1998726" y="32766"/>
                </a:lnTo>
                <a:lnTo>
                  <a:pt x="1995677" y="31242"/>
                </a:lnTo>
                <a:close/>
              </a:path>
              <a:path w="4361180" h="71754">
                <a:moveTo>
                  <a:pt x="2058162" y="31242"/>
                </a:moveTo>
                <a:lnTo>
                  <a:pt x="2031491" y="31242"/>
                </a:lnTo>
                <a:lnTo>
                  <a:pt x="2028444" y="32766"/>
                </a:lnTo>
                <a:lnTo>
                  <a:pt x="2026920" y="35814"/>
                </a:lnTo>
                <a:lnTo>
                  <a:pt x="2028444" y="38862"/>
                </a:lnTo>
                <a:lnTo>
                  <a:pt x="2031491" y="40386"/>
                </a:lnTo>
                <a:lnTo>
                  <a:pt x="2058162" y="40386"/>
                </a:lnTo>
                <a:lnTo>
                  <a:pt x="2061210" y="38862"/>
                </a:lnTo>
                <a:lnTo>
                  <a:pt x="2062734" y="35814"/>
                </a:lnTo>
                <a:lnTo>
                  <a:pt x="2061210" y="32766"/>
                </a:lnTo>
                <a:lnTo>
                  <a:pt x="2058162" y="31242"/>
                </a:lnTo>
                <a:close/>
              </a:path>
              <a:path w="4361180" h="71754">
                <a:moveTo>
                  <a:pt x="2120646" y="31242"/>
                </a:moveTo>
                <a:lnTo>
                  <a:pt x="2093976" y="31242"/>
                </a:lnTo>
                <a:lnTo>
                  <a:pt x="2090927" y="32766"/>
                </a:lnTo>
                <a:lnTo>
                  <a:pt x="2089403" y="35814"/>
                </a:lnTo>
                <a:lnTo>
                  <a:pt x="2090927" y="38862"/>
                </a:lnTo>
                <a:lnTo>
                  <a:pt x="2093976" y="40386"/>
                </a:lnTo>
                <a:lnTo>
                  <a:pt x="2120646" y="40386"/>
                </a:lnTo>
                <a:lnTo>
                  <a:pt x="2124456" y="38862"/>
                </a:lnTo>
                <a:lnTo>
                  <a:pt x="2125217" y="35814"/>
                </a:lnTo>
                <a:lnTo>
                  <a:pt x="2124456" y="32766"/>
                </a:lnTo>
                <a:lnTo>
                  <a:pt x="2120646" y="31242"/>
                </a:lnTo>
                <a:close/>
              </a:path>
              <a:path w="4361180" h="71754">
                <a:moveTo>
                  <a:pt x="2183891" y="31242"/>
                </a:moveTo>
                <a:lnTo>
                  <a:pt x="2156460" y="31242"/>
                </a:lnTo>
                <a:lnTo>
                  <a:pt x="2153412" y="32766"/>
                </a:lnTo>
                <a:lnTo>
                  <a:pt x="2152650" y="35814"/>
                </a:lnTo>
                <a:lnTo>
                  <a:pt x="2153412" y="38862"/>
                </a:lnTo>
                <a:lnTo>
                  <a:pt x="2156460" y="40386"/>
                </a:lnTo>
                <a:lnTo>
                  <a:pt x="2183891" y="40386"/>
                </a:lnTo>
                <a:lnTo>
                  <a:pt x="2186940" y="38862"/>
                </a:lnTo>
                <a:lnTo>
                  <a:pt x="2188464" y="35814"/>
                </a:lnTo>
                <a:lnTo>
                  <a:pt x="2186940" y="32766"/>
                </a:lnTo>
                <a:lnTo>
                  <a:pt x="2183891" y="31242"/>
                </a:lnTo>
                <a:close/>
              </a:path>
              <a:path w="4361180" h="71754">
                <a:moveTo>
                  <a:pt x="2246376" y="31242"/>
                </a:moveTo>
                <a:lnTo>
                  <a:pt x="2219706" y="31242"/>
                </a:lnTo>
                <a:lnTo>
                  <a:pt x="2216658" y="32766"/>
                </a:lnTo>
                <a:lnTo>
                  <a:pt x="2215134" y="35814"/>
                </a:lnTo>
                <a:lnTo>
                  <a:pt x="2216658" y="38862"/>
                </a:lnTo>
                <a:lnTo>
                  <a:pt x="2219706" y="40386"/>
                </a:lnTo>
                <a:lnTo>
                  <a:pt x="2246376" y="40386"/>
                </a:lnTo>
                <a:lnTo>
                  <a:pt x="2249424" y="38862"/>
                </a:lnTo>
                <a:lnTo>
                  <a:pt x="2250948" y="35814"/>
                </a:lnTo>
                <a:lnTo>
                  <a:pt x="2249424" y="32766"/>
                </a:lnTo>
                <a:lnTo>
                  <a:pt x="2246376" y="31242"/>
                </a:lnTo>
                <a:close/>
              </a:path>
              <a:path w="4361180" h="71754">
                <a:moveTo>
                  <a:pt x="2308860" y="31242"/>
                </a:moveTo>
                <a:lnTo>
                  <a:pt x="2282190" y="31242"/>
                </a:lnTo>
                <a:lnTo>
                  <a:pt x="2279141" y="32766"/>
                </a:lnTo>
                <a:lnTo>
                  <a:pt x="2277617" y="35814"/>
                </a:lnTo>
                <a:lnTo>
                  <a:pt x="2279141" y="38862"/>
                </a:lnTo>
                <a:lnTo>
                  <a:pt x="2282190" y="40386"/>
                </a:lnTo>
                <a:lnTo>
                  <a:pt x="2308860" y="40386"/>
                </a:lnTo>
                <a:lnTo>
                  <a:pt x="2311908" y="38862"/>
                </a:lnTo>
                <a:lnTo>
                  <a:pt x="2313432" y="35814"/>
                </a:lnTo>
                <a:lnTo>
                  <a:pt x="2311908" y="32766"/>
                </a:lnTo>
                <a:lnTo>
                  <a:pt x="2308860" y="31242"/>
                </a:lnTo>
                <a:close/>
              </a:path>
              <a:path w="4361180" h="71754">
                <a:moveTo>
                  <a:pt x="2372106" y="31242"/>
                </a:moveTo>
                <a:lnTo>
                  <a:pt x="2344674" y="31242"/>
                </a:lnTo>
                <a:lnTo>
                  <a:pt x="2341626" y="32766"/>
                </a:lnTo>
                <a:lnTo>
                  <a:pt x="2340864" y="35814"/>
                </a:lnTo>
                <a:lnTo>
                  <a:pt x="2341626" y="38862"/>
                </a:lnTo>
                <a:lnTo>
                  <a:pt x="2344674" y="40386"/>
                </a:lnTo>
                <a:lnTo>
                  <a:pt x="2372106" y="40386"/>
                </a:lnTo>
                <a:lnTo>
                  <a:pt x="2375154" y="38862"/>
                </a:lnTo>
                <a:lnTo>
                  <a:pt x="2376678" y="35814"/>
                </a:lnTo>
                <a:lnTo>
                  <a:pt x="2375154" y="32766"/>
                </a:lnTo>
                <a:lnTo>
                  <a:pt x="2372106" y="31242"/>
                </a:lnTo>
                <a:close/>
              </a:path>
              <a:path w="4361180" h="71754">
                <a:moveTo>
                  <a:pt x="2434590" y="31242"/>
                </a:moveTo>
                <a:lnTo>
                  <a:pt x="2407920" y="31242"/>
                </a:lnTo>
                <a:lnTo>
                  <a:pt x="2404872" y="32766"/>
                </a:lnTo>
                <a:lnTo>
                  <a:pt x="2403348" y="35814"/>
                </a:lnTo>
                <a:lnTo>
                  <a:pt x="2404872" y="38862"/>
                </a:lnTo>
                <a:lnTo>
                  <a:pt x="2407920" y="40386"/>
                </a:lnTo>
                <a:lnTo>
                  <a:pt x="2434590" y="40386"/>
                </a:lnTo>
                <a:lnTo>
                  <a:pt x="2437638" y="38862"/>
                </a:lnTo>
                <a:lnTo>
                  <a:pt x="2439162" y="35814"/>
                </a:lnTo>
                <a:lnTo>
                  <a:pt x="2437638" y="32766"/>
                </a:lnTo>
                <a:lnTo>
                  <a:pt x="2434590" y="31242"/>
                </a:lnTo>
                <a:close/>
              </a:path>
              <a:path w="4361180" h="71754">
                <a:moveTo>
                  <a:pt x="2497074" y="31242"/>
                </a:moveTo>
                <a:lnTo>
                  <a:pt x="2470404" y="31242"/>
                </a:lnTo>
                <a:lnTo>
                  <a:pt x="2467356" y="32766"/>
                </a:lnTo>
                <a:lnTo>
                  <a:pt x="2465832" y="35814"/>
                </a:lnTo>
                <a:lnTo>
                  <a:pt x="2467356" y="38862"/>
                </a:lnTo>
                <a:lnTo>
                  <a:pt x="2470404" y="40386"/>
                </a:lnTo>
                <a:lnTo>
                  <a:pt x="2497074" y="40386"/>
                </a:lnTo>
                <a:lnTo>
                  <a:pt x="2500122" y="38862"/>
                </a:lnTo>
                <a:lnTo>
                  <a:pt x="2501646" y="35814"/>
                </a:lnTo>
                <a:lnTo>
                  <a:pt x="2500122" y="32766"/>
                </a:lnTo>
                <a:lnTo>
                  <a:pt x="2497074" y="31242"/>
                </a:lnTo>
                <a:close/>
              </a:path>
              <a:path w="4361180" h="71754">
                <a:moveTo>
                  <a:pt x="2560320" y="31242"/>
                </a:moveTo>
                <a:lnTo>
                  <a:pt x="2532888" y="31242"/>
                </a:lnTo>
                <a:lnTo>
                  <a:pt x="2529840" y="32766"/>
                </a:lnTo>
                <a:lnTo>
                  <a:pt x="2528316" y="35814"/>
                </a:lnTo>
                <a:lnTo>
                  <a:pt x="2529840" y="38862"/>
                </a:lnTo>
                <a:lnTo>
                  <a:pt x="2532888" y="40386"/>
                </a:lnTo>
                <a:lnTo>
                  <a:pt x="2560320" y="40386"/>
                </a:lnTo>
                <a:lnTo>
                  <a:pt x="2563367" y="38862"/>
                </a:lnTo>
                <a:lnTo>
                  <a:pt x="2564891" y="35814"/>
                </a:lnTo>
                <a:lnTo>
                  <a:pt x="2563367" y="32766"/>
                </a:lnTo>
                <a:lnTo>
                  <a:pt x="2560320" y="31242"/>
                </a:lnTo>
                <a:close/>
              </a:path>
              <a:path w="4361180" h="71754">
                <a:moveTo>
                  <a:pt x="2622804" y="31242"/>
                </a:moveTo>
                <a:lnTo>
                  <a:pt x="2596134" y="31242"/>
                </a:lnTo>
                <a:lnTo>
                  <a:pt x="2593086" y="32766"/>
                </a:lnTo>
                <a:lnTo>
                  <a:pt x="2591562" y="35814"/>
                </a:lnTo>
                <a:lnTo>
                  <a:pt x="2593086" y="38862"/>
                </a:lnTo>
                <a:lnTo>
                  <a:pt x="2596134" y="40386"/>
                </a:lnTo>
                <a:lnTo>
                  <a:pt x="2622804" y="40386"/>
                </a:lnTo>
                <a:lnTo>
                  <a:pt x="2625852" y="38862"/>
                </a:lnTo>
                <a:lnTo>
                  <a:pt x="2627376" y="35814"/>
                </a:lnTo>
                <a:lnTo>
                  <a:pt x="2625852" y="32766"/>
                </a:lnTo>
                <a:lnTo>
                  <a:pt x="2622804" y="31242"/>
                </a:lnTo>
                <a:close/>
              </a:path>
              <a:path w="4361180" h="71754">
                <a:moveTo>
                  <a:pt x="2685288" y="31242"/>
                </a:moveTo>
                <a:lnTo>
                  <a:pt x="2658617" y="31242"/>
                </a:lnTo>
                <a:lnTo>
                  <a:pt x="2655570" y="32766"/>
                </a:lnTo>
                <a:lnTo>
                  <a:pt x="2654046" y="35814"/>
                </a:lnTo>
                <a:lnTo>
                  <a:pt x="2655570" y="38862"/>
                </a:lnTo>
                <a:lnTo>
                  <a:pt x="2658617" y="40386"/>
                </a:lnTo>
                <a:lnTo>
                  <a:pt x="2685288" y="40386"/>
                </a:lnTo>
                <a:lnTo>
                  <a:pt x="2688336" y="38862"/>
                </a:lnTo>
                <a:lnTo>
                  <a:pt x="2689860" y="35814"/>
                </a:lnTo>
                <a:lnTo>
                  <a:pt x="2688336" y="32766"/>
                </a:lnTo>
                <a:lnTo>
                  <a:pt x="2685288" y="31242"/>
                </a:lnTo>
                <a:close/>
              </a:path>
              <a:path w="4361180" h="71754">
                <a:moveTo>
                  <a:pt x="2748534" y="31242"/>
                </a:moveTo>
                <a:lnTo>
                  <a:pt x="2721102" y="31242"/>
                </a:lnTo>
                <a:lnTo>
                  <a:pt x="2718054" y="32766"/>
                </a:lnTo>
                <a:lnTo>
                  <a:pt x="2716529" y="35814"/>
                </a:lnTo>
                <a:lnTo>
                  <a:pt x="2718054" y="38862"/>
                </a:lnTo>
                <a:lnTo>
                  <a:pt x="2721102" y="40386"/>
                </a:lnTo>
                <a:lnTo>
                  <a:pt x="2748534" y="40386"/>
                </a:lnTo>
                <a:lnTo>
                  <a:pt x="2751582" y="38862"/>
                </a:lnTo>
                <a:lnTo>
                  <a:pt x="2752344" y="35814"/>
                </a:lnTo>
                <a:lnTo>
                  <a:pt x="2751582" y="32766"/>
                </a:lnTo>
                <a:lnTo>
                  <a:pt x="2748534" y="31242"/>
                </a:lnTo>
                <a:close/>
              </a:path>
              <a:path w="4361180" h="71754">
                <a:moveTo>
                  <a:pt x="2811017" y="31242"/>
                </a:moveTo>
                <a:lnTo>
                  <a:pt x="2784348" y="31242"/>
                </a:lnTo>
                <a:lnTo>
                  <a:pt x="2781300" y="32766"/>
                </a:lnTo>
                <a:lnTo>
                  <a:pt x="2779776" y="35814"/>
                </a:lnTo>
                <a:lnTo>
                  <a:pt x="2781300" y="38862"/>
                </a:lnTo>
                <a:lnTo>
                  <a:pt x="2784348" y="40386"/>
                </a:lnTo>
                <a:lnTo>
                  <a:pt x="2811017" y="40386"/>
                </a:lnTo>
                <a:lnTo>
                  <a:pt x="2814066" y="38862"/>
                </a:lnTo>
                <a:lnTo>
                  <a:pt x="2815590" y="35814"/>
                </a:lnTo>
                <a:lnTo>
                  <a:pt x="2814066" y="32766"/>
                </a:lnTo>
                <a:lnTo>
                  <a:pt x="2811017" y="31242"/>
                </a:lnTo>
                <a:close/>
              </a:path>
              <a:path w="4361180" h="71754">
                <a:moveTo>
                  <a:pt x="2873502" y="31242"/>
                </a:moveTo>
                <a:lnTo>
                  <a:pt x="2846832" y="31242"/>
                </a:lnTo>
                <a:lnTo>
                  <a:pt x="2843784" y="32766"/>
                </a:lnTo>
                <a:lnTo>
                  <a:pt x="2842260" y="35814"/>
                </a:lnTo>
                <a:lnTo>
                  <a:pt x="2843784" y="38862"/>
                </a:lnTo>
                <a:lnTo>
                  <a:pt x="2846832" y="40386"/>
                </a:lnTo>
                <a:lnTo>
                  <a:pt x="2873502" y="40386"/>
                </a:lnTo>
                <a:lnTo>
                  <a:pt x="2876550" y="38862"/>
                </a:lnTo>
                <a:lnTo>
                  <a:pt x="2878074" y="35814"/>
                </a:lnTo>
                <a:lnTo>
                  <a:pt x="2876550" y="32766"/>
                </a:lnTo>
                <a:lnTo>
                  <a:pt x="2873502" y="31242"/>
                </a:lnTo>
                <a:close/>
              </a:path>
              <a:path w="4361180" h="71754">
                <a:moveTo>
                  <a:pt x="2936748" y="31242"/>
                </a:moveTo>
                <a:lnTo>
                  <a:pt x="2909316" y="31242"/>
                </a:lnTo>
                <a:lnTo>
                  <a:pt x="2906267" y="32766"/>
                </a:lnTo>
                <a:lnTo>
                  <a:pt x="2904744" y="35814"/>
                </a:lnTo>
                <a:lnTo>
                  <a:pt x="2906267" y="38862"/>
                </a:lnTo>
                <a:lnTo>
                  <a:pt x="2909316" y="40386"/>
                </a:lnTo>
                <a:lnTo>
                  <a:pt x="2936748" y="40386"/>
                </a:lnTo>
                <a:lnTo>
                  <a:pt x="2939796" y="38862"/>
                </a:lnTo>
                <a:lnTo>
                  <a:pt x="2940558" y="35814"/>
                </a:lnTo>
                <a:lnTo>
                  <a:pt x="2939796" y="32766"/>
                </a:lnTo>
                <a:lnTo>
                  <a:pt x="2936748" y="31242"/>
                </a:lnTo>
                <a:close/>
              </a:path>
              <a:path w="4361180" h="71754">
                <a:moveTo>
                  <a:pt x="2999232" y="31242"/>
                </a:moveTo>
                <a:lnTo>
                  <a:pt x="2972562" y="31242"/>
                </a:lnTo>
                <a:lnTo>
                  <a:pt x="2968752" y="32766"/>
                </a:lnTo>
                <a:lnTo>
                  <a:pt x="2967990" y="35814"/>
                </a:lnTo>
                <a:lnTo>
                  <a:pt x="2968752" y="38862"/>
                </a:lnTo>
                <a:lnTo>
                  <a:pt x="2972562" y="40386"/>
                </a:lnTo>
                <a:lnTo>
                  <a:pt x="2999232" y="40386"/>
                </a:lnTo>
                <a:lnTo>
                  <a:pt x="3002279" y="38862"/>
                </a:lnTo>
                <a:lnTo>
                  <a:pt x="3003804" y="35814"/>
                </a:lnTo>
                <a:lnTo>
                  <a:pt x="3002279" y="32766"/>
                </a:lnTo>
                <a:lnTo>
                  <a:pt x="2999232" y="31242"/>
                </a:lnTo>
                <a:close/>
              </a:path>
              <a:path w="4361180" h="71754">
                <a:moveTo>
                  <a:pt x="3061716" y="31242"/>
                </a:moveTo>
                <a:lnTo>
                  <a:pt x="3035046" y="31242"/>
                </a:lnTo>
                <a:lnTo>
                  <a:pt x="3031998" y="32766"/>
                </a:lnTo>
                <a:lnTo>
                  <a:pt x="3030474" y="35814"/>
                </a:lnTo>
                <a:lnTo>
                  <a:pt x="3031998" y="38862"/>
                </a:lnTo>
                <a:lnTo>
                  <a:pt x="3035046" y="40386"/>
                </a:lnTo>
                <a:lnTo>
                  <a:pt x="3061716" y="40386"/>
                </a:lnTo>
                <a:lnTo>
                  <a:pt x="3064764" y="38862"/>
                </a:lnTo>
                <a:lnTo>
                  <a:pt x="3066288" y="35814"/>
                </a:lnTo>
                <a:lnTo>
                  <a:pt x="3064764" y="32766"/>
                </a:lnTo>
                <a:lnTo>
                  <a:pt x="3061716" y="31242"/>
                </a:lnTo>
                <a:close/>
              </a:path>
              <a:path w="4361180" h="71754">
                <a:moveTo>
                  <a:pt x="3124962" y="31242"/>
                </a:moveTo>
                <a:lnTo>
                  <a:pt x="3097529" y="31242"/>
                </a:lnTo>
                <a:lnTo>
                  <a:pt x="3094482" y="32766"/>
                </a:lnTo>
                <a:lnTo>
                  <a:pt x="3092958" y="35814"/>
                </a:lnTo>
                <a:lnTo>
                  <a:pt x="3094482" y="38862"/>
                </a:lnTo>
                <a:lnTo>
                  <a:pt x="3097529" y="40386"/>
                </a:lnTo>
                <a:lnTo>
                  <a:pt x="3124962" y="40386"/>
                </a:lnTo>
                <a:lnTo>
                  <a:pt x="3128010" y="38862"/>
                </a:lnTo>
                <a:lnTo>
                  <a:pt x="3128772" y="35814"/>
                </a:lnTo>
                <a:lnTo>
                  <a:pt x="3128010" y="32766"/>
                </a:lnTo>
                <a:lnTo>
                  <a:pt x="3124962" y="31242"/>
                </a:lnTo>
                <a:close/>
              </a:path>
              <a:path w="4361180" h="71754">
                <a:moveTo>
                  <a:pt x="3187446" y="31242"/>
                </a:moveTo>
                <a:lnTo>
                  <a:pt x="3160776" y="31242"/>
                </a:lnTo>
                <a:lnTo>
                  <a:pt x="3156966" y="32766"/>
                </a:lnTo>
                <a:lnTo>
                  <a:pt x="3156204" y="35814"/>
                </a:lnTo>
                <a:lnTo>
                  <a:pt x="3156966" y="38862"/>
                </a:lnTo>
                <a:lnTo>
                  <a:pt x="3160776" y="40386"/>
                </a:lnTo>
                <a:lnTo>
                  <a:pt x="3187446" y="40386"/>
                </a:lnTo>
                <a:lnTo>
                  <a:pt x="3190494" y="38862"/>
                </a:lnTo>
                <a:lnTo>
                  <a:pt x="3192017" y="35814"/>
                </a:lnTo>
                <a:lnTo>
                  <a:pt x="3190494" y="32766"/>
                </a:lnTo>
                <a:lnTo>
                  <a:pt x="3187446" y="31242"/>
                </a:lnTo>
                <a:close/>
              </a:path>
              <a:path w="4361180" h="71754">
                <a:moveTo>
                  <a:pt x="3249929" y="31242"/>
                </a:moveTo>
                <a:lnTo>
                  <a:pt x="3223260" y="31242"/>
                </a:lnTo>
                <a:lnTo>
                  <a:pt x="3220212" y="32766"/>
                </a:lnTo>
                <a:lnTo>
                  <a:pt x="3218688" y="35814"/>
                </a:lnTo>
                <a:lnTo>
                  <a:pt x="3220212" y="38862"/>
                </a:lnTo>
                <a:lnTo>
                  <a:pt x="3223260" y="40386"/>
                </a:lnTo>
                <a:lnTo>
                  <a:pt x="3249929" y="40386"/>
                </a:lnTo>
                <a:lnTo>
                  <a:pt x="3252978" y="38862"/>
                </a:lnTo>
                <a:lnTo>
                  <a:pt x="3254502" y="35814"/>
                </a:lnTo>
                <a:lnTo>
                  <a:pt x="3252978" y="32766"/>
                </a:lnTo>
                <a:lnTo>
                  <a:pt x="3249929" y="31242"/>
                </a:lnTo>
                <a:close/>
              </a:path>
              <a:path w="4361180" h="71754">
                <a:moveTo>
                  <a:pt x="3312414" y="31242"/>
                </a:moveTo>
                <a:lnTo>
                  <a:pt x="3285744" y="31242"/>
                </a:lnTo>
                <a:lnTo>
                  <a:pt x="3282696" y="32766"/>
                </a:lnTo>
                <a:lnTo>
                  <a:pt x="3281172" y="35814"/>
                </a:lnTo>
                <a:lnTo>
                  <a:pt x="3282696" y="38862"/>
                </a:lnTo>
                <a:lnTo>
                  <a:pt x="3285744" y="40386"/>
                </a:lnTo>
                <a:lnTo>
                  <a:pt x="3312414" y="40386"/>
                </a:lnTo>
                <a:lnTo>
                  <a:pt x="3316224" y="38862"/>
                </a:lnTo>
                <a:lnTo>
                  <a:pt x="3316986" y="35814"/>
                </a:lnTo>
                <a:lnTo>
                  <a:pt x="3316224" y="32766"/>
                </a:lnTo>
                <a:lnTo>
                  <a:pt x="3312414" y="31242"/>
                </a:lnTo>
                <a:close/>
              </a:path>
              <a:path w="4361180" h="71754">
                <a:moveTo>
                  <a:pt x="3375660" y="31242"/>
                </a:moveTo>
                <a:lnTo>
                  <a:pt x="3348990" y="31242"/>
                </a:lnTo>
                <a:lnTo>
                  <a:pt x="3345179" y="32766"/>
                </a:lnTo>
                <a:lnTo>
                  <a:pt x="3344417" y="35814"/>
                </a:lnTo>
                <a:lnTo>
                  <a:pt x="3345179" y="38862"/>
                </a:lnTo>
                <a:lnTo>
                  <a:pt x="3348990" y="40386"/>
                </a:lnTo>
                <a:lnTo>
                  <a:pt x="3375660" y="40386"/>
                </a:lnTo>
                <a:lnTo>
                  <a:pt x="3378708" y="38862"/>
                </a:lnTo>
                <a:lnTo>
                  <a:pt x="3380232" y="35814"/>
                </a:lnTo>
                <a:lnTo>
                  <a:pt x="3378708" y="32766"/>
                </a:lnTo>
                <a:lnTo>
                  <a:pt x="3375660" y="31242"/>
                </a:lnTo>
                <a:close/>
              </a:path>
              <a:path w="4361180" h="71754">
                <a:moveTo>
                  <a:pt x="3438144" y="31242"/>
                </a:moveTo>
                <a:lnTo>
                  <a:pt x="3411474" y="31242"/>
                </a:lnTo>
                <a:lnTo>
                  <a:pt x="3408426" y="32766"/>
                </a:lnTo>
                <a:lnTo>
                  <a:pt x="3406902" y="35814"/>
                </a:lnTo>
                <a:lnTo>
                  <a:pt x="3408426" y="38862"/>
                </a:lnTo>
                <a:lnTo>
                  <a:pt x="3411474" y="40386"/>
                </a:lnTo>
                <a:lnTo>
                  <a:pt x="3438144" y="40386"/>
                </a:lnTo>
                <a:lnTo>
                  <a:pt x="3441191" y="38862"/>
                </a:lnTo>
                <a:lnTo>
                  <a:pt x="3442716" y="35814"/>
                </a:lnTo>
                <a:lnTo>
                  <a:pt x="3441191" y="32766"/>
                </a:lnTo>
                <a:lnTo>
                  <a:pt x="3438144" y="31242"/>
                </a:lnTo>
                <a:close/>
              </a:path>
              <a:path w="4361180" h="71754">
                <a:moveTo>
                  <a:pt x="3500628" y="31242"/>
                </a:moveTo>
                <a:lnTo>
                  <a:pt x="3473958" y="31242"/>
                </a:lnTo>
                <a:lnTo>
                  <a:pt x="3470910" y="32766"/>
                </a:lnTo>
                <a:lnTo>
                  <a:pt x="3469386" y="35814"/>
                </a:lnTo>
                <a:lnTo>
                  <a:pt x="3470910" y="38862"/>
                </a:lnTo>
                <a:lnTo>
                  <a:pt x="3473958" y="40386"/>
                </a:lnTo>
                <a:lnTo>
                  <a:pt x="3500628" y="40386"/>
                </a:lnTo>
                <a:lnTo>
                  <a:pt x="3504438" y="38862"/>
                </a:lnTo>
                <a:lnTo>
                  <a:pt x="3505200" y="35814"/>
                </a:lnTo>
                <a:lnTo>
                  <a:pt x="3504438" y="32766"/>
                </a:lnTo>
                <a:lnTo>
                  <a:pt x="3500628" y="31242"/>
                </a:lnTo>
                <a:close/>
              </a:path>
              <a:path w="4361180" h="71754">
                <a:moveTo>
                  <a:pt x="3563874" y="31242"/>
                </a:moveTo>
                <a:lnTo>
                  <a:pt x="3536441" y="31242"/>
                </a:lnTo>
                <a:lnTo>
                  <a:pt x="3533394" y="32766"/>
                </a:lnTo>
                <a:lnTo>
                  <a:pt x="3532632" y="35814"/>
                </a:lnTo>
                <a:lnTo>
                  <a:pt x="3533394" y="38862"/>
                </a:lnTo>
                <a:lnTo>
                  <a:pt x="3536441" y="40386"/>
                </a:lnTo>
                <a:lnTo>
                  <a:pt x="3563874" y="40386"/>
                </a:lnTo>
                <a:lnTo>
                  <a:pt x="3566922" y="38862"/>
                </a:lnTo>
                <a:lnTo>
                  <a:pt x="3568446" y="35814"/>
                </a:lnTo>
                <a:lnTo>
                  <a:pt x="3566922" y="32766"/>
                </a:lnTo>
                <a:lnTo>
                  <a:pt x="3563874" y="31242"/>
                </a:lnTo>
                <a:close/>
              </a:path>
              <a:path w="4361180" h="71754">
                <a:moveTo>
                  <a:pt x="3626358" y="31242"/>
                </a:moveTo>
                <a:lnTo>
                  <a:pt x="3599688" y="31242"/>
                </a:lnTo>
                <a:lnTo>
                  <a:pt x="3596640" y="32766"/>
                </a:lnTo>
                <a:lnTo>
                  <a:pt x="3595116" y="35814"/>
                </a:lnTo>
                <a:lnTo>
                  <a:pt x="3596640" y="38862"/>
                </a:lnTo>
                <a:lnTo>
                  <a:pt x="3599688" y="40386"/>
                </a:lnTo>
                <a:lnTo>
                  <a:pt x="3626358" y="40386"/>
                </a:lnTo>
                <a:lnTo>
                  <a:pt x="3629406" y="38862"/>
                </a:lnTo>
                <a:lnTo>
                  <a:pt x="3630929" y="35814"/>
                </a:lnTo>
                <a:lnTo>
                  <a:pt x="3629406" y="32766"/>
                </a:lnTo>
                <a:lnTo>
                  <a:pt x="3626358" y="31242"/>
                </a:lnTo>
                <a:close/>
              </a:path>
              <a:path w="4361180" h="71754">
                <a:moveTo>
                  <a:pt x="3688841" y="31242"/>
                </a:moveTo>
                <a:lnTo>
                  <a:pt x="3662172" y="31242"/>
                </a:lnTo>
                <a:lnTo>
                  <a:pt x="3659124" y="32766"/>
                </a:lnTo>
                <a:lnTo>
                  <a:pt x="3657600" y="35814"/>
                </a:lnTo>
                <a:lnTo>
                  <a:pt x="3659124" y="38862"/>
                </a:lnTo>
                <a:lnTo>
                  <a:pt x="3662172" y="40386"/>
                </a:lnTo>
                <a:lnTo>
                  <a:pt x="3688841" y="40386"/>
                </a:lnTo>
                <a:lnTo>
                  <a:pt x="3692652" y="38862"/>
                </a:lnTo>
                <a:lnTo>
                  <a:pt x="3693414" y="35814"/>
                </a:lnTo>
                <a:lnTo>
                  <a:pt x="3692652" y="32766"/>
                </a:lnTo>
                <a:lnTo>
                  <a:pt x="3688841" y="31242"/>
                </a:lnTo>
                <a:close/>
              </a:path>
              <a:path w="4361180" h="71754">
                <a:moveTo>
                  <a:pt x="3752088" y="31242"/>
                </a:moveTo>
                <a:lnTo>
                  <a:pt x="3724656" y="31242"/>
                </a:lnTo>
                <a:lnTo>
                  <a:pt x="3721608" y="32766"/>
                </a:lnTo>
                <a:lnTo>
                  <a:pt x="3720846" y="35814"/>
                </a:lnTo>
                <a:lnTo>
                  <a:pt x="3721608" y="38862"/>
                </a:lnTo>
                <a:lnTo>
                  <a:pt x="3724656" y="40386"/>
                </a:lnTo>
                <a:lnTo>
                  <a:pt x="3752088" y="40386"/>
                </a:lnTo>
                <a:lnTo>
                  <a:pt x="3755136" y="38862"/>
                </a:lnTo>
                <a:lnTo>
                  <a:pt x="3756660" y="35814"/>
                </a:lnTo>
                <a:lnTo>
                  <a:pt x="3755136" y="32766"/>
                </a:lnTo>
                <a:lnTo>
                  <a:pt x="3752088" y="31242"/>
                </a:lnTo>
                <a:close/>
              </a:path>
              <a:path w="4361180" h="71754">
                <a:moveTo>
                  <a:pt x="3814572" y="31242"/>
                </a:moveTo>
                <a:lnTo>
                  <a:pt x="3787902" y="31242"/>
                </a:lnTo>
                <a:lnTo>
                  <a:pt x="3784854" y="32766"/>
                </a:lnTo>
                <a:lnTo>
                  <a:pt x="3783329" y="35814"/>
                </a:lnTo>
                <a:lnTo>
                  <a:pt x="3784854" y="38862"/>
                </a:lnTo>
                <a:lnTo>
                  <a:pt x="3787902" y="40386"/>
                </a:lnTo>
                <a:lnTo>
                  <a:pt x="3814572" y="40386"/>
                </a:lnTo>
                <a:lnTo>
                  <a:pt x="3817620" y="38862"/>
                </a:lnTo>
                <a:lnTo>
                  <a:pt x="3819144" y="35814"/>
                </a:lnTo>
                <a:lnTo>
                  <a:pt x="3817620" y="32766"/>
                </a:lnTo>
                <a:lnTo>
                  <a:pt x="3814572" y="31242"/>
                </a:lnTo>
                <a:close/>
              </a:path>
              <a:path w="4361180" h="71754">
                <a:moveTo>
                  <a:pt x="3877056" y="31242"/>
                </a:moveTo>
                <a:lnTo>
                  <a:pt x="3850386" y="31242"/>
                </a:lnTo>
                <a:lnTo>
                  <a:pt x="3847338" y="32766"/>
                </a:lnTo>
                <a:lnTo>
                  <a:pt x="3845814" y="35814"/>
                </a:lnTo>
                <a:lnTo>
                  <a:pt x="3847338" y="38862"/>
                </a:lnTo>
                <a:lnTo>
                  <a:pt x="3850386" y="40386"/>
                </a:lnTo>
                <a:lnTo>
                  <a:pt x="3877056" y="40386"/>
                </a:lnTo>
                <a:lnTo>
                  <a:pt x="3880104" y="38862"/>
                </a:lnTo>
                <a:lnTo>
                  <a:pt x="3881628" y="35814"/>
                </a:lnTo>
                <a:lnTo>
                  <a:pt x="3880104" y="32766"/>
                </a:lnTo>
                <a:lnTo>
                  <a:pt x="3877056" y="31242"/>
                </a:lnTo>
                <a:close/>
              </a:path>
              <a:path w="4361180" h="71754">
                <a:moveTo>
                  <a:pt x="3940302" y="31242"/>
                </a:moveTo>
                <a:lnTo>
                  <a:pt x="3912870" y="31242"/>
                </a:lnTo>
                <a:lnTo>
                  <a:pt x="3909822" y="32766"/>
                </a:lnTo>
                <a:lnTo>
                  <a:pt x="3909060" y="35814"/>
                </a:lnTo>
                <a:lnTo>
                  <a:pt x="3909822" y="38862"/>
                </a:lnTo>
                <a:lnTo>
                  <a:pt x="3912870" y="40386"/>
                </a:lnTo>
                <a:lnTo>
                  <a:pt x="3940302" y="40386"/>
                </a:lnTo>
                <a:lnTo>
                  <a:pt x="3943350" y="38862"/>
                </a:lnTo>
                <a:lnTo>
                  <a:pt x="3944874" y="35814"/>
                </a:lnTo>
                <a:lnTo>
                  <a:pt x="3943350" y="32766"/>
                </a:lnTo>
                <a:lnTo>
                  <a:pt x="3940302" y="31242"/>
                </a:lnTo>
                <a:close/>
              </a:path>
              <a:path w="4361180" h="71754">
                <a:moveTo>
                  <a:pt x="4002786" y="31242"/>
                </a:moveTo>
                <a:lnTo>
                  <a:pt x="3976116" y="31242"/>
                </a:lnTo>
                <a:lnTo>
                  <a:pt x="3973067" y="32766"/>
                </a:lnTo>
                <a:lnTo>
                  <a:pt x="3971544" y="35814"/>
                </a:lnTo>
                <a:lnTo>
                  <a:pt x="3973067" y="38862"/>
                </a:lnTo>
                <a:lnTo>
                  <a:pt x="3976116" y="40386"/>
                </a:lnTo>
                <a:lnTo>
                  <a:pt x="4002786" y="40386"/>
                </a:lnTo>
                <a:lnTo>
                  <a:pt x="4005834" y="38862"/>
                </a:lnTo>
                <a:lnTo>
                  <a:pt x="4007358" y="35814"/>
                </a:lnTo>
                <a:lnTo>
                  <a:pt x="4005834" y="32766"/>
                </a:lnTo>
                <a:lnTo>
                  <a:pt x="4002786" y="31242"/>
                </a:lnTo>
                <a:close/>
              </a:path>
              <a:path w="4361180" h="71754">
                <a:moveTo>
                  <a:pt x="4065270" y="31242"/>
                </a:moveTo>
                <a:lnTo>
                  <a:pt x="4038600" y="31242"/>
                </a:lnTo>
                <a:lnTo>
                  <a:pt x="4035552" y="32766"/>
                </a:lnTo>
                <a:lnTo>
                  <a:pt x="4034028" y="35814"/>
                </a:lnTo>
                <a:lnTo>
                  <a:pt x="4035552" y="38862"/>
                </a:lnTo>
                <a:lnTo>
                  <a:pt x="4038600" y="40386"/>
                </a:lnTo>
                <a:lnTo>
                  <a:pt x="4065270" y="40386"/>
                </a:lnTo>
                <a:lnTo>
                  <a:pt x="4068317" y="38862"/>
                </a:lnTo>
                <a:lnTo>
                  <a:pt x="4069841" y="35814"/>
                </a:lnTo>
                <a:lnTo>
                  <a:pt x="4068317" y="32766"/>
                </a:lnTo>
                <a:lnTo>
                  <a:pt x="4065270" y="31242"/>
                </a:lnTo>
                <a:close/>
              </a:path>
              <a:path w="4361180" h="71754">
                <a:moveTo>
                  <a:pt x="4128516" y="31242"/>
                </a:moveTo>
                <a:lnTo>
                  <a:pt x="4101084" y="31242"/>
                </a:lnTo>
                <a:lnTo>
                  <a:pt x="4098036" y="32766"/>
                </a:lnTo>
                <a:lnTo>
                  <a:pt x="4096512" y="35814"/>
                </a:lnTo>
                <a:lnTo>
                  <a:pt x="4098036" y="38862"/>
                </a:lnTo>
                <a:lnTo>
                  <a:pt x="4101084" y="40386"/>
                </a:lnTo>
                <a:lnTo>
                  <a:pt x="4128516" y="40386"/>
                </a:lnTo>
                <a:lnTo>
                  <a:pt x="4131564" y="38862"/>
                </a:lnTo>
                <a:lnTo>
                  <a:pt x="4133088" y="35814"/>
                </a:lnTo>
                <a:lnTo>
                  <a:pt x="4131564" y="32766"/>
                </a:lnTo>
                <a:lnTo>
                  <a:pt x="4128516" y="31242"/>
                </a:lnTo>
                <a:close/>
              </a:path>
              <a:path w="4361180" h="71754">
                <a:moveTo>
                  <a:pt x="4191000" y="31242"/>
                </a:moveTo>
                <a:lnTo>
                  <a:pt x="4164329" y="31242"/>
                </a:lnTo>
                <a:lnTo>
                  <a:pt x="4161282" y="32766"/>
                </a:lnTo>
                <a:lnTo>
                  <a:pt x="4159758" y="35814"/>
                </a:lnTo>
                <a:lnTo>
                  <a:pt x="4161282" y="38862"/>
                </a:lnTo>
                <a:lnTo>
                  <a:pt x="4164329" y="40386"/>
                </a:lnTo>
                <a:lnTo>
                  <a:pt x="4191000" y="40386"/>
                </a:lnTo>
                <a:lnTo>
                  <a:pt x="4194048" y="38862"/>
                </a:lnTo>
                <a:lnTo>
                  <a:pt x="4195572" y="35814"/>
                </a:lnTo>
                <a:lnTo>
                  <a:pt x="4194048" y="32766"/>
                </a:lnTo>
                <a:lnTo>
                  <a:pt x="4191000" y="31242"/>
                </a:lnTo>
                <a:close/>
              </a:path>
              <a:path w="4361180" h="71754">
                <a:moveTo>
                  <a:pt x="4253484" y="31242"/>
                </a:moveTo>
                <a:lnTo>
                  <a:pt x="4226814" y="31242"/>
                </a:lnTo>
                <a:lnTo>
                  <a:pt x="4223766" y="32766"/>
                </a:lnTo>
                <a:lnTo>
                  <a:pt x="4222242" y="35814"/>
                </a:lnTo>
                <a:lnTo>
                  <a:pt x="4223766" y="38862"/>
                </a:lnTo>
                <a:lnTo>
                  <a:pt x="4226814" y="40386"/>
                </a:lnTo>
                <a:lnTo>
                  <a:pt x="4253484" y="40386"/>
                </a:lnTo>
                <a:lnTo>
                  <a:pt x="4256532" y="38862"/>
                </a:lnTo>
                <a:lnTo>
                  <a:pt x="4258056" y="35814"/>
                </a:lnTo>
                <a:lnTo>
                  <a:pt x="4256532" y="32766"/>
                </a:lnTo>
                <a:lnTo>
                  <a:pt x="4253484" y="31242"/>
                </a:lnTo>
                <a:close/>
              </a:path>
              <a:path w="4361180" h="71754">
                <a:moveTo>
                  <a:pt x="4289297" y="0"/>
                </a:moveTo>
                <a:lnTo>
                  <a:pt x="4313682" y="35814"/>
                </a:lnTo>
                <a:lnTo>
                  <a:pt x="4289297" y="71628"/>
                </a:lnTo>
                <a:lnTo>
                  <a:pt x="4351782" y="40386"/>
                </a:lnTo>
                <a:lnTo>
                  <a:pt x="4313682" y="40386"/>
                </a:lnTo>
                <a:lnTo>
                  <a:pt x="4316730" y="38862"/>
                </a:lnTo>
                <a:lnTo>
                  <a:pt x="4318254" y="35814"/>
                </a:lnTo>
                <a:lnTo>
                  <a:pt x="4316730" y="32766"/>
                </a:lnTo>
                <a:lnTo>
                  <a:pt x="4313682" y="31242"/>
                </a:lnTo>
                <a:lnTo>
                  <a:pt x="4351782" y="31242"/>
                </a:lnTo>
                <a:lnTo>
                  <a:pt x="4289297" y="0"/>
                </a:lnTo>
                <a:close/>
              </a:path>
              <a:path w="4361180" h="71754">
                <a:moveTo>
                  <a:pt x="4310569" y="31242"/>
                </a:moveTo>
                <a:lnTo>
                  <a:pt x="4289297" y="31242"/>
                </a:lnTo>
                <a:lnTo>
                  <a:pt x="4286250" y="32766"/>
                </a:lnTo>
                <a:lnTo>
                  <a:pt x="4284726" y="35814"/>
                </a:lnTo>
                <a:lnTo>
                  <a:pt x="4286250" y="38862"/>
                </a:lnTo>
                <a:lnTo>
                  <a:pt x="4289297" y="40386"/>
                </a:lnTo>
                <a:lnTo>
                  <a:pt x="4310569" y="40386"/>
                </a:lnTo>
                <a:lnTo>
                  <a:pt x="4313682" y="35814"/>
                </a:lnTo>
                <a:lnTo>
                  <a:pt x="4310569" y="31242"/>
                </a:lnTo>
                <a:close/>
              </a:path>
              <a:path w="4361180" h="71754">
                <a:moveTo>
                  <a:pt x="4351782" y="31242"/>
                </a:moveTo>
                <a:lnTo>
                  <a:pt x="4313682" y="31242"/>
                </a:lnTo>
                <a:lnTo>
                  <a:pt x="4316730" y="32766"/>
                </a:lnTo>
                <a:lnTo>
                  <a:pt x="4318254" y="35814"/>
                </a:lnTo>
                <a:lnTo>
                  <a:pt x="4316730" y="38862"/>
                </a:lnTo>
                <a:lnTo>
                  <a:pt x="4313682" y="40386"/>
                </a:lnTo>
                <a:lnTo>
                  <a:pt x="4351782" y="40386"/>
                </a:lnTo>
                <a:lnTo>
                  <a:pt x="4360926" y="35814"/>
                </a:lnTo>
                <a:lnTo>
                  <a:pt x="435178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2041737" y="8831579"/>
            <a:ext cx="4240036" cy="70379"/>
          </a:xfrm>
          <a:custGeom>
            <a:avLst/>
            <a:gdLst/>
            <a:ahLst/>
            <a:cxnLst/>
            <a:rect l="l" t="t" r="r" b="b"/>
            <a:pathLst>
              <a:path w="4361180" h="72390">
                <a:moveTo>
                  <a:pt x="23621" y="12191"/>
                </a:moveTo>
                <a:lnTo>
                  <a:pt x="0" y="36575"/>
                </a:lnTo>
                <a:lnTo>
                  <a:pt x="23621" y="60197"/>
                </a:lnTo>
                <a:lnTo>
                  <a:pt x="43433" y="40385"/>
                </a:lnTo>
                <a:lnTo>
                  <a:pt x="23621" y="40385"/>
                </a:lnTo>
                <a:lnTo>
                  <a:pt x="20573" y="39623"/>
                </a:lnTo>
                <a:lnTo>
                  <a:pt x="19050" y="36575"/>
                </a:lnTo>
                <a:lnTo>
                  <a:pt x="20573" y="32765"/>
                </a:lnTo>
                <a:lnTo>
                  <a:pt x="23621" y="32003"/>
                </a:lnTo>
                <a:lnTo>
                  <a:pt x="42814" y="32003"/>
                </a:lnTo>
                <a:lnTo>
                  <a:pt x="23621" y="12191"/>
                </a:lnTo>
                <a:close/>
              </a:path>
              <a:path w="4361180" h="72390">
                <a:moveTo>
                  <a:pt x="42814" y="32003"/>
                </a:moveTo>
                <a:lnTo>
                  <a:pt x="23621" y="32003"/>
                </a:lnTo>
                <a:lnTo>
                  <a:pt x="20573" y="32765"/>
                </a:lnTo>
                <a:lnTo>
                  <a:pt x="19050" y="36575"/>
                </a:lnTo>
                <a:lnTo>
                  <a:pt x="20573" y="39623"/>
                </a:lnTo>
                <a:lnTo>
                  <a:pt x="23621" y="40385"/>
                </a:lnTo>
                <a:lnTo>
                  <a:pt x="43433" y="40385"/>
                </a:lnTo>
                <a:lnTo>
                  <a:pt x="47243" y="36575"/>
                </a:lnTo>
                <a:lnTo>
                  <a:pt x="42814" y="32003"/>
                </a:lnTo>
                <a:close/>
              </a:path>
              <a:path w="4361180" h="72390">
                <a:moveTo>
                  <a:pt x="50291" y="32003"/>
                </a:moveTo>
                <a:lnTo>
                  <a:pt x="42814" y="32003"/>
                </a:lnTo>
                <a:lnTo>
                  <a:pt x="47243" y="36575"/>
                </a:lnTo>
                <a:lnTo>
                  <a:pt x="43433" y="40385"/>
                </a:lnTo>
                <a:lnTo>
                  <a:pt x="50291" y="40385"/>
                </a:lnTo>
                <a:lnTo>
                  <a:pt x="53339" y="39623"/>
                </a:lnTo>
                <a:lnTo>
                  <a:pt x="54863" y="36575"/>
                </a:lnTo>
                <a:lnTo>
                  <a:pt x="53339" y="32765"/>
                </a:lnTo>
                <a:lnTo>
                  <a:pt x="50291" y="32003"/>
                </a:lnTo>
                <a:close/>
              </a:path>
              <a:path w="4361180" h="72390">
                <a:moveTo>
                  <a:pt x="113537" y="32003"/>
                </a:moveTo>
                <a:lnTo>
                  <a:pt x="86105" y="32003"/>
                </a:lnTo>
                <a:lnTo>
                  <a:pt x="83057" y="32765"/>
                </a:lnTo>
                <a:lnTo>
                  <a:pt x="81533" y="36575"/>
                </a:lnTo>
                <a:lnTo>
                  <a:pt x="83057" y="39623"/>
                </a:lnTo>
                <a:lnTo>
                  <a:pt x="86105" y="40385"/>
                </a:lnTo>
                <a:lnTo>
                  <a:pt x="113537" y="40385"/>
                </a:lnTo>
                <a:lnTo>
                  <a:pt x="116585" y="39623"/>
                </a:lnTo>
                <a:lnTo>
                  <a:pt x="117347" y="36575"/>
                </a:lnTo>
                <a:lnTo>
                  <a:pt x="116585" y="32765"/>
                </a:lnTo>
                <a:lnTo>
                  <a:pt x="113537" y="32003"/>
                </a:lnTo>
                <a:close/>
              </a:path>
              <a:path w="4361180" h="72390">
                <a:moveTo>
                  <a:pt x="176021" y="32003"/>
                </a:moveTo>
                <a:lnTo>
                  <a:pt x="149351" y="32003"/>
                </a:lnTo>
                <a:lnTo>
                  <a:pt x="145541" y="32765"/>
                </a:lnTo>
                <a:lnTo>
                  <a:pt x="144779" y="36575"/>
                </a:lnTo>
                <a:lnTo>
                  <a:pt x="145541" y="39623"/>
                </a:lnTo>
                <a:lnTo>
                  <a:pt x="149351" y="40385"/>
                </a:lnTo>
                <a:lnTo>
                  <a:pt x="176021" y="40385"/>
                </a:lnTo>
                <a:lnTo>
                  <a:pt x="179069" y="39623"/>
                </a:lnTo>
                <a:lnTo>
                  <a:pt x="180594" y="36575"/>
                </a:lnTo>
                <a:lnTo>
                  <a:pt x="179069" y="32765"/>
                </a:lnTo>
                <a:lnTo>
                  <a:pt x="176021" y="32003"/>
                </a:lnTo>
                <a:close/>
              </a:path>
              <a:path w="4361180" h="72390">
                <a:moveTo>
                  <a:pt x="238505" y="32003"/>
                </a:moveTo>
                <a:lnTo>
                  <a:pt x="211835" y="32003"/>
                </a:lnTo>
                <a:lnTo>
                  <a:pt x="208787" y="32765"/>
                </a:lnTo>
                <a:lnTo>
                  <a:pt x="207263" y="36575"/>
                </a:lnTo>
                <a:lnTo>
                  <a:pt x="208787" y="39623"/>
                </a:lnTo>
                <a:lnTo>
                  <a:pt x="211835" y="40385"/>
                </a:lnTo>
                <a:lnTo>
                  <a:pt x="238505" y="40385"/>
                </a:lnTo>
                <a:lnTo>
                  <a:pt x="241553" y="39623"/>
                </a:lnTo>
                <a:lnTo>
                  <a:pt x="243077" y="36575"/>
                </a:lnTo>
                <a:lnTo>
                  <a:pt x="241553" y="32765"/>
                </a:lnTo>
                <a:lnTo>
                  <a:pt x="238505" y="32003"/>
                </a:lnTo>
                <a:close/>
              </a:path>
              <a:path w="4361180" h="72390">
                <a:moveTo>
                  <a:pt x="300989" y="32003"/>
                </a:moveTo>
                <a:lnTo>
                  <a:pt x="274319" y="32003"/>
                </a:lnTo>
                <a:lnTo>
                  <a:pt x="271271" y="32765"/>
                </a:lnTo>
                <a:lnTo>
                  <a:pt x="269747" y="36575"/>
                </a:lnTo>
                <a:lnTo>
                  <a:pt x="271271" y="39623"/>
                </a:lnTo>
                <a:lnTo>
                  <a:pt x="274319" y="40385"/>
                </a:lnTo>
                <a:lnTo>
                  <a:pt x="300989" y="40385"/>
                </a:lnTo>
                <a:lnTo>
                  <a:pt x="304800" y="39623"/>
                </a:lnTo>
                <a:lnTo>
                  <a:pt x="305561" y="36575"/>
                </a:lnTo>
                <a:lnTo>
                  <a:pt x="304800" y="32765"/>
                </a:lnTo>
                <a:lnTo>
                  <a:pt x="300989" y="32003"/>
                </a:lnTo>
                <a:close/>
              </a:path>
              <a:path w="4361180" h="72390">
                <a:moveTo>
                  <a:pt x="364235" y="32003"/>
                </a:moveTo>
                <a:lnTo>
                  <a:pt x="337565" y="32003"/>
                </a:lnTo>
                <a:lnTo>
                  <a:pt x="333755" y="32765"/>
                </a:lnTo>
                <a:lnTo>
                  <a:pt x="332994" y="36575"/>
                </a:lnTo>
                <a:lnTo>
                  <a:pt x="333755" y="39623"/>
                </a:lnTo>
                <a:lnTo>
                  <a:pt x="337565" y="40385"/>
                </a:lnTo>
                <a:lnTo>
                  <a:pt x="364235" y="40385"/>
                </a:lnTo>
                <a:lnTo>
                  <a:pt x="367283" y="39623"/>
                </a:lnTo>
                <a:lnTo>
                  <a:pt x="368807" y="36575"/>
                </a:lnTo>
                <a:lnTo>
                  <a:pt x="367283" y="32765"/>
                </a:lnTo>
                <a:lnTo>
                  <a:pt x="364235" y="32003"/>
                </a:lnTo>
                <a:close/>
              </a:path>
              <a:path w="4361180" h="72390">
                <a:moveTo>
                  <a:pt x="426719" y="32003"/>
                </a:moveTo>
                <a:lnTo>
                  <a:pt x="400050" y="32003"/>
                </a:lnTo>
                <a:lnTo>
                  <a:pt x="397001" y="32765"/>
                </a:lnTo>
                <a:lnTo>
                  <a:pt x="395477" y="36575"/>
                </a:lnTo>
                <a:lnTo>
                  <a:pt x="397001" y="39623"/>
                </a:lnTo>
                <a:lnTo>
                  <a:pt x="400050" y="40385"/>
                </a:lnTo>
                <a:lnTo>
                  <a:pt x="426719" y="40385"/>
                </a:lnTo>
                <a:lnTo>
                  <a:pt x="429767" y="39623"/>
                </a:lnTo>
                <a:lnTo>
                  <a:pt x="431291" y="36575"/>
                </a:lnTo>
                <a:lnTo>
                  <a:pt x="429767" y="32765"/>
                </a:lnTo>
                <a:lnTo>
                  <a:pt x="426719" y="32003"/>
                </a:lnTo>
                <a:close/>
              </a:path>
              <a:path w="4361180" h="72390">
                <a:moveTo>
                  <a:pt x="489203" y="32003"/>
                </a:moveTo>
                <a:lnTo>
                  <a:pt x="462533" y="32003"/>
                </a:lnTo>
                <a:lnTo>
                  <a:pt x="459485" y="32765"/>
                </a:lnTo>
                <a:lnTo>
                  <a:pt x="457961" y="36575"/>
                </a:lnTo>
                <a:lnTo>
                  <a:pt x="459485" y="39623"/>
                </a:lnTo>
                <a:lnTo>
                  <a:pt x="462533" y="40385"/>
                </a:lnTo>
                <a:lnTo>
                  <a:pt x="489203" y="40385"/>
                </a:lnTo>
                <a:lnTo>
                  <a:pt x="493013" y="39623"/>
                </a:lnTo>
                <a:lnTo>
                  <a:pt x="493775" y="36575"/>
                </a:lnTo>
                <a:lnTo>
                  <a:pt x="493013" y="32765"/>
                </a:lnTo>
                <a:lnTo>
                  <a:pt x="489203" y="32003"/>
                </a:lnTo>
                <a:close/>
              </a:path>
              <a:path w="4361180" h="72390">
                <a:moveTo>
                  <a:pt x="552450" y="32003"/>
                </a:moveTo>
                <a:lnTo>
                  <a:pt x="525017" y="32003"/>
                </a:lnTo>
                <a:lnTo>
                  <a:pt x="521969" y="32765"/>
                </a:lnTo>
                <a:lnTo>
                  <a:pt x="521207" y="36575"/>
                </a:lnTo>
                <a:lnTo>
                  <a:pt x="521969" y="39623"/>
                </a:lnTo>
                <a:lnTo>
                  <a:pt x="525017" y="40385"/>
                </a:lnTo>
                <a:lnTo>
                  <a:pt x="552450" y="40385"/>
                </a:lnTo>
                <a:lnTo>
                  <a:pt x="555497" y="39623"/>
                </a:lnTo>
                <a:lnTo>
                  <a:pt x="557021" y="36575"/>
                </a:lnTo>
                <a:lnTo>
                  <a:pt x="555497" y="32765"/>
                </a:lnTo>
                <a:lnTo>
                  <a:pt x="552450" y="32003"/>
                </a:lnTo>
                <a:close/>
              </a:path>
              <a:path w="4361180" h="72390">
                <a:moveTo>
                  <a:pt x="614933" y="32003"/>
                </a:moveTo>
                <a:lnTo>
                  <a:pt x="588263" y="32003"/>
                </a:lnTo>
                <a:lnTo>
                  <a:pt x="585215" y="32765"/>
                </a:lnTo>
                <a:lnTo>
                  <a:pt x="583691" y="36575"/>
                </a:lnTo>
                <a:lnTo>
                  <a:pt x="585215" y="39623"/>
                </a:lnTo>
                <a:lnTo>
                  <a:pt x="588263" y="40385"/>
                </a:lnTo>
                <a:lnTo>
                  <a:pt x="614933" y="40385"/>
                </a:lnTo>
                <a:lnTo>
                  <a:pt x="617982" y="39623"/>
                </a:lnTo>
                <a:lnTo>
                  <a:pt x="619505" y="36575"/>
                </a:lnTo>
                <a:lnTo>
                  <a:pt x="617982" y="32765"/>
                </a:lnTo>
                <a:lnTo>
                  <a:pt x="614933" y="32003"/>
                </a:lnTo>
                <a:close/>
              </a:path>
              <a:path w="4361180" h="72390">
                <a:moveTo>
                  <a:pt x="677417" y="32003"/>
                </a:moveTo>
                <a:lnTo>
                  <a:pt x="650747" y="32003"/>
                </a:lnTo>
                <a:lnTo>
                  <a:pt x="647700" y="32765"/>
                </a:lnTo>
                <a:lnTo>
                  <a:pt x="646176" y="36575"/>
                </a:lnTo>
                <a:lnTo>
                  <a:pt x="647700" y="39623"/>
                </a:lnTo>
                <a:lnTo>
                  <a:pt x="650747" y="40385"/>
                </a:lnTo>
                <a:lnTo>
                  <a:pt x="677417" y="40385"/>
                </a:lnTo>
                <a:lnTo>
                  <a:pt x="681227" y="39623"/>
                </a:lnTo>
                <a:lnTo>
                  <a:pt x="681989" y="36575"/>
                </a:lnTo>
                <a:lnTo>
                  <a:pt x="681227" y="32765"/>
                </a:lnTo>
                <a:lnTo>
                  <a:pt x="677417" y="32003"/>
                </a:lnTo>
                <a:close/>
              </a:path>
              <a:path w="4361180" h="72390">
                <a:moveTo>
                  <a:pt x="740663" y="32003"/>
                </a:moveTo>
                <a:lnTo>
                  <a:pt x="713232" y="32003"/>
                </a:lnTo>
                <a:lnTo>
                  <a:pt x="710183" y="32765"/>
                </a:lnTo>
                <a:lnTo>
                  <a:pt x="709421" y="36575"/>
                </a:lnTo>
                <a:lnTo>
                  <a:pt x="710183" y="39623"/>
                </a:lnTo>
                <a:lnTo>
                  <a:pt x="713232" y="40385"/>
                </a:lnTo>
                <a:lnTo>
                  <a:pt x="740663" y="40385"/>
                </a:lnTo>
                <a:lnTo>
                  <a:pt x="743711" y="39623"/>
                </a:lnTo>
                <a:lnTo>
                  <a:pt x="745235" y="36575"/>
                </a:lnTo>
                <a:lnTo>
                  <a:pt x="743711" y="32765"/>
                </a:lnTo>
                <a:lnTo>
                  <a:pt x="740663" y="32003"/>
                </a:lnTo>
                <a:close/>
              </a:path>
              <a:path w="4361180" h="72390">
                <a:moveTo>
                  <a:pt x="803147" y="32003"/>
                </a:moveTo>
                <a:lnTo>
                  <a:pt x="776477" y="32003"/>
                </a:lnTo>
                <a:lnTo>
                  <a:pt x="773429" y="32765"/>
                </a:lnTo>
                <a:lnTo>
                  <a:pt x="771905" y="36575"/>
                </a:lnTo>
                <a:lnTo>
                  <a:pt x="773429" y="39623"/>
                </a:lnTo>
                <a:lnTo>
                  <a:pt x="776477" y="40385"/>
                </a:lnTo>
                <a:lnTo>
                  <a:pt x="803147" y="40385"/>
                </a:lnTo>
                <a:lnTo>
                  <a:pt x="806195" y="39623"/>
                </a:lnTo>
                <a:lnTo>
                  <a:pt x="807719" y="36575"/>
                </a:lnTo>
                <a:lnTo>
                  <a:pt x="806195" y="32765"/>
                </a:lnTo>
                <a:lnTo>
                  <a:pt x="803147" y="32003"/>
                </a:lnTo>
                <a:close/>
              </a:path>
              <a:path w="4361180" h="72390">
                <a:moveTo>
                  <a:pt x="865632" y="32003"/>
                </a:moveTo>
                <a:lnTo>
                  <a:pt x="838961" y="32003"/>
                </a:lnTo>
                <a:lnTo>
                  <a:pt x="835913" y="32765"/>
                </a:lnTo>
                <a:lnTo>
                  <a:pt x="834389" y="36575"/>
                </a:lnTo>
                <a:lnTo>
                  <a:pt x="835913" y="39623"/>
                </a:lnTo>
                <a:lnTo>
                  <a:pt x="838961" y="40385"/>
                </a:lnTo>
                <a:lnTo>
                  <a:pt x="865632" y="40385"/>
                </a:lnTo>
                <a:lnTo>
                  <a:pt x="868679" y="39623"/>
                </a:lnTo>
                <a:lnTo>
                  <a:pt x="870203" y="36575"/>
                </a:lnTo>
                <a:lnTo>
                  <a:pt x="868679" y="32765"/>
                </a:lnTo>
                <a:lnTo>
                  <a:pt x="865632" y="32003"/>
                </a:lnTo>
                <a:close/>
              </a:path>
              <a:path w="4361180" h="72390">
                <a:moveTo>
                  <a:pt x="928877" y="32003"/>
                </a:moveTo>
                <a:lnTo>
                  <a:pt x="901445" y="32003"/>
                </a:lnTo>
                <a:lnTo>
                  <a:pt x="898397" y="32765"/>
                </a:lnTo>
                <a:lnTo>
                  <a:pt x="897635" y="36575"/>
                </a:lnTo>
                <a:lnTo>
                  <a:pt x="898397" y="39623"/>
                </a:lnTo>
                <a:lnTo>
                  <a:pt x="901445" y="40385"/>
                </a:lnTo>
                <a:lnTo>
                  <a:pt x="928877" y="40385"/>
                </a:lnTo>
                <a:lnTo>
                  <a:pt x="931926" y="39623"/>
                </a:lnTo>
                <a:lnTo>
                  <a:pt x="933450" y="36575"/>
                </a:lnTo>
                <a:lnTo>
                  <a:pt x="931926" y="32765"/>
                </a:lnTo>
                <a:lnTo>
                  <a:pt x="928877" y="32003"/>
                </a:lnTo>
                <a:close/>
              </a:path>
              <a:path w="4361180" h="72390">
                <a:moveTo>
                  <a:pt x="991361" y="32003"/>
                </a:moveTo>
                <a:lnTo>
                  <a:pt x="964691" y="32003"/>
                </a:lnTo>
                <a:lnTo>
                  <a:pt x="961644" y="32765"/>
                </a:lnTo>
                <a:lnTo>
                  <a:pt x="960119" y="36575"/>
                </a:lnTo>
                <a:lnTo>
                  <a:pt x="961644" y="39623"/>
                </a:lnTo>
                <a:lnTo>
                  <a:pt x="964691" y="40385"/>
                </a:lnTo>
                <a:lnTo>
                  <a:pt x="991361" y="40385"/>
                </a:lnTo>
                <a:lnTo>
                  <a:pt x="994409" y="39623"/>
                </a:lnTo>
                <a:lnTo>
                  <a:pt x="995933" y="36575"/>
                </a:lnTo>
                <a:lnTo>
                  <a:pt x="994409" y="32765"/>
                </a:lnTo>
                <a:lnTo>
                  <a:pt x="991361" y="32003"/>
                </a:lnTo>
                <a:close/>
              </a:path>
              <a:path w="4361180" h="72390">
                <a:moveTo>
                  <a:pt x="1053845" y="32003"/>
                </a:moveTo>
                <a:lnTo>
                  <a:pt x="1027176" y="32003"/>
                </a:lnTo>
                <a:lnTo>
                  <a:pt x="1024127" y="32765"/>
                </a:lnTo>
                <a:lnTo>
                  <a:pt x="1022603" y="36575"/>
                </a:lnTo>
                <a:lnTo>
                  <a:pt x="1024127" y="39623"/>
                </a:lnTo>
                <a:lnTo>
                  <a:pt x="1027176" y="40385"/>
                </a:lnTo>
                <a:lnTo>
                  <a:pt x="1053845" y="40385"/>
                </a:lnTo>
                <a:lnTo>
                  <a:pt x="1056894" y="39623"/>
                </a:lnTo>
                <a:lnTo>
                  <a:pt x="1058417" y="36575"/>
                </a:lnTo>
                <a:lnTo>
                  <a:pt x="1056894" y="32765"/>
                </a:lnTo>
                <a:lnTo>
                  <a:pt x="1053845" y="32003"/>
                </a:lnTo>
                <a:close/>
              </a:path>
              <a:path w="4361180" h="72390">
                <a:moveTo>
                  <a:pt x="1117091" y="32003"/>
                </a:moveTo>
                <a:lnTo>
                  <a:pt x="1089659" y="32003"/>
                </a:lnTo>
                <a:lnTo>
                  <a:pt x="1086611" y="32765"/>
                </a:lnTo>
                <a:lnTo>
                  <a:pt x="1085088" y="36575"/>
                </a:lnTo>
                <a:lnTo>
                  <a:pt x="1086611" y="39623"/>
                </a:lnTo>
                <a:lnTo>
                  <a:pt x="1089659" y="40385"/>
                </a:lnTo>
                <a:lnTo>
                  <a:pt x="1117091" y="40385"/>
                </a:lnTo>
                <a:lnTo>
                  <a:pt x="1120139" y="39623"/>
                </a:lnTo>
                <a:lnTo>
                  <a:pt x="1121664" y="36575"/>
                </a:lnTo>
                <a:lnTo>
                  <a:pt x="1120139" y="32765"/>
                </a:lnTo>
                <a:lnTo>
                  <a:pt x="1117091" y="32003"/>
                </a:lnTo>
                <a:close/>
              </a:path>
              <a:path w="4361180" h="72390">
                <a:moveTo>
                  <a:pt x="1179576" y="32003"/>
                </a:moveTo>
                <a:lnTo>
                  <a:pt x="1152905" y="32003"/>
                </a:lnTo>
                <a:lnTo>
                  <a:pt x="1149858" y="32765"/>
                </a:lnTo>
                <a:lnTo>
                  <a:pt x="1148333" y="36575"/>
                </a:lnTo>
                <a:lnTo>
                  <a:pt x="1149858" y="39623"/>
                </a:lnTo>
                <a:lnTo>
                  <a:pt x="1152905" y="40385"/>
                </a:lnTo>
                <a:lnTo>
                  <a:pt x="1179576" y="40385"/>
                </a:lnTo>
                <a:lnTo>
                  <a:pt x="1182624" y="39623"/>
                </a:lnTo>
                <a:lnTo>
                  <a:pt x="1184148" y="36575"/>
                </a:lnTo>
                <a:lnTo>
                  <a:pt x="1182624" y="32765"/>
                </a:lnTo>
                <a:lnTo>
                  <a:pt x="1179576" y="32003"/>
                </a:lnTo>
                <a:close/>
              </a:path>
              <a:path w="4361180" h="72390">
                <a:moveTo>
                  <a:pt x="1242060" y="32003"/>
                </a:moveTo>
                <a:lnTo>
                  <a:pt x="1215389" y="32003"/>
                </a:lnTo>
                <a:lnTo>
                  <a:pt x="1212341" y="32765"/>
                </a:lnTo>
                <a:lnTo>
                  <a:pt x="1210817" y="36575"/>
                </a:lnTo>
                <a:lnTo>
                  <a:pt x="1212341" y="39623"/>
                </a:lnTo>
                <a:lnTo>
                  <a:pt x="1215389" y="40385"/>
                </a:lnTo>
                <a:lnTo>
                  <a:pt x="1242060" y="40385"/>
                </a:lnTo>
                <a:lnTo>
                  <a:pt x="1245107" y="39623"/>
                </a:lnTo>
                <a:lnTo>
                  <a:pt x="1246631" y="36575"/>
                </a:lnTo>
                <a:lnTo>
                  <a:pt x="1245107" y="32765"/>
                </a:lnTo>
                <a:lnTo>
                  <a:pt x="1242060" y="32003"/>
                </a:lnTo>
                <a:close/>
              </a:path>
              <a:path w="4361180" h="72390">
                <a:moveTo>
                  <a:pt x="1305305" y="32003"/>
                </a:moveTo>
                <a:lnTo>
                  <a:pt x="1277874" y="32003"/>
                </a:lnTo>
                <a:lnTo>
                  <a:pt x="1274826" y="32765"/>
                </a:lnTo>
                <a:lnTo>
                  <a:pt x="1273302" y="36575"/>
                </a:lnTo>
                <a:lnTo>
                  <a:pt x="1274826" y="39623"/>
                </a:lnTo>
                <a:lnTo>
                  <a:pt x="1277874" y="40385"/>
                </a:lnTo>
                <a:lnTo>
                  <a:pt x="1305305" y="40385"/>
                </a:lnTo>
                <a:lnTo>
                  <a:pt x="1308353" y="39623"/>
                </a:lnTo>
                <a:lnTo>
                  <a:pt x="1309115" y="36575"/>
                </a:lnTo>
                <a:lnTo>
                  <a:pt x="1308353" y="32765"/>
                </a:lnTo>
                <a:lnTo>
                  <a:pt x="1305305" y="32003"/>
                </a:lnTo>
                <a:close/>
              </a:path>
              <a:path w="4361180" h="72390">
                <a:moveTo>
                  <a:pt x="1367789" y="32003"/>
                </a:moveTo>
                <a:lnTo>
                  <a:pt x="1341119" y="32003"/>
                </a:lnTo>
                <a:lnTo>
                  <a:pt x="1338072" y="32765"/>
                </a:lnTo>
                <a:lnTo>
                  <a:pt x="1336548" y="36575"/>
                </a:lnTo>
                <a:lnTo>
                  <a:pt x="1338072" y="39623"/>
                </a:lnTo>
                <a:lnTo>
                  <a:pt x="1341119" y="40385"/>
                </a:lnTo>
                <a:lnTo>
                  <a:pt x="1367789" y="40385"/>
                </a:lnTo>
                <a:lnTo>
                  <a:pt x="1370838" y="39623"/>
                </a:lnTo>
                <a:lnTo>
                  <a:pt x="1372362" y="36575"/>
                </a:lnTo>
                <a:lnTo>
                  <a:pt x="1370838" y="32765"/>
                </a:lnTo>
                <a:lnTo>
                  <a:pt x="1367789" y="32003"/>
                </a:lnTo>
                <a:close/>
              </a:path>
              <a:path w="4361180" h="72390">
                <a:moveTo>
                  <a:pt x="1430274" y="32003"/>
                </a:moveTo>
                <a:lnTo>
                  <a:pt x="1403603" y="32003"/>
                </a:lnTo>
                <a:lnTo>
                  <a:pt x="1400555" y="32765"/>
                </a:lnTo>
                <a:lnTo>
                  <a:pt x="1399031" y="36575"/>
                </a:lnTo>
                <a:lnTo>
                  <a:pt x="1400555" y="39623"/>
                </a:lnTo>
                <a:lnTo>
                  <a:pt x="1403603" y="40385"/>
                </a:lnTo>
                <a:lnTo>
                  <a:pt x="1430274" y="40385"/>
                </a:lnTo>
                <a:lnTo>
                  <a:pt x="1433322" y="39623"/>
                </a:lnTo>
                <a:lnTo>
                  <a:pt x="1434845" y="36575"/>
                </a:lnTo>
                <a:lnTo>
                  <a:pt x="1433322" y="32765"/>
                </a:lnTo>
                <a:lnTo>
                  <a:pt x="1430274" y="32003"/>
                </a:lnTo>
                <a:close/>
              </a:path>
              <a:path w="4361180" h="72390">
                <a:moveTo>
                  <a:pt x="1493519" y="32003"/>
                </a:moveTo>
                <a:lnTo>
                  <a:pt x="1466088" y="32003"/>
                </a:lnTo>
                <a:lnTo>
                  <a:pt x="1463039" y="32765"/>
                </a:lnTo>
                <a:lnTo>
                  <a:pt x="1461515" y="36575"/>
                </a:lnTo>
                <a:lnTo>
                  <a:pt x="1463039" y="39623"/>
                </a:lnTo>
                <a:lnTo>
                  <a:pt x="1466088" y="40385"/>
                </a:lnTo>
                <a:lnTo>
                  <a:pt x="1493519" y="40385"/>
                </a:lnTo>
                <a:lnTo>
                  <a:pt x="1496567" y="39623"/>
                </a:lnTo>
                <a:lnTo>
                  <a:pt x="1497329" y="36575"/>
                </a:lnTo>
                <a:lnTo>
                  <a:pt x="1496567" y="32765"/>
                </a:lnTo>
                <a:lnTo>
                  <a:pt x="1493519" y="32003"/>
                </a:lnTo>
                <a:close/>
              </a:path>
              <a:path w="4361180" h="72390">
                <a:moveTo>
                  <a:pt x="1556003" y="32003"/>
                </a:moveTo>
                <a:lnTo>
                  <a:pt x="1529333" y="32003"/>
                </a:lnTo>
                <a:lnTo>
                  <a:pt x="1525524" y="32765"/>
                </a:lnTo>
                <a:lnTo>
                  <a:pt x="1524762" y="36575"/>
                </a:lnTo>
                <a:lnTo>
                  <a:pt x="1525524" y="39623"/>
                </a:lnTo>
                <a:lnTo>
                  <a:pt x="1529333" y="40385"/>
                </a:lnTo>
                <a:lnTo>
                  <a:pt x="1556003" y="40385"/>
                </a:lnTo>
                <a:lnTo>
                  <a:pt x="1559052" y="39623"/>
                </a:lnTo>
                <a:lnTo>
                  <a:pt x="1560576" y="36575"/>
                </a:lnTo>
                <a:lnTo>
                  <a:pt x="1559052" y="32765"/>
                </a:lnTo>
                <a:lnTo>
                  <a:pt x="1556003" y="32003"/>
                </a:lnTo>
                <a:close/>
              </a:path>
              <a:path w="4361180" h="72390">
                <a:moveTo>
                  <a:pt x="1618488" y="32003"/>
                </a:moveTo>
                <a:lnTo>
                  <a:pt x="1591817" y="32003"/>
                </a:lnTo>
                <a:lnTo>
                  <a:pt x="1588769" y="32765"/>
                </a:lnTo>
                <a:lnTo>
                  <a:pt x="1587245" y="36575"/>
                </a:lnTo>
                <a:lnTo>
                  <a:pt x="1588769" y="39623"/>
                </a:lnTo>
                <a:lnTo>
                  <a:pt x="1591817" y="40385"/>
                </a:lnTo>
                <a:lnTo>
                  <a:pt x="1618488" y="40385"/>
                </a:lnTo>
                <a:lnTo>
                  <a:pt x="1621536" y="39623"/>
                </a:lnTo>
                <a:lnTo>
                  <a:pt x="1623060" y="36575"/>
                </a:lnTo>
                <a:lnTo>
                  <a:pt x="1621536" y="32765"/>
                </a:lnTo>
                <a:lnTo>
                  <a:pt x="1618488" y="32003"/>
                </a:lnTo>
                <a:close/>
              </a:path>
              <a:path w="4361180" h="72390">
                <a:moveTo>
                  <a:pt x="1681733" y="32003"/>
                </a:moveTo>
                <a:lnTo>
                  <a:pt x="1654302" y="32003"/>
                </a:lnTo>
                <a:lnTo>
                  <a:pt x="1651253" y="32765"/>
                </a:lnTo>
                <a:lnTo>
                  <a:pt x="1649729" y="36575"/>
                </a:lnTo>
                <a:lnTo>
                  <a:pt x="1651253" y="39623"/>
                </a:lnTo>
                <a:lnTo>
                  <a:pt x="1654302" y="40385"/>
                </a:lnTo>
                <a:lnTo>
                  <a:pt x="1681733" y="40385"/>
                </a:lnTo>
                <a:lnTo>
                  <a:pt x="1684781" y="39623"/>
                </a:lnTo>
                <a:lnTo>
                  <a:pt x="1685543" y="36575"/>
                </a:lnTo>
                <a:lnTo>
                  <a:pt x="1684781" y="32765"/>
                </a:lnTo>
                <a:lnTo>
                  <a:pt x="1681733" y="32003"/>
                </a:lnTo>
                <a:close/>
              </a:path>
              <a:path w="4361180" h="72390">
                <a:moveTo>
                  <a:pt x="1744217" y="32003"/>
                </a:moveTo>
                <a:lnTo>
                  <a:pt x="1717548" y="32003"/>
                </a:lnTo>
                <a:lnTo>
                  <a:pt x="1713738" y="32765"/>
                </a:lnTo>
                <a:lnTo>
                  <a:pt x="1712976" y="36575"/>
                </a:lnTo>
                <a:lnTo>
                  <a:pt x="1713738" y="39623"/>
                </a:lnTo>
                <a:lnTo>
                  <a:pt x="1717548" y="40385"/>
                </a:lnTo>
                <a:lnTo>
                  <a:pt x="1744217" y="40385"/>
                </a:lnTo>
                <a:lnTo>
                  <a:pt x="1747265" y="39623"/>
                </a:lnTo>
                <a:lnTo>
                  <a:pt x="1748789" y="36575"/>
                </a:lnTo>
                <a:lnTo>
                  <a:pt x="1747265" y="32765"/>
                </a:lnTo>
                <a:lnTo>
                  <a:pt x="1744217" y="32003"/>
                </a:lnTo>
                <a:close/>
              </a:path>
              <a:path w="4361180" h="72390">
                <a:moveTo>
                  <a:pt x="1806702" y="32003"/>
                </a:moveTo>
                <a:lnTo>
                  <a:pt x="1780031" y="32003"/>
                </a:lnTo>
                <a:lnTo>
                  <a:pt x="1776983" y="32765"/>
                </a:lnTo>
                <a:lnTo>
                  <a:pt x="1775460" y="36575"/>
                </a:lnTo>
                <a:lnTo>
                  <a:pt x="1776983" y="39623"/>
                </a:lnTo>
                <a:lnTo>
                  <a:pt x="1780031" y="40385"/>
                </a:lnTo>
                <a:lnTo>
                  <a:pt x="1806702" y="40385"/>
                </a:lnTo>
                <a:lnTo>
                  <a:pt x="1809750" y="39623"/>
                </a:lnTo>
                <a:lnTo>
                  <a:pt x="1811274" y="36575"/>
                </a:lnTo>
                <a:lnTo>
                  <a:pt x="1809750" y="32765"/>
                </a:lnTo>
                <a:lnTo>
                  <a:pt x="1806702" y="32003"/>
                </a:lnTo>
                <a:close/>
              </a:path>
              <a:path w="4361180" h="72390">
                <a:moveTo>
                  <a:pt x="1869186" y="32003"/>
                </a:moveTo>
                <a:lnTo>
                  <a:pt x="1842515" y="32003"/>
                </a:lnTo>
                <a:lnTo>
                  <a:pt x="1839467" y="32765"/>
                </a:lnTo>
                <a:lnTo>
                  <a:pt x="1837943" y="36575"/>
                </a:lnTo>
                <a:lnTo>
                  <a:pt x="1839467" y="39623"/>
                </a:lnTo>
                <a:lnTo>
                  <a:pt x="1842515" y="40385"/>
                </a:lnTo>
                <a:lnTo>
                  <a:pt x="1869186" y="40385"/>
                </a:lnTo>
                <a:lnTo>
                  <a:pt x="1872995" y="39623"/>
                </a:lnTo>
                <a:lnTo>
                  <a:pt x="1873757" y="36575"/>
                </a:lnTo>
                <a:lnTo>
                  <a:pt x="1872995" y="32765"/>
                </a:lnTo>
                <a:lnTo>
                  <a:pt x="1869186" y="32003"/>
                </a:lnTo>
                <a:close/>
              </a:path>
              <a:path w="4361180" h="72390">
                <a:moveTo>
                  <a:pt x="1932431" y="32003"/>
                </a:moveTo>
                <a:lnTo>
                  <a:pt x="1905762" y="32003"/>
                </a:lnTo>
                <a:lnTo>
                  <a:pt x="1901952" y="32765"/>
                </a:lnTo>
                <a:lnTo>
                  <a:pt x="1901189" y="36575"/>
                </a:lnTo>
                <a:lnTo>
                  <a:pt x="1901952" y="39623"/>
                </a:lnTo>
                <a:lnTo>
                  <a:pt x="1905762" y="40385"/>
                </a:lnTo>
                <a:lnTo>
                  <a:pt x="1932431" y="40385"/>
                </a:lnTo>
                <a:lnTo>
                  <a:pt x="1935479" y="39623"/>
                </a:lnTo>
                <a:lnTo>
                  <a:pt x="1937003" y="36575"/>
                </a:lnTo>
                <a:lnTo>
                  <a:pt x="1935479" y="32765"/>
                </a:lnTo>
                <a:lnTo>
                  <a:pt x="1932431" y="32003"/>
                </a:lnTo>
                <a:close/>
              </a:path>
              <a:path w="4361180" h="72390">
                <a:moveTo>
                  <a:pt x="1994915" y="32003"/>
                </a:moveTo>
                <a:lnTo>
                  <a:pt x="1968245" y="32003"/>
                </a:lnTo>
                <a:lnTo>
                  <a:pt x="1965198" y="32765"/>
                </a:lnTo>
                <a:lnTo>
                  <a:pt x="1963674" y="36575"/>
                </a:lnTo>
                <a:lnTo>
                  <a:pt x="1965198" y="39623"/>
                </a:lnTo>
                <a:lnTo>
                  <a:pt x="1968245" y="40385"/>
                </a:lnTo>
                <a:lnTo>
                  <a:pt x="1994915" y="40385"/>
                </a:lnTo>
                <a:lnTo>
                  <a:pt x="1997964" y="39623"/>
                </a:lnTo>
                <a:lnTo>
                  <a:pt x="1999488" y="36575"/>
                </a:lnTo>
                <a:lnTo>
                  <a:pt x="1997964" y="32765"/>
                </a:lnTo>
                <a:lnTo>
                  <a:pt x="1994915" y="32003"/>
                </a:lnTo>
                <a:close/>
              </a:path>
              <a:path w="4361180" h="72390">
                <a:moveTo>
                  <a:pt x="2057400" y="32003"/>
                </a:moveTo>
                <a:lnTo>
                  <a:pt x="2030729" y="32003"/>
                </a:lnTo>
                <a:lnTo>
                  <a:pt x="2027681" y="32765"/>
                </a:lnTo>
                <a:lnTo>
                  <a:pt x="2026157" y="36575"/>
                </a:lnTo>
                <a:lnTo>
                  <a:pt x="2027681" y="39623"/>
                </a:lnTo>
                <a:lnTo>
                  <a:pt x="2030729" y="40385"/>
                </a:lnTo>
                <a:lnTo>
                  <a:pt x="2057400" y="40385"/>
                </a:lnTo>
                <a:lnTo>
                  <a:pt x="2061210" y="39623"/>
                </a:lnTo>
                <a:lnTo>
                  <a:pt x="2061972" y="36575"/>
                </a:lnTo>
                <a:lnTo>
                  <a:pt x="2061210" y="32765"/>
                </a:lnTo>
                <a:lnTo>
                  <a:pt x="2057400" y="32003"/>
                </a:lnTo>
                <a:close/>
              </a:path>
              <a:path w="4361180" h="72390">
                <a:moveTo>
                  <a:pt x="2120645" y="32003"/>
                </a:moveTo>
                <a:lnTo>
                  <a:pt x="2093214" y="32003"/>
                </a:lnTo>
                <a:lnTo>
                  <a:pt x="2090165" y="32765"/>
                </a:lnTo>
                <a:lnTo>
                  <a:pt x="2089403" y="36575"/>
                </a:lnTo>
                <a:lnTo>
                  <a:pt x="2090165" y="39623"/>
                </a:lnTo>
                <a:lnTo>
                  <a:pt x="2093214" y="40385"/>
                </a:lnTo>
                <a:lnTo>
                  <a:pt x="2120645" y="40385"/>
                </a:lnTo>
                <a:lnTo>
                  <a:pt x="2123693" y="39623"/>
                </a:lnTo>
                <a:lnTo>
                  <a:pt x="2125217" y="36575"/>
                </a:lnTo>
                <a:lnTo>
                  <a:pt x="2123693" y="32765"/>
                </a:lnTo>
                <a:lnTo>
                  <a:pt x="2120645" y="32003"/>
                </a:lnTo>
                <a:close/>
              </a:path>
              <a:path w="4361180" h="72390">
                <a:moveTo>
                  <a:pt x="2183129" y="32003"/>
                </a:moveTo>
                <a:lnTo>
                  <a:pt x="2156460" y="32003"/>
                </a:lnTo>
                <a:lnTo>
                  <a:pt x="2153412" y="32765"/>
                </a:lnTo>
                <a:lnTo>
                  <a:pt x="2151888" y="36575"/>
                </a:lnTo>
                <a:lnTo>
                  <a:pt x="2153412" y="39623"/>
                </a:lnTo>
                <a:lnTo>
                  <a:pt x="2156460" y="40385"/>
                </a:lnTo>
                <a:lnTo>
                  <a:pt x="2183129" y="40385"/>
                </a:lnTo>
                <a:lnTo>
                  <a:pt x="2186178" y="39623"/>
                </a:lnTo>
                <a:lnTo>
                  <a:pt x="2187702" y="36575"/>
                </a:lnTo>
                <a:lnTo>
                  <a:pt x="2186178" y="32765"/>
                </a:lnTo>
                <a:lnTo>
                  <a:pt x="2183129" y="32003"/>
                </a:lnTo>
                <a:close/>
              </a:path>
              <a:path w="4361180" h="72390">
                <a:moveTo>
                  <a:pt x="2245614" y="32003"/>
                </a:moveTo>
                <a:lnTo>
                  <a:pt x="2218943" y="32003"/>
                </a:lnTo>
                <a:lnTo>
                  <a:pt x="2215895" y="32765"/>
                </a:lnTo>
                <a:lnTo>
                  <a:pt x="2214372" y="36575"/>
                </a:lnTo>
                <a:lnTo>
                  <a:pt x="2215895" y="39623"/>
                </a:lnTo>
                <a:lnTo>
                  <a:pt x="2218943" y="40385"/>
                </a:lnTo>
                <a:lnTo>
                  <a:pt x="2245614" y="40385"/>
                </a:lnTo>
                <a:lnTo>
                  <a:pt x="2249424" y="39623"/>
                </a:lnTo>
                <a:lnTo>
                  <a:pt x="2250186" y="36575"/>
                </a:lnTo>
                <a:lnTo>
                  <a:pt x="2249424" y="32765"/>
                </a:lnTo>
                <a:lnTo>
                  <a:pt x="2245614" y="32003"/>
                </a:lnTo>
                <a:close/>
              </a:path>
              <a:path w="4361180" h="72390">
                <a:moveTo>
                  <a:pt x="2308860" y="32003"/>
                </a:moveTo>
                <a:lnTo>
                  <a:pt x="2281428" y="32003"/>
                </a:lnTo>
                <a:lnTo>
                  <a:pt x="2278379" y="32765"/>
                </a:lnTo>
                <a:lnTo>
                  <a:pt x="2277617" y="36575"/>
                </a:lnTo>
                <a:lnTo>
                  <a:pt x="2278379" y="39623"/>
                </a:lnTo>
                <a:lnTo>
                  <a:pt x="2281428" y="40385"/>
                </a:lnTo>
                <a:lnTo>
                  <a:pt x="2308860" y="40385"/>
                </a:lnTo>
                <a:lnTo>
                  <a:pt x="2311907" y="39623"/>
                </a:lnTo>
                <a:lnTo>
                  <a:pt x="2313431" y="36575"/>
                </a:lnTo>
                <a:lnTo>
                  <a:pt x="2311907" y="32765"/>
                </a:lnTo>
                <a:lnTo>
                  <a:pt x="2308860" y="32003"/>
                </a:lnTo>
                <a:close/>
              </a:path>
              <a:path w="4361180" h="72390">
                <a:moveTo>
                  <a:pt x="2371343" y="32003"/>
                </a:moveTo>
                <a:lnTo>
                  <a:pt x="2344674" y="32003"/>
                </a:lnTo>
                <a:lnTo>
                  <a:pt x="2341626" y="32765"/>
                </a:lnTo>
                <a:lnTo>
                  <a:pt x="2340102" y="36575"/>
                </a:lnTo>
                <a:lnTo>
                  <a:pt x="2341626" y="39623"/>
                </a:lnTo>
                <a:lnTo>
                  <a:pt x="2344674" y="40385"/>
                </a:lnTo>
                <a:lnTo>
                  <a:pt x="2371343" y="40385"/>
                </a:lnTo>
                <a:lnTo>
                  <a:pt x="2374391" y="39623"/>
                </a:lnTo>
                <a:lnTo>
                  <a:pt x="2375916" y="36575"/>
                </a:lnTo>
                <a:lnTo>
                  <a:pt x="2374391" y="32765"/>
                </a:lnTo>
                <a:lnTo>
                  <a:pt x="2371343" y="32003"/>
                </a:lnTo>
                <a:close/>
              </a:path>
              <a:path w="4361180" h="72390">
                <a:moveTo>
                  <a:pt x="2433828" y="32003"/>
                </a:moveTo>
                <a:lnTo>
                  <a:pt x="2407157" y="32003"/>
                </a:lnTo>
                <a:lnTo>
                  <a:pt x="2404110" y="32765"/>
                </a:lnTo>
                <a:lnTo>
                  <a:pt x="2402586" y="36575"/>
                </a:lnTo>
                <a:lnTo>
                  <a:pt x="2404110" y="39623"/>
                </a:lnTo>
                <a:lnTo>
                  <a:pt x="2407157" y="40385"/>
                </a:lnTo>
                <a:lnTo>
                  <a:pt x="2433828" y="40385"/>
                </a:lnTo>
                <a:lnTo>
                  <a:pt x="2436876" y="39623"/>
                </a:lnTo>
                <a:lnTo>
                  <a:pt x="2438400" y="36575"/>
                </a:lnTo>
                <a:lnTo>
                  <a:pt x="2436876" y="32765"/>
                </a:lnTo>
                <a:lnTo>
                  <a:pt x="2433828" y="32003"/>
                </a:lnTo>
                <a:close/>
              </a:path>
              <a:path w="4361180" h="72390">
                <a:moveTo>
                  <a:pt x="2497074" y="32003"/>
                </a:moveTo>
                <a:lnTo>
                  <a:pt x="2469641" y="32003"/>
                </a:lnTo>
                <a:lnTo>
                  <a:pt x="2466593" y="32765"/>
                </a:lnTo>
                <a:lnTo>
                  <a:pt x="2465831" y="36575"/>
                </a:lnTo>
                <a:lnTo>
                  <a:pt x="2466593" y="39623"/>
                </a:lnTo>
                <a:lnTo>
                  <a:pt x="2469641" y="40385"/>
                </a:lnTo>
                <a:lnTo>
                  <a:pt x="2497074" y="40385"/>
                </a:lnTo>
                <a:lnTo>
                  <a:pt x="2500122" y="39623"/>
                </a:lnTo>
                <a:lnTo>
                  <a:pt x="2501645" y="36575"/>
                </a:lnTo>
                <a:lnTo>
                  <a:pt x="2500122" y="32765"/>
                </a:lnTo>
                <a:lnTo>
                  <a:pt x="2497074" y="32003"/>
                </a:lnTo>
                <a:close/>
              </a:path>
              <a:path w="4361180" h="72390">
                <a:moveTo>
                  <a:pt x="2559557" y="32003"/>
                </a:moveTo>
                <a:lnTo>
                  <a:pt x="2532888" y="32003"/>
                </a:lnTo>
                <a:lnTo>
                  <a:pt x="2529840" y="32765"/>
                </a:lnTo>
                <a:lnTo>
                  <a:pt x="2528316" y="36575"/>
                </a:lnTo>
                <a:lnTo>
                  <a:pt x="2529840" y="39623"/>
                </a:lnTo>
                <a:lnTo>
                  <a:pt x="2532888" y="40385"/>
                </a:lnTo>
                <a:lnTo>
                  <a:pt x="2559557" y="40385"/>
                </a:lnTo>
                <a:lnTo>
                  <a:pt x="2562605" y="39623"/>
                </a:lnTo>
                <a:lnTo>
                  <a:pt x="2564129" y="36575"/>
                </a:lnTo>
                <a:lnTo>
                  <a:pt x="2562605" y="32765"/>
                </a:lnTo>
                <a:lnTo>
                  <a:pt x="2559557" y="32003"/>
                </a:lnTo>
                <a:close/>
              </a:path>
              <a:path w="4361180" h="72390">
                <a:moveTo>
                  <a:pt x="2622041" y="32003"/>
                </a:moveTo>
                <a:lnTo>
                  <a:pt x="2595372" y="32003"/>
                </a:lnTo>
                <a:lnTo>
                  <a:pt x="2592324" y="32765"/>
                </a:lnTo>
                <a:lnTo>
                  <a:pt x="2590800" y="36575"/>
                </a:lnTo>
                <a:lnTo>
                  <a:pt x="2592324" y="39623"/>
                </a:lnTo>
                <a:lnTo>
                  <a:pt x="2595372" y="40385"/>
                </a:lnTo>
                <a:lnTo>
                  <a:pt x="2622041" y="40385"/>
                </a:lnTo>
                <a:lnTo>
                  <a:pt x="2625090" y="39623"/>
                </a:lnTo>
                <a:lnTo>
                  <a:pt x="2626614" y="36575"/>
                </a:lnTo>
                <a:lnTo>
                  <a:pt x="2625090" y="32765"/>
                </a:lnTo>
                <a:lnTo>
                  <a:pt x="2622041" y="32003"/>
                </a:lnTo>
                <a:close/>
              </a:path>
              <a:path w="4361180" h="72390">
                <a:moveTo>
                  <a:pt x="2685288" y="32003"/>
                </a:moveTo>
                <a:lnTo>
                  <a:pt x="2657855" y="32003"/>
                </a:lnTo>
                <a:lnTo>
                  <a:pt x="2654807" y="32765"/>
                </a:lnTo>
                <a:lnTo>
                  <a:pt x="2653283" y="36575"/>
                </a:lnTo>
                <a:lnTo>
                  <a:pt x="2654807" y="39623"/>
                </a:lnTo>
                <a:lnTo>
                  <a:pt x="2657855" y="40385"/>
                </a:lnTo>
                <a:lnTo>
                  <a:pt x="2685288" y="40385"/>
                </a:lnTo>
                <a:lnTo>
                  <a:pt x="2688336" y="39623"/>
                </a:lnTo>
                <a:lnTo>
                  <a:pt x="2689860" y="36575"/>
                </a:lnTo>
                <a:lnTo>
                  <a:pt x="2688336" y="32765"/>
                </a:lnTo>
                <a:lnTo>
                  <a:pt x="2685288" y="32003"/>
                </a:lnTo>
                <a:close/>
              </a:path>
              <a:path w="4361180" h="72390">
                <a:moveTo>
                  <a:pt x="2747772" y="32003"/>
                </a:moveTo>
                <a:lnTo>
                  <a:pt x="2721102" y="32003"/>
                </a:lnTo>
                <a:lnTo>
                  <a:pt x="2718054" y="32765"/>
                </a:lnTo>
                <a:lnTo>
                  <a:pt x="2716529" y="36575"/>
                </a:lnTo>
                <a:lnTo>
                  <a:pt x="2718054" y="39623"/>
                </a:lnTo>
                <a:lnTo>
                  <a:pt x="2721102" y="40385"/>
                </a:lnTo>
                <a:lnTo>
                  <a:pt x="2747772" y="40385"/>
                </a:lnTo>
                <a:lnTo>
                  <a:pt x="2750819" y="39623"/>
                </a:lnTo>
                <a:lnTo>
                  <a:pt x="2752343" y="36575"/>
                </a:lnTo>
                <a:lnTo>
                  <a:pt x="2750819" y="32765"/>
                </a:lnTo>
                <a:lnTo>
                  <a:pt x="2747772" y="32003"/>
                </a:lnTo>
                <a:close/>
              </a:path>
              <a:path w="4361180" h="72390">
                <a:moveTo>
                  <a:pt x="2810255" y="32003"/>
                </a:moveTo>
                <a:lnTo>
                  <a:pt x="2783586" y="32003"/>
                </a:lnTo>
                <a:lnTo>
                  <a:pt x="2780538" y="32765"/>
                </a:lnTo>
                <a:lnTo>
                  <a:pt x="2779014" y="36575"/>
                </a:lnTo>
                <a:lnTo>
                  <a:pt x="2780538" y="39623"/>
                </a:lnTo>
                <a:lnTo>
                  <a:pt x="2783586" y="40385"/>
                </a:lnTo>
                <a:lnTo>
                  <a:pt x="2810255" y="40385"/>
                </a:lnTo>
                <a:lnTo>
                  <a:pt x="2813304" y="39623"/>
                </a:lnTo>
                <a:lnTo>
                  <a:pt x="2814828" y="36575"/>
                </a:lnTo>
                <a:lnTo>
                  <a:pt x="2813304" y="32765"/>
                </a:lnTo>
                <a:lnTo>
                  <a:pt x="2810255" y="32003"/>
                </a:lnTo>
                <a:close/>
              </a:path>
              <a:path w="4361180" h="72390">
                <a:moveTo>
                  <a:pt x="2873502" y="32003"/>
                </a:moveTo>
                <a:lnTo>
                  <a:pt x="2846069" y="32003"/>
                </a:lnTo>
                <a:lnTo>
                  <a:pt x="2843022" y="32765"/>
                </a:lnTo>
                <a:lnTo>
                  <a:pt x="2841498" y="36575"/>
                </a:lnTo>
                <a:lnTo>
                  <a:pt x="2843022" y="39623"/>
                </a:lnTo>
                <a:lnTo>
                  <a:pt x="2846069" y="40385"/>
                </a:lnTo>
                <a:lnTo>
                  <a:pt x="2873502" y="40385"/>
                </a:lnTo>
                <a:lnTo>
                  <a:pt x="2876550" y="39623"/>
                </a:lnTo>
                <a:lnTo>
                  <a:pt x="2877312" y="36575"/>
                </a:lnTo>
                <a:lnTo>
                  <a:pt x="2876550" y="32765"/>
                </a:lnTo>
                <a:lnTo>
                  <a:pt x="2873502" y="32003"/>
                </a:lnTo>
                <a:close/>
              </a:path>
              <a:path w="4361180" h="72390">
                <a:moveTo>
                  <a:pt x="2935986" y="32003"/>
                </a:moveTo>
                <a:lnTo>
                  <a:pt x="2909316" y="32003"/>
                </a:lnTo>
                <a:lnTo>
                  <a:pt x="2906267" y="32765"/>
                </a:lnTo>
                <a:lnTo>
                  <a:pt x="2904743" y="36575"/>
                </a:lnTo>
                <a:lnTo>
                  <a:pt x="2906267" y="39623"/>
                </a:lnTo>
                <a:lnTo>
                  <a:pt x="2909316" y="40385"/>
                </a:lnTo>
                <a:lnTo>
                  <a:pt x="2935986" y="40385"/>
                </a:lnTo>
                <a:lnTo>
                  <a:pt x="2939033" y="39623"/>
                </a:lnTo>
                <a:lnTo>
                  <a:pt x="2940557" y="36575"/>
                </a:lnTo>
                <a:lnTo>
                  <a:pt x="2939033" y="32765"/>
                </a:lnTo>
                <a:lnTo>
                  <a:pt x="2935986" y="32003"/>
                </a:lnTo>
                <a:close/>
              </a:path>
              <a:path w="4361180" h="72390">
                <a:moveTo>
                  <a:pt x="2998469" y="32003"/>
                </a:moveTo>
                <a:lnTo>
                  <a:pt x="2971800" y="32003"/>
                </a:lnTo>
                <a:lnTo>
                  <a:pt x="2968752" y="32765"/>
                </a:lnTo>
                <a:lnTo>
                  <a:pt x="2967228" y="36575"/>
                </a:lnTo>
                <a:lnTo>
                  <a:pt x="2968752" y="39623"/>
                </a:lnTo>
                <a:lnTo>
                  <a:pt x="2971800" y="40385"/>
                </a:lnTo>
                <a:lnTo>
                  <a:pt x="2998469" y="40385"/>
                </a:lnTo>
                <a:lnTo>
                  <a:pt x="3001517" y="39623"/>
                </a:lnTo>
                <a:lnTo>
                  <a:pt x="3003041" y="36575"/>
                </a:lnTo>
                <a:lnTo>
                  <a:pt x="3001517" y="32765"/>
                </a:lnTo>
                <a:lnTo>
                  <a:pt x="2998469" y="32003"/>
                </a:lnTo>
                <a:close/>
              </a:path>
              <a:path w="4361180" h="72390">
                <a:moveTo>
                  <a:pt x="3061716" y="32003"/>
                </a:moveTo>
                <a:lnTo>
                  <a:pt x="3034283" y="32003"/>
                </a:lnTo>
                <a:lnTo>
                  <a:pt x="3031236" y="32765"/>
                </a:lnTo>
                <a:lnTo>
                  <a:pt x="3029712" y="36575"/>
                </a:lnTo>
                <a:lnTo>
                  <a:pt x="3031236" y="39623"/>
                </a:lnTo>
                <a:lnTo>
                  <a:pt x="3034283" y="40385"/>
                </a:lnTo>
                <a:lnTo>
                  <a:pt x="3061716" y="40385"/>
                </a:lnTo>
                <a:lnTo>
                  <a:pt x="3064764" y="39623"/>
                </a:lnTo>
                <a:lnTo>
                  <a:pt x="3065526" y="36575"/>
                </a:lnTo>
                <a:lnTo>
                  <a:pt x="3064764" y="32765"/>
                </a:lnTo>
                <a:lnTo>
                  <a:pt x="3061716" y="32003"/>
                </a:lnTo>
                <a:close/>
              </a:path>
              <a:path w="4361180" h="72390">
                <a:moveTo>
                  <a:pt x="3124200" y="32003"/>
                </a:moveTo>
                <a:lnTo>
                  <a:pt x="3097529" y="32003"/>
                </a:lnTo>
                <a:lnTo>
                  <a:pt x="3093719" y="32765"/>
                </a:lnTo>
                <a:lnTo>
                  <a:pt x="3092957" y="36575"/>
                </a:lnTo>
                <a:lnTo>
                  <a:pt x="3093719" y="39623"/>
                </a:lnTo>
                <a:lnTo>
                  <a:pt x="3097529" y="40385"/>
                </a:lnTo>
                <a:lnTo>
                  <a:pt x="3124200" y="40385"/>
                </a:lnTo>
                <a:lnTo>
                  <a:pt x="3127248" y="39623"/>
                </a:lnTo>
                <a:lnTo>
                  <a:pt x="3128772" y="36575"/>
                </a:lnTo>
                <a:lnTo>
                  <a:pt x="3127248" y="32765"/>
                </a:lnTo>
                <a:lnTo>
                  <a:pt x="3124200" y="32003"/>
                </a:lnTo>
                <a:close/>
              </a:path>
              <a:path w="4361180" h="72390">
                <a:moveTo>
                  <a:pt x="3186683" y="32003"/>
                </a:moveTo>
                <a:lnTo>
                  <a:pt x="3160014" y="32003"/>
                </a:lnTo>
                <a:lnTo>
                  <a:pt x="3156966" y="32765"/>
                </a:lnTo>
                <a:lnTo>
                  <a:pt x="3155441" y="36575"/>
                </a:lnTo>
                <a:lnTo>
                  <a:pt x="3156966" y="39623"/>
                </a:lnTo>
                <a:lnTo>
                  <a:pt x="3160014" y="40385"/>
                </a:lnTo>
                <a:lnTo>
                  <a:pt x="3186683" y="40385"/>
                </a:lnTo>
                <a:lnTo>
                  <a:pt x="3189731" y="39623"/>
                </a:lnTo>
                <a:lnTo>
                  <a:pt x="3191255" y="36575"/>
                </a:lnTo>
                <a:lnTo>
                  <a:pt x="3189731" y="32765"/>
                </a:lnTo>
                <a:lnTo>
                  <a:pt x="3186683" y="32003"/>
                </a:lnTo>
                <a:close/>
              </a:path>
              <a:path w="4361180" h="72390">
                <a:moveTo>
                  <a:pt x="3249929" y="32003"/>
                </a:moveTo>
                <a:lnTo>
                  <a:pt x="3222498" y="32003"/>
                </a:lnTo>
                <a:lnTo>
                  <a:pt x="3219450" y="32765"/>
                </a:lnTo>
                <a:lnTo>
                  <a:pt x="3217926" y="36575"/>
                </a:lnTo>
                <a:lnTo>
                  <a:pt x="3219450" y="39623"/>
                </a:lnTo>
                <a:lnTo>
                  <a:pt x="3222498" y="40385"/>
                </a:lnTo>
                <a:lnTo>
                  <a:pt x="3249929" y="40385"/>
                </a:lnTo>
                <a:lnTo>
                  <a:pt x="3252978" y="39623"/>
                </a:lnTo>
                <a:lnTo>
                  <a:pt x="3253740" y="36575"/>
                </a:lnTo>
                <a:lnTo>
                  <a:pt x="3252978" y="32765"/>
                </a:lnTo>
                <a:lnTo>
                  <a:pt x="3249929" y="32003"/>
                </a:lnTo>
                <a:close/>
              </a:path>
              <a:path w="4361180" h="72390">
                <a:moveTo>
                  <a:pt x="3312414" y="32003"/>
                </a:moveTo>
                <a:lnTo>
                  <a:pt x="3285743" y="32003"/>
                </a:lnTo>
                <a:lnTo>
                  <a:pt x="3281933" y="32765"/>
                </a:lnTo>
                <a:lnTo>
                  <a:pt x="3281172" y="36575"/>
                </a:lnTo>
                <a:lnTo>
                  <a:pt x="3281933" y="39623"/>
                </a:lnTo>
                <a:lnTo>
                  <a:pt x="3285743" y="40385"/>
                </a:lnTo>
                <a:lnTo>
                  <a:pt x="3312414" y="40385"/>
                </a:lnTo>
                <a:lnTo>
                  <a:pt x="3315462" y="39623"/>
                </a:lnTo>
                <a:lnTo>
                  <a:pt x="3316986" y="36575"/>
                </a:lnTo>
                <a:lnTo>
                  <a:pt x="3315462" y="32765"/>
                </a:lnTo>
                <a:lnTo>
                  <a:pt x="3312414" y="32003"/>
                </a:lnTo>
                <a:close/>
              </a:path>
              <a:path w="4361180" h="72390">
                <a:moveTo>
                  <a:pt x="3374898" y="32003"/>
                </a:moveTo>
                <a:lnTo>
                  <a:pt x="3348228" y="32003"/>
                </a:lnTo>
                <a:lnTo>
                  <a:pt x="3345179" y="32765"/>
                </a:lnTo>
                <a:lnTo>
                  <a:pt x="3343655" y="36575"/>
                </a:lnTo>
                <a:lnTo>
                  <a:pt x="3345179" y="39623"/>
                </a:lnTo>
                <a:lnTo>
                  <a:pt x="3348228" y="40385"/>
                </a:lnTo>
                <a:lnTo>
                  <a:pt x="3374898" y="40385"/>
                </a:lnTo>
                <a:lnTo>
                  <a:pt x="3377945" y="39623"/>
                </a:lnTo>
                <a:lnTo>
                  <a:pt x="3379469" y="36575"/>
                </a:lnTo>
                <a:lnTo>
                  <a:pt x="3377945" y="32765"/>
                </a:lnTo>
                <a:lnTo>
                  <a:pt x="3374898" y="32003"/>
                </a:lnTo>
                <a:close/>
              </a:path>
              <a:path w="4361180" h="72390">
                <a:moveTo>
                  <a:pt x="3437381" y="32003"/>
                </a:moveTo>
                <a:lnTo>
                  <a:pt x="3410712" y="32003"/>
                </a:lnTo>
                <a:lnTo>
                  <a:pt x="3407664" y="32765"/>
                </a:lnTo>
                <a:lnTo>
                  <a:pt x="3406140" y="36575"/>
                </a:lnTo>
                <a:lnTo>
                  <a:pt x="3407664" y="39623"/>
                </a:lnTo>
                <a:lnTo>
                  <a:pt x="3410712" y="40385"/>
                </a:lnTo>
                <a:lnTo>
                  <a:pt x="3437381" y="40385"/>
                </a:lnTo>
                <a:lnTo>
                  <a:pt x="3441191" y="39623"/>
                </a:lnTo>
                <a:lnTo>
                  <a:pt x="3441954" y="36575"/>
                </a:lnTo>
                <a:lnTo>
                  <a:pt x="3441191" y="32765"/>
                </a:lnTo>
                <a:lnTo>
                  <a:pt x="3437381" y="32003"/>
                </a:lnTo>
                <a:close/>
              </a:path>
              <a:path w="4361180" h="72390">
                <a:moveTo>
                  <a:pt x="3500628" y="32003"/>
                </a:moveTo>
                <a:lnTo>
                  <a:pt x="3473957" y="32003"/>
                </a:lnTo>
                <a:lnTo>
                  <a:pt x="3470148" y="32765"/>
                </a:lnTo>
                <a:lnTo>
                  <a:pt x="3469386" y="36575"/>
                </a:lnTo>
                <a:lnTo>
                  <a:pt x="3470148" y="39623"/>
                </a:lnTo>
                <a:lnTo>
                  <a:pt x="3473957" y="40385"/>
                </a:lnTo>
                <a:lnTo>
                  <a:pt x="3500628" y="40385"/>
                </a:lnTo>
                <a:lnTo>
                  <a:pt x="3503676" y="39623"/>
                </a:lnTo>
                <a:lnTo>
                  <a:pt x="3505200" y="36575"/>
                </a:lnTo>
                <a:lnTo>
                  <a:pt x="3503676" y="32765"/>
                </a:lnTo>
                <a:lnTo>
                  <a:pt x="3500628" y="32003"/>
                </a:lnTo>
                <a:close/>
              </a:path>
              <a:path w="4361180" h="72390">
                <a:moveTo>
                  <a:pt x="3563112" y="32003"/>
                </a:moveTo>
                <a:lnTo>
                  <a:pt x="3536441" y="32003"/>
                </a:lnTo>
                <a:lnTo>
                  <a:pt x="3533393" y="32765"/>
                </a:lnTo>
                <a:lnTo>
                  <a:pt x="3531869" y="36575"/>
                </a:lnTo>
                <a:lnTo>
                  <a:pt x="3533393" y="39623"/>
                </a:lnTo>
                <a:lnTo>
                  <a:pt x="3536441" y="40385"/>
                </a:lnTo>
                <a:lnTo>
                  <a:pt x="3563112" y="40385"/>
                </a:lnTo>
                <a:lnTo>
                  <a:pt x="3566160" y="39623"/>
                </a:lnTo>
                <a:lnTo>
                  <a:pt x="3567683" y="36575"/>
                </a:lnTo>
                <a:lnTo>
                  <a:pt x="3566160" y="32765"/>
                </a:lnTo>
                <a:lnTo>
                  <a:pt x="3563112" y="32003"/>
                </a:lnTo>
                <a:close/>
              </a:path>
              <a:path w="4361180" h="72390">
                <a:moveTo>
                  <a:pt x="3625595" y="32003"/>
                </a:moveTo>
                <a:lnTo>
                  <a:pt x="3598926" y="32003"/>
                </a:lnTo>
                <a:lnTo>
                  <a:pt x="3595878" y="32765"/>
                </a:lnTo>
                <a:lnTo>
                  <a:pt x="3594354" y="36575"/>
                </a:lnTo>
                <a:lnTo>
                  <a:pt x="3595878" y="39623"/>
                </a:lnTo>
                <a:lnTo>
                  <a:pt x="3598926" y="40385"/>
                </a:lnTo>
                <a:lnTo>
                  <a:pt x="3625595" y="40385"/>
                </a:lnTo>
                <a:lnTo>
                  <a:pt x="3629405" y="39623"/>
                </a:lnTo>
                <a:lnTo>
                  <a:pt x="3630167" y="36575"/>
                </a:lnTo>
                <a:lnTo>
                  <a:pt x="3629405" y="32765"/>
                </a:lnTo>
                <a:lnTo>
                  <a:pt x="3625595" y="32003"/>
                </a:lnTo>
                <a:close/>
              </a:path>
              <a:path w="4361180" h="72390">
                <a:moveTo>
                  <a:pt x="3688841" y="32003"/>
                </a:moveTo>
                <a:lnTo>
                  <a:pt x="3661410" y="32003"/>
                </a:lnTo>
                <a:lnTo>
                  <a:pt x="3658362" y="32765"/>
                </a:lnTo>
                <a:lnTo>
                  <a:pt x="3657600" y="36575"/>
                </a:lnTo>
                <a:lnTo>
                  <a:pt x="3658362" y="39623"/>
                </a:lnTo>
                <a:lnTo>
                  <a:pt x="3661410" y="40385"/>
                </a:lnTo>
                <a:lnTo>
                  <a:pt x="3688841" y="40385"/>
                </a:lnTo>
                <a:lnTo>
                  <a:pt x="3691890" y="39623"/>
                </a:lnTo>
                <a:lnTo>
                  <a:pt x="3693414" y="36575"/>
                </a:lnTo>
                <a:lnTo>
                  <a:pt x="3691890" y="32765"/>
                </a:lnTo>
                <a:lnTo>
                  <a:pt x="3688841" y="32003"/>
                </a:lnTo>
                <a:close/>
              </a:path>
              <a:path w="4361180" h="72390">
                <a:moveTo>
                  <a:pt x="3751326" y="32003"/>
                </a:moveTo>
                <a:lnTo>
                  <a:pt x="3724655" y="32003"/>
                </a:lnTo>
                <a:lnTo>
                  <a:pt x="3721607" y="32765"/>
                </a:lnTo>
                <a:lnTo>
                  <a:pt x="3720083" y="36575"/>
                </a:lnTo>
                <a:lnTo>
                  <a:pt x="3721607" y="39623"/>
                </a:lnTo>
                <a:lnTo>
                  <a:pt x="3724655" y="40385"/>
                </a:lnTo>
                <a:lnTo>
                  <a:pt x="3751326" y="40385"/>
                </a:lnTo>
                <a:lnTo>
                  <a:pt x="3754374" y="39623"/>
                </a:lnTo>
                <a:lnTo>
                  <a:pt x="3755898" y="36575"/>
                </a:lnTo>
                <a:lnTo>
                  <a:pt x="3754374" y="32765"/>
                </a:lnTo>
                <a:lnTo>
                  <a:pt x="3751326" y="32003"/>
                </a:lnTo>
                <a:close/>
              </a:path>
              <a:path w="4361180" h="72390">
                <a:moveTo>
                  <a:pt x="3813810" y="32003"/>
                </a:moveTo>
                <a:lnTo>
                  <a:pt x="3787140" y="32003"/>
                </a:lnTo>
                <a:lnTo>
                  <a:pt x="3784091" y="32765"/>
                </a:lnTo>
                <a:lnTo>
                  <a:pt x="3782567" y="36575"/>
                </a:lnTo>
                <a:lnTo>
                  <a:pt x="3784091" y="39623"/>
                </a:lnTo>
                <a:lnTo>
                  <a:pt x="3787140" y="40385"/>
                </a:lnTo>
                <a:lnTo>
                  <a:pt x="3813810" y="40385"/>
                </a:lnTo>
                <a:lnTo>
                  <a:pt x="3817619" y="39623"/>
                </a:lnTo>
                <a:lnTo>
                  <a:pt x="3818381" y="36575"/>
                </a:lnTo>
                <a:lnTo>
                  <a:pt x="3817619" y="32765"/>
                </a:lnTo>
                <a:lnTo>
                  <a:pt x="3813810" y="32003"/>
                </a:lnTo>
                <a:close/>
              </a:path>
              <a:path w="4361180" h="72390">
                <a:moveTo>
                  <a:pt x="3877055" y="32003"/>
                </a:moveTo>
                <a:lnTo>
                  <a:pt x="3849624" y="32003"/>
                </a:lnTo>
                <a:lnTo>
                  <a:pt x="3846576" y="32765"/>
                </a:lnTo>
                <a:lnTo>
                  <a:pt x="3845814" y="36575"/>
                </a:lnTo>
                <a:lnTo>
                  <a:pt x="3846576" y="39623"/>
                </a:lnTo>
                <a:lnTo>
                  <a:pt x="3849624" y="40385"/>
                </a:lnTo>
                <a:lnTo>
                  <a:pt x="3877055" y="40385"/>
                </a:lnTo>
                <a:lnTo>
                  <a:pt x="3880104" y="39623"/>
                </a:lnTo>
                <a:lnTo>
                  <a:pt x="3881628" y="36575"/>
                </a:lnTo>
                <a:lnTo>
                  <a:pt x="3880104" y="32765"/>
                </a:lnTo>
                <a:lnTo>
                  <a:pt x="3877055" y="32003"/>
                </a:lnTo>
                <a:close/>
              </a:path>
              <a:path w="4361180" h="72390">
                <a:moveTo>
                  <a:pt x="3939540" y="32003"/>
                </a:moveTo>
                <a:lnTo>
                  <a:pt x="3912869" y="32003"/>
                </a:lnTo>
                <a:lnTo>
                  <a:pt x="3909822" y="32765"/>
                </a:lnTo>
                <a:lnTo>
                  <a:pt x="3908298" y="36575"/>
                </a:lnTo>
                <a:lnTo>
                  <a:pt x="3909822" y="39623"/>
                </a:lnTo>
                <a:lnTo>
                  <a:pt x="3912869" y="40385"/>
                </a:lnTo>
                <a:lnTo>
                  <a:pt x="3939540" y="40385"/>
                </a:lnTo>
                <a:lnTo>
                  <a:pt x="3942588" y="39623"/>
                </a:lnTo>
                <a:lnTo>
                  <a:pt x="3944112" y="36575"/>
                </a:lnTo>
                <a:lnTo>
                  <a:pt x="3942588" y="32765"/>
                </a:lnTo>
                <a:lnTo>
                  <a:pt x="3939540" y="32003"/>
                </a:lnTo>
                <a:close/>
              </a:path>
              <a:path w="4361180" h="72390">
                <a:moveTo>
                  <a:pt x="4002024" y="32003"/>
                </a:moveTo>
                <a:lnTo>
                  <a:pt x="3975354" y="32003"/>
                </a:lnTo>
                <a:lnTo>
                  <a:pt x="3972305" y="32765"/>
                </a:lnTo>
                <a:lnTo>
                  <a:pt x="3970781" y="36575"/>
                </a:lnTo>
                <a:lnTo>
                  <a:pt x="3972305" y="39623"/>
                </a:lnTo>
                <a:lnTo>
                  <a:pt x="3975354" y="40385"/>
                </a:lnTo>
                <a:lnTo>
                  <a:pt x="4002024" y="40385"/>
                </a:lnTo>
                <a:lnTo>
                  <a:pt x="4005072" y="39623"/>
                </a:lnTo>
                <a:lnTo>
                  <a:pt x="4006595" y="36575"/>
                </a:lnTo>
                <a:lnTo>
                  <a:pt x="4005072" y="32765"/>
                </a:lnTo>
                <a:lnTo>
                  <a:pt x="4002024" y="32003"/>
                </a:lnTo>
                <a:close/>
              </a:path>
              <a:path w="4361180" h="72390">
                <a:moveTo>
                  <a:pt x="4065269" y="32003"/>
                </a:moveTo>
                <a:lnTo>
                  <a:pt x="4037838" y="32003"/>
                </a:lnTo>
                <a:lnTo>
                  <a:pt x="4034790" y="32765"/>
                </a:lnTo>
                <a:lnTo>
                  <a:pt x="4034028" y="36575"/>
                </a:lnTo>
                <a:lnTo>
                  <a:pt x="4034790" y="39623"/>
                </a:lnTo>
                <a:lnTo>
                  <a:pt x="4037838" y="40385"/>
                </a:lnTo>
                <a:lnTo>
                  <a:pt x="4065269" y="40385"/>
                </a:lnTo>
                <a:lnTo>
                  <a:pt x="4068317" y="39623"/>
                </a:lnTo>
                <a:lnTo>
                  <a:pt x="4069841" y="36575"/>
                </a:lnTo>
                <a:lnTo>
                  <a:pt x="4068317" y="32765"/>
                </a:lnTo>
                <a:lnTo>
                  <a:pt x="4065269" y="32003"/>
                </a:lnTo>
                <a:close/>
              </a:path>
              <a:path w="4361180" h="72390">
                <a:moveTo>
                  <a:pt x="4127754" y="32003"/>
                </a:moveTo>
                <a:lnTo>
                  <a:pt x="4101083" y="32003"/>
                </a:lnTo>
                <a:lnTo>
                  <a:pt x="4098036" y="32765"/>
                </a:lnTo>
                <a:lnTo>
                  <a:pt x="4096512" y="36575"/>
                </a:lnTo>
                <a:lnTo>
                  <a:pt x="4098036" y="39623"/>
                </a:lnTo>
                <a:lnTo>
                  <a:pt x="4101083" y="40385"/>
                </a:lnTo>
                <a:lnTo>
                  <a:pt x="4127754" y="40385"/>
                </a:lnTo>
                <a:lnTo>
                  <a:pt x="4130802" y="39623"/>
                </a:lnTo>
                <a:lnTo>
                  <a:pt x="4132326" y="36575"/>
                </a:lnTo>
                <a:lnTo>
                  <a:pt x="4130802" y="32765"/>
                </a:lnTo>
                <a:lnTo>
                  <a:pt x="4127754" y="32003"/>
                </a:lnTo>
                <a:close/>
              </a:path>
              <a:path w="4361180" h="72390">
                <a:moveTo>
                  <a:pt x="4190238" y="32003"/>
                </a:moveTo>
                <a:lnTo>
                  <a:pt x="4163567" y="32003"/>
                </a:lnTo>
                <a:lnTo>
                  <a:pt x="4160519" y="32765"/>
                </a:lnTo>
                <a:lnTo>
                  <a:pt x="4158995" y="36575"/>
                </a:lnTo>
                <a:lnTo>
                  <a:pt x="4160519" y="39623"/>
                </a:lnTo>
                <a:lnTo>
                  <a:pt x="4163567" y="40385"/>
                </a:lnTo>
                <a:lnTo>
                  <a:pt x="4190238" y="40385"/>
                </a:lnTo>
                <a:lnTo>
                  <a:pt x="4193286" y="39623"/>
                </a:lnTo>
                <a:lnTo>
                  <a:pt x="4194810" y="36575"/>
                </a:lnTo>
                <a:lnTo>
                  <a:pt x="4193286" y="32765"/>
                </a:lnTo>
                <a:lnTo>
                  <a:pt x="4190238" y="32003"/>
                </a:lnTo>
                <a:close/>
              </a:path>
              <a:path w="4361180" h="72390">
                <a:moveTo>
                  <a:pt x="4253483" y="32003"/>
                </a:moveTo>
                <a:lnTo>
                  <a:pt x="4226052" y="32003"/>
                </a:lnTo>
                <a:lnTo>
                  <a:pt x="4223004" y="32765"/>
                </a:lnTo>
                <a:lnTo>
                  <a:pt x="4221480" y="36575"/>
                </a:lnTo>
                <a:lnTo>
                  <a:pt x="4223004" y="39623"/>
                </a:lnTo>
                <a:lnTo>
                  <a:pt x="4226052" y="40385"/>
                </a:lnTo>
                <a:lnTo>
                  <a:pt x="4253483" y="40385"/>
                </a:lnTo>
                <a:lnTo>
                  <a:pt x="4256532" y="39623"/>
                </a:lnTo>
                <a:lnTo>
                  <a:pt x="4258056" y="36575"/>
                </a:lnTo>
                <a:lnTo>
                  <a:pt x="4256532" y="32765"/>
                </a:lnTo>
                <a:lnTo>
                  <a:pt x="4253483" y="32003"/>
                </a:lnTo>
                <a:close/>
              </a:path>
              <a:path w="4361180" h="72390">
                <a:moveTo>
                  <a:pt x="4289298" y="0"/>
                </a:moveTo>
                <a:lnTo>
                  <a:pt x="4312920" y="36575"/>
                </a:lnTo>
                <a:lnTo>
                  <a:pt x="4289298" y="72389"/>
                </a:lnTo>
                <a:lnTo>
                  <a:pt x="4353306" y="40385"/>
                </a:lnTo>
                <a:lnTo>
                  <a:pt x="4312920" y="40385"/>
                </a:lnTo>
                <a:lnTo>
                  <a:pt x="4315968" y="39623"/>
                </a:lnTo>
                <a:lnTo>
                  <a:pt x="4317492" y="36575"/>
                </a:lnTo>
                <a:lnTo>
                  <a:pt x="4315968" y="32765"/>
                </a:lnTo>
                <a:lnTo>
                  <a:pt x="4312920" y="32003"/>
                </a:lnTo>
                <a:lnTo>
                  <a:pt x="4351972" y="32003"/>
                </a:lnTo>
                <a:lnTo>
                  <a:pt x="4289298" y="0"/>
                </a:lnTo>
                <a:close/>
              </a:path>
              <a:path w="4361180" h="72390">
                <a:moveTo>
                  <a:pt x="4309967" y="32003"/>
                </a:moveTo>
                <a:lnTo>
                  <a:pt x="4289298" y="32003"/>
                </a:lnTo>
                <a:lnTo>
                  <a:pt x="4286250" y="32765"/>
                </a:lnTo>
                <a:lnTo>
                  <a:pt x="4284726" y="36575"/>
                </a:lnTo>
                <a:lnTo>
                  <a:pt x="4286250" y="39623"/>
                </a:lnTo>
                <a:lnTo>
                  <a:pt x="4289298" y="40385"/>
                </a:lnTo>
                <a:lnTo>
                  <a:pt x="4310407" y="40385"/>
                </a:lnTo>
                <a:lnTo>
                  <a:pt x="4312920" y="36575"/>
                </a:lnTo>
                <a:lnTo>
                  <a:pt x="4309967" y="32003"/>
                </a:lnTo>
                <a:close/>
              </a:path>
              <a:path w="4361180" h="72390">
                <a:moveTo>
                  <a:pt x="4351972" y="32003"/>
                </a:moveTo>
                <a:lnTo>
                  <a:pt x="4312920" y="32003"/>
                </a:lnTo>
                <a:lnTo>
                  <a:pt x="4315968" y="32765"/>
                </a:lnTo>
                <a:lnTo>
                  <a:pt x="4317492" y="36575"/>
                </a:lnTo>
                <a:lnTo>
                  <a:pt x="4315968" y="39623"/>
                </a:lnTo>
                <a:lnTo>
                  <a:pt x="4312920" y="40385"/>
                </a:lnTo>
                <a:lnTo>
                  <a:pt x="4353306" y="40385"/>
                </a:lnTo>
                <a:lnTo>
                  <a:pt x="4360926" y="36575"/>
                </a:lnTo>
                <a:lnTo>
                  <a:pt x="4351972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 txBox="1"/>
          <p:nvPr/>
        </p:nvSpPr>
        <p:spPr>
          <a:xfrm>
            <a:off x="2147181" y="8783425"/>
            <a:ext cx="1097668" cy="659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3776"/>
            <a:r>
              <a:rPr sz="1458" dirty="0">
                <a:latin typeface="Arial"/>
                <a:cs typeface="Arial"/>
              </a:rPr>
              <a:t>5</a:t>
            </a:r>
            <a:endParaRPr sz="1458">
              <a:latin typeface="Arial"/>
              <a:cs typeface="Arial"/>
            </a:endParaRPr>
          </a:p>
          <a:p>
            <a:pPr marL="12347">
              <a:lnSpc>
                <a:spcPts val="1274"/>
              </a:lnSpc>
              <a:spcBef>
                <a:spcPts val="797"/>
              </a:spcBef>
            </a:pPr>
            <a:r>
              <a:rPr sz="1069" b="1" spc="10" dirty="0">
                <a:latin typeface="Times New Roman"/>
                <a:cs typeface="Times New Roman"/>
              </a:rPr>
              <a:t>Queue: 3   9 </a:t>
            </a:r>
            <a:r>
              <a:rPr sz="1069" b="1" spc="190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18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b="1" spc="10" dirty="0">
                <a:latin typeface="Times New Roman"/>
                <a:cs typeface="Times New Roman"/>
              </a:rPr>
              <a:t>Output: 14   4 </a:t>
            </a:r>
            <a:r>
              <a:rPr sz="1069" b="1" spc="214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 txBox="1"/>
          <p:nvPr/>
        </p:nvSpPr>
        <p:spPr>
          <a:xfrm>
            <a:off x="2147181" y="9578283"/>
            <a:ext cx="49697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b="1" spc="10" dirty="0">
                <a:latin typeface="Times New Roman"/>
                <a:cs typeface="Times New Roman"/>
              </a:rPr>
              <a:t>Fig</a:t>
            </a:r>
            <a:r>
              <a:rPr sz="1069" b="1" spc="-92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15.5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269042" y="9660483"/>
            <a:ext cx="9353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spc="10" dirty="0">
                <a:latin typeface="Times New Roman"/>
                <a:cs typeface="Times New Roman"/>
              </a:rPr>
              <a:t>Page 161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505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1366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98189" y="2400406"/>
            <a:ext cx="575381" cy="358687"/>
          </a:xfrm>
          <a:custGeom>
            <a:avLst/>
            <a:gdLst/>
            <a:ahLst/>
            <a:cxnLst/>
            <a:rect l="l" t="t" r="r" b="b"/>
            <a:pathLst>
              <a:path w="591820" h="368935">
                <a:moveTo>
                  <a:pt x="591312" y="0"/>
                </a:moveTo>
                <a:lnTo>
                  <a:pt x="0" y="36880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4208674" y="2400406"/>
            <a:ext cx="527844" cy="358687"/>
          </a:xfrm>
          <a:custGeom>
            <a:avLst/>
            <a:gdLst/>
            <a:ahLst/>
            <a:cxnLst/>
            <a:rect l="l" t="t" r="r" b="b"/>
            <a:pathLst>
              <a:path w="542925" h="368935">
                <a:moveTo>
                  <a:pt x="0" y="0"/>
                </a:moveTo>
                <a:lnTo>
                  <a:pt x="542543" y="36880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3873076" y="2144818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212" y="0"/>
                </a:moveTo>
                <a:lnTo>
                  <a:pt x="126647" y="6565"/>
                </a:lnTo>
                <a:lnTo>
                  <a:pt x="85569" y="25089"/>
                </a:lnTo>
                <a:lnTo>
                  <a:pt x="50673" y="53816"/>
                </a:lnTo>
                <a:lnTo>
                  <a:pt x="23650" y="90988"/>
                </a:lnTo>
                <a:lnTo>
                  <a:pt x="6194" y="134849"/>
                </a:lnTo>
                <a:lnTo>
                  <a:pt x="0" y="183642"/>
                </a:lnTo>
                <a:lnTo>
                  <a:pt x="6194" y="232755"/>
                </a:lnTo>
                <a:lnTo>
                  <a:pt x="23650" y="276831"/>
                </a:lnTo>
                <a:lnTo>
                  <a:pt x="50673" y="314134"/>
                </a:lnTo>
                <a:lnTo>
                  <a:pt x="85569" y="342928"/>
                </a:lnTo>
                <a:lnTo>
                  <a:pt x="126647" y="361477"/>
                </a:lnTo>
                <a:lnTo>
                  <a:pt x="172212" y="368046"/>
                </a:lnTo>
                <a:lnTo>
                  <a:pt x="218097" y="361477"/>
                </a:lnTo>
                <a:lnTo>
                  <a:pt x="259390" y="342928"/>
                </a:lnTo>
                <a:lnTo>
                  <a:pt x="294417" y="314134"/>
                </a:lnTo>
                <a:lnTo>
                  <a:pt x="321507" y="276831"/>
                </a:lnTo>
                <a:lnTo>
                  <a:pt x="338987" y="232755"/>
                </a:lnTo>
                <a:lnTo>
                  <a:pt x="345186" y="183642"/>
                </a:lnTo>
                <a:lnTo>
                  <a:pt x="338987" y="134849"/>
                </a:lnTo>
                <a:lnTo>
                  <a:pt x="321507" y="90988"/>
                </a:lnTo>
                <a:lnTo>
                  <a:pt x="294417" y="53816"/>
                </a:lnTo>
                <a:lnTo>
                  <a:pt x="259390" y="25089"/>
                </a:lnTo>
                <a:lnTo>
                  <a:pt x="218097" y="6565"/>
                </a:lnTo>
                <a:lnTo>
                  <a:pt x="172212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3873076" y="2144818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212" y="0"/>
                </a:moveTo>
                <a:lnTo>
                  <a:pt x="126647" y="6565"/>
                </a:lnTo>
                <a:lnTo>
                  <a:pt x="85569" y="25089"/>
                </a:lnTo>
                <a:lnTo>
                  <a:pt x="50673" y="53816"/>
                </a:lnTo>
                <a:lnTo>
                  <a:pt x="23650" y="90988"/>
                </a:lnTo>
                <a:lnTo>
                  <a:pt x="6194" y="134849"/>
                </a:lnTo>
                <a:lnTo>
                  <a:pt x="0" y="183642"/>
                </a:lnTo>
                <a:lnTo>
                  <a:pt x="6194" y="232755"/>
                </a:lnTo>
                <a:lnTo>
                  <a:pt x="23650" y="276831"/>
                </a:lnTo>
                <a:lnTo>
                  <a:pt x="50673" y="314134"/>
                </a:lnTo>
                <a:lnTo>
                  <a:pt x="85569" y="342928"/>
                </a:lnTo>
                <a:lnTo>
                  <a:pt x="126647" y="361477"/>
                </a:lnTo>
                <a:lnTo>
                  <a:pt x="172212" y="368046"/>
                </a:lnTo>
                <a:lnTo>
                  <a:pt x="218097" y="361477"/>
                </a:lnTo>
                <a:lnTo>
                  <a:pt x="259390" y="342928"/>
                </a:lnTo>
                <a:lnTo>
                  <a:pt x="294417" y="314134"/>
                </a:lnTo>
                <a:lnTo>
                  <a:pt x="321507" y="276831"/>
                </a:lnTo>
                <a:lnTo>
                  <a:pt x="338987" y="232755"/>
                </a:lnTo>
                <a:lnTo>
                  <a:pt x="345186" y="183642"/>
                </a:lnTo>
                <a:lnTo>
                  <a:pt x="338987" y="134849"/>
                </a:lnTo>
                <a:lnTo>
                  <a:pt x="321507" y="90988"/>
                </a:lnTo>
                <a:lnTo>
                  <a:pt x="294417" y="53816"/>
                </a:lnTo>
                <a:lnTo>
                  <a:pt x="259390" y="25089"/>
                </a:lnTo>
                <a:lnTo>
                  <a:pt x="218097" y="6565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352267" y="1610063"/>
            <a:ext cx="4850606" cy="836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This time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that is taken out is containing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5" dirty="0">
                <a:latin typeface="Times New Roman"/>
                <a:cs typeface="Times New Roman"/>
              </a:rPr>
              <a:t>3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printed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output.  </a:t>
            </a:r>
            <a:r>
              <a:rPr sz="1069" spc="10" dirty="0">
                <a:latin typeface="Times New Roman"/>
                <a:cs typeface="Times New Roman"/>
              </a:rPr>
              <a:t>Now, 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10" dirty="0">
                <a:latin typeface="Times New Roman"/>
                <a:cs typeface="Times New Roman"/>
              </a:rPr>
              <a:t>3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have any </a:t>
            </a:r>
            <a:r>
              <a:rPr sz="1069" i="1" spc="5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children, therefore,  </a:t>
            </a:r>
            <a:r>
              <a:rPr sz="1069" spc="10" dirty="0">
                <a:latin typeface="Times New Roman"/>
                <a:cs typeface="Times New Roman"/>
              </a:rPr>
              <a:t>no new </a:t>
            </a:r>
            <a:r>
              <a:rPr sz="1069" spc="5" dirty="0">
                <a:latin typeface="Times New Roman"/>
                <a:cs typeface="Times New Roman"/>
              </a:rPr>
              <a:t>nodes is </a:t>
            </a:r>
            <a:r>
              <a:rPr sz="1069" spc="10" dirty="0">
                <a:latin typeface="Times New Roman"/>
                <a:cs typeface="Times New Roman"/>
              </a:rPr>
              <a:t>inserted in the queue in this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iteration.</a:t>
            </a:r>
            <a:endParaRPr sz="1069">
              <a:latin typeface="Times New Roman"/>
              <a:cs typeface="Times New Roman"/>
            </a:endParaRPr>
          </a:p>
          <a:p>
            <a:pPr marL="525980" algn="ctr">
              <a:spcBef>
                <a:spcPts val="953"/>
              </a:spcBef>
            </a:pPr>
            <a:r>
              <a:rPr sz="1458" spc="-5" dirty="0">
                <a:latin typeface="Times New Roman"/>
                <a:cs typeface="Times New Roman"/>
              </a:rPr>
              <a:t>14</a:t>
            </a:r>
            <a:endParaRPr sz="145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8159" y="2707851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5">
                <a:moveTo>
                  <a:pt x="172974" y="0"/>
                </a:moveTo>
                <a:lnTo>
                  <a:pt x="127088" y="6568"/>
                </a:lnTo>
                <a:lnTo>
                  <a:pt x="85795" y="25117"/>
                </a:lnTo>
                <a:lnTo>
                  <a:pt x="50768" y="53911"/>
                </a:lnTo>
                <a:lnTo>
                  <a:pt x="23678" y="91214"/>
                </a:lnTo>
                <a:lnTo>
                  <a:pt x="6198" y="135290"/>
                </a:lnTo>
                <a:lnTo>
                  <a:pt x="0" y="184403"/>
                </a:lnTo>
                <a:lnTo>
                  <a:pt x="6198" y="233253"/>
                </a:lnTo>
                <a:lnTo>
                  <a:pt x="23678" y="277255"/>
                </a:lnTo>
                <a:lnTo>
                  <a:pt x="50768" y="314610"/>
                </a:lnTo>
                <a:lnTo>
                  <a:pt x="85795" y="343520"/>
                </a:lnTo>
                <a:lnTo>
                  <a:pt x="127088" y="362186"/>
                </a:lnTo>
                <a:lnTo>
                  <a:pt x="172974" y="368808"/>
                </a:lnTo>
                <a:lnTo>
                  <a:pt x="218803" y="362186"/>
                </a:lnTo>
                <a:lnTo>
                  <a:pt x="259954" y="343520"/>
                </a:lnTo>
                <a:lnTo>
                  <a:pt x="294798" y="314610"/>
                </a:lnTo>
                <a:lnTo>
                  <a:pt x="321705" y="277255"/>
                </a:lnTo>
                <a:lnTo>
                  <a:pt x="339044" y="233253"/>
                </a:lnTo>
                <a:lnTo>
                  <a:pt x="345186" y="184403"/>
                </a:lnTo>
                <a:lnTo>
                  <a:pt x="339044" y="135290"/>
                </a:lnTo>
                <a:lnTo>
                  <a:pt x="321705" y="91214"/>
                </a:lnTo>
                <a:lnTo>
                  <a:pt x="294798" y="53911"/>
                </a:lnTo>
                <a:lnTo>
                  <a:pt x="259954" y="25117"/>
                </a:lnTo>
                <a:lnTo>
                  <a:pt x="218803" y="6568"/>
                </a:lnTo>
                <a:lnTo>
                  <a:pt x="172974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058159" y="2707851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5">
                <a:moveTo>
                  <a:pt x="172974" y="0"/>
                </a:moveTo>
                <a:lnTo>
                  <a:pt x="127088" y="6568"/>
                </a:lnTo>
                <a:lnTo>
                  <a:pt x="85795" y="25117"/>
                </a:lnTo>
                <a:lnTo>
                  <a:pt x="50768" y="53911"/>
                </a:lnTo>
                <a:lnTo>
                  <a:pt x="23678" y="91214"/>
                </a:lnTo>
                <a:lnTo>
                  <a:pt x="6198" y="135290"/>
                </a:lnTo>
                <a:lnTo>
                  <a:pt x="0" y="184403"/>
                </a:lnTo>
                <a:lnTo>
                  <a:pt x="6198" y="233253"/>
                </a:lnTo>
                <a:lnTo>
                  <a:pt x="23678" y="277255"/>
                </a:lnTo>
                <a:lnTo>
                  <a:pt x="50768" y="314610"/>
                </a:lnTo>
                <a:lnTo>
                  <a:pt x="85795" y="343520"/>
                </a:lnTo>
                <a:lnTo>
                  <a:pt x="127088" y="362186"/>
                </a:lnTo>
                <a:lnTo>
                  <a:pt x="172974" y="368808"/>
                </a:lnTo>
                <a:lnTo>
                  <a:pt x="218803" y="362186"/>
                </a:lnTo>
                <a:lnTo>
                  <a:pt x="259954" y="343520"/>
                </a:lnTo>
                <a:lnTo>
                  <a:pt x="294798" y="314610"/>
                </a:lnTo>
                <a:lnTo>
                  <a:pt x="321705" y="277255"/>
                </a:lnTo>
                <a:lnTo>
                  <a:pt x="339044" y="233253"/>
                </a:lnTo>
                <a:lnTo>
                  <a:pt x="345186" y="184403"/>
                </a:lnTo>
                <a:lnTo>
                  <a:pt x="339044" y="135290"/>
                </a:lnTo>
                <a:lnTo>
                  <a:pt x="321705" y="91214"/>
                </a:lnTo>
                <a:lnTo>
                  <a:pt x="294798" y="53911"/>
                </a:lnTo>
                <a:lnTo>
                  <a:pt x="259954" y="25117"/>
                </a:lnTo>
                <a:lnTo>
                  <a:pt x="218803" y="6568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3162865" y="2776749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4</a:t>
            </a:r>
            <a:endParaRPr sz="1458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24922" y="3322003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5">
                <a:moveTo>
                  <a:pt x="172974" y="0"/>
                </a:moveTo>
                <a:lnTo>
                  <a:pt x="127088" y="6621"/>
                </a:lnTo>
                <a:lnTo>
                  <a:pt x="85795" y="25287"/>
                </a:lnTo>
                <a:lnTo>
                  <a:pt x="50768" y="54197"/>
                </a:lnTo>
                <a:lnTo>
                  <a:pt x="23678" y="91552"/>
                </a:lnTo>
                <a:lnTo>
                  <a:pt x="6198" y="135554"/>
                </a:lnTo>
                <a:lnTo>
                  <a:pt x="0" y="184403"/>
                </a:lnTo>
                <a:lnTo>
                  <a:pt x="6198" y="233517"/>
                </a:lnTo>
                <a:lnTo>
                  <a:pt x="23678" y="277593"/>
                </a:lnTo>
                <a:lnTo>
                  <a:pt x="50768" y="314896"/>
                </a:lnTo>
                <a:lnTo>
                  <a:pt x="85795" y="343690"/>
                </a:lnTo>
                <a:lnTo>
                  <a:pt x="127088" y="362239"/>
                </a:lnTo>
                <a:lnTo>
                  <a:pt x="172974" y="368807"/>
                </a:lnTo>
                <a:lnTo>
                  <a:pt x="218803" y="362239"/>
                </a:lnTo>
                <a:lnTo>
                  <a:pt x="259954" y="343690"/>
                </a:lnTo>
                <a:lnTo>
                  <a:pt x="294798" y="314896"/>
                </a:lnTo>
                <a:lnTo>
                  <a:pt x="321705" y="277593"/>
                </a:lnTo>
                <a:lnTo>
                  <a:pt x="339044" y="233517"/>
                </a:lnTo>
                <a:lnTo>
                  <a:pt x="345186" y="184403"/>
                </a:lnTo>
                <a:lnTo>
                  <a:pt x="339044" y="135554"/>
                </a:lnTo>
                <a:lnTo>
                  <a:pt x="321705" y="91552"/>
                </a:lnTo>
                <a:lnTo>
                  <a:pt x="294798" y="54197"/>
                </a:lnTo>
                <a:lnTo>
                  <a:pt x="259954" y="25287"/>
                </a:lnTo>
                <a:lnTo>
                  <a:pt x="218803" y="6621"/>
                </a:lnTo>
                <a:lnTo>
                  <a:pt x="17297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824922" y="3322003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5">
                <a:moveTo>
                  <a:pt x="172974" y="0"/>
                </a:moveTo>
                <a:lnTo>
                  <a:pt x="127088" y="6621"/>
                </a:lnTo>
                <a:lnTo>
                  <a:pt x="85795" y="25287"/>
                </a:lnTo>
                <a:lnTo>
                  <a:pt x="50768" y="54197"/>
                </a:lnTo>
                <a:lnTo>
                  <a:pt x="23678" y="91552"/>
                </a:lnTo>
                <a:lnTo>
                  <a:pt x="6198" y="135554"/>
                </a:lnTo>
                <a:lnTo>
                  <a:pt x="0" y="184403"/>
                </a:lnTo>
                <a:lnTo>
                  <a:pt x="6198" y="233517"/>
                </a:lnTo>
                <a:lnTo>
                  <a:pt x="23678" y="277593"/>
                </a:lnTo>
                <a:lnTo>
                  <a:pt x="50768" y="314896"/>
                </a:lnTo>
                <a:lnTo>
                  <a:pt x="85795" y="343690"/>
                </a:lnTo>
                <a:lnTo>
                  <a:pt x="127088" y="362239"/>
                </a:lnTo>
                <a:lnTo>
                  <a:pt x="172974" y="368807"/>
                </a:lnTo>
                <a:lnTo>
                  <a:pt x="218803" y="362239"/>
                </a:lnTo>
                <a:lnTo>
                  <a:pt x="259954" y="343690"/>
                </a:lnTo>
                <a:lnTo>
                  <a:pt x="294798" y="314896"/>
                </a:lnTo>
                <a:lnTo>
                  <a:pt x="321705" y="277593"/>
                </a:lnTo>
                <a:lnTo>
                  <a:pt x="339044" y="233517"/>
                </a:lnTo>
                <a:lnTo>
                  <a:pt x="345186" y="184403"/>
                </a:lnTo>
                <a:lnTo>
                  <a:pt x="339044" y="135554"/>
                </a:lnTo>
                <a:lnTo>
                  <a:pt x="321705" y="91552"/>
                </a:lnTo>
                <a:lnTo>
                  <a:pt x="294798" y="54197"/>
                </a:lnTo>
                <a:lnTo>
                  <a:pt x="259954" y="25287"/>
                </a:lnTo>
                <a:lnTo>
                  <a:pt x="218803" y="6621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929627" y="3391640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9</a:t>
            </a:r>
            <a:endParaRPr sz="1458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5603" y="3014556"/>
            <a:ext cx="527844" cy="358687"/>
          </a:xfrm>
          <a:custGeom>
            <a:avLst/>
            <a:gdLst/>
            <a:ahLst/>
            <a:cxnLst/>
            <a:rect l="l" t="t" r="r" b="b"/>
            <a:pathLst>
              <a:path w="542925" h="368935">
                <a:moveTo>
                  <a:pt x="0" y="0"/>
                </a:moveTo>
                <a:lnTo>
                  <a:pt x="542544" y="36880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345603" y="3783541"/>
            <a:ext cx="336462" cy="358069"/>
          </a:xfrm>
          <a:custGeom>
            <a:avLst/>
            <a:gdLst/>
            <a:ahLst/>
            <a:cxnLst/>
            <a:rect l="l" t="t" r="r" b="b"/>
            <a:pathLst>
              <a:path w="346075" h="368300">
                <a:moveTo>
                  <a:pt x="172974" y="0"/>
                </a:moveTo>
                <a:lnTo>
                  <a:pt x="127088" y="6565"/>
                </a:lnTo>
                <a:lnTo>
                  <a:pt x="85795" y="25089"/>
                </a:lnTo>
                <a:lnTo>
                  <a:pt x="50768" y="53816"/>
                </a:lnTo>
                <a:lnTo>
                  <a:pt x="23678" y="90988"/>
                </a:lnTo>
                <a:lnTo>
                  <a:pt x="6198" y="134849"/>
                </a:lnTo>
                <a:lnTo>
                  <a:pt x="0" y="183642"/>
                </a:lnTo>
                <a:lnTo>
                  <a:pt x="6198" y="232755"/>
                </a:lnTo>
                <a:lnTo>
                  <a:pt x="23678" y="276831"/>
                </a:lnTo>
                <a:lnTo>
                  <a:pt x="50768" y="314134"/>
                </a:lnTo>
                <a:lnTo>
                  <a:pt x="85795" y="342928"/>
                </a:lnTo>
                <a:lnTo>
                  <a:pt x="127088" y="361477"/>
                </a:lnTo>
                <a:lnTo>
                  <a:pt x="172974" y="368046"/>
                </a:lnTo>
                <a:lnTo>
                  <a:pt x="218859" y="361477"/>
                </a:lnTo>
                <a:lnTo>
                  <a:pt x="260152" y="342928"/>
                </a:lnTo>
                <a:lnTo>
                  <a:pt x="295179" y="314134"/>
                </a:lnTo>
                <a:lnTo>
                  <a:pt x="322269" y="276831"/>
                </a:lnTo>
                <a:lnTo>
                  <a:pt x="339749" y="232755"/>
                </a:lnTo>
                <a:lnTo>
                  <a:pt x="345948" y="183642"/>
                </a:lnTo>
                <a:lnTo>
                  <a:pt x="339749" y="134849"/>
                </a:lnTo>
                <a:lnTo>
                  <a:pt x="322269" y="90988"/>
                </a:lnTo>
                <a:lnTo>
                  <a:pt x="295179" y="53816"/>
                </a:lnTo>
                <a:lnTo>
                  <a:pt x="260152" y="25089"/>
                </a:lnTo>
                <a:lnTo>
                  <a:pt x="218859" y="6565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3449567" y="3852440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7</a:t>
            </a:r>
            <a:endParaRPr sz="1458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33046" y="3629448"/>
            <a:ext cx="240153" cy="204964"/>
          </a:xfrm>
          <a:custGeom>
            <a:avLst/>
            <a:gdLst/>
            <a:ahLst/>
            <a:cxnLst/>
            <a:rect l="l" t="t" r="r" b="b"/>
            <a:pathLst>
              <a:path w="247014" h="210820">
                <a:moveTo>
                  <a:pt x="246887" y="0"/>
                </a:moveTo>
                <a:lnTo>
                  <a:pt x="0" y="2103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291398" y="3322003"/>
            <a:ext cx="336462" cy="358687"/>
          </a:xfrm>
          <a:custGeom>
            <a:avLst/>
            <a:gdLst/>
            <a:ahLst/>
            <a:cxnLst/>
            <a:rect l="l" t="t" r="r" b="b"/>
            <a:pathLst>
              <a:path w="346075" h="368935">
                <a:moveTo>
                  <a:pt x="172973" y="0"/>
                </a:moveTo>
                <a:lnTo>
                  <a:pt x="127088" y="6621"/>
                </a:lnTo>
                <a:lnTo>
                  <a:pt x="85795" y="25287"/>
                </a:lnTo>
                <a:lnTo>
                  <a:pt x="50768" y="54197"/>
                </a:lnTo>
                <a:lnTo>
                  <a:pt x="23678" y="91552"/>
                </a:lnTo>
                <a:lnTo>
                  <a:pt x="6198" y="135554"/>
                </a:lnTo>
                <a:lnTo>
                  <a:pt x="0" y="184403"/>
                </a:lnTo>
                <a:lnTo>
                  <a:pt x="6198" y="233517"/>
                </a:lnTo>
                <a:lnTo>
                  <a:pt x="23678" y="277593"/>
                </a:lnTo>
                <a:lnTo>
                  <a:pt x="50768" y="314896"/>
                </a:lnTo>
                <a:lnTo>
                  <a:pt x="85795" y="343690"/>
                </a:lnTo>
                <a:lnTo>
                  <a:pt x="127088" y="362239"/>
                </a:lnTo>
                <a:lnTo>
                  <a:pt x="172973" y="368807"/>
                </a:lnTo>
                <a:lnTo>
                  <a:pt x="218859" y="362239"/>
                </a:lnTo>
                <a:lnTo>
                  <a:pt x="260152" y="343690"/>
                </a:lnTo>
                <a:lnTo>
                  <a:pt x="295179" y="314896"/>
                </a:lnTo>
                <a:lnTo>
                  <a:pt x="322269" y="277593"/>
                </a:lnTo>
                <a:lnTo>
                  <a:pt x="339749" y="233517"/>
                </a:lnTo>
                <a:lnTo>
                  <a:pt x="345947" y="184403"/>
                </a:lnTo>
                <a:lnTo>
                  <a:pt x="339749" y="135554"/>
                </a:lnTo>
                <a:lnTo>
                  <a:pt x="322269" y="91552"/>
                </a:lnTo>
                <a:lnTo>
                  <a:pt x="295179" y="54197"/>
                </a:lnTo>
                <a:lnTo>
                  <a:pt x="260152" y="25287"/>
                </a:lnTo>
                <a:lnTo>
                  <a:pt x="218859" y="6621"/>
                </a:lnTo>
                <a:lnTo>
                  <a:pt x="172973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291398" y="3322003"/>
            <a:ext cx="336462" cy="358687"/>
          </a:xfrm>
          <a:custGeom>
            <a:avLst/>
            <a:gdLst/>
            <a:ahLst/>
            <a:cxnLst/>
            <a:rect l="l" t="t" r="r" b="b"/>
            <a:pathLst>
              <a:path w="346075" h="368935">
                <a:moveTo>
                  <a:pt x="172973" y="0"/>
                </a:moveTo>
                <a:lnTo>
                  <a:pt x="127088" y="6621"/>
                </a:lnTo>
                <a:lnTo>
                  <a:pt x="85795" y="25287"/>
                </a:lnTo>
                <a:lnTo>
                  <a:pt x="50768" y="54197"/>
                </a:lnTo>
                <a:lnTo>
                  <a:pt x="23678" y="91552"/>
                </a:lnTo>
                <a:lnTo>
                  <a:pt x="6198" y="135554"/>
                </a:lnTo>
                <a:lnTo>
                  <a:pt x="0" y="184403"/>
                </a:lnTo>
                <a:lnTo>
                  <a:pt x="6198" y="233517"/>
                </a:lnTo>
                <a:lnTo>
                  <a:pt x="23678" y="277593"/>
                </a:lnTo>
                <a:lnTo>
                  <a:pt x="50768" y="314896"/>
                </a:lnTo>
                <a:lnTo>
                  <a:pt x="85795" y="343690"/>
                </a:lnTo>
                <a:lnTo>
                  <a:pt x="127088" y="362239"/>
                </a:lnTo>
                <a:lnTo>
                  <a:pt x="172973" y="368807"/>
                </a:lnTo>
                <a:lnTo>
                  <a:pt x="218859" y="362239"/>
                </a:lnTo>
                <a:lnTo>
                  <a:pt x="260152" y="343690"/>
                </a:lnTo>
                <a:lnTo>
                  <a:pt x="295179" y="314896"/>
                </a:lnTo>
                <a:lnTo>
                  <a:pt x="322269" y="277593"/>
                </a:lnTo>
                <a:lnTo>
                  <a:pt x="339749" y="233517"/>
                </a:lnTo>
                <a:lnTo>
                  <a:pt x="345947" y="184403"/>
                </a:lnTo>
                <a:lnTo>
                  <a:pt x="339749" y="135554"/>
                </a:lnTo>
                <a:lnTo>
                  <a:pt x="322269" y="91552"/>
                </a:lnTo>
                <a:lnTo>
                  <a:pt x="295179" y="54197"/>
                </a:lnTo>
                <a:lnTo>
                  <a:pt x="260152" y="25287"/>
                </a:lnTo>
                <a:lnTo>
                  <a:pt x="218859" y="6621"/>
                </a:lnTo>
                <a:lnTo>
                  <a:pt x="17297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2396101" y="3391640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3</a:t>
            </a:r>
            <a:endParaRPr sz="1458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79581" y="3014556"/>
            <a:ext cx="527226" cy="358687"/>
          </a:xfrm>
          <a:custGeom>
            <a:avLst/>
            <a:gdLst/>
            <a:ahLst/>
            <a:cxnLst/>
            <a:rect l="l" t="t" r="r" b="b"/>
            <a:pathLst>
              <a:path w="542289" h="368935">
                <a:moveTo>
                  <a:pt x="541782" y="0"/>
                </a:moveTo>
                <a:lnTo>
                  <a:pt x="0" y="36880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818871" y="4295457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973" y="0"/>
                </a:moveTo>
                <a:lnTo>
                  <a:pt x="127088" y="6568"/>
                </a:lnTo>
                <a:lnTo>
                  <a:pt x="85795" y="25117"/>
                </a:lnTo>
                <a:lnTo>
                  <a:pt x="50768" y="53911"/>
                </a:lnTo>
                <a:lnTo>
                  <a:pt x="23678" y="91214"/>
                </a:lnTo>
                <a:lnTo>
                  <a:pt x="6198" y="135290"/>
                </a:lnTo>
                <a:lnTo>
                  <a:pt x="0" y="184403"/>
                </a:lnTo>
                <a:lnTo>
                  <a:pt x="6198" y="233196"/>
                </a:lnTo>
                <a:lnTo>
                  <a:pt x="23678" y="277057"/>
                </a:lnTo>
                <a:lnTo>
                  <a:pt x="50768" y="314229"/>
                </a:lnTo>
                <a:lnTo>
                  <a:pt x="85795" y="342956"/>
                </a:lnTo>
                <a:lnTo>
                  <a:pt x="127088" y="361480"/>
                </a:lnTo>
                <a:lnTo>
                  <a:pt x="172973" y="368045"/>
                </a:lnTo>
                <a:lnTo>
                  <a:pt x="218538" y="361480"/>
                </a:lnTo>
                <a:lnTo>
                  <a:pt x="259616" y="342956"/>
                </a:lnTo>
                <a:lnTo>
                  <a:pt x="294512" y="314229"/>
                </a:lnTo>
                <a:lnTo>
                  <a:pt x="321535" y="277057"/>
                </a:lnTo>
                <a:lnTo>
                  <a:pt x="338991" y="233196"/>
                </a:lnTo>
                <a:lnTo>
                  <a:pt x="345185" y="184403"/>
                </a:lnTo>
                <a:lnTo>
                  <a:pt x="338991" y="135290"/>
                </a:lnTo>
                <a:lnTo>
                  <a:pt x="321535" y="91214"/>
                </a:lnTo>
                <a:lnTo>
                  <a:pt x="294513" y="53911"/>
                </a:lnTo>
                <a:lnTo>
                  <a:pt x="259616" y="25117"/>
                </a:lnTo>
                <a:lnTo>
                  <a:pt x="218538" y="6568"/>
                </a:lnTo>
                <a:lnTo>
                  <a:pt x="17297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106314" y="4090246"/>
            <a:ext cx="287690" cy="256822"/>
          </a:xfrm>
          <a:custGeom>
            <a:avLst/>
            <a:gdLst/>
            <a:ahLst/>
            <a:cxnLst/>
            <a:rect l="l" t="t" r="r" b="b"/>
            <a:pathLst>
              <a:path w="295910" h="264160">
                <a:moveTo>
                  <a:pt x="0" y="263651"/>
                </a:moveTo>
                <a:lnTo>
                  <a:pt x="29565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639838" y="2707851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5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253"/>
                </a:lnTo>
                <a:lnTo>
                  <a:pt x="23480" y="277255"/>
                </a:lnTo>
                <a:lnTo>
                  <a:pt x="50387" y="314610"/>
                </a:lnTo>
                <a:lnTo>
                  <a:pt x="85231" y="343520"/>
                </a:lnTo>
                <a:lnTo>
                  <a:pt x="126382" y="362186"/>
                </a:lnTo>
                <a:lnTo>
                  <a:pt x="172212" y="368808"/>
                </a:lnTo>
                <a:lnTo>
                  <a:pt x="218097" y="362186"/>
                </a:lnTo>
                <a:lnTo>
                  <a:pt x="259390" y="343520"/>
                </a:lnTo>
                <a:lnTo>
                  <a:pt x="294417" y="314610"/>
                </a:lnTo>
                <a:lnTo>
                  <a:pt x="321507" y="277255"/>
                </a:lnTo>
                <a:lnTo>
                  <a:pt x="338987" y="233253"/>
                </a:lnTo>
                <a:lnTo>
                  <a:pt x="345186" y="184403"/>
                </a:lnTo>
                <a:lnTo>
                  <a:pt x="338987" y="135290"/>
                </a:lnTo>
                <a:lnTo>
                  <a:pt x="321507" y="91214"/>
                </a:lnTo>
                <a:lnTo>
                  <a:pt x="294417" y="53911"/>
                </a:lnTo>
                <a:lnTo>
                  <a:pt x="259390" y="25117"/>
                </a:lnTo>
                <a:lnTo>
                  <a:pt x="218097" y="6568"/>
                </a:lnTo>
                <a:lnTo>
                  <a:pt x="172212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639838" y="2707851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5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253"/>
                </a:lnTo>
                <a:lnTo>
                  <a:pt x="23480" y="277255"/>
                </a:lnTo>
                <a:lnTo>
                  <a:pt x="50387" y="314610"/>
                </a:lnTo>
                <a:lnTo>
                  <a:pt x="85231" y="343520"/>
                </a:lnTo>
                <a:lnTo>
                  <a:pt x="126382" y="362186"/>
                </a:lnTo>
                <a:lnTo>
                  <a:pt x="172212" y="368808"/>
                </a:lnTo>
                <a:lnTo>
                  <a:pt x="218097" y="362186"/>
                </a:lnTo>
                <a:lnTo>
                  <a:pt x="259390" y="343520"/>
                </a:lnTo>
                <a:lnTo>
                  <a:pt x="294417" y="314610"/>
                </a:lnTo>
                <a:lnTo>
                  <a:pt x="321507" y="277255"/>
                </a:lnTo>
                <a:lnTo>
                  <a:pt x="338987" y="233253"/>
                </a:lnTo>
                <a:lnTo>
                  <a:pt x="345186" y="184403"/>
                </a:lnTo>
                <a:lnTo>
                  <a:pt x="338987" y="135290"/>
                </a:lnTo>
                <a:lnTo>
                  <a:pt x="321507" y="91214"/>
                </a:lnTo>
                <a:lnTo>
                  <a:pt x="294417" y="53911"/>
                </a:lnTo>
                <a:lnTo>
                  <a:pt x="259390" y="25117"/>
                </a:lnTo>
                <a:lnTo>
                  <a:pt x="218097" y="6568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4691945" y="2776749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15</a:t>
            </a:r>
            <a:endParaRPr sz="1458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06602" y="3322003"/>
            <a:ext cx="335227" cy="358687"/>
          </a:xfrm>
          <a:custGeom>
            <a:avLst/>
            <a:gdLst/>
            <a:ahLst/>
            <a:cxnLst/>
            <a:rect l="l" t="t" r="r" b="b"/>
            <a:pathLst>
              <a:path w="344804" h="368935">
                <a:moveTo>
                  <a:pt x="172212" y="0"/>
                </a:moveTo>
                <a:lnTo>
                  <a:pt x="126382" y="6621"/>
                </a:lnTo>
                <a:lnTo>
                  <a:pt x="85231" y="25287"/>
                </a:lnTo>
                <a:lnTo>
                  <a:pt x="50387" y="54197"/>
                </a:lnTo>
                <a:lnTo>
                  <a:pt x="23480" y="91552"/>
                </a:lnTo>
                <a:lnTo>
                  <a:pt x="6141" y="135554"/>
                </a:lnTo>
                <a:lnTo>
                  <a:pt x="0" y="184403"/>
                </a:lnTo>
                <a:lnTo>
                  <a:pt x="6141" y="233517"/>
                </a:lnTo>
                <a:lnTo>
                  <a:pt x="23480" y="277593"/>
                </a:lnTo>
                <a:lnTo>
                  <a:pt x="50387" y="314896"/>
                </a:lnTo>
                <a:lnTo>
                  <a:pt x="85231" y="343690"/>
                </a:lnTo>
                <a:lnTo>
                  <a:pt x="126382" y="362239"/>
                </a:lnTo>
                <a:lnTo>
                  <a:pt x="172212" y="368807"/>
                </a:lnTo>
                <a:lnTo>
                  <a:pt x="218041" y="362239"/>
                </a:lnTo>
                <a:lnTo>
                  <a:pt x="259192" y="343690"/>
                </a:lnTo>
                <a:lnTo>
                  <a:pt x="294036" y="314896"/>
                </a:lnTo>
                <a:lnTo>
                  <a:pt x="320943" y="277593"/>
                </a:lnTo>
                <a:lnTo>
                  <a:pt x="338282" y="233517"/>
                </a:lnTo>
                <a:lnTo>
                  <a:pt x="344424" y="184403"/>
                </a:lnTo>
                <a:lnTo>
                  <a:pt x="338282" y="135554"/>
                </a:lnTo>
                <a:lnTo>
                  <a:pt x="320943" y="91552"/>
                </a:lnTo>
                <a:lnTo>
                  <a:pt x="294036" y="54197"/>
                </a:lnTo>
                <a:lnTo>
                  <a:pt x="259192" y="25287"/>
                </a:lnTo>
                <a:lnTo>
                  <a:pt x="218041" y="6621"/>
                </a:lnTo>
                <a:lnTo>
                  <a:pt x="1722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406602" y="3322003"/>
            <a:ext cx="335227" cy="358687"/>
          </a:xfrm>
          <a:custGeom>
            <a:avLst/>
            <a:gdLst/>
            <a:ahLst/>
            <a:cxnLst/>
            <a:rect l="l" t="t" r="r" b="b"/>
            <a:pathLst>
              <a:path w="344804" h="368935">
                <a:moveTo>
                  <a:pt x="172212" y="0"/>
                </a:moveTo>
                <a:lnTo>
                  <a:pt x="126382" y="6621"/>
                </a:lnTo>
                <a:lnTo>
                  <a:pt x="85231" y="25287"/>
                </a:lnTo>
                <a:lnTo>
                  <a:pt x="50387" y="54197"/>
                </a:lnTo>
                <a:lnTo>
                  <a:pt x="23480" y="91552"/>
                </a:lnTo>
                <a:lnTo>
                  <a:pt x="6141" y="135554"/>
                </a:lnTo>
                <a:lnTo>
                  <a:pt x="0" y="184403"/>
                </a:lnTo>
                <a:lnTo>
                  <a:pt x="6141" y="233517"/>
                </a:lnTo>
                <a:lnTo>
                  <a:pt x="23480" y="277593"/>
                </a:lnTo>
                <a:lnTo>
                  <a:pt x="50387" y="314896"/>
                </a:lnTo>
                <a:lnTo>
                  <a:pt x="85231" y="343690"/>
                </a:lnTo>
                <a:lnTo>
                  <a:pt x="126382" y="362239"/>
                </a:lnTo>
                <a:lnTo>
                  <a:pt x="172212" y="368807"/>
                </a:lnTo>
                <a:lnTo>
                  <a:pt x="218041" y="362239"/>
                </a:lnTo>
                <a:lnTo>
                  <a:pt x="259192" y="343690"/>
                </a:lnTo>
                <a:lnTo>
                  <a:pt x="294036" y="314896"/>
                </a:lnTo>
                <a:lnTo>
                  <a:pt x="320943" y="277593"/>
                </a:lnTo>
                <a:lnTo>
                  <a:pt x="338282" y="233517"/>
                </a:lnTo>
                <a:lnTo>
                  <a:pt x="344424" y="184403"/>
                </a:lnTo>
                <a:lnTo>
                  <a:pt x="338282" y="135554"/>
                </a:lnTo>
                <a:lnTo>
                  <a:pt x="320943" y="91552"/>
                </a:lnTo>
                <a:lnTo>
                  <a:pt x="294036" y="54197"/>
                </a:lnTo>
                <a:lnTo>
                  <a:pt x="259192" y="25287"/>
                </a:lnTo>
                <a:lnTo>
                  <a:pt x="218041" y="6621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5458708" y="3391640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18</a:t>
            </a:r>
            <a:endParaRPr sz="1458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27282" y="3014556"/>
            <a:ext cx="527226" cy="358687"/>
          </a:xfrm>
          <a:custGeom>
            <a:avLst/>
            <a:gdLst/>
            <a:ahLst/>
            <a:cxnLst/>
            <a:rect l="l" t="t" r="r" b="b"/>
            <a:pathLst>
              <a:path w="542289" h="368935">
                <a:moveTo>
                  <a:pt x="0" y="0"/>
                </a:moveTo>
                <a:lnTo>
                  <a:pt x="541782" y="36880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927282" y="3783541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212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2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2" y="368046"/>
                </a:lnTo>
                <a:lnTo>
                  <a:pt x="218097" y="361477"/>
                </a:lnTo>
                <a:lnTo>
                  <a:pt x="259390" y="342928"/>
                </a:lnTo>
                <a:lnTo>
                  <a:pt x="294417" y="314134"/>
                </a:lnTo>
                <a:lnTo>
                  <a:pt x="321507" y="276831"/>
                </a:lnTo>
                <a:lnTo>
                  <a:pt x="338987" y="232755"/>
                </a:lnTo>
                <a:lnTo>
                  <a:pt x="345186" y="183642"/>
                </a:lnTo>
                <a:lnTo>
                  <a:pt x="338987" y="134849"/>
                </a:lnTo>
                <a:lnTo>
                  <a:pt x="321507" y="90988"/>
                </a:lnTo>
                <a:lnTo>
                  <a:pt x="294417" y="53816"/>
                </a:lnTo>
                <a:lnTo>
                  <a:pt x="259390" y="25089"/>
                </a:lnTo>
                <a:lnTo>
                  <a:pt x="218097" y="6565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4979387" y="3852440"/>
            <a:ext cx="23398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" dirty="0">
                <a:latin typeface="Arial"/>
                <a:cs typeface="Arial"/>
              </a:rPr>
              <a:t>16</a:t>
            </a:r>
            <a:endParaRPr sz="1458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14725" y="3629448"/>
            <a:ext cx="239535" cy="204964"/>
          </a:xfrm>
          <a:custGeom>
            <a:avLst/>
            <a:gdLst/>
            <a:ahLst/>
            <a:cxnLst/>
            <a:rect l="l" t="t" r="r" b="b"/>
            <a:pathLst>
              <a:path w="246379" h="210820">
                <a:moveTo>
                  <a:pt x="246126" y="0"/>
                </a:moveTo>
                <a:lnTo>
                  <a:pt x="0" y="2103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885921" y="3783541"/>
            <a:ext cx="335227" cy="358069"/>
          </a:xfrm>
          <a:custGeom>
            <a:avLst/>
            <a:gdLst/>
            <a:ahLst/>
            <a:cxnLst/>
            <a:rect l="l" t="t" r="r" b="b"/>
            <a:pathLst>
              <a:path w="344804" h="368300">
                <a:moveTo>
                  <a:pt x="172212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2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2" y="368046"/>
                </a:lnTo>
                <a:lnTo>
                  <a:pt x="218041" y="361477"/>
                </a:lnTo>
                <a:lnTo>
                  <a:pt x="259192" y="342928"/>
                </a:lnTo>
                <a:lnTo>
                  <a:pt x="294036" y="314134"/>
                </a:lnTo>
                <a:lnTo>
                  <a:pt x="320943" y="276831"/>
                </a:lnTo>
                <a:lnTo>
                  <a:pt x="338282" y="232755"/>
                </a:lnTo>
                <a:lnTo>
                  <a:pt x="344424" y="183642"/>
                </a:lnTo>
                <a:lnTo>
                  <a:pt x="338282" y="134849"/>
                </a:lnTo>
                <a:lnTo>
                  <a:pt x="320943" y="90988"/>
                </a:lnTo>
                <a:lnTo>
                  <a:pt x="294036" y="53816"/>
                </a:lnTo>
                <a:lnTo>
                  <a:pt x="259192" y="25089"/>
                </a:lnTo>
                <a:lnTo>
                  <a:pt x="218041" y="6565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5938027" y="3852440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20</a:t>
            </a:r>
            <a:endParaRPr sz="1458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694046" y="3629448"/>
            <a:ext cx="239535" cy="204964"/>
          </a:xfrm>
          <a:custGeom>
            <a:avLst/>
            <a:gdLst/>
            <a:ahLst/>
            <a:cxnLst/>
            <a:rect l="l" t="t" r="r" b="b"/>
            <a:pathLst>
              <a:path w="246379" h="210820">
                <a:moveTo>
                  <a:pt x="0" y="0"/>
                </a:moveTo>
                <a:lnTo>
                  <a:pt x="246125" y="2103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5454015" y="4295457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973" y="0"/>
                </a:moveTo>
                <a:lnTo>
                  <a:pt x="127088" y="6568"/>
                </a:lnTo>
                <a:lnTo>
                  <a:pt x="85795" y="25117"/>
                </a:lnTo>
                <a:lnTo>
                  <a:pt x="50768" y="53911"/>
                </a:lnTo>
                <a:lnTo>
                  <a:pt x="23678" y="91214"/>
                </a:lnTo>
                <a:lnTo>
                  <a:pt x="6198" y="135290"/>
                </a:lnTo>
                <a:lnTo>
                  <a:pt x="0" y="184403"/>
                </a:lnTo>
                <a:lnTo>
                  <a:pt x="6198" y="233196"/>
                </a:lnTo>
                <a:lnTo>
                  <a:pt x="23678" y="277057"/>
                </a:lnTo>
                <a:lnTo>
                  <a:pt x="50768" y="314229"/>
                </a:lnTo>
                <a:lnTo>
                  <a:pt x="85795" y="342956"/>
                </a:lnTo>
                <a:lnTo>
                  <a:pt x="127088" y="361480"/>
                </a:lnTo>
                <a:lnTo>
                  <a:pt x="172973" y="368045"/>
                </a:lnTo>
                <a:lnTo>
                  <a:pt x="218803" y="361480"/>
                </a:lnTo>
                <a:lnTo>
                  <a:pt x="259954" y="342956"/>
                </a:lnTo>
                <a:lnTo>
                  <a:pt x="294798" y="314229"/>
                </a:lnTo>
                <a:lnTo>
                  <a:pt x="321705" y="277057"/>
                </a:lnTo>
                <a:lnTo>
                  <a:pt x="339044" y="233196"/>
                </a:lnTo>
                <a:lnTo>
                  <a:pt x="345185" y="184403"/>
                </a:lnTo>
                <a:lnTo>
                  <a:pt x="339044" y="135290"/>
                </a:lnTo>
                <a:lnTo>
                  <a:pt x="321705" y="91214"/>
                </a:lnTo>
                <a:lnTo>
                  <a:pt x="294798" y="53911"/>
                </a:lnTo>
                <a:lnTo>
                  <a:pt x="259954" y="25117"/>
                </a:lnTo>
                <a:lnTo>
                  <a:pt x="218803" y="6568"/>
                </a:lnTo>
                <a:lnTo>
                  <a:pt x="17297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5506121" y="4364355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17</a:t>
            </a:r>
            <a:endParaRPr sz="1458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214725" y="4090246"/>
            <a:ext cx="287690" cy="256822"/>
          </a:xfrm>
          <a:custGeom>
            <a:avLst/>
            <a:gdLst/>
            <a:ahLst/>
            <a:cxnLst/>
            <a:rect l="l" t="t" r="r" b="b"/>
            <a:pathLst>
              <a:path w="295910" h="264160">
                <a:moveTo>
                  <a:pt x="295656" y="263651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562668" y="2313728"/>
            <a:ext cx="981604" cy="70379"/>
          </a:xfrm>
          <a:custGeom>
            <a:avLst/>
            <a:gdLst/>
            <a:ahLst/>
            <a:cxnLst/>
            <a:rect l="l" t="t" r="r" b="b"/>
            <a:pathLst>
              <a:path w="1009650" h="72389">
                <a:moveTo>
                  <a:pt x="23621" y="12192"/>
                </a:moveTo>
                <a:lnTo>
                  <a:pt x="0" y="35813"/>
                </a:lnTo>
                <a:lnTo>
                  <a:pt x="23621" y="60198"/>
                </a:lnTo>
                <a:lnTo>
                  <a:pt x="44957" y="38861"/>
                </a:lnTo>
                <a:lnTo>
                  <a:pt x="23621" y="38861"/>
                </a:lnTo>
                <a:lnTo>
                  <a:pt x="22097" y="38100"/>
                </a:lnTo>
                <a:lnTo>
                  <a:pt x="20574" y="35813"/>
                </a:lnTo>
                <a:lnTo>
                  <a:pt x="22097" y="34289"/>
                </a:lnTo>
                <a:lnTo>
                  <a:pt x="23621" y="33527"/>
                </a:lnTo>
                <a:lnTo>
                  <a:pt x="45646" y="33527"/>
                </a:lnTo>
                <a:lnTo>
                  <a:pt x="23621" y="12192"/>
                </a:lnTo>
                <a:close/>
              </a:path>
              <a:path w="1009650" h="72389">
                <a:moveTo>
                  <a:pt x="41909" y="33527"/>
                </a:moveTo>
                <a:lnTo>
                  <a:pt x="23621" y="33527"/>
                </a:lnTo>
                <a:lnTo>
                  <a:pt x="22097" y="34289"/>
                </a:lnTo>
                <a:lnTo>
                  <a:pt x="20574" y="35813"/>
                </a:lnTo>
                <a:lnTo>
                  <a:pt x="22097" y="38100"/>
                </a:lnTo>
                <a:lnTo>
                  <a:pt x="23621" y="38861"/>
                </a:lnTo>
                <a:lnTo>
                  <a:pt x="41909" y="38861"/>
                </a:lnTo>
                <a:lnTo>
                  <a:pt x="43433" y="38100"/>
                </a:lnTo>
                <a:lnTo>
                  <a:pt x="44957" y="35813"/>
                </a:lnTo>
                <a:lnTo>
                  <a:pt x="43433" y="34289"/>
                </a:lnTo>
                <a:lnTo>
                  <a:pt x="41909" y="33527"/>
                </a:lnTo>
                <a:close/>
              </a:path>
              <a:path w="1009650" h="72389">
                <a:moveTo>
                  <a:pt x="45646" y="33527"/>
                </a:moveTo>
                <a:lnTo>
                  <a:pt x="41909" y="33527"/>
                </a:lnTo>
                <a:lnTo>
                  <a:pt x="43433" y="34289"/>
                </a:lnTo>
                <a:lnTo>
                  <a:pt x="44957" y="35813"/>
                </a:lnTo>
                <a:lnTo>
                  <a:pt x="43433" y="38100"/>
                </a:lnTo>
                <a:lnTo>
                  <a:pt x="41909" y="38861"/>
                </a:lnTo>
                <a:lnTo>
                  <a:pt x="44957" y="38861"/>
                </a:lnTo>
                <a:lnTo>
                  <a:pt x="48005" y="35813"/>
                </a:lnTo>
                <a:lnTo>
                  <a:pt x="45646" y="33527"/>
                </a:lnTo>
                <a:close/>
              </a:path>
              <a:path w="1009650" h="72389">
                <a:moveTo>
                  <a:pt x="83819" y="33527"/>
                </a:moveTo>
                <a:lnTo>
                  <a:pt x="65531" y="33527"/>
                </a:lnTo>
                <a:lnTo>
                  <a:pt x="63245" y="34289"/>
                </a:lnTo>
                <a:lnTo>
                  <a:pt x="62483" y="35813"/>
                </a:lnTo>
                <a:lnTo>
                  <a:pt x="63245" y="38100"/>
                </a:lnTo>
                <a:lnTo>
                  <a:pt x="65531" y="38861"/>
                </a:lnTo>
                <a:lnTo>
                  <a:pt x="83819" y="38861"/>
                </a:lnTo>
                <a:lnTo>
                  <a:pt x="85343" y="38100"/>
                </a:lnTo>
                <a:lnTo>
                  <a:pt x="86867" y="35813"/>
                </a:lnTo>
                <a:lnTo>
                  <a:pt x="85343" y="34289"/>
                </a:lnTo>
                <a:lnTo>
                  <a:pt x="83819" y="33527"/>
                </a:lnTo>
                <a:close/>
              </a:path>
              <a:path w="1009650" h="72389">
                <a:moveTo>
                  <a:pt x="124967" y="33527"/>
                </a:moveTo>
                <a:lnTo>
                  <a:pt x="107441" y="33527"/>
                </a:lnTo>
                <a:lnTo>
                  <a:pt x="105155" y="34289"/>
                </a:lnTo>
                <a:lnTo>
                  <a:pt x="104393" y="35813"/>
                </a:lnTo>
                <a:lnTo>
                  <a:pt x="105155" y="38100"/>
                </a:lnTo>
                <a:lnTo>
                  <a:pt x="107441" y="38861"/>
                </a:lnTo>
                <a:lnTo>
                  <a:pt x="124967" y="38861"/>
                </a:lnTo>
                <a:lnTo>
                  <a:pt x="127253" y="38100"/>
                </a:lnTo>
                <a:lnTo>
                  <a:pt x="128015" y="35813"/>
                </a:lnTo>
                <a:lnTo>
                  <a:pt x="127253" y="34289"/>
                </a:lnTo>
                <a:lnTo>
                  <a:pt x="124967" y="33527"/>
                </a:lnTo>
                <a:close/>
              </a:path>
              <a:path w="1009650" h="72389">
                <a:moveTo>
                  <a:pt x="166877" y="33527"/>
                </a:moveTo>
                <a:lnTo>
                  <a:pt x="149351" y="33527"/>
                </a:lnTo>
                <a:lnTo>
                  <a:pt x="147065" y="34289"/>
                </a:lnTo>
                <a:lnTo>
                  <a:pt x="146303" y="35813"/>
                </a:lnTo>
                <a:lnTo>
                  <a:pt x="147065" y="38100"/>
                </a:lnTo>
                <a:lnTo>
                  <a:pt x="149351" y="38861"/>
                </a:lnTo>
                <a:lnTo>
                  <a:pt x="166877" y="38861"/>
                </a:lnTo>
                <a:lnTo>
                  <a:pt x="169163" y="38100"/>
                </a:lnTo>
                <a:lnTo>
                  <a:pt x="169925" y="35813"/>
                </a:lnTo>
                <a:lnTo>
                  <a:pt x="169163" y="34289"/>
                </a:lnTo>
                <a:lnTo>
                  <a:pt x="166877" y="33527"/>
                </a:lnTo>
                <a:close/>
              </a:path>
              <a:path w="1009650" h="72389">
                <a:moveTo>
                  <a:pt x="208787" y="33527"/>
                </a:moveTo>
                <a:lnTo>
                  <a:pt x="191262" y="33527"/>
                </a:lnTo>
                <a:lnTo>
                  <a:pt x="188975" y="34289"/>
                </a:lnTo>
                <a:lnTo>
                  <a:pt x="188213" y="35813"/>
                </a:lnTo>
                <a:lnTo>
                  <a:pt x="188975" y="38100"/>
                </a:lnTo>
                <a:lnTo>
                  <a:pt x="191262" y="38861"/>
                </a:lnTo>
                <a:lnTo>
                  <a:pt x="208787" y="38861"/>
                </a:lnTo>
                <a:lnTo>
                  <a:pt x="211074" y="38100"/>
                </a:lnTo>
                <a:lnTo>
                  <a:pt x="211836" y="35813"/>
                </a:lnTo>
                <a:lnTo>
                  <a:pt x="211074" y="34289"/>
                </a:lnTo>
                <a:lnTo>
                  <a:pt x="208787" y="33527"/>
                </a:lnTo>
                <a:close/>
              </a:path>
              <a:path w="1009650" h="72389">
                <a:moveTo>
                  <a:pt x="250697" y="33527"/>
                </a:moveTo>
                <a:lnTo>
                  <a:pt x="233171" y="33527"/>
                </a:lnTo>
                <a:lnTo>
                  <a:pt x="230886" y="34289"/>
                </a:lnTo>
                <a:lnTo>
                  <a:pt x="230124" y="35813"/>
                </a:lnTo>
                <a:lnTo>
                  <a:pt x="230886" y="38100"/>
                </a:lnTo>
                <a:lnTo>
                  <a:pt x="233171" y="38861"/>
                </a:lnTo>
                <a:lnTo>
                  <a:pt x="250697" y="38861"/>
                </a:lnTo>
                <a:lnTo>
                  <a:pt x="252983" y="38100"/>
                </a:lnTo>
                <a:lnTo>
                  <a:pt x="253745" y="35813"/>
                </a:lnTo>
                <a:lnTo>
                  <a:pt x="252983" y="34289"/>
                </a:lnTo>
                <a:lnTo>
                  <a:pt x="250697" y="33527"/>
                </a:lnTo>
                <a:close/>
              </a:path>
              <a:path w="1009650" h="72389">
                <a:moveTo>
                  <a:pt x="292607" y="33527"/>
                </a:moveTo>
                <a:lnTo>
                  <a:pt x="274319" y="33527"/>
                </a:lnTo>
                <a:lnTo>
                  <a:pt x="272795" y="34289"/>
                </a:lnTo>
                <a:lnTo>
                  <a:pt x="272033" y="35813"/>
                </a:lnTo>
                <a:lnTo>
                  <a:pt x="272795" y="38100"/>
                </a:lnTo>
                <a:lnTo>
                  <a:pt x="274319" y="38861"/>
                </a:lnTo>
                <a:lnTo>
                  <a:pt x="292607" y="38861"/>
                </a:lnTo>
                <a:lnTo>
                  <a:pt x="294893" y="38100"/>
                </a:lnTo>
                <a:lnTo>
                  <a:pt x="295655" y="35813"/>
                </a:lnTo>
                <a:lnTo>
                  <a:pt x="294893" y="34289"/>
                </a:lnTo>
                <a:lnTo>
                  <a:pt x="292607" y="33527"/>
                </a:lnTo>
                <a:close/>
              </a:path>
              <a:path w="1009650" h="72389">
                <a:moveTo>
                  <a:pt x="334517" y="33527"/>
                </a:moveTo>
                <a:lnTo>
                  <a:pt x="316229" y="33527"/>
                </a:lnTo>
                <a:lnTo>
                  <a:pt x="314705" y="34289"/>
                </a:lnTo>
                <a:lnTo>
                  <a:pt x="313181" y="35813"/>
                </a:lnTo>
                <a:lnTo>
                  <a:pt x="314705" y="38100"/>
                </a:lnTo>
                <a:lnTo>
                  <a:pt x="316229" y="38861"/>
                </a:lnTo>
                <a:lnTo>
                  <a:pt x="334517" y="38861"/>
                </a:lnTo>
                <a:lnTo>
                  <a:pt x="336803" y="38100"/>
                </a:lnTo>
                <a:lnTo>
                  <a:pt x="337565" y="35813"/>
                </a:lnTo>
                <a:lnTo>
                  <a:pt x="336803" y="34289"/>
                </a:lnTo>
                <a:lnTo>
                  <a:pt x="334517" y="33527"/>
                </a:lnTo>
                <a:close/>
              </a:path>
              <a:path w="1009650" h="72389">
                <a:moveTo>
                  <a:pt x="376427" y="33527"/>
                </a:moveTo>
                <a:lnTo>
                  <a:pt x="358139" y="33527"/>
                </a:lnTo>
                <a:lnTo>
                  <a:pt x="356615" y="34289"/>
                </a:lnTo>
                <a:lnTo>
                  <a:pt x="355091" y="35813"/>
                </a:lnTo>
                <a:lnTo>
                  <a:pt x="356615" y="38100"/>
                </a:lnTo>
                <a:lnTo>
                  <a:pt x="358139" y="38861"/>
                </a:lnTo>
                <a:lnTo>
                  <a:pt x="376427" y="38861"/>
                </a:lnTo>
                <a:lnTo>
                  <a:pt x="378713" y="38100"/>
                </a:lnTo>
                <a:lnTo>
                  <a:pt x="379475" y="35813"/>
                </a:lnTo>
                <a:lnTo>
                  <a:pt x="378713" y="34289"/>
                </a:lnTo>
                <a:lnTo>
                  <a:pt x="376427" y="33527"/>
                </a:lnTo>
                <a:close/>
              </a:path>
              <a:path w="1009650" h="72389">
                <a:moveTo>
                  <a:pt x="418338" y="33527"/>
                </a:moveTo>
                <a:lnTo>
                  <a:pt x="400050" y="33527"/>
                </a:lnTo>
                <a:lnTo>
                  <a:pt x="397763" y="34289"/>
                </a:lnTo>
                <a:lnTo>
                  <a:pt x="397001" y="35813"/>
                </a:lnTo>
                <a:lnTo>
                  <a:pt x="397763" y="38100"/>
                </a:lnTo>
                <a:lnTo>
                  <a:pt x="400050" y="38861"/>
                </a:lnTo>
                <a:lnTo>
                  <a:pt x="418338" y="38861"/>
                </a:lnTo>
                <a:lnTo>
                  <a:pt x="419862" y="38100"/>
                </a:lnTo>
                <a:lnTo>
                  <a:pt x="421386" y="35813"/>
                </a:lnTo>
                <a:lnTo>
                  <a:pt x="419862" y="34289"/>
                </a:lnTo>
                <a:lnTo>
                  <a:pt x="418338" y="33527"/>
                </a:lnTo>
                <a:close/>
              </a:path>
              <a:path w="1009650" h="72389">
                <a:moveTo>
                  <a:pt x="460247" y="33527"/>
                </a:moveTo>
                <a:lnTo>
                  <a:pt x="441959" y="33527"/>
                </a:lnTo>
                <a:lnTo>
                  <a:pt x="439674" y="34289"/>
                </a:lnTo>
                <a:lnTo>
                  <a:pt x="438912" y="35813"/>
                </a:lnTo>
                <a:lnTo>
                  <a:pt x="439674" y="38100"/>
                </a:lnTo>
                <a:lnTo>
                  <a:pt x="441959" y="38861"/>
                </a:lnTo>
                <a:lnTo>
                  <a:pt x="460247" y="38861"/>
                </a:lnTo>
                <a:lnTo>
                  <a:pt x="461771" y="38100"/>
                </a:lnTo>
                <a:lnTo>
                  <a:pt x="462533" y="35813"/>
                </a:lnTo>
                <a:lnTo>
                  <a:pt x="461771" y="34289"/>
                </a:lnTo>
                <a:lnTo>
                  <a:pt x="460247" y="33527"/>
                </a:lnTo>
                <a:close/>
              </a:path>
              <a:path w="1009650" h="72389">
                <a:moveTo>
                  <a:pt x="501395" y="33527"/>
                </a:moveTo>
                <a:lnTo>
                  <a:pt x="483869" y="33527"/>
                </a:lnTo>
                <a:lnTo>
                  <a:pt x="481583" y="34289"/>
                </a:lnTo>
                <a:lnTo>
                  <a:pt x="480821" y="35813"/>
                </a:lnTo>
                <a:lnTo>
                  <a:pt x="481583" y="38100"/>
                </a:lnTo>
                <a:lnTo>
                  <a:pt x="483869" y="38861"/>
                </a:lnTo>
                <a:lnTo>
                  <a:pt x="501395" y="38861"/>
                </a:lnTo>
                <a:lnTo>
                  <a:pt x="503681" y="38100"/>
                </a:lnTo>
                <a:lnTo>
                  <a:pt x="504443" y="35813"/>
                </a:lnTo>
                <a:lnTo>
                  <a:pt x="503681" y="34289"/>
                </a:lnTo>
                <a:lnTo>
                  <a:pt x="501395" y="33527"/>
                </a:lnTo>
                <a:close/>
              </a:path>
              <a:path w="1009650" h="72389">
                <a:moveTo>
                  <a:pt x="543305" y="33527"/>
                </a:moveTo>
                <a:lnTo>
                  <a:pt x="525779" y="33527"/>
                </a:lnTo>
                <a:lnTo>
                  <a:pt x="523493" y="34289"/>
                </a:lnTo>
                <a:lnTo>
                  <a:pt x="522731" y="35813"/>
                </a:lnTo>
                <a:lnTo>
                  <a:pt x="523493" y="38100"/>
                </a:lnTo>
                <a:lnTo>
                  <a:pt x="525779" y="38861"/>
                </a:lnTo>
                <a:lnTo>
                  <a:pt x="543305" y="38861"/>
                </a:lnTo>
                <a:lnTo>
                  <a:pt x="545591" y="38100"/>
                </a:lnTo>
                <a:lnTo>
                  <a:pt x="546353" y="35813"/>
                </a:lnTo>
                <a:lnTo>
                  <a:pt x="545591" y="34289"/>
                </a:lnTo>
                <a:lnTo>
                  <a:pt x="543305" y="33527"/>
                </a:lnTo>
                <a:close/>
              </a:path>
              <a:path w="1009650" h="72389">
                <a:moveTo>
                  <a:pt x="585215" y="33527"/>
                </a:moveTo>
                <a:lnTo>
                  <a:pt x="567689" y="33527"/>
                </a:lnTo>
                <a:lnTo>
                  <a:pt x="565403" y="34289"/>
                </a:lnTo>
                <a:lnTo>
                  <a:pt x="564641" y="35813"/>
                </a:lnTo>
                <a:lnTo>
                  <a:pt x="565403" y="38100"/>
                </a:lnTo>
                <a:lnTo>
                  <a:pt x="567689" y="38861"/>
                </a:lnTo>
                <a:lnTo>
                  <a:pt x="585215" y="38861"/>
                </a:lnTo>
                <a:lnTo>
                  <a:pt x="587501" y="38100"/>
                </a:lnTo>
                <a:lnTo>
                  <a:pt x="588263" y="35813"/>
                </a:lnTo>
                <a:lnTo>
                  <a:pt x="587501" y="34289"/>
                </a:lnTo>
                <a:lnTo>
                  <a:pt x="585215" y="33527"/>
                </a:lnTo>
                <a:close/>
              </a:path>
              <a:path w="1009650" h="72389">
                <a:moveTo>
                  <a:pt x="627126" y="33527"/>
                </a:moveTo>
                <a:lnTo>
                  <a:pt x="609600" y="33527"/>
                </a:lnTo>
                <a:lnTo>
                  <a:pt x="607313" y="34289"/>
                </a:lnTo>
                <a:lnTo>
                  <a:pt x="606551" y="35813"/>
                </a:lnTo>
                <a:lnTo>
                  <a:pt x="607313" y="38100"/>
                </a:lnTo>
                <a:lnTo>
                  <a:pt x="609600" y="38861"/>
                </a:lnTo>
                <a:lnTo>
                  <a:pt x="627126" y="38861"/>
                </a:lnTo>
                <a:lnTo>
                  <a:pt x="629412" y="38100"/>
                </a:lnTo>
                <a:lnTo>
                  <a:pt x="630174" y="35813"/>
                </a:lnTo>
                <a:lnTo>
                  <a:pt x="629412" y="34289"/>
                </a:lnTo>
                <a:lnTo>
                  <a:pt x="627126" y="33527"/>
                </a:lnTo>
                <a:close/>
              </a:path>
              <a:path w="1009650" h="72389">
                <a:moveTo>
                  <a:pt x="669036" y="33527"/>
                </a:moveTo>
                <a:lnTo>
                  <a:pt x="650747" y="33527"/>
                </a:lnTo>
                <a:lnTo>
                  <a:pt x="649224" y="34289"/>
                </a:lnTo>
                <a:lnTo>
                  <a:pt x="647700" y="35813"/>
                </a:lnTo>
                <a:lnTo>
                  <a:pt x="649224" y="38100"/>
                </a:lnTo>
                <a:lnTo>
                  <a:pt x="650747" y="38861"/>
                </a:lnTo>
                <a:lnTo>
                  <a:pt x="669036" y="38861"/>
                </a:lnTo>
                <a:lnTo>
                  <a:pt x="671321" y="38100"/>
                </a:lnTo>
                <a:lnTo>
                  <a:pt x="672083" y="35813"/>
                </a:lnTo>
                <a:lnTo>
                  <a:pt x="671321" y="34289"/>
                </a:lnTo>
                <a:lnTo>
                  <a:pt x="669036" y="33527"/>
                </a:lnTo>
                <a:close/>
              </a:path>
              <a:path w="1009650" h="72389">
                <a:moveTo>
                  <a:pt x="710945" y="33527"/>
                </a:moveTo>
                <a:lnTo>
                  <a:pt x="692657" y="33527"/>
                </a:lnTo>
                <a:lnTo>
                  <a:pt x="691133" y="34289"/>
                </a:lnTo>
                <a:lnTo>
                  <a:pt x="689609" y="35813"/>
                </a:lnTo>
                <a:lnTo>
                  <a:pt x="691133" y="38100"/>
                </a:lnTo>
                <a:lnTo>
                  <a:pt x="692657" y="38861"/>
                </a:lnTo>
                <a:lnTo>
                  <a:pt x="710945" y="38861"/>
                </a:lnTo>
                <a:lnTo>
                  <a:pt x="713231" y="38100"/>
                </a:lnTo>
                <a:lnTo>
                  <a:pt x="713993" y="35813"/>
                </a:lnTo>
                <a:lnTo>
                  <a:pt x="713231" y="34289"/>
                </a:lnTo>
                <a:lnTo>
                  <a:pt x="710945" y="33527"/>
                </a:lnTo>
                <a:close/>
              </a:path>
              <a:path w="1009650" h="72389">
                <a:moveTo>
                  <a:pt x="752855" y="33527"/>
                </a:moveTo>
                <a:lnTo>
                  <a:pt x="734567" y="33527"/>
                </a:lnTo>
                <a:lnTo>
                  <a:pt x="733043" y="34289"/>
                </a:lnTo>
                <a:lnTo>
                  <a:pt x="731519" y="35813"/>
                </a:lnTo>
                <a:lnTo>
                  <a:pt x="733043" y="38100"/>
                </a:lnTo>
                <a:lnTo>
                  <a:pt x="734567" y="38861"/>
                </a:lnTo>
                <a:lnTo>
                  <a:pt x="752855" y="38861"/>
                </a:lnTo>
                <a:lnTo>
                  <a:pt x="754379" y="38100"/>
                </a:lnTo>
                <a:lnTo>
                  <a:pt x="755903" y="35813"/>
                </a:lnTo>
                <a:lnTo>
                  <a:pt x="754379" y="34289"/>
                </a:lnTo>
                <a:lnTo>
                  <a:pt x="752855" y="33527"/>
                </a:lnTo>
                <a:close/>
              </a:path>
              <a:path w="1009650" h="72389">
                <a:moveTo>
                  <a:pt x="794765" y="33527"/>
                </a:moveTo>
                <a:lnTo>
                  <a:pt x="776477" y="33527"/>
                </a:lnTo>
                <a:lnTo>
                  <a:pt x="774191" y="34289"/>
                </a:lnTo>
                <a:lnTo>
                  <a:pt x="773429" y="35813"/>
                </a:lnTo>
                <a:lnTo>
                  <a:pt x="774191" y="38100"/>
                </a:lnTo>
                <a:lnTo>
                  <a:pt x="776477" y="38861"/>
                </a:lnTo>
                <a:lnTo>
                  <a:pt x="794765" y="38861"/>
                </a:lnTo>
                <a:lnTo>
                  <a:pt x="796289" y="38100"/>
                </a:lnTo>
                <a:lnTo>
                  <a:pt x="797051" y="35813"/>
                </a:lnTo>
                <a:lnTo>
                  <a:pt x="796289" y="34289"/>
                </a:lnTo>
                <a:lnTo>
                  <a:pt x="794765" y="33527"/>
                </a:lnTo>
                <a:close/>
              </a:path>
              <a:path w="1009650" h="72389">
                <a:moveTo>
                  <a:pt x="835913" y="33527"/>
                </a:moveTo>
                <a:lnTo>
                  <a:pt x="818388" y="33527"/>
                </a:lnTo>
                <a:lnTo>
                  <a:pt x="816101" y="34289"/>
                </a:lnTo>
                <a:lnTo>
                  <a:pt x="815339" y="35813"/>
                </a:lnTo>
                <a:lnTo>
                  <a:pt x="816101" y="38100"/>
                </a:lnTo>
                <a:lnTo>
                  <a:pt x="818388" y="38861"/>
                </a:lnTo>
                <a:lnTo>
                  <a:pt x="835913" y="38861"/>
                </a:lnTo>
                <a:lnTo>
                  <a:pt x="838200" y="38100"/>
                </a:lnTo>
                <a:lnTo>
                  <a:pt x="838962" y="35813"/>
                </a:lnTo>
                <a:lnTo>
                  <a:pt x="838200" y="34289"/>
                </a:lnTo>
                <a:lnTo>
                  <a:pt x="835913" y="33527"/>
                </a:lnTo>
                <a:close/>
              </a:path>
              <a:path w="1009650" h="72389">
                <a:moveTo>
                  <a:pt x="877824" y="33527"/>
                </a:moveTo>
                <a:lnTo>
                  <a:pt x="860297" y="33527"/>
                </a:lnTo>
                <a:lnTo>
                  <a:pt x="858012" y="34289"/>
                </a:lnTo>
                <a:lnTo>
                  <a:pt x="857250" y="35813"/>
                </a:lnTo>
                <a:lnTo>
                  <a:pt x="858012" y="38100"/>
                </a:lnTo>
                <a:lnTo>
                  <a:pt x="860297" y="38861"/>
                </a:lnTo>
                <a:lnTo>
                  <a:pt x="877824" y="38861"/>
                </a:lnTo>
                <a:lnTo>
                  <a:pt x="880109" y="38100"/>
                </a:lnTo>
                <a:lnTo>
                  <a:pt x="880871" y="35813"/>
                </a:lnTo>
                <a:lnTo>
                  <a:pt x="880109" y="34289"/>
                </a:lnTo>
                <a:lnTo>
                  <a:pt x="877824" y="33527"/>
                </a:lnTo>
                <a:close/>
              </a:path>
              <a:path w="1009650" h="72389">
                <a:moveTo>
                  <a:pt x="919733" y="33527"/>
                </a:moveTo>
                <a:lnTo>
                  <a:pt x="902207" y="33527"/>
                </a:lnTo>
                <a:lnTo>
                  <a:pt x="899921" y="34289"/>
                </a:lnTo>
                <a:lnTo>
                  <a:pt x="899159" y="35813"/>
                </a:lnTo>
                <a:lnTo>
                  <a:pt x="899921" y="38100"/>
                </a:lnTo>
                <a:lnTo>
                  <a:pt x="902207" y="38861"/>
                </a:lnTo>
                <a:lnTo>
                  <a:pt x="919733" y="38861"/>
                </a:lnTo>
                <a:lnTo>
                  <a:pt x="922019" y="38100"/>
                </a:lnTo>
                <a:lnTo>
                  <a:pt x="922781" y="35813"/>
                </a:lnTo>
                <a:lnTo>
                  <a:pt x="922019" y="34289"/>
                </a:lnTo>
                <a:lnTo>
                  <a:pt x="919733" y="33527"/>
                </a:lnTo>
                <a:close/>
              </a:path>
              <a:path w="1009650" h="72389">
                <a:moveTo>
                  <a:pt x="938021" y="0"/>
                </a:moveTo>
                <a:lnTo>
                  <a:pt x="961643" y="35813"/>
                </a:lnTo>
                <a:lnTo>
                  <a:pt x="938021" y="72389"/>
                </a:lnTo>
                <a:lnTo>
                  <a:pt x="1003680" y="38861"/>
                </a:lnTo>
                <a:lnTo>
                  <a:pt x="961643" y="38861"/>
                </a:lnTo>
                <a:lnTo>
                  <a:pt x="963929" y="38100"/>
                </a:lnTo>
                <a:lnTo>
                  <a:pt x="964691" y="35813"/>
                </a:lnTo>
                <a:lnTo>
                  <a:pt x="963929" y="34289"/>
                </a:lnTo>
                <a:lnTo>
                  <a:pt x="961643" y="33527"/>
                </a:lnTo>
                <a:lnTo>
                  <a:pt x="1005078" y="33527"/>
                </a:lnTo>
                <a:lnTo>
                  <a:pt x="938021" y="0"/>
                </a:lnTo>
                <a:close/>
              </a:path>
              <a:path w="1009650" h="72389">
                <a:moveTo>
                  <a:pt x="960136" y="33527"/>
                </a:moveTo>
                <a:lnTo>
                  <a:pt x="944117" y="33527"/>
                </a:lnTo>
                <a:lnTo>
                  <a:pt x="941831" y="34289"/>
                </a:lnTo>
                <a:lnTo>
                  <a:pt x="941069" y="35813"/>
                </a:lnTo>
                <a:lnTo>
                  <a:pt x="941831" y="38100"/>
                </a:lnTo>
                <a:lnTo>
                  <a:pt x="944117" y="38861"/>
                </a:lnTo>
                <a:lnTo>
                  <a:pt x="959675" y="38861"/>
                </a:lnTo>
                <a:lnTo>
                  <a:pt x="961643" y="35813"/>
                </a:lnTo>
                <a:lnTo>
                  <a:pt x="960136" y="33527"/>
                </a:lnTo>
                <a:close/>
              </a:path>
              <a:path w="1009650" h="72389">
                <a:moveTo>
                  <a:pt x="1005078" y="33527"/>
                </a:moveTo>
                <a:lnTo>
                  <a:pt x="961643" y="33527"/>
                </a:lnTo>
                <a:lnTo>
                  <a:pt x="963929" y="34289"/>
                </a:lnTo>
                <a:lnTo>
                  <a:pt x="964691" y="35813"/>
                </a:lnTo>
                <a:lnTo>
                  <a:pt x="963929" y="38100"/>
                </a:lnTo>
                <a:lnTo>
                  <a:pt x="961643" y="38861"/>
                </a:lnTo>
                <a:lnTo>
                  <a:pt x="1003680" y="38861"/>
                </a:lnTo>
                <a:lnTo>
                  <a:pt x="1009650" y="35813"/>
                </a:lnTo>
                <a:lnTo>
                  <a:pt x="1005078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2508462" y="2827126"/>
            <a:ext cx="2706511" cy="69762"/>
          </a:xfrm>
          <a:custGeom>
            <a:avLst/>
            <a:gdLst/>
            <a:ahLst/>
            <a:cxnLst/>
            <a:rect l="l" t="t" r="r" b="b"/>
            <a:pathLst>
              <a:path w="2783840" h="71755">
                <a:moveTo>
                  <a:pt x="23622" y="11429"/>
                </a:moveTo>
                <a:lnTo>
                  <a:pt x="0" y="35813"/>
                </a:lnTo>
                <a:lnTo>
                  <a:pt x="23622" y="59435"/>
                </a:lnTo>
                <a:lnTo>
                  <a:pt x="43286" y="40385"/>
                </a:lnTo>
                <a:lnTo>
                  <a:pt x="23622" y="40385"/>
                </a:lnTo>
                <a:lnTo>
                  <a:pt x="20574" y="38861"/>
                </a:lnTo>
                <a:lnTo>
                  <a:pt x="19050" y="35813"/>
                </a:lnTo>
                <a:lnTo>
                  <a:pt x="20574" y="32765"/>
                </a:lnTo>
                <a:lnTo>
                  <a:pt x="23622" y="31241"/>
                </a:lnTo>
                <a:lnTo>
                  <a:pt x="43433" y="31241"/>
                </a:lnTo>
                <a:lnTo>
                  <a:pt x="23622" y="11429"/>
                </a:lnTo>
                <a:close/>
              </a:path>
              <a:path w="2783840" h="71755">
                <a:moveTo>
                  <a:pt x="43433" y="31241"/>
                </a:moveTo>
                <a:lnTo>
                  <a:pt x="23622" y="31241"/>
                </a:lnTo>
                <a:lnTo>
                  <a:pt x="20574" y="32765"/>
                </a:lnTo>
                <a:lnTo>
                  <a:pt x="19050" y="35813"/>
                </a:lnTo>
                <a:lnTo>
                  <a:pt x="20574" y="38861"/>
                </a:lnTo>
                <a:lnTo>
                  <a:pt x="23622" y="40385"/>
                </a:lnTo>
                <a:lnTo>
                  <a:pt x="43286" y="40385"/>
                </a:lnTo>
                <a:lnTo>
                  <a:pt x="48006" y="35813"/>
                </a:lnTo>
                <a:lnTo>
                  <a:pt x="43433" y="31241"/>
                </a:lnTo>
                <a:close/>
              </a:path>
              <a:path w="2783840" h="71755">
                <a:moveTo>
                  <a:pt x="51054" y="31241"/>
                </a:moveTo>
                <a:lnTo>
                  <a:pt x="43433" y="31241"/>
                </a:lnTo>
                <a:lnTo>
                  <a:pt x="48006" y="35813"/>
                </a:lnTo>
                <a:lnTo>
                  <a:pt x="43286" y="40385"/>
                </a:lnTo>
                <a:lnTo>
                  <a:pt x="51054" y="40385"/>
                </a:lnTo>
                <a:lnTo>
                  <a:pt x="54101" y="38861"/>
                </a:lnTo>
                <a:lnTo>
                  <a:pt x="54863" y="35813"/>
                </a:lnTo>
                <a:lnTo>
                  <a:pt x="54101" y="32765"/>
                </a:lnTo>
                <a:lnTo>
                  <a:pt x="51054" y="31241"/>
                </a:lnTo>
                <a:close/>
              </a:path>
              <a:path w="2783840" h="71755">
                <a:moveTo>
                  <a:pt x="113537" y="31241"/>
                </a:moveTo>
                <a:lnTo>
                  <a:pt x="86868" y="31241"/>
                </a:lnTo>
                <a:lnTo>
                  <a:pt x="83057" y="32765"/>
                </a:lnTo>
                <a:lnTo>
                  <a:pt x="82295" y="35813"/>
                </a:lnTo>
                <a:lnTo>
                  <a:pt x="83057" y="38861"/>
                </a:lnTo>
                <a:lnTo>
                  <a:pt x="86868" y="40385"/>
                </a:lnTo>
                <a:lnTo>
                  <a:pt x="113537" y="40385"/>
                </a:lnTo>
                <a:lnTo>
                  <a:pt x="116586" y="38861"/>
                </a:lnTo>
                <a:lnTo>
                  <a:pt x="118110" y="35813"/>
                </a:lnTo>
                <a:lnTo>
                  <a:pt x="116586" y="32765"/>
                </a:lnTo>
                <a:lnTo>
                  <a:pt x="113537" y="31241"/>
                </a:lnTo>
                <a:close/>
              </a:path>
              <a:path w="2783840" h="71755">
                <a:moveTo>
                  <a:pt x="176022" y="31241"/>
                </a:moveTo>
                <a:lnTo>
                  <a:pt x="149351" y="31241"/>
                </a:lnTo>
                <a:lnTo>
                  <a:pt x="146304" y="32765"/>
                </a:lnTo>
                <a:lnTo>
                  <a:pt x="144780" y="35813"/>
                </a:lnTo>
                <a:lnTo>
                  <a:pt x="146304" y="38861"/>
                </a:lnTo>
                <a:lnTo>
                  <a:pt x="149351" y="40385"/>
                </a:lnTo>
                <a:lnTo>
                  <a:pt x="176022" y="40385"/>
                </a:lnTo>
                <a:lnTo>
                  <a:pt x="179069" y="38861"/>
                </a:lnTo>
                <a:lnTo>
                  <a:pt x="180594" y="35813"/>
                </a:lnTo>
                <a:lnTo>
                  <a:pt x="179069" y="32765"/>
                </a:lnTo>
                <a:lnTo>
                  <a:pt x="176022" y="31241"/>
                </a:lnTo>
                <a:close/>
              </a:path>
              <a:path w="2783840" h="71755">
                <a:moveTo>
                  <a:pt x="239268" y="31241"/>
                </a:moveTo>
                <a:lnTo>
                  <a:pt x="211836" y="31241"/>
                </a:lnTo>
                <a:lnTo>
                  <a:pt x="208787" y="32765"/>
                </a:lnTo>
                <a:lnTo>
                  <a:pt x="207263" y="35813"/>
                </a:lnTo>
                <a:lnTo>
                  <a:pt x="208787" y="38861"/>
                </a:lnTo>
                <a:lnTo>
                  <a:pt x="211836" y="40385"/>
                </a:lnTo>
                <a:lnTo>
                  <a:pt x="239268" y="40385"/>
                </a:lnTo>
                <a:lnTo>
                  <a:pt x="242316" y="38861"/>
                </a:lnTo>
                <a:lnTo>
                  <a:pt x="243078" y="35813"/>
                </a:lnTo>
                <a:lnTo>
                  <a:pt x="242316" y="32765"/>
                </a:lnTo>
                <a:lnTo>
                  <a:pt x="239268" y="31241"/>
                </a:lnTo>
                <a:close/>
              </a:path>
              <a:path w="2783840" h="71755">
                <a:moveTo>
                  <a:pt x="301751" y="31241"/>
                </a:moveTo>
                <a:lnTo>
                  <a:pt x="275081" y="31241"/>
                </a:lnTo>
                <a:lnTo>
                  <a:pt x="271272" y="32765"/>
                </a:lnTo>
                <a:lnTo>
                  <a:pt x="270510" y="35813"/>
                </a:lnTo>
                <a:lnTo>
                  <a:pt x="271272" y="38861"/>
                </a:lnTo>
                <a:lnTo>
                  <a:pt x="275081" y="40385"/>
                </a:lnTo>
                <a:lnTo>
                  <a:pt x="301751" y="40385"/>
                </a:lnTo>
                <a:lnTo>
                  <a:pt x="304800" y="38861"/>
                </a:lnTo>
                <a:lnTo>
                  <a:pt x="306324" y="35813"/>
                </a:lnTo>
                <a:lnTo>
                  <a:pt x="304800" y="32765"/>
                </a:lnTo>
                <a:lnTo>
                  <a:pt x="301751" y="31241"/>
                </a:lnTo>
                <a:close/>
              </a:path>
              <a:path w="2783840" h="71755">
                <a:moveTo>
                  <a:pt x="364236" y="31241"/>
                </a:moveTo>
                <a:lnTo>
                  <a:pt x="337566" y="31241"/>
                </a:lnTo>
                <a:lnTo>
                  <a:pt x="334518" y="32765"/>
                </a:lnTo>
                <a:lnTo>
                  <a:pt x="332994" y="35813"/>
                </a:lnTo>
                <a:lnTo>
                  <a:pt x="334518" y="38861"/>
                </a:lnTo>
                <a:lnTo>
                  <a:pt x="337566" y="40385"/>
                </a:lnTo>
                <a:lnTo>
                  <a:pt x="364236" y="40385"/>
                </a:lnTo>
                <a:lnTo>
                  <a:pt x="367284" y="38861"/>
                </a:lnTo>
                <a:lnTo>
                  <a:pt x="368807" y="35813"/>
                </a:lnTo>
                <a:lnTo>
                  <a:pt x="367284" y="32765"/>
                </a:lnTo>
                <a:lnTo>
                  <a:pt x="364236" y="31241"/>
                </a:lnTo>
                <a:close/>
              </a:path>
              <a:path w="2783840" h="71755">
                <a:moveTo>
                  <a:pt x="426719" y="31241"/>
                </a:moveTo>
                <a:lnTo>
                  <a:pt x="400050" y="31241"/>
                </a:lnTo>
                <a:lnTo>
                  <a:pt x="397001" y="32765"/>
                </a:lnTo>
                <a:lnTo>
                  <a:pt x="395478" y="35813"/>
                </a:lnTo>
                <a:lnTo>
                  <a:pt x="397001" y="38861"/>
                </a:lnTo>
                <a:lnTo>
                  <a:pt x="400050" y="40385"/>
                </a:lnTo>
                <a:lnTo>
                  <a:pt x="426719" y="40385"/>
                </a:lnTo>
                <a:lnTo>
                  <a:pt x="430530" y="38861"/>
                </a:lnTo>
                <a:lnTo>
                  <a:pt x="431292" y="35813"/>
                </a:lnTo>
                <a:lnTo>
                  <a:pt x="430530" y="32765"/>
                </a:lnTo>
                <a:lnTo>
                  <a:pt x="426719" y="31241"/>
                </a:lnTo>
                <a:close/>
              </a:path>
              <a:path w="2783840" h="71755">
                <a:moveTo>
                  <a:pt x="489966" y="31241"/>
                </a:moveTo>
                <a:lnTo>
                  <a:pt x="463295" y="31241"/>
                </a:lnTo>
                <a:lnTo>
                  <a:pt x="459486" y="32765"/>
                </a:lnTo>
                <a:lnTo>
                  <a:pt x="458724" y="35813"/>
                </a:lnTo>
                <a:lnTo>
                  <a:pt x="459486" y="38861"/>
                </a:lnTo>
                <a:lnTo>
                  <a:pt x="463295" y="40385"/>
                </a:lnTo>
                <a:lnTo>
                  <a:pt x="489966" y="40385"/>
                </a:lnTo>
                <a:lnTo>
                  <a:pt x="493013" y="38861"/>
                </a:lnTo>
                <a:lnTo>
                  <a:pt x="494538" y="35813"/>
                </a:lnTo>
                <a:lnTo>
                  <a:pt x="493013" y="32765"/>
                </a:lnTo>
                <a:lnTo>
                  <a:pt x="489966" y="31241"/>
                </a:lnTo>
                <a:close/>
              </a:path>
              <a:path w="2783840" h="71755">
                <a:moveTo>
                  <a:pt x="552450" y="31241"/>
                </a:moveTo>
                <a:lnTo>
                  <a:pt x="525780" y="31241"/>
                </a:lnTo>
                <a:lnTo>
                  <a:pt x="522731" y="32765"/>
                </a:lnTo>
                <a:lnTo>
                  <a:pt x="521207" y="35813"/>
                </a:lnTo>
                <a:lnTo>
                  <a:pt x="522731" y="38861"/>
                </a:lnTo>
                <a:lnTo>
                  <a:pt x="525780" y="40385"/>
                </a:lnTo>
                <a:lnTo>
                  <a:pt x="552450" y="40385"/>
                </a:lnTo>
                <a:lnTo>
                  <a:pt x="555498" y="38861"/>
                </a:lnTo>
                <a:lnTo>
                  <a:pt x="557022" y="35813"/>
                </a:lnTo>
                <a:lnTo>
                  <a:pt x="555498" y="32765"/>
                </a:lnTo>
                <a:lnTo>
                  <a:pt x="552450" y="31241"/>
                </a:lnTo>
                <a:close/>
              </a:path>
              <a:path w="2783840" h="71755">
                <a:moveTo>
                  <a:pt x="614934" y="31241"/>
                </a:moveTo>
                <a:lnTo>
                  <a:pt x="588263" y="31241"/>
                </a:lnTo>
                <a:lnTo>
                  <a:pt x="585216" y="32765"/>
                </a:lnTo>
                <a:lnTo>
                  <a:pt x="583692" y="35813"/>
                </a:lnTo>
                <a:lnTo>
                  <a:pt x="585216" y="38861"/>
                </a:lnTo>
                <a:lnTo>
                  <a:pt x="588263" y="40385"/>
                </a:lnTo>
                <a:lnTo>
                  <a:pt x="614934" y="40385"/>
                </a:lnTo>
                <a:lnTo>
                  <a:pt x="618744" y="38861"/>
                </a:lnTo>
                <a:lnTo>
                  <a:pt x="619506" y="35813"/>
                </a:lnTo>
                <a:lnTo>
                  <a:pt x="618744" y="32765"/>
                </a:lnTo>
                <a:lnTo>
                  <a:pt x="614934" y="31241"/>
                </a:lnTo>
                <a:close/>
              </a:path>
              <a:path w="2783840" h="71755">
                <a:moveTo>
                  <a:pt x="678180" y="31241"/>
                </a:moveTo>
                <a:lnTo>
                  <a:pt x="650748" y="31241"/>
                </a:lnTo>
                <a:lnTo>
                  <a:pt x="647700" y="32765"/>
                </a:lnTo>
                <a:lnTo>
                  <a:pt x="646938" y="35813"/>
                </a:lnTo>
                <a:lnTo>
                  <a:pt x="647700" y="38861"/>
                </a:lnTo>
                <a:lnTo>
                  <a:pt x="650748" y="40385"/>
                </a:lnTo>
                <a:lnTo>
                  <a:pt x="678180" y="40385"/>
                </a:lnTo>
                <a:lnTo>
                  <a:pt x="681228" y="38861"/>
                </a:lnTo>
                <a:lnTo>
                  <a:pt x="682752" y="35813"/>
                </a:lnTo>
                <a:lnTo>
                  <a:pt x="681228" y="32765"/>
                </a:lnTo>
                <a:lnTo>
                  <a:pt x="678180" y="31241"/>
                </a:lnTo>
                <a:close/>
              </a:path>
              <a:path w="2783840" h="71755">
                <a:moveTo>
                  <a:pt x="740664" y="31241"/>
                </a:moveTo>
                <a:lnTo>
                  <a:pt x="713994" y="31241"/>
                </a:lnTo>
                <a:lnTo>
                  <a:pt x="710945" y="32765"/>
                </a:lnTo>
                <a:lnTo>
                  <a:pt x="709421" y="35813"/>
                </a:lnTo>
                <a:lnTo>
                  <a:pt x="710945" y="38861"/>
                </a:lnTo>
                <a:lnTo>
                  <a:pt x="713994" y="40385"/>
                </a:lnTo>
                <a:lnTo>
                  <a:pt x="740664" y="40385"/>
                </a:lnTo>
                <a:lnTo>
                  <a:pt x="743712" y="38861"/>
                </a:lnTo>
                <a:lnTo>
                  <a:pt x="745235" y="35813"/>
                </a:lnTo>
                <a:lnTo>
                  <a:pt x="743712" y="32765"/>
                </a:lnTo>
                <a:lnTo>
                  <a:pt x="740664" y="31241"/>
                </a:lnTo>
                <a:close/>
              </a:path>
              <a:path w="2783840" h="71755">
                <a:moveTo>
                  <a:pt x="803147" y="31241"/>
                </a:moveTo>
                <a:lnTo>
                  <a:pt x="776478" y="31241"/>
                </a:lnTo>
                <a:lnTo>
                  <a:pt x="773430" y="32765"/>
                </a:lnTo>
                <a:lnTo>
                  <a:pt x="771906" y="35813"/>
                </a:lnTo>
                <a:lnTo>
                  <a:pt x="773430" y="38861"/>
                </a:lnTo>
                <a:lnTo>
                  <a:pt x="776478" y="40385"/>
                </a:lnTo>
                <a:lnTo>
                  <a:pt x="803147" y="40385"/>
                </a:lnTo>
                <a:lnTo>
                  <a:pt x="806957" y="38861"/>
                </a:lnTo>
                <a:lnTo>
                  <a:pt x="807719" y="35813"/>
                </a:lnTo>
                <a:lnTo>
                  <a:pt x="806957" y="32765"/>
                </a:lnTo>
                <a:lnTo>
                  <a:pt x="803147" y="31241"/>
                </a:lnTo>
                <a:close/>
              </a:path>
              <a:path w="2783840" h="71755">
                <a:moveTo>
                  <a:pt x="866394" y="31241"/>
                </a:moveTo>
                <a:lnTo>
                  <a:pt x="838962" y="31241"/>
                </a:lnTo>
                <a:lnTo>
                  <a:pt x="835914" y="32765"/>
                </a:lnTo>
                <a:lnTo>
                  <a:pt x="835152" y="35813"/>
                </a:lnTo>
                <a:lnTo>
                  <a:pt x="835914" y="38861"/>
                </a:lnTo>
                <a:lnTo>
                  <a:pt x="838962" y="40385"/>
                </a:lnTo>
                <a:lnTo>
                  <a:pt x="866394" y="40385"/>
                </a:lnTo>
                <a:lnTo>
                  <a:pt x="869442" y="38861"/>
                </a:lnTo>
                <a:lnTo>
                  <a:pt x="870966" y="35813"/>
                </a:lnTo>
                <a:lnTo>
                  <a:pt x="869442" y="32765"/>
                </a:lnTo>
                <a:lnTo>
                  <a:pt x="866394" y="31241"/>
                </a:lnTo>
                <a:close/>
              </a:path>
              <a:path w="2783840" h="71755">
                <a:moveTo>
                  <a:pt x="928878" y="31241"/>
                </a:moveTo>
                <a:lnTo>
                  <a:pt x="902207" y="31241"/>
                </a:lnTo>
                <a:lnTo>
                  <a:pt x="899159" y="32765"/>
                </a:lnTo>
                <a:lnTo>
                  <a:pt x="897635" y="35813"/>
                </a:lnTo>
                <a:lnTo>
                  <a:pt x="899159" y="38861"/>
                </a:lnTo>
                <a:lnTo>
                  <a:pt x="902207" y="40385"/>
                </a:lnTo>
                <a:lnTo>
                  <a:pt x="928878" y="40385"/>
                </a:lnTo>
                <a:lnTo>
                  <a:pt x="931926" y="38861"/>
                </a:lnTo>
                <a:lnTo>
                  <a:pt x="933450" y="35813"/>
                </a:lnTo>
                <a:lnTo>
                  <a:pt x="931926" y="32765"/>
                </a:lnTo>
                <a:lnTo>
                  <a:pt x="928878" y="31241"/>
                </a:lnTo>
                <a:close/>
              </a:path>
              <a:path w="2783840" h="71755">
                <a:moveTo>
                  <a:pt x="991362" y="31241"/>
                </a:moveTo>
                <a:lnTo>
                  <a:pt x="964692" y="31241"/>
                </a:lnTo>
                <a:lnTo>
                  <a:pt x="961644" y="32765"/>
                </a:lnTo>
                <a:lnTo>
                  <a:pt x="960119" y="35813"/>
                </a:lnTo>
                <a:lnTo>
                  <a:pt x="961644" y="38861"/>
                </a:lnTo>
                <a:lnTo>
                  <a:pt x="964692" y="40385"/>
                </a:lnTo>
                <a:lnTo>
                  <a:pt x="991362" y="40385"/>
                </a:lnTo>
                <a:lnTo>
                  <a:pt x="994409" y="38861"/>
                </a:lnTo>
                <a:lnTo>
                  <a:pt x="995933" y="35813"/>
                </a:lnTo>
                <a:lnTo>
                  <a:pt x="994409" y="32765"/>
                </a:lnTo>
                <a:lnTo>
                  <a:pt x="991362" y="31241"/>
                </a:lnTo>
                <a:close/>
              </a:path>
              <a:path w="2783840" h="71755">
                <a:moveTo>
                  <a:pt x="1054608" y="31241"/>
                </a:moveTo>
                <a:lnTo>
                  <a:pt x="1027176" y="31241"/>
                </a:lnTo>
                <a:lnTo>
                  <a:pt x="1024128" y="32765"/>
                </a:lnTo>
                <a:lnTo>
                  <a:pt x="1022604" y="35813"/>
                </a:lnTo>
                <a:lnTo>
                  <a:pt x="1024128" y="38861"/>
                </a:lnTo>
                <a:lnTo>
                  <a:pt x="1027176" y="40385"/>
                </a:lnTo>
                <a:lnTo>
                  <a:pt x="1054608" y="40385"/>
                </a:lnTo>
                <a:lnTo>
                  <a:pt x="1057656" y="38861"/>
                </a:lnTo>
                <a:lnTo>
                  <a:pt x="1059180" y="35813"/>
                </a:lnTo>
                <a:lnTo>
                  <a:pt x="1057656" y="32765"/>
                </a:lnTo>
                <a:lnTo>
                  <a:pt x="1054608" y="31241"/>
                </a:lnTo>
                <a:close/>
              </a:path>
              <a:path w="2783840" h="71755">
                <a:moveTo>
                  <a:pt x="1117092" y="31241"/>
                </a:moveTo>
                <a:lnTo>
                  <a:pt x="1090421" y="31241"/>
                </a:lnTo>
                <a:lnTo>
                  <a:pt x="1087373" y="32765"/>
                </a:lnTo>
                <a:lnTo>
                  <a:pt x="1085850" y="35813"/>
                </a:lnTo>
                <a:lnTo>
                  <a:pt x="1087373" y="38861"/>
                </a:lnTo>
                <a:lnTo>
                  <a:pt x="1090421" y="40385"/>
                </a:lnTo>
                <a:lnTo>
                  <a:pt x="1117092" y="40385"/>
                </a:lnTo>
                <a:lnTo>
                  <a:pt x="1120140" y="38861"/>
                </a:lnTo>
                <a:lnTo>
                  <a:pt x="1121664" y="35813"/>
                </a:lnTo>
                <a:lnTo>
                  <a:pt x="1120140" y="32765"/>
                </a:lnTo>
                <a:lnTo>
                  <a:pt x="1117092" y="31241"/>
                </a:lnTo>
                <a:close/>
              </a:path>
              <a:path w="2783840" h="71755">
                <a:moveTo>
                  <a:pt x="1179576" y="31241"/>
                </a:moveTo>
                <a:lnTo>
                  <a:pt x="1152906" y="31241"/>
                </a:lnTo>
                <a:lnTo>
                  <a:pt x="1149858" y="32765"/>
                </a:lnTo>
                <a:lnTo>
                  <a:pt x="1148333" y="35813"/>
                </a:lnTo>
                <a:lnTo>
                  <a:pt x="1149858" y="38861"/>
                </a:lnTo>
                <a:lnTo>
                  <a:pt x="1152906" y="40385"/>
                </a:lnTo>
                <a:lnTo>
                  <a:pt x="1179576" y="40385"/>
                </a:lnTo>
                <a:lnTo>
                  <a:pt x="1182623" y="38861"/>
                </a:lnTo>
                <a:lnTo>
                  <a:pt x="1184147" y="35813"/>
                </a:lnTo>
                <a:lnTo>
                  <a:pt x="1182623" y="32765"/>
                </a:lnTo>
                <a:lnTo>
                  <a:pt x="1179576" y="31241"/>
                </a:lnTo>
                <a:close/>
              </a:path>
              <a:path w="2783840" h="71755">
                <a:moveTo>
                  <a:pt x="1242821" y="31241"/>
                </a:moveTo>
                <a:lnTo>
                  <a:pt x="1215390" y="31241"/>
                </a:lnTo>
                <a:lnTo>
                  <a:pt x="1212342" y="32765"/>
                </a:lnTo>
                <a:lnTo>
                  <a:pt x="1210818" y="35813"/>
                </a:lnTo>
                <a:lnTo>
                  <a:pt x="1212342" y="38861"/>
                </a:lnTo>
                <a:lnTo>
                  <a:pt x="1215390" y="40385"/>
                </a:lnTo>
                <a:lnTo>
                  <a:pt x="1242821" y="40385"/>
                </a:lnTo>
                <a:lnTo>
                  <a:pt x="1245870" y="38861"/>
                </a:lnTo>
                <a:lnTo>
                  <a:pt x="1246632" y="35813"/>
                </a:lnTo>
                <a:lnTo>
                  <a:pt x="1245870" y="32765"/>
                </a:lnTo>
                <a:lnTo>
                  <a:pt x="1242821" y="31241"/>
                </a:lnTo>
                <a:close/>
              </a:path>
              <a:path w="2783840" h="71755">
                <a:moveTo>
                  <a:pt x="1305306" y="31241"/>
                </a:moveTo>
                <a:lnTo>
                  <a:pt x="1278635" y="31241"/>
                </a:lnTo>
                <a:lnTo>
                  <a:pt x="1275588" y="32765"/>
                </a:lnTo>
                <a:lnTo>
                  <a:pt x="1274064" y="35813"/>
                </a:lnTo>
                <a:lnTo>
                  <a:pt x="1275588" y="38861"/>
                </a:lnTo>
                <a:lnTo>
                  <a:pt x="1278635" y="40385"/>
                </a:lnTo>
                <a:lnTo>
                  <a:pt x="1305306" y="40385"/>
                </a:lnTo>
                <a:lnTo>
                  <a:pt x="1308354" y="38861"/>
                </a:lnTo>
                <a:lnTo>
                  <a:pt x="1309878" y="35813"/>
                </a:lnTo>
                <a:lnTo>
                  <a:pt x="1308354" y="32765"/>
                </a:lnTo>
                <a:lnTo>
                  <a:pt x="1305306" y="31241"/>
                </a:lnTo>
                <a:close/>
              </a:path>
              <a:path w="2783840" h="71755">
                <a:moveTo>
                  <a:pt x="1367790" y="31241"/>
                </a:moveTo>
                <a:lnTo>
                  <a:pt x="1341120" y="31241"/>
                </a:lnTo>
                <a:lnTo>
                  <a:pt x="1338071" y="32765"/>
                </a:lnTo>
                <a:lnTo>
                  <a:pt x="1336547" y="35813"/>
                </a:lnTo>
                <a:lnTo>
                  <a:pt x="1338071" y="38861"/>
                </a:lnTo>
                <a:lnTo>
                  <a:pt x="1341120" y="40385"/>
                </a:lnTo>
                <a:lnTo>
                  <a:pt x="1367790" y="40385"/>
                </a:lnTo>
                <a:lnTo>
                  <a:pt x="1370838" y="38861"/>
                </a:lnTo>
                <a:lnTo>
                  <a:pt x="1372362" y="35813"/>
                </a:lnTo>
                <a:lnTo>
                  <a:pt x="1370838" y="32765"/>
                </a:lnTo>
                <a:lnTo>
                  <a:pt x="1367790" y="31241"/>
                </a:lnTo>
                <a:close/>
              </a:path>
              <a:path w="2783840" h="71755">
                <a:moveTo>
                  <a:pt x="1431035" y="31241"/>
                </a:moveTo>
                <a:lnTo>
                  <a:pt x="1403604" y="31241"/>
                </a:lnTo>
                <a:lnTo>
                  <a:pt x="1400556" y="32765"/>
                </a:lnTo>
                <a:lnTo>
                  <a:pt x="1399032" y="35813"/>
                </a:lnTo>
                <a:lnTo>
                  <a:pt x="1400556" y="38861"/>
                </a:lnTo>
                <a:lnTo>
                  <a:pt x="1403604" y="40385"/>
                </a:lnTo>
                <a:lnTo>
                  <a:pt x="1431035" y="40385"/>
                </a:lnTo>
                <a:lnTo>
                  <a:pt x="1434083" y="38861"/>
                </a:lnTo>
                <a:lnTo>
                  <a:pt x="1434845" y="35813"/>
                </a:lnTo>
                <a:lnTo>
                  <a:pt x="1434083" y="32765"/>
                </a:lnTo>
                <a:lnTo>
                  <a:pt x="1431035" y="31241"/>
                </a:lnTo>
                <a:close/>
              </a:path>
              <a:path w="2783840" h="71755">
                <a:moveTo>
                  <a:pt x="1493520" y="31241"/>
                </a:moveTo>
                <a:lnTo>
                  <a:pt x="1466850" y="31241"/>
                </a:lnTo>
                <a:lnTo>
                  <a:pt x="1463040" y="32765"/>
                </a:lnTo>
                <a:lnTo>
                  <a:pt x="1462278" y="35813"/>
                </a:lnTo>
                <a:lnTo>
                  <a:pt x="1463040" y="38861"/>
                </a:lnTo>
                <a:lnTo>
                  <a:pt x="1466850" y="40385"/>
                </a:lnTo>
                <a:lnTo>
                  <a:pt x="1493520" y="40385"/>
                </a:lnTo>
                <a:lnTo>
                  <a:pt x="1496568" y="38861"/>
                </a:lnTo>
                <a:lnTo>
                  <a:pt x="1498092" y="35813"/>
                </a:lnTo>
                <a:lnTo>
                  <a:pt x="1496568" y="32765"/>
                </a:lnTo>
                <a:lnTo>
                  <a:pt x="1493520" y="31241"/>
                </a:lnTo>
                <a:close/>
              </a:path>
              <a:path w="2783840" h="71755">
                <a:moveTo>
                  <a:pt x="1556004" y="31241"/>
                </a:moveTo>
                <a:lnTo>
                  <a:pt x="1529333" y="31241"/>
                </a:lnTo>
                <a:lnTo>
                  <a:pt x="1526285" y="32765"/>
                </a:lnTo>
                <a:lnTo>
                  <a:pt x="1524762" y="35813"/>
                </a:lnTo>
                <a:lnTo>
                  <a:pt x="1526285" y="38861"/>
                </a:lnTo>
                <a:lnTo>
                  <a:pt x="1529333" y="40385"/>
                </a:lnTo>
                <a:lnTo>
                  <a:pt x="1556004" y="40385"/>
                </a:lnTo>
                <a:lnTo>
                  <a:pt x="1559052" y="38861"/>
                </a:lnTo>
                <a:lnTo>
                  <a:pt x="1560576" y="35813"/>
                </a:lnTo>
                <a:lnTo>
                  <a:pt x="1559052" y="32765"/>
                </a:lnTo>
                <a:lnTo>
                  <a:pt x="1556004" y="31241"/>
                </a:lnTo>
                <a:close/>
              </a:path>
              <a:path w="2783840" h="71755">
                <a:moveTo>
                  <a:pt x="1619250" y="31241"/>
                </a:moveTo>
                <a:lnTo>
                  <a:pt x="1591818" y="31241"/>
                </a:lnTo>
                <a:lnTo>
                  <a:pt x="1588770" y="32765"/>
                </a:lnTo>
                <a:lnTo>
                  <a:pt x="1587245" y="35813"/>
                </a:lnTo>
                <a:lnTo>
                  <a:pt x="1588770" y="38861"/>
                </a:lnTo>
                <a:lnTo>
                  <a:pt x="1591818" y="40385"/>
                </a:lnTo>
                <a:lnTo>
                  <a:pt x="1619250" y="40385"/>
                </a:lnTo>
                <a:lnTo>
                  <a:pt x="1622297" y="38861"/>
                </a:lnTo>
                <a:lnTo>
                  <a:pt x="1623059" y="35813"/>
                </a:lnTo>
                <a:lnTo>
                  <a:pt x="1622297" y="32765"/>
                </a:lnTo>
                <a:lnTo>
                  <a:pt x="1619250" y="31241"/>
                </a:lnTo>
                <a:close/>
              </a:path>
              <a:path w="2783840" h="71755">
                <a:moveTo>
                  <a:pt x="1681733" y="31241"/>
                </a:moveTo>
                <a:lnTo>
                  <a:pt x="1655064" y="31241"/>
                </a:lnTo>
                <a:lnTo>
                  <a:pt x="1651254" y="32765"/>
                </a:lnTo>
                <a:lnTo>
                  <a:pt x="1650492" y="35813"/>
                </a:lnTo>
                <a:lnTo>
                  <a:pt x="1651254" y="38861"/>
                </a:lnTo>
                <a:lnTo>
                  <a:pt x="1655064" y="40385"/>
                </a:lnTo>
                <a:lnTo>
                  <a:pt x="1681733" y="40385"/>
                </a:lnTo>
                <a:lnTo>
                  <a:pt x="1684782" y="38861"/>
                </a:lnTo>
                <a:lnTo>
                  <a:pt x="1686306" y="35813"/>
                </a:lnTo>
                <a:lnTo>
                  <a:pt x="1684782" y="32765"/>
                </a:lnTo>
                <a:lnTo>
                  <a:pt x="1681733" y="31241"/>
                </a:lnTo>
                <a:close/>
              </a:path>
              <a:path w="2783840" h="71755">
                <a:moveTo>
                  <a:pt x="1744218" y="31241"/>
                </a:moveTo>
                <a:lnTo>
                  <a:pt x="1717547" y="31241"/>
                </a:lnTo>
                <a:lnTo>
                  <a:pt x="1714500" y="32765"/>
                </a:lnTo>
                <a:lnTo>
                  <a:pt x="1712976" y="35813"/>
                </a:lnTo>
                <a:lnTo>
                  <a:pt x="1714500" y="38861"/>
                </a:lnTo>
                <a:lnTo>
                  <a:pt x="1717547" y="40385"/>
                </a:lnTo>
                <a:lnTo>
                  <a:pt x="1744218" y="40385"/>
                </a:lnTo>
                <a:lnTo>
                  <a:pt x="1747266" y="38861"/>
                </a:lnTo>
                <a:lnTo>
                  <a:pt x="1748790" y="35813"/>
                </a:lnTo>
                <a:lnTo>
                  <a:pt x="1747266" y="32765"/>
                </a:lnTo>
                <a:lnTo>
                  <a:pt x="1744218" y="31241"/>
                </a:lnTo>
                <a:close/>
              </a:path>
              <a:path w="2783840" h="71755">
                <a:moveTo>
                  <a:pt x="1806702" y="31241"/>
                </a:moveTo>
                <a:lnTo>
                  <a:pt x="1780032" y="31241"/>
                </a:lnTo>
                <a:lnTo>
                  <a:pt x="1776983" y="32765"/>
                </a:lnTo>
                <a:lnTo>
                  <a:pt x="1775459" y="35813"/>
                </a:lnTo>
                <a:lnTo>
                  <a:pt x="1776983" y="38861"/>
                </a:lnTo>
                <a:lnTo>
                  <a:pt x="1780032" y="40385"/>
                </a:lnTo>
                <a:lnTo>
                  <a:pt x="1806702" y="40385"/>
                </a:lnTo>
                <a:lnTo>
                  <a:pt x="1810512" y="38861"/>
                </a:lnTo>
                <a:lnTo>
                  <a:pt x="1811273" y="35813"/>
                </a:lnTo>
                <a:lnTo>
                  <a:pt x="1810512" y="32765"/>
                </a:lnTo>
                <a:lnTo>
                  <a:pt x="1806702" y="31241"/>
                </a:lnTo>
                <a:close/>
              </a:path>
              <a:path w="2783840" h="71755">
                <a:moveTo>
                  <a:pt x="1869947" y="31241"/>
                </a:moveTo>
                <a:lnTo>
                  <a:pt x="1843278" y="31241"/>
                </a:lnTo>
                <a:lnTo>
                  <a:pt x="1839468" y="32765"/>
                </a:lnTo>
                <a:lnTo>
                  <a:pt x="1838706" y="35813"/>
                </a:lnTo>
                <a:lnTo>
                  <a:pt x="1839468" y="38861"/>
                </a:lnTo>
                <a:lnTo>
                  <a:pt x="1843278" y="40385"/>
                </a:lnTo>
                <a:lnTo>
                  <a:pt x="1869947" y="40385"/>
                </a:lnTo>
                <a:lnTo>
                  <a:pt x="1872995" y="38861"/>
                </a:lnTo>
                <a:lnTo>
                  <a:pt x="1874520" y="35813"/>
                </a:lnTo>
                <a:lnTo>
                  <a:pt x="1872995" y="32765"/>
                </a:lnTo>
                <a:lnTo>
                  <a:pt x="1869947" y="31241"/>
                </a:lnTo>
                <a:close/>
              </a:path>
              <a:path w="2783840" h="71755">
                <a:moveTo>
                  <a:pt x="1932432" y="31241"/>
                </a:moveTo>
                <a:lnTo>
                  <a:pt x="1905762" y="31241"/>
                </a:lnTo>
                <a:lnTo>
                  <a:pt x="1902714" y="32765"/>
                </a:lnTo>
                <a:lnTo>
                  <a:pt x="1901190" y="35813"/>
                </a:lnTo>
                <a:lnTo>
                  <a:pt x="1902714" y="38861"/>
                </a:lnTo>
                <a:lnTo>
                  <a:pt x="1905762" y="40385"/>
                </a:lnTo>
                <a:lnTo>
                  <a:pt x="1932432" y="40385"/>
                </a:lnTo>
                <a:lnTo>
                  <a:pt x="1935480" y="38861"/>
                </a:lnTo>
                <a:lnTo>
                  <a:pt x="1937004" y="35813"/>
                </a:lnTo>
                <a:lnTo>
                  <a:pt x="1935480" y="32765"/>
                </a:lnTo>
                <a:lnTo>
                  <a:pt x="1932432" y="31241"/>
                </a:lnTo>
                <a:close/>
              </a:path>
              <a:path w="2783840" h="71755">
                <a:moveTo>
                  <a:pt x="1994916" y="31241"/>
                </a:moveTo>
                <a:lnTo>
                  <a:pt x="1968245" y="31241"/>
                </a:lnTo>
                <a:lnTo>
                  <a:pt x="1965197" y="32765"/>
                </a:lnTo>
                <a:lnTo>
                  <a:pt x="1963673" y="35813"/>
                </a:lnTo>
                <a:lnTo>
                  <a:pt x="1965197" y="38861"/>
                </a:lnTo>
                <a:lnTo>
                  <a:pt x="1968245" y="40385"/>
                </a:lnTo>
                <a:lnTo>
                  <a:pt x="1994916" y="40385"/>
                </a:lnTo>
                <a:lnTo>
                  <a:pt x="1998726" y="38861"/>
                </a:lnTo>
                <a:lnTo>
                  <a:pt x="1999488" y="35813"/>
                </a:lnTo>
                <a:lnTo>
                  <a:pt x="1998726" y="32765"/>
                </a:lnTo>
                <a:lnTo>
                  <a:pt x="1994916" y="31241"/>
                </a:lnTo>
                <a:close/>
              </a:path>
              <a:path w="2783840" h="71755">
                <a:moveTo>
                  <a:pt x="2058162" y="31241"/>
                </a:moveTo>
                <a:lnTo>
                  <a:pt x="2030730" y="31241"/>
                </a:lnTo>
                <a:lnTo>
                  <a:pt x="2027682" y="32765"/>
                </a:lnTo>
                <a:lnTo>
                  <a:pt x="2026920" y="35813"/>
                </a:lnTo>
                <a:lnTo>
                  <a:pt x="2027682" y="38861"/>
                </a:lnTo>
                <a:lnTo>
                  <a:pt x="2030730" y="40385"/>
                </a:lnTo>
                <a:lnTo>
                  <a:pt x="2058162" y="40385"/>
                </a:lnTo>
                <a:lnTo>
                  <a:pt x="2061209" y="38861"/>
                </a:lnTo>
                <a:lnTo>
                  <a:pt x="2062733" y="35813"/>
                </a:lnTo>
                <a:lnTo>
                  <a:pt x="2061209" y="32765"/>
                </a:lnTo>
                <a:lnTo>
                  <a:pt x="2058162" y="31241"/>
                </a:lnTo>
                <a:close/>
              </a:path>
              <a:path w="2783840" h="71755">
                <a:moveTo>
                  <a:pt x="2120646" y="31241"/>
                </a:moveTo>
                <a:lnTo>
                  <a:pt x="2093976" y="31241"/>
                </a:lnTo>
                <a:lnTo>
                  <a:pt x="2090928" y="32765"/>
                </a:lnTo>
                <a:lnTo>
                  <a:pt x="2089404" y="35813"/>
                </a:lnTo>
                <a:lnTo>
                  <a:pt x="2090928" y="38861"/>
                </a:lnTo>
                <a:lnTo>
                  <a:pt x="2093976" y="40385"/>
                </a:lnTo>
                <a:lnTo>
                  <a:pt x="2120646" y="40385"/>
                </a:lnTo>
                <a:lnTo>
                  <a:pt x="2123694" y="38861"/>
                </a:lnTo>
                <a:lnTo>
                  <a:pt x="2125218" y="35813"/>
                </a:lnTo>
                <a:lnTo>
                  <a:pt x="2123694" y="32765"/>
                </a:lnTo>
                <a:lnTo>
                  <a:pt x="2120646" y="31241"/>
                </a:lnTo>
                <a:close/>
              </a:path>
              <a:path w="2783840" h="71755">
                <a:moveTo>
                  <a:pt x="2183130" y="31241"/>
                </a:moveTo>
                <a:lnTo>
                  <a:pt x="2156460" y="31241"/>
                </a:lnTo>
                <a:lnTo>
                  <a:pt x="2153412" y="32765"/>
                </a:lnTo>
                <a:lnTo>
                  <a:pt x="2151888" y="35813"/>
                </a:lnTo>
                <a:lnTo>
                  <a:pt x="2153412" y="38861"/>
                </a:lnTo>
                <a:lnTo>
                  <a:pt x="2156460" y="40385"/>
                </a:lnTo>
                <a:lnTo>
                  <a:pt x="2183130" y="40385"/>
                </a:lnTo>
                <a:lnTo>
                  <a:pt x="2186940" y="38861"/>
                </a:lnTo>
                <a:lnTo>
                  <a:pt x="2187702" y="35813"/>
                </a:lnTo>
                <a:lnTo>
                  <a:pt x="2186940" y="32765"/>
                </a:lnTo>
                <a:lnTo>
                  <a:pt x="2183130" y="31241"/>
                </a:lnTo>
                <a:close/>
              </a:path>
              <a:path w="2783840" h="71755">
                <a:moveTo>
                  <a:pt x="2246376" y="31241"/>
                </a:moveTo>
                <a:lnTo>
                  <a:pt x="2218944" y="31241"/>
                </a:lnTo>
                <a:lnTo>
                  <a:pt x="2215896" y="32765"/>
                </a:lnTo>
                <a:lnTo>
                  <a:pt x="2215134" y="35813"/>
                </a:lnTo>
                <a:lnTo>
                  <a:pt x="2215896" y="38861"/>
                </a:lnTo>
                <a:lnTo>
                  <a:pt x="2218944" y="40385"/>
                </a:lnTo>
                <a:lnTo>
                  <a:pt x="2246376" y="40385"/>
                </a:lnTo>
                <a:lnTo>
                  <a:pt x="2249423" y="38861"/>
                </a:lnTo>
                <a:lnTo>
                  <a:pt x="2250947" y="35813"/>
                </a:lnTo>
                <a:lnTo>
                  <a:pt x="2249423" y="32765"/>
                </a:lnTo>
                <a:lnTo>
                  <a:pt x="2246376" y="31241"/>
                </a:lnTo>
                <a:close/>
              </a:path>
              <a:path w="2783840" h="71755">
                <a:moveTo>
                  <a:pt x="2308860" y="31241"/>
                </a:moveTo>
                <a:lnTo>
                  <a:pt x="2282190" y="31241"/>
                </a:lnTo>
                <a:lnTo>
                  <a:pt x="2279142" y="32765"/>
                </a:lnTo>
                <a:lnTo>
                  <a:pt x="2277618" y="35813"/>
                </a:lnTo>
                <a:lnTo>
                  <a:pt x="2279142" y="38861"/>
                </a:lnTo>
                <a:lnTo>
                  <a:pt x="2282190" y="40385"/>
                </a:lnTo>
                <a:lnTo>
                  <a:pt x="2308860" y="40385"/>
                </a:lnTo>
                <a:lnTo>
                  <a:pt x="2311908" y="38861"/>
                </a:lnTo>
                <a:lnTo>
                  <a:pt x="2313432" y="35813"/>
                </a:lnTo>
                <a:lnTo>
                  <a:pt x="2311908" y="32765"/>
                </a:lnTo>
                <a:lnTo>
                  <a:pt x="2308860" y="31241"/>
                </a:lnTo>
                <a:close/>
              </a:path>
              <a:path w="2783840" h="71755">
                <a:moveTo>
                  <a:pt x="2371344" y="31241"/>
                </a:moveTo>
                <a:lnTo>
                  <a:pt x="2344673" y="31241"/>
                </a:lnTo>
                <a:lnTo>
                  <a:pt x="2341626" y="32765"/>
                </a:lnTo>
                <a:lnTo>
                  <a:pt x="2340102" y="35813"/>
                </a:lnTo>
                <a:lnTo>
                  <a:pt x="2341626" y="38861"/>
                </a:lnTo>
                <a:lnTo>
                  <a:pt x="2344673" y="40385"/>
                </a:lnTo>
                <a:lnTo>
                  <a:pt x="2371344" y="40385"/>
                </a:lnTo>
                <a:lnTo>
                  <a:pt x="2375154" y="38861"/>
                </a:lnTo>
                <a:lnTo>
                  <a:pt x="2375916" y="35813"/>
                </a:lnTo>
                <a:lnTo>
                  <a:pt x="2375154" y="32765"/>
                </a:lnTo>
                <a:lnTo>
                  <a:pt x="2371344" y="31241"/>
                </a:lnTo>
                <a:close/>
              </a:path>
              <a:path w="2783840" h="71755">
                <a:moveTo>
                  <a:pt x="2434590" y="31241"/>
                </a:moveTo>
                <a:lnTo>
                  <a:pt x="2407158" y="31241"/>
                </a:lnTo>
                <a:lnTo>
                  <a:pt x="2404110" y="32765"/>
                </a:lnTo>
                <a:lnTo>
                  <a:pt x="2403347" y="35813"/>
                </a:lnTo>
                <a:lnTo>
                  <a:pt x="2404110" y="38861"/>
                </a:lnTo>
                <a:lnTo>
                  <a:pt x="2407158" y="40385"/>
                </a:lnTo>
                <a:lnTo>
                  <a:pt x="2434590" y="40385"/>
                </a:lnTo>
                <a:lnTo>
                  <a:pt x="2437638" y="38861"/>
                </a:lnTo>
                <a:lnTo>
                  <a:pt x="2439162" y="35813"/>
                </a:lnTo>
                <a:lnTo>
                  <a:pt x="2437638" y="32765"/>
                </a:lnTo>
                <a:lnTo>
                  <a:pt x="2434590" y="31241"/>
                </a:lnTo>
                <a:close/>
              </a:path>
              <a:path w="2783840" h="71755">
                <a:moveTo>
                  <a:pt x="2497073" y="31241"/>
                </a:moveTo>
                <a:lnTo>
                  <a:pt x="2470404" y="31241"/>
                </a:lnTo>
                <a:lnTo>
                  <a:pt x="2467356" y="32765"/>
                </a:lnTo>
                <a:lnTo>
                  <a:pt x="2465832" y="35813"/>
                </a:lnTo>
                <a:lnTo>
                  <a:pt x="2467356" y="38861"/>
                </a:lnTo>
                <a:lnTo>
                  <a:pt x="2470404" y="40385"/>
                </a:lnTo>
                <a:lnTo>
                  <a:pt x="2497073" y="40385"/>
                </a:lnTo>
                <a:lnTo>
                  <a:pt x="2500122" y="38861"/>
                </a:lnTo>
                <a:lnTo>
                  <a:pt x="2501646" y="35813"/>
                </a:lnTo>
                <a:lnTo>
                  <a:pt x="2500122" y="32765"/>
                </a:lnTo>
                <a:lnTo>
                  <a:pt x="2497073" y="31241"/>
                </a:lnTo>
                <a:close/>
              </a:path>
              <a:path w="2783840" h="71755">
                <a:moveTo>
                  <a:pt x="2559558" y="31241"/>
                </a:moveTo>
                <a:lnTo>
                  <a:pt x="2532888" y="31241"/>
                </a:lnTo>
                <a:lnTo>
                  <a:pt x="2529840" y="32765"/>
                </a:lnTo>
                <a:lnTo>
                  <a:pt x="2528316" y="35813"/>
                </a:lnTo>
                <a:lnTo>
                  <a:pt x="2529840" y="38861"/>
                </a:lnTo>
                <a:lnTo>
                  <a:pt x="2532888" y="40385"/>
                </a:lnTo>
                <a:lnTo>
                  <a:pt x="2559558" y="40385"/>
                </a:lnTo>
                <a:lnTo>
                  <a:pt x="2562606" y="38861"/>
                </a:lnTo>
                <a:lnTo>
                  <a:pt x="2564130" y="35813"/>
                </a:lnTo>
                <a:lnTo>
                  <a:pt x="2562606" y="32765"/>
                </a:lnTo>
                <a:lnTo>
                  <a:pt x="2559558" y="31241"/>
                </a:lnTo>
                <a:close/>
              </a:path>
              <a:path w="2783840" h="71755">
                <a:moveTo>
                  <a:pt x="2622804" y="31241"/>
                </a:moveTo>
                <a:lnTo>
                  <a:pt x="2595372" y="31241"/>
                </a:lnTo>
                <a:lnTo>
                  <a:pt x="2592323" y="32765"/>
                </a:lnTo>
                <a:lnTo>
                  <a:pt x="2590800" y="35813"/>
                </a:lnTo>
                <a:lnTo>
                  <a:pt x="2592323" y="38861"/>
                </a:lnTo>
                <a:lnTo>
                  <a:pt x="2595372" y="40385"/>
                </a:lnTo>
                <a:lnTo>
                  <a:pt x="2622804" y="40385"/>
                </a:lnTo>
                <a:lnTo>
                  <a:pt x="2625852" y="38861"/>
                </a:lnTo>
                <a:lnTo>
                  <a:pt x="2627376" y="35813"/>
                </a:lnTo>
                <a:lnTo>
                  <a:pt x="2625852" y="32765"/>
                </a:lnTo>
                <a:lnTo>
                  <a:pt x="2622804" y="31241"/>
                </a:lnTo>
                <a:close/>
              </a:path>
              <a:path w="2783840" h="71755">
                <a:moveTo>
                  <a:pt x="2685288" y="31241"/>
                </a:moveTo>
                <a:lnTo>
                  <a:pt x="2658618" y="31241"/>
                </a:lnTo>
                <a:lnTo>
                  <a:pt x="2655570" y="32765"/>
                </a:lnTo>
                <a:lnTo>
                  <a:pt x="2654046" y="35813"/>
                </a:lnTo>
                <a:lnTo>
                  <a:pt x="2655570" y="38861"/>
                </a:lnTo>
                <a:lnTo>
                  <a:pt x="2658618" y="40385"/>
                </a:lnTo>
                <a:lnTo>
                  <a:pt x="2685288" y="40385"/>
                </a:lnTo>
                <a:lnTo>
                  <a:pt x="2688335" y="38861"/>
                </a:lnTo>
                <a:lnTo>
                  <a:pt x="2689860" y="35813"/>
                </a:lnTo>
                <a:lnTo>
                  <a:pt x="2688335" y="32765"/>
                </a:lnTo>
                <a:lnTo>
                  <a:pt x="2685288" y="31241"/>
                </a:lnTo>
                <a:close/>
              </a:path>
              <a:path w="2783840" h="71755">
                <a:moveTo>
                  <a:pt x="2711958" y="0"/>
                </a:moveTo>
                <a:lnTo>
                  <a:pt x="2736342" y="35813"/>
                </a:lnTo>
                <a:lnTo>
                  <a:pt x="2711958" y="71627"/>
                </a:lnTo>
                <a:lnTo>
                  <a:pt x="2774441" y="40385"/>
                </a:lnTo>
                <a:lnTo>
                  <a:pt x="2736342" y="40385"/>
                </a:lnTo>
                <a:lnTo>
                  <a:pt x="2739390" y="38861"/>
                </a:lnTo>
                <a:lnTo>
                  <a:pt x="2740914" y="35813"/>
                </a:lnTo>
                <a:lnTo>
                  <a:pt x="2739390" y="32765"/>
                </a:lnTo>
                <a:lnTo>
                  <a:pt x="2736342" y="31241"/>
                </a:lnTo>
                <a:lnTo>
                  <a:pt x="2774441" y="31241"/>
                </a:lnTo>
                <a:lnTo>
                  <a:pt x="2711958" y="0"/>
                </a:lnTo>
                <a:close/>
              </a:path>
              <a:path w="2783840" h="71755">
                <a:moveTo>
                  <a:pt x="2733229" y="31241"/>
                </a:moveTo>
                <a:lnTo>
                  <a:pt x="2721102" y="31241"/>
                </a:lnTo>
                <a:lnTo>
                  <a:pt x="2718054" y="32765"/>
                </a:lnTo>
                <a:lnTo>
                  <a:pt x="2716530" y="35813"/>
                </a:lnTo>
                <a:lnTo>
                  <a:pt x="2718054" y="38861"/>
                </a:lnTo>
                <a:lnTo>
                  <a:pt x="2721102" y="40385"/>
                </a:lnTo>
                <a:lnTo>
                  <a:pt x="2733229" y="40385"/>
                </a:lnTo>
                <a:lnTo>
                  <a:pt x="2736342" y="35813"/>
                </a:lnTo>
                <a:lnTo>
                  <a:pt x="2733229" y="31241"/>
                </a:lnTo>
                <a:close/>
              </a:path>
              <a:path w="2783840" h="71755">
                <a:moveTo>
                  <a:pt x="2774441" y="31241"/>
                </a:moveTo>
                <a:lnTo>
                  <a:pt x="2736342" y="31241"/>
                </a:lnTo>
                <a:lnTo>
                  <a:pt x="2739390" y="32765"/>
                </a:lnTo>
                <a:lnTo>
                  <a:pt x="2740914" y="35813"/>
                </a:lnTo>
                <a:lnTo>
                  <a:pt x="2739390" y="38861"/>
                </a:lnTo>
                <a:lnTo>
                  <a:pt x="2736342" y="40385"/>
                </a:lnTo>
                <a:lnTo>
                  <a:pt x="2774441" y="40385"/>
                </a:lnTo>
                <a:lnTo>
                  <a:pt x="2783585" y="35813"/>
                </a:lnTo>
                <a:lnTo>
                  <a:pt x="2774441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1885420" y="3492395"/>
            <a:ext cx="4240036" cy="69762"/>
          </a:xfrm>
          <a:custGeom>
            <a:avLst/>
            <a:gdLst/>
            <a:ahLst/>
            <a:cxnLst/>
            <a:rect l="l" t="t" r="r" b="b"/>
            <a:pathLst>
              <a:path w="4361180" h="71755">
                <a:moveTo>
                  <a:pt x="23622" y="12191"/>
                </a:moveTo>
                <a:lnTo>
                  <a:pt x="0" y="35813"/>
                </a:lnTo>
                <a:lnTo>
                  <a:pt x="23622" y="60197"/>
                </a:lnTo>
                <a:lnTo>
                  <a:pt x="42814" y="40385"/>
                </a:lnTo>
                <a:lnTo>
                  <a:pt x="23622" y="40385"/>
                </a:lnTo>
                <a:lnTo>
                  <a:pt x="20574" y="38861"/>
                </a:lnTo>
                <a:lnTo>
                  <a:pt x="19050" y="35813"/>
                </a:lnTo>
                <a:lnTo>
                  <a:pt x="20574" y="32765"/>
                </a:lnTo>
                <a:lnTo>
                  <a:pt x="23622" y="31241"/>
                </a:lnTo>
                <a:lnTo>
                  <a:pt x="42671" y="31241"/>
                </a:lnTo>
                <a:lnTo>
                  <a:pt x="23622" y="12191"/>
                </a:lnTo>
                <a:close/>
              </a:path>
              <a:path w="4361180" h="71755">
                <a:moveTo>
                  <a:pt x="42671" y="31241"/>
                </a:moveTo>
                <a:lnTo>
                  <a:pt x="23622" y="31241"/>
                </a:lnTo>
                <a:lnTo>
                  <a:pt x="20574" y="32765"/>
                </a:lnTo>
                <a:lnTo>
                  <a:pt x="19050" y="35813"/>
                </a:lnTo>
                <a:lnTo>
                  <a:pt x="20574" y="38861"/>
                </a:lnTo>
                <a:lnTo>
                  <a:pt x="23622" y="40385"/>
                </a:lnTo>
                <a:lnTo>
                  <a:pt x="42814" y="40385"/>
                </a:lnTo>
                <a:lnTo>
                  <a:pt x="47243" y="35813"/>
                </a:lnTo>
                <a:lnTo>
                  <a:pt x="42671" y="31241"/>
                </a:lnTo>
                <a:close/>
              </a:path>
              <a:path w="4361180" h="71755">
                <a:moveTo>
                  <a:pt x="50292" y="31241"/>
                </a:moveTo>
                <a:lnTo>
                  <a:pt x="42671" y="31241"/>
                </a:lnTo>
                <a:lnTo>
                  <a:pt x="47243" y="35813"/>
                </a:lnTo>
                <a:lnTo>
                  <a:pt x="42814" y="40385"/>
                </a:lnTo>
                <a:lnTo>
                  <a:pt x="50292" y="40385"/>
                </a:lnTo>
                <a:lnTo>
                  <a:pt x="53340" y="38861"/>
                </a:lnTo>
                <a:lnTo>
                  <a:pt x="54864" y="35813"/>
                </a:lnTo>
                <a:lnTo>
                  <a:pt x="53340" y="32765"/>
                </a:lnTo>
                <a:lnTo>
                  <a:pt x="50292" y="31241"/>
                </a:lnTo>
                <a:close/>
              </a:path>
              <a:path w="4361180" h="71755">
                <a:moveTo>
                  <a:pt x="113537" y="31241"/>
                </a:moveTo>
                <a:lnTo>
                  <a:pt x="86106" y="31241"/>
                </a:lnTo>
                <a:lnTo>
                  <a:pt x="83058" y="32765"/>
                </a:lnTo>
                <a:lnTo>
                  <a:pt x="81534" y="35813"/>
                </a:lnTo>
                <a:lnTo>
                  <a:pt x="83058" y="38861"/>
                </a:lnTo>
                <a:lnTo>
                  <a:pt x="86106" y="40385"/>
                </a:lnTo>
                <a:lnTo>
                  <a:pt x="113537" y="40385"/>
                </a:lnTo>
                <a:lnTo>
                  <a:pt x="116586" y="38861"/>
                </a:lnTo>
                <a:lnTo>
                  <a:pt x="118110" y="35813"/>
                </a:lnTo>
                <a:lnTo>
                  <a:pt x="116586" y="32765"/>
                </a:lnTo>
                <a:lnTo>
                  <a:pt x="113537" y="31241"/>
                </a:lnTo>
                <a:close/>
              </a:path>
              <a:path w="4361180" h="71755">
                <a:moveTo>
                  <a:pt x="176022" y="31241"/>
                </a:moveTo>
                <a:lnTo>
                  <a:pt x="149352" y="31241"/>
                </a:lnTo>
                <a:lnTo>
                  <a:pt x="146304" y="32765"/>
                </a:lnTo>
                <a:lnTo>
                  <a:pt x="144780" y="35813"/>
                </a:lnTo>
                <a:lnTo>
                  <a:pt x="146304" y="38861"/>
                </a:lnTo>
                <a:lnTo>
                  <a:pt x="149352" y="40385"/>
                </a:lnTo>
                <a:lnTo>
                  <a:pt x="176022" y="40385"/>
                </a:lnTo>
                <a:lnTo>
                  <a:pt x="179070" y="38861"/>
                </a:lnTo>
                <a:lnTo>
                  <a:pt x="180594" y="35813"/>
                </a:lnTo>
                <a:lnTo>
                  <a:pt x="179070" y="32765"/>
                </a:lnTo>
                <a:lnTo>
                  <a:pt x="176022" y="31241"/>
                </a:lnTo>
                <a:close/>
              </a:path>
              <a:path w="4361180" h="71755">
                <a:moveTo>
                  <a:pt x="238506" y="31241"/>
                </a:moveTo>
                <a:lnTo>
                  <a:pt x="211836" y="31241"/>
                </a:lnTo>
                <a:lnTo>
                  <a:pt x="208787" y="32765"/>
                </a:lnTo>
                <a:lnTo>
                  <a:pt x="207264" y="35813"/>
                </a:lnTo>
                <a:lnTo>
                  <a:pt x="208787" y="38861"/>
                </a:lnTo>
                <a:lnTo>
                  <a:pt x="211836" y="40385"/>
                </a:lnTo>
                <a:lnTo>
                  <a:pt x="238506" y="40385"/>
                </a:lnTo>
                <a:lnTo>
                  <a:pt x="241554" y="38861"/>
                </a:lnTo>
                <a:lnTo>
                  <a:pt x="243078" y="35813"/>
                </a:lnTo>
                <a:lnTo>
                  <a:pt x="241554" y="32765"/>
                </a:lnTo>
                <a:lnTo>
                  <a:pt x="238506" y="31241"/>
                </a:lnTo>
                <a:close/>
              </a:path>
              <a:path w="4361180" h="71755">
                <a:moveTo>
                  <a:pt x="301752" y="31241"/>
                </a:moveTo>
                <a:lnTo>
                  <a:pt x="274320" y="31241"/>
                </a:lnTo>
                <a:lnTo>
                  <a:pt x="271272" y="32765"/>
                </a:lnTo>
                <a:lnTo>
                  <a:pt x="269748" y="35813"/>
                </a:lnTo>
                <a:lnTo>
                  <a:pt x="271272" y="38861"/>
                </a:lnTo>
                <a:lnTo>
                  <a:pt x="274320" y="40385"/>
                </a:lnTo>
                <a:lnTo>
                  <a:pt x="301752" y="40385"/>
                </a:lnTo>
                <a:lnTo>
                  <a:pt x="304800" y="38861"/>
                </a:lnTo>
                <a:lnTo>
                  <a:pt x="305562" y="35813"/>
                </a:lnTo>
                <a:lnTo>
                  <a:pt x="304800" y="32765"/>
                </a:lnTo>
                <a:lnTo>
                  <a:pt x="301752" y="31241"/>
                </a:lnTo>
                <a:close/>
              </a:path>
              <a:path w="4361180" h="71755">
                <a:moveTo>
                  <a:pt x="364236" y="31241"/>
                </a:moveTo>
                <a:lnTo>
                  <a:pt x="337566" y="31241"/>
                </a:lnTo>
                <a:lnTo>
                  <a:pt x="334518" y="32765"/>
                </a:lnTo>
                <a:lnTo>
                  <a:pt x="332994" y="35813"/>
                </a:lnTo>
                <a:lnTo>
                  <a:pt x="334518" y="38861"/>
                </a:lnTo>
                <a:lnTo>
                  <a:pt x="337566" y="40385"/>
                </a:lnTo>
                <a:lnTo>
                  <a:pt x="364236" y="40385"/>
                </a:lnTo>
                <a:lnTo>
                  <a:pt x="367284" y="38861"/>
                </a:lnTo>
                <a:lnTo>
                  <a:pt x="368808" y="35813"/>
                </a:lnTo>
                <a:lnTo>
                  <a:pt x="367284" y="32765"/>
                </a:lnTo>
                <a:lnTo>
                  <a:pt x="364236" y="31241"/>
                </a:lnTo>
                <a:close/>
              </a:path>
              <a:path w="4361180" h="71755">
                <a:moveTo>
                  <a:pt x="426720" y="31241"/>
                </a:moveTo>
                <a:lnTo>
                  <a:pt x="400050" y="31241"/>
                </a:lnTo>
                <a:lnTo>
                  <a:pt x="397002" y="32765"/>
                </a:lnTo>
                <a:lnTo>
                  <a:pt x="395478" y="35813"/>
                </a:lnTo>
                <a:lnTo>
                  <a:pt x="397002" y="38861"/>
                </a:lnTo>
                <a:lnTo>
                  <a:pt x="400050" y="40385"/>
                </a:lnTo>
                <a:lnTo>
                  <a:pt x="426720" y="40385"/>
                </a:lnTo>
                <a:lnTo>
                  <a:pt x="429768" y="38861"/>
                </a:lnTo>
                <a:lnTo>
                  <a:pt x="431292" y="35813"/>
                </a:lnTo>
                <a:lnTo>
                  <a:pt x="429768" y="32765"/>
                </a:lnTo>
                <a:lnTo>
                  <a:pt x="426720" y="31241"/>
                </a:lnTo>
                <a:close/>
              </a:path>
              <a:path w="4361180" h="71755">
                <a:moveTo>
                  <a:pt x="489966" y="31241"/>
                </a:moveTo>
                <a:lnTo>
                  <a:pt x="462534" y="31241"/>
                </a:lnTo>
                <a:lnTo>
                  <a:pt x="459486" y="32765"/>
                </a:lnTo>
                <a:lnTo>
                  <a:pt x="457962" y="35813"/>
                </a:lnTo>
                <a:lnTo>
                  <a:pt x="459486" y="38861"/>
                </a:lnTo>
                <a:lnTo>
                  <a:pt x="462534" y="40385"/>
                </a:lnTo>
                <a:lnTo>
                  <a:pt x="489966" y="40385"/>
                </a:lnTo>
                <a:lnTo>
                  <a:pt x="493014" y="38861"/>
                </a:lnTo>
                <a:lnTo>
                  <a:pt x="493776" y="35813"/>
                </a:lnTo>
                <a:lnTo>
                  <a:pt x="493014" y="32765"/>
                </a:lnTo>
                <a:lnTo>
                  <a:pt x="489966" y="31241"/>
                </a:lnTo>
                <a:close/>
              </a:path>
              <a:path w="4361180" h="71755">
                <a:moveTo>
                  <a:pt x="552450" y="31241"/>
                </a:moveTo>
                <a:lnTo>
                  <a:pt x="525780" y="31241"/>
                </a:lnTo>
                <a:lnTo>
                  <a:pt x="521970" y="32765"/>
                </a:lnTo>
                <a:lnTo>
                  <a:pt x="521208" y="35813"/>
                </a:lnTo>
                <a:lnTo>
                  <a:pt x="521970" y="38861"/>
                </a:lnTo>
                <a:lnTo>
                  <a:pt x="525780" y="40385"/>
                </a:lnTo>
                <a:lnTo>
                  <a:pt x="552450" y="40385"/>
                </a:lnTo>
                <a:lnTo>
                  <a:pt x="555498" y="38861"/>
                </a:lnTo>
                <a:lnTo>
                  <a:pt x="557022" y="35813"/>
                </a:lnTo>
                <a:lnTo>
                  <a:pt x="555498" y="32765"/>
                </a:lnTo>
                <a:lnTo>
                  <a:pt x="552450" y="31241"/>
                </a:lnTo>
                <a:close/>
              </a:path>
              <a:path w="4361180" h="71755">
                <a:moveTo>
                  <a:pt x="614934" y="31241"/>
                </a:moveTo>
                <a:lnTo>
                  <a:pt x="588264" y="31241"/>
                </a:lnTo>
                <a:lnTo>
                  <a:pt x="585216" y="32765"/>
                </a:lnTo>
                <a:lnTo>
                  <a:pt x="583692" y="35813"/>
                </a:lnTo>
                <a:lnTo>
                  <a:pt x="585216" y="38861"/>
                </a:lnTo>
                <a:lnTo>
                  <a:pt x="588264" y="40385"/>
                </a:lnTo>
                <a:lnTo>
                  <a:pt x="614934" y="40385"/>
                </a:lnTo>
                <a:lnTo>
                  <a:pt x="617982" y="38861"/>
                </a:lnTo>
                <a:lnTo>
                  <a:pt x="619506" y="35813"/>
                </a:lnTo>
                <a:lnTo>
                  <a:pt x="617982" y="32765"/>
                </a:lnTo>
                <a:lnTo>
                  <a:pt x="614934" y="31241"/>
                </a:lnTo>
                <a:close/>
              </a:path>
              <a:path w="4361180" h="71755">
                <a:moveTo>
                  <a:pt x="678180" y="31241"/>
                </a:moveTo>
                <a:lnTo>
                  <a:pt x="650748" y="31241"/>
                </a:lnTo>
                <a:lnTo>
                  <a:pt x="647700" y="32765"/>
                </a:lnTo>
                <a:lnTo>
                  <a:pt x="646176" y="35813"/>
                </a:lnTo>
                <a:lnTo>
                  <a:pt x="647700" y="38861"/>
                </a:lnTo>
                <a:lnTo>
                  <a:pt x="650748" y="40385"/>
                </a:lnTo>
                <a:lnTo>
                  <a:pt x="678180" y="40385"/>
                </a:lnTo>
                <a:lnTo>
                  <a:pt x="681228" y="38861"/>
                </a:lnTo>
                <a:lnTo>
                  <a:pt x="681990" y="35813"/>
                </a:lnTo>
                <a:lnTo>
                  <a:pt x="681228" y="32765"/>
                </a:lnTo>
                <a:lnTo>
                  <a:pt x="678180" y="31241"/>
                </a:lnTo>
                <a:close/>
              </a:path>
              <a:path w="4361180" h="71755">
                <a:moveTo>
                  <a:pt x="740664" y="31241"/>
                </a:moveTo>
                <a:lnTo>
                  <a:pt x="713994" y="31241"/>
                </a:lnTo>
                <a:lnTo>
                  <a:pt x="710184" y="32765"/>
                </a:lnTo>
                <a:lnTo>
                  <a:pt x="709422" y="35813"/>
                </a:lnTo>
                <a:lnTo>
                  <a:pt x="710184" y="38861"/>
                </a:lnTo>
                <a:lnTo>
                  <a:pt x="713994" y="40385"/>
                </a:lnTo>
                <a:lnTo>
                  <a:pt x="740664" y="40385"/>
                </a:lnTo>
                <a:lnTo>
                  <a:pt x="743712" y="38861"/>
                </a:lnTo>
                <a:lnTo>
                  <a:pt x="745236" y="35813"/>
                </a:lnTo>
                <a:lnTo>
                  <a:pt x="743712" y="32765"/>
                </a:lnTo>
                <a:lnTo>
                  <a:pt x="740664" y="31241"/>
                </a:lnTo>
                <a:close/>
              </a:path>
              <a:path w="4361180" h="71755">
                <a:moveTo>
                  <a:pt x="803148" y="31241"/>
                </a:moveTo>
                <a:lnTo>
                  <a:pt x="776478" y="31241"/>
                </a:lnTo>
                <a:lnTo>
                  <a:pt x="773430" y="32765"/>
                </a:lnTo>
                <a:lnTo>
                  <a:pt x="771906" y="35813"/>
                </a:lnTo>
                <a:lnTo>
                  <a:pt x="773430" y="38861"/>
                </a:lnTo>
                <a:lnTo>
                  <a:pt x="776478" y="40385"/>
                </a:lnTo>
                <a:lnTo>
                  <a:pt x="803148" y="40385"/>
                </a:lnTo>
                <a:lnTo>
                  <a:pt x="806196" y="38861"/>
                </a:lnTo>
                <a:lnTo>
                  <a:pt x="807720" y="35813"/>
                </a:lnTo>
                <a:lnTo>
                  <a:pt x="806196" y="32765"/>
                </a:lnTo>
                <a:lnTo>
                  <a:pt x="803148" y="31241"/>
                </a:lnTo>
                <a:close/>
              </a:path>
              <a:path w="4361180" h="71755">
                <a:moveTo>
                  <a:pt x="865632" y="31241"/>
                </a:moveTo>
                <a:lnTo>
                  <a:pt x="838962" y="31241"/>
                </a:lnTo>
                <a:lnTo>
                  <a:pt x="835914" y="32765"/>
                </a:lnTo>
                <a:lnTo>
                  <a:pt x="834390" y="35813"/>
                </a:lnTo>
                <a:lnTo>
                  <a:pt x="835914" y="38861"/>
                </a:lnTo>
                <a:lnTo>
                  <a:pt x="838962" y="40385"/>
                </a:lnTo>
                <a:lnTo>
                  <a:pt x="865632" y="40385"/>
                </a:lnTo>
                <a:lnTo>
                  <a:pt x="869442" y="38861"/>
                </a:lnTo>
                <a:lnTo>
                  <a:pt x="870204" y="35813"/>
                </a:lnTo>
                <a:lnTo>
                  <a:pt x="869442" y="32765"/>
                </a:lnTo>
                <a:lnTo>
                  <a:pt x="865632" y="31241"/>
                </a:lnTo>
                <a:close/>
              </a:path>
              <a:path w="4361180" h="71755">
                <a:moveTo>
                  <a:pt x="928878" y="31241"/>
                </a:moveTo>
                <a:lnTo>
                  <a:pt x="902208" y="31241"/>
                </a:lnTo>
                <a:lnTo>
                  <a:pt x="898398" y="32765"/>
                </a:lnTo>
                <a:lnTo>
                  <a:pt x="897636" y="35813"/>
                </a:lnTo>
                <a:lnTo>
                  <a:pt x="898398" y="38861"/>
                </a:lnTo>
                <a:lnTo>
                  <a:pt x="902208" y="40385"/>
                </a:lnTo>
                <a:lnTo>
                  <a:pt x="928878" y="40385"/>
                </a:lnTo>
                <a:lnTo>
                  <a:pt x="931926" y="38861"/>
                </a:lnTo>
                <a:lnTo>
                  <a:pt x="933450" y="35813"/>
                </a:lnTo>
                <a:lnTo>
                  <a:pt x="931926" y="32765"/>
                </a:lnTo>
                <a:lnTo>
                  <a:pt x="928878" y="31241"/>
                </a:lnTo>
                <a:close/>
              </a:path>
              <a:path w="4361180" h="71755">
                <a:moveTo>
                  <a:pt x="991362" y="31241"/>
                </a:moveTo>
                <a:lnTo>
                  <a:pt x="964692" y="31241"/>
                </a:lnTo>
                <a:lnTo>
                  <a:pt x="961644" y="32765"/>
                </a:lnTo>
                <a:lnTo>
                  <a:pt x="960120" y="35813"/>
                </a:lnTo>
                <a:lnTo>
                  <a:pt x="961644" y="38861"/>
                </a:lnTo>
                <a:lnTo>
                  <a:pt x="964692" y="40385"/>
                </a:lnTo>
                <a:lnTo>
                  <a:pt x="991362" y="40385"/>
                </a:lnTo>
                <a:lnTo>
                  <a:pt x="994410" y="38861"/>
                </a:lnTo>
                <a:lnTo>
                  <a:pt x="995934" y="35813"/>
                </a:lnTo>
                <a:lnTo>
                  <a:pt x="994410" y="32765"/>
                </a:lnTo>
                <a:lnTo>
                  <a:pt x="991362" y="31241"/>
                </a:lnTo>
                <a:close/>
              </a:path>
              <a:path w="4361180" h="71755">
                <a:moveTo>
                  <a:pt x="1053846" y="31241"/>
                </a:moveTo>
                <a:lnTo>
                  <a:pt x="1027176" y="31241"/>
                </a:lnTo>
                <a:lnTo>
                  <a:pt x="1024128" y="32765"/>
                </a:lnTo>
                <a:lnTo>
                  <a:pt x="1022604" y="35813"/>
                </a:lnTo>
                <a:lnTo>
                  <a:pt x="1024128" y="38861"/>
                </a:lnTo>
                <a:lnTo>
                  <a:pt x="1027176" y="40385"/>
                </a:lnTo>
                <a:lnTo>
                  <a:pt x="1053846" y="40385"/>
                </a:lnTo>
                <a:lnTo>
                  <a:pt x="1057656" y="38861"/>
                </a:lnTo>
                <a:lnTo>
                  <a:pt x="1058418" y="35813"/>
                </a:lnTo>
                <a:lnTo>
                  <a:pt x="1057656" y="32765"/>
                </a:lnTo>
                <a:lnTo>
                  <a:pt x="1053846" y="31241"/>
                </a:lnTo>
                <a:close/>
              </a:path>
              <a:path w="4361180" h="71755">
                <a:moveTo>
                  <a:pt x="1117092" y="31241"/>
                </a:moveTo>
                <a:lnTo>
                  <a:pt x="1089660" y="31241"/>
                </a:lnTo>
                <a:lnTo>
                  <a:pt x="1086612" y="32765"/>
                </a:lnTo>
                <a:lnTo>
                  <a:pt x="1085850" y="35813"/>
                </a:lnTo>
                <a:lnTo>
                  <a:pt x="1086612" y="38861"/>
                </a:lnTo>
                <a:lnTo>
                  <a:pt x="1089660" y="40385"/>
                </a:lnTo>
                <a:lnTo>
                  <a:pt x="1117092" y="40385"/>
                </a:lnTo>
                <a:lnTo>
                  <a:pt x="1120140" y="38861"/>
                </a:lnTo>
                <a:lnTo>
                  <a:pt x="1121664" y="35813"/>
                </a:lnTo>
                <a:lnTo>
                  <a:pt x="1120140" y="32765"/>
                </a:lnTo>
                <a:lnTo>
                  <a:pt x="1117092" y="31241"/>
                </a:lnTo>
                <a:close/>
              </a:path>
              <a:path w="4361180" h="71755">
                <a:moveTo>
                  <a:pt x="1179576" y="31241"/>
                </a:moveTo>
                <a:lnTo>
                  <a:pt x="1152906" y="31241"/>
                </a:lnTo>
                <a:lnTo>
                  <a:pt x="1149858" y="32765"/>
                </a:lnTo>
                <a:lnTo>
                  <a:pt x="1148334" y="35813"/>
                </a:lnTo>
                <a:lnTo>
                  <a:pt x="1149858" y="38861"/>
                </a:lnTo>
                <a:lnTo>
                  <a:pt x="1152906" y="40385"/>
                </a:lnTo>
                <a:lnTo>
                  <a:pt x="1179576" y="40385"/>
                </a:lnTo>
                <a:lnTo>
                  <a:pt x="1182624" y="38861"/>
                </a:lnTo>
                <a:lnTo>
                  <a:pt x="1184148" y="35813"/>
                </a:lnTo>
                <a:lnTo>
                  <a:pt x="1182624" y="32765"/>
                </a:lnTo>
                <a:lnTo>
                  <a:pt x="1179576" y="31241"/>
                </a:lnTo>
                <a:close/>
              </a:path>
              <a:path w="4361180" h="71755">
                <a:moveTo>
                  <a:pt x="1242060" y="31241"/>
                </a:moveTo>
                <a:lnTo>
                  <a:pt x="1215390" y="31241"/>
                </a:lnTo>
                <a:lnTo>
                  <a:pt x="1212342" y="32765"/>
                </a:lnTo>
                <a:lnTo>
                  <a:pt x="1210818" y="35813"/>
                </a:lnTo>
                <a:lnTo>
                  <a:pt x="1212342" y="38861"/>
                </a:lnTo>
                <a:lnTo>
                  <a:pt x="1215390" y="40385"/>
                </a:lnTo>
                <a:lnTo>
                  <a:pt x="1242060" y="40385"/>
                </a:lnTo>
                <a:lnTo>
                  <a:pt x="1245870" y="38861"/>
                </a:lnTo>
                <a:lnTo>
                  <a:pt x="1246632" y="35813"/>
                </a:lnTo>
                <a:lnTo>
                  <a:pt x="1245870" y="32765"/>
                </a:lnTo>
                <a:lnTo>
                  <a:pt x="1242060" y="31241"/>
                </a:lnTo>
                <a:close/>
              </a:path>
              <a:path w="4361180" h="71755">
                <a:moveTo>
                  <a:pt x="1305306" y="31241"/>
                </a:moveTo>
                <a:lnTo>
                  <a:pt x="1277874" y="31241"/>
                </a:lnTo>
                <a:lnTo>
                  <a:pt x="1274826" y="32765"/>
                </a:lnTo>
                <a:lnTo>
                  <a:pt x="1274064" y="35813"/>
                </a:lnTo>
                <a:lnTo>
                  <a:pt x="1274826" y="38861"/>
                </a:lnTo>
                <a:lnTo>
                  <a:pt x="1277874" y="40385"/>
                </a:lnTo>
                <a:lnTo>
                  <a:pt x="1305306" y="40385"/>
                </a:lnTo>
                <a:lnTo>
                  <a:pt x="1308354" y="38861"/>
                </a:lnTo>
                <a:lnTo>
                  <a:pt x="1309878" y="35813"/>
                </a:lnTo>
                <a:lnTo>
                  <a:pt x="1308354" y="32765"/>
                </a:lnTo>
                <a:lnTo>
                  <a:pt x="1305306" y="31241"/>
                </a:lnTo>
                <a:close/>
              </a:path>
              <a:path w="4361180" h="71755">
                <a:moveTo>
                  <a:pt x="1367789" y="31241"/>
                </a:moveTo>
                <a:lnTo>
                  <a:pt x="1341120" y="31241"/>
                </a:lnTo>
                <a:lnTo>
                  <a:pt x="1338072" y="32765"/>
                </a:lnTo>
                <a:lnTo>
                  <a:pt x="1336548" y="35813"/>
                </a:lnTo>
                <a:lnTo>
                  <a:pt x="1338072" y="38861"/>
                </a:lnTo>
                <a:lnTo>
                  <a:pt x="1341120" y="40385"/>
                </a:lnTo>
                <a:lnTo>
                  <a:pt x="1367789" y="40385"/>
                </a:lnTo>
                <a:lnTo>
                  <a:pt x="1370838" y="38861"/>
                </a:lnTo>
                <a:lnTo>
                  <a:pt x="1372362" y="35813"/>
                </a:lnTo>
                <a:lnTo>
                  <a:pt x="1370838" y="32765"/>
                </a:lnTo>
                <a:lnTo>
                  <a:pt x="1367789" y="31241"/>
                </a:lnTo>
                <a:close/>
              </a:path>
              <a:path w="4361180" h="71755">
                <a:moveTo>
                  <a:pt x="1430274" y="31241"/>
                </a:moveTo>
                <a:lnTo>
                  <a:pt x="1403604" y="31241"/>
                </a:lnTo>
                <a:lnTo>
                  <a:pt x="1400556" y="32765"/>
                </a:lnTo>
                <a:lnTo>
                  <a:pt x="1399032" y="35813"/>
                </a:lnTo>
                <a:lnTo>
                  <a:pt x="1400556" y="38861"/>
                </a:lnTo>
                <a:lnTo>
                  <a:pt x="1403604" y="40385"/>
                </a:lnTo>
                <a:lnTo>
                  <a:pt x="1430274" y="40385"/>
                </a:lnTo>
                <a:lnTo>
                  <a:pt x="1433322" y="38861"/>
                </a:lnTo>
                <a:lnTo>
                  <a:pt x="1434846" y="35813"/>
                </a:lnTo>
                <a:lnTo>
                  <a:pt x="1433322" y="32765"/>
                </a:lnTo>
                <a:lnTo>
                  <a:pt x="1430274" y="31241"/>
                </a:lnTo>
                <a:close/>
              </a:path>
              <a:path w="4361180" h="71755">
                <a:moveTo>
                  <a:pt x="1493520" y="31241"/>
                </a:moveTo>
                <a:lnTo>
                  <a:pt x="1466088" y="31241"/>
                </a:lnTo>
                <a:lnTo>
                  <a:pt x="1463039" y="32765"/>
                </a:lnTo>
                <a:lnTo>
                  <a:pt x="1462277" y="35813"/>
                </a:lnTo>
                <a:lnTo>
                  <a:pt x="1463039" y="38861"/>
                </a:lnTo>
                <a:lnTo>
                  <a:pt x="1466088" y="40385"/>
                </a:lnTo>
                <a:lnTo>
                  <a:pt x="1493520" y="40385"/>
                </a:lnTo>
                <a:lnTo>
                  <a:pt x="1496568" y="38861"/>
                </a:lnTo>
                <a:lnTo>
                  <a:pt x="1498092" y="35813"/>
                </a:lnTo>
                <a:lnTo>
                  <a:pt x="1496568" y="32765"/>
                </a:lnTo>
                <a:lnTo>
                  <a:pt x="1493520" y="31241"/>
                </a:lnTo>
                <a:close/>
              </a:path>
              <a:path w="4361180" h="71755">
                <a:moveTo>
                  <a:pt x="1556004" y="31241"/>
                </a:moveTo>
                <a:lnTo>
                  <a:pt x="1529334" y="31241"/>
                </a:lnTo>
                <a:lnTo>
                  <a:pt x="1526286" y="32765"/>
                </a:lnTo>
                <a:lnTo>
                  <a:pt x="1524762" y="35813"/>
                </a:lnTo>
                <a:lnTo>
                  <a:pt x="1526286" y="38861"/>
                </a:lnTo>
                <a:lnTo>
                  <a:pt x="1529334" y="40385"/>
                </a:lnTo>
                <a:lnTo>
                  <a:pt x="1556004" y="40385"/>
                </a:lnTo>
                <a:lnTo>
                  <a:pt x="1559052" y="38861"/>
                </a:lnTo>
                <a:lnTo>
                  <a:pt x="1560576" y="35813"/>
                </a:lnTo>
                <a:lnTo>
                  <a:pt x="1559052" y="32765"/>
                </a:lnTo>
                <a:lnTo>
                  <a:pt x="1556004" y="31241"/>
                </a:lnTo>
                <a:close/>
              </a:path>
              <a:path w="4361180" h="71755">
                <a:moveTo>
                  <a:pt x="1618488" y="31241"/>
                </a:moveTo>
                <a:lnTo>
                  <a:pt x="1591818" y="31241"/>
                </a:lnTo>
                <a:lnTo>
                  <a:pt x="1588770" y="32765"/>
                </a:lnTo>
                <a:lnTo>
                  <a:pt x="1587246" y="35813"/>
                </a:lnTo>
                <a:lnTo>
                  <a:pt x="1588770" y="38861"/>
                </a:lnTo>
                <a:lnTo>
                  <a:pt x="1591818" y="40385"/>
                </a:lnTo>
                <a:lnTo>
                  <a:pt x="1618488" y="40385"/>
                </a:lnTo>
                <a:lnTo>
                  <a:pt x="1621536" y="38861"/>
                </a:lnTo>
                <a:lnTo>
                  <a:pt x="1623060" y="35813"/>
                </a:lnTo>
                <a:lnTo>
                  <a:pt x="1621536" y="32765"/>
                </a:lnTo>
                <a:lnTo>
                  <a:pt x="1618488" y="31241"/>
                </a:lnTo>
                <a:close/>
              </a:path>
              <a:path w="4361180" h="71755">
                <a:moveTo>
                  <a:pt x="1681734" y="31241"/>
                </a:moveTo>
                <a:lnTo>
                  <a:pt x="1654302" y="31241"/>
                </a:lnTo>
                <a:lnTo>
                  <a:pt x="1651254" y="32765"/>
                </a:lnTo>
                <a:lnTo>
                  <a:pt x="1649730" y="35813"/>
                </a:lnTo>
                <a:lnTo>
                  <a:pt x="1651254" y="38861"/>
                </a:lnTo>
                <a:lnTo>
                  <a:pt x="1654302" y="40385"/>
                </a:lnTo>
                <a:lnTo>
                  <a:pt x="1681734" y="40385"/>
                </a:lnTo>
                <a:lnTo>
                  <a:pt x="1684782" y="38861"/>
                </a:lnTo>
                <a:lnTo>
                  <a:pt x="1686306" y="35813"/>
                </a:lnTo>
                <a:lnTo>
                  <a:pt x="1684782" y="32765"/>
                </a:lnTo>
                <a:lnTo>
                  <a:pt x="1681734" y="31241"/>
                </a:lnTo>
                <a:close/>
              </a:path>
              <a:path w="4361180" h="71755">
                <a:moveTo>
                  <a:pt x="1744218" y="31241"/>
                </a:moveTo>
                <a:lnTo>
                  <a:pt x="1717548" y="31241"/>
                </a:lnTo>
                <a:lnTo>
                  <a:pt x="1714500" y="32765"/>
                </a:lnTo>
                <a:lnTo>
                  <a:pt x="1712976" y="35813"/>
                </a:lnTo>
                <a:lnTo>
                  <a:pt x="1714500" y="38861"/>
                </a:lnTo>
                <a:lnTo>
                  <a:pt x="1717548" y="40385"/>
                </a:lnTo>
                <a:lnTo>
                  <a:pt x="1744218" y="40385"/>
                </a:lnTo>
                <a:lnTo>
                  <a:pt x="1747265" y="38861"/>
                </a:lnTo>
                <a:lnTo>
                  <a:pt x="1748789" y="35813"/>
                </a:lnTo>
                <a:lnTo>
                  <a:pt x="1747265" y="32765"/>
                </a:lnTo>
                <a:lnTo>
                  <a:pt x="1744218" y="31241"/>
                </a:lnTo>
                <a:close/>
              </a:path>
              <a:path w="4361180" h="71755">
                <a:moveTo>
                  <a:pt x="1806702" y="31241"/>
                </a:moveTo>
                <a:lnTo>
                  <a:pt x="1780032" y="31241"/>
                </a:lnTo>
                <a:lnTo>
                  <a:pt x="1776984" y="32765"/>
                </a:lnTo>
                <a:lnTo>
                  <a:pt x="1775460" y="35813"/>
                </a:lnTo>
                <a:lnTo>
                  <a:pt x="1776984" y="38861"/>
                </a:lnTo>
                <a:lnTo>
                  <a:pt x="1780032" y="40385"/>
                </a:lnTo>
                <a:lnTo>
                  <a:pt x="1806702" y="40385"/>
                </a:lnTo>
                <a:lnTo>
                  <a:pt x="1809750" y="38861"/>
                </a:lnTo>
                <a:lnTo>
                  <a:pt x="1811274" y="35813"/>
                </a:lnTo>
                <a:lnTo>
                  <a:pt x="1809750" y="32765"/>
                </a:lnTo>
                <a:lnTo>
                  <a:pt x="1806702" y="31241"/>
                </a:lnTo>
                <a:close/>
              </a:path>
              <a:path w="4361180" h="71755">
                <a:moveTo>
                  <a:pt x="1869948" y="31241"/>
                </a:moveTo>
                <a:lnTo>
                  <a:pt x="1842515" y="31241"/>
                </a:lnTo>
                <a:lnTo>
                  <a:pt x="1839468" y="32765"/>
                </a:lnTo>
                <a:lnTo>
                  <a:pt x="1837944" y="35813"/>
                </a:lnTo>
                <a:lnTo>
                  <a:pt x="1839468" y="38861"/>
                </a:lnTo>
                <a:lnTo>
                  <a:pt x="1842515" y="40385"/>
                </a:lnTo>
                <a:lnTo>
                  <a:pt x="1869948" y="40385"/>
                </a:lnTo>
                <a:lnTo>
                  <a:pt x="1872996" y="38861"/>
                </a:lnTo>
                <a:lnTo>
                  <a:pt x="1873758" y="35813"/>
                </a:lnTo>
                <a:lnTo>
                  <a:pt x="1872996" y="32765"/>
                </a:lnTo>
                <a:lnTo>
                  <a:pt x="1869948" y="31241"/>
                </a:lnTo>
                <a:close/>
              </a:path>
              <a:path w="4361180" h="71755">
                <a:moveTo>
                  <a:pt x="1932432" y="31241"/>
                </a:moveTo>
                <a:lnTo>
                  <a:pt x="1905762" y="31241"/>
                </a:lnTo>
                <a:lnTo>
                  <a:pt x="1901952" y="32765"/>
                </a:lnTo>
                <a:lnTo>
                  <a:pt x="1901189" y="35813"/>
                </a:lnTo>
                <a:lnTo>
                  <a:pt x="1901952" y="38861"/>
                </a:lnTo>
                <a:lnTo>
                  <a:pt x="1905762" y="40385"/>
                </a:lnTo>
                <a:lnTo>
                  <a:pt x="1932432" y="40385"/>
                </a:lnTo>
                <a:lnTo>
                  <a:pt x="1935480" y="38861"/>
                </a:lnTo>
                <a:lnTo>
                  <a:pt x="1937004" y="35813"/>
                </a:lnTo>
                <a:lnTo>
                  <a:pt x="1935480" y="32765"/>
                </a:lnTo>
                <a:lnTo>
                  <a:pt x="1932432" y="31241"/>
                </a:lnTo>
                <a:close/>
              </a:path>
              <a:path w="4361180" h="71755">
                <a:moveTo>
                  <a:pt x="1994915" y="31241"/>
                </a:moveTo>
                <a:lnTo>
                  <a:pt x="1968246" y="31241"/>
                </a:lnTo>
                <a:lnTo>
                  <a:pt x="1965198" y="32765"/>
                </a:lnTo>
                <a:lnTo>
                  <a:pt x="1963674" y="35813"/>
                </a:lnTo>
                <a:lnTo>
                  <a:pt x="1965198" y="38861"/>
                </a:lnTo>
                <a:lnTo>
                  <a:pt x="1968246" y="40385"/>
                </a:lnTo>
                <a:lnTo>
                  <a:pt x="1994915" y="40385"/>
                </a:lnTo>
                <a:lnTo>
                  <a:pt x="1997964" y="38861"/>
                </a:lnTo>
                <a:lnTo>
                  <a:pt x="1999488" y="35813"/>
                </a:lnTo>
                <a:lnTo>
                  <a:pt x="1997964" y="32765"/>
                </a:lnTo>
                <a:lnTo>
                  <a:pt x="1994915" y="31241"/>
                </a:lnTo>
                <a:close/>
              </a:path>
              <a:path w="4361180" h="71755">
                <a:moveTo>
                  <a:pt x="2058162" y="31241"/>
                </a:moveTo>
                <a:lnTo>
                  <a:pt x="2030730" y="31241"/>
                </a:lnTo>
                <a:lnTo>
                  <a:pt x="2027682" y="32765"/>
                </a:lnTo>
                <a:lnTo>
                  <a:pt x="2026158" y="35813"/>
                </a:lnTo>
                <a:lnTo>
                  <a:pt x="2027682" y="38861"/>
                </a:lnTo>
                <a:lnTo>
                  <a:pt x="2030730" y="40385"/>
                </a:lnTo>
                <a:lnTo>
                  <a:pt x="2058162" y="40385"/>
                </a:lnTo>
                <a:lnTo>
                  <a:pt x="2061210" y="38861"/>
                </a:lnTo>
                <a:lnTo>
                  <a:pt x="2061972" y="35813"/>
                </a:lnTo>
                <a:lnTo>
                  <a:pt x="2061210" y="32765"/>
                </a:lnTo>
                <a:lnTo>
                  <a:pt x="2058162" y="31241"/>
                </a:lnTo>
                <a:close/>
              </a:path>
              <a:path w="4361180" h="71755">
                <a:moveTo>
                  <a:pt x="2120646" y="31241"/>
                </a:moveTo>
                <a:lnTo>
                  <a:pt x="2093976" y="31241"/>
                </a:lnTo>
                <a:lnTo>
                  <a:pt x="2090165" y="32765"/>
                </a:lnTo>
                <a:lnTo>
                  <a:pt x="2089404" y="35813"/>
                </a:lnTo>
                <a:lnTo>
                  <a:pt x="2090165" y="38861"/>
                </a:lnTo>
                <a:lnTo>
                  <a:pt x="2093976" y="40385"/>
                </a:lnTo>
                <a:lnTo>
                  <a:pt x="2120646" y="40385"/>
                </a:lnTo>
                <a:lnTo>
                  <a:pt x="2123694" y="38861"/>
                </a:lnTo>
                <a:lnTo>
                  <a:pt x="2125218" y="35813"/>
                </a:lnTo>
                <a:lnTo>
                  <a:pt x="2123694" y="32765"/>
                </a:lnTo>
                <a:lnTo>
                  <a:pt x="2120646" y="31241"/>
                </a:lnTo>
                <a:close/>
              </a:path>
              <a:path w="4361180" h="71755">
                <a:moveTo>
                  <a:pt x="2183130" y="31241"/>
                </a:moveTo>
                <a:lnTo>
                  <a:pt x="2156460" y="31241"/>
                </a:lnTo>
                <a:lnTo>
                  <a:pt x="2153412" y="32765"/>
                </a:lnTo>
                <a:lnTo>
                  <a:pt x="2151888" y="35813"/>
                </a:lnTo>
                <a:lnTo>
                  <a:pt x="2153412" y="38861"/>
                </a:lnTo>
                <a:lnTo>
                  <a:pt x="2156460" y="40385"/>
                </a:lnTo>
                <a:lnTo>
                  <a:pt x="2183130" y="40385"/>
                </a:lnTo>
                <a:lnTo>
                  <a:pt x="2186178" y="38861"/>
                </a:lnTo>
                <a:lnTo>
                  <a:pt x="2187702" y="35813"/>
                </a:lnTo>
                <a:lnTo>
                  <a:pt x="2186178" y="32765"/>
                </a:lnTo>
                <a:lnTo>
                  <a:pt x="2183130" y="31241"/>
                </a:lnTo>
                <a:close/>
              </a:path>
              <a:path w="4361180" h="71755">
                <a:moveTo>
                  <a:pt x="2246376" y="31241"/>
                </a:moveTo>
                <a:lnTo>
                  <a:pt x="2218944" y="31241"/>
                </a:lnTo>
                <a:lnTo>
                  <a:pt x="2215896" y="32765"/>
                </a:lnTo>
                <a:lnTo>
                  <a:pt x="2214372" y="35813"/>
                </a:lnTo>
                <a:lnTo>
                  <a:pt x="2215896" y="38861"/>
                </a:lnTo>
                <a:lnTo>
                  <a:pt x="2218944" y="40385"/>
                </a:lnTo>
                <a:lnTo>
                  <a:pt x="2246376" y="40385"/>
                </a:lnTo>
                <a:lnTo>
                  <a:pt x="2249424" y="38861"/>
                </a:lnTo>
                <a:lnTo>
                  <a:pt x="2250186" y="35813"/>
                </a:lnTo>
                <a:lnTo>
                  <a:pt x="2249424" y="32765"/>
                </a:lnTo>
                <a:lnTo>
                  <a:pt x="2246376" y="31241"/>
                </a:lnTo>
                <a:close/>
              </a:path>
              <a:path w="4361180" h="71755">
                <a:moveTo>
                  <a:pt x="2308860" y="31241"/>
                </a:moveTo>
                <a:lnTo>
                  <a:pt x="2282190" y="31241"/>
                </a:lnTo>
                <a:lnTo>
                  <a:pt x="2278380" y="32765"/>
                </a:lnTo>
                <a:lnTo>
                  <a:pt x="2277618" y="35813"/>
                </a:lnTo>
                <a:lnTo>
                  <a:pt x="2278380" y="38861"/>
                </a:lnTo>
                <a:lnTo>
                  <a:pt x="2282190" y="40385"/>
                </a:lnTo>
                <a:lnTo>
                  <a:pt x="2308860" y="40385"/>
                </a:lnTo>
                <a:lnTo>
                  <a:pt x="2311908" y="38861"/>
                </a:lnTo>
                <a:lnTo>
                  <a:pt x="2313432" y="35813"/>
                </a:lnTo>
                <a:lnTo>
                  <a:pt x="2311908" y="32765"/>
                </a:lnTo>
                <a:lnTo>
                  <a:pt x="2308860" y="31241"/>
                </a:lnTo>
                <a:close/>
              </a:path>
              <a:path w="4361180" h="71755">
                <a:moveTo>
                  <a:pt x="2371344" y="31241"/>
                </a:moveTo>
                <a:lnTo>
                  <a:pt x="2344674" y="31241"/>
                </a:lnTo>
                <a:lnTo>
                  <a:pt x="2341626" y="32765"/>
                </a:lnTo>
                <a:lnTo>
                  <a:pt x="2340102" y="35813"/>
                </a:lnTo>
                <a:lnTo>
                  <a:pt x="2341626" y="38861"/>
                </a:lnTo>
                <a:lnTo>
                  <a:pt x="2344674" y="40385"/>
                </a:lnTo>
                <a:lnTo>
                  <a:pt x="2371344" y="40385"/>
                </a:lnTo>
                <a:lnTo>
                  <a:pt x="2374392" y="38861"/>
                </a:lnTo>
                <a:lnTo>
                  <a:pt x="2375916" y="35813"/>
                </a:lnTo>
                <a:lnTo>
                  <a:pt x="2374392" y="32765"/>
                </a:lnTo>
                <a:lnTo>
                  <a:pt x="2371344" y="31241"/>
                </a:lnTo>
                <a:close/>
              </a:path>
              <a:path w="4361180" h="71755">
                <a:moveTo>
                  <a:pt x="2433828" y="31241"/>
                </a:moveTo>
                <a:lnTo>
                  <a:pt x="2407158" y="31241"/>
                </a:lnTo>
                <a:lnTo>
                  <a:pt x="2404110" y="32765"/>
                </a:lnTo>
                <a:lnTo>
                  <a:pt x="2402586" y="35813"/>
                </a:lnTo>
                <a:lnTo>
                  <a:pt x="2404110" y="38861"/>
                </a:lnTo>
                <a:lnTo>
                  <a:pt x="2407158" y="40385"/>
                </a:lnTo>
                <a:lnTo>
                  <a:pt x="2433828" y="40385"/>
                </a:lnTo>
                <a:lnTo>
                  <a:pt x="2437638" y="38861"/>
                </a:lnTo>
                <a:lnTo>
                  <a:pt x="2438400" y="35813"/>
                </a:lnTo>
                <a:lnTo>
                  <a:pt x="2437638" y="32765"/>
                </a:lnTo>
                <a:lnTo>
                  <a:pt x="2433828" y="31241"/>
                </a:lnTo>
                <a:close/>
              </a:path>
              <a:path w="4361180" h="71755">
                <a:moveTo>
                  <a:pt x="2497074" y="31241"/>
                </a:moveTo>
                <a:lnTo>
                  <a:pt x="2470404" y="31241"/>
                </a:lnTo>
                <a:lnTo>
                  <a:pt x="2466594" y="32765"/>
                </a:lnTo>
                <a:lnTo>
                  <a:pt x="2465832" y="35813"/>
                </a:lnTo>
                <a:lnTo>
                  <a:pt x="2466594" y="38861"/>
                </a:lnTo>
                <a:lnTo>
                  <a:pt x="2470404" y="40385"/>
                </a:lnTo>
                <a:lnTo>
                  <a:pt x="2497074" y="40385"/>
                </a:lnTo>
                <a:lnTo>
                  <a:pt x="2500122" y="38861"/>
                </a:lnTo>
                <a:lnTo>
                  <a:pt x="2501646" y="35813"/>
                </a:lnTo>
                <a:lnTo>
                  <a:pt x="2500122" y="32765"/>
                </a:lnTo>
                <a:lnTo>
                  <a:pt x="2497074" y="31241"/>
                </a:lnTo>
                <a:close/>
              </a:path>
              <a:path w="4361180" h="71755">
                <a:moveTo>
                  <a:pt x="2559558" y="31241"/>
                </a:moveTo>
                <a:lnTo>
                  <a:pt x="2532888" y="31241"/>
                </a:lnTo>
                <a:lnTo>
                  <a:pt x="2529840" y="32765"/>
                </a:lnTo>
                <a:lnTo>
                  <a:pt x="2528316" y="35813"/>
                </a:lnTo>
                <a:lnTo>
                  <a:pt x="2529840" y="38861"/>
                </a:lnTo>
                <a:lnTo>
                  <a:pt x="2532888" y="40385"/>
                </a:lnTo>
                <a:lnTo>
                  <a:pt x="2559558" y="40385"/>
                </a:lnTo>
                <a:lnTo>
                  <a:pt x="2562606" y="38861"/>
                </a:lnTo>
                <a:lnTo>
                  <a:pt x="2564130" y="35813"/>
                </a:lnTo>
                <a:lnTo>
                  <a:pt x="2562606" y="32765"/>
                </a:lnTo>
                <a:lnTo>
                  <a:pt x="2559558" y="31241"/>
                </a:lnTo>
                <a:close/>
              </a:path>
              <a:path w="4361180" h="71755">
                <a:moveTo>
                  <a:pt x="2622042" y="31241"/>
                </a:moveTo>
                <a:lnTo>
                  <a:pt x="2595372" y="31241"/>
                </a:lnTo>
                <a:lnTo>
                  <a:pt x="2592324" y="32765"/>
                </a:lnTo>
                <a:lnTo>
                  <a:pt x="2590800" y="35813"/>
                </a:lnTo>
                <a:lnTo>
                  <a:pt x="2592324" y="38861"/>
                </a:lnTo>
                <a:lnTo>
                  <a:pt x="2595372" y="40385"/>
                </a:lnTo>
                <a:lnTo>
                  <a:pt x="2622042" y="40385"/>
                </a:lnTo>
                <a:lnTo>
                  <a:pt x="2625852" y="38861"/>
                </a:lnTo>
                <a:lnTo>
                  <a:pt x="2626614" y="35813"/>
                </a:lnTo>
                <a:lnTo>
                  <a:pt x="2625852" y="32765"/>
                </a:lnTo>
                <a:lnTo>
                  <a:pt x="2622042" y="31241"/>
                </a:lnTo>
                <a:close/>
              </a:path>
              <a:path w="4361180" h="71755">
                <a:moveTo>
                  <a:pt x="2685288" y="31241"/>
                </a:moveTo>
                <a:lnTo>
                  <a:pt x="2657856" y="31241"/>
                </a:lnTo>
                <a:lnTo>
                  <a:pt x="2654808" y="32765"/>
                </a:lnTo>
                <a:lnTo>
                  <a:pt x="2654046" y="35813"/>
                </a:lnTo>
                <a:lnTo>
                  <a:pt x="2654808" y="38861"/>
                </a:lnTo>
                <a:lnTo>
                  <a:pt x="2657856" y="40385"/>
                </a:lnTo>
                <a:lnTo>
                  <a:pt x="2685288" y="40385"/>
                </a:lnTo>
                <a:lnTo>
                  <a:pt x="2688336" y="38861"/>
                </a:lnTo>
                <a:lnTo>
                  <a:pt x="2689860" y="35813"/>
                </a:lnTo>
                <a:lnTo>
                  <a:pt x="2688336" y="32765"/>
                </a:lnTo>
                <a:lnTo>
                  <a:pt x="2685288" y="31241"/>
                </a:lnTo>
                <a:close/>
              </a:path>
              <a:path w="4361180" h="71755">
                <a:moveTo>
                  <a:pt x="2747772" y="31241"/>
                </a:moveTo>
                <a:lnTo>
                  <a:pt x="2721102" y="31241"/>
                </a:lnTo>
                <a:lnTo>
                  <a:pt x="2718054" y="32765"/>
                </a:lnTo>
                <a:lnTo>
                  <a:pt x="2716530" y="35813"/>
                </a:lnTo>
                <a:lnTo>
                  <a:pt x="2718054" y="38861"/>
                </a:lnTo>
                <a:lnTo>
                  <a:pt x="2721102" y="40385"/>
                </a:lnTo>
                <a:lnTo>
                  <a:pt x="2747772" y="40385"/>
                </a:lnTo>
                <a:lnTo>
                  <a:pt x="2750820" y="38861"/>
                </a:lnTo>
                <a:lnTo>
                  <a:pt x="2752344" y="35813"/>
                </a:lnTo>
                <a:lnTo>
                  <a:pt x="2750820" y="32765"/>
                </a:lnTo>
                <a:lnTo>
                  <a:pt x="2747772" y="31241"/>
                </a:lnTo>
                <a:close/>
              </a:path>
              <a:path w="4361180" h="71755">
                <a:moveTo>
                  <a:pt x="2810256" y="31241"/>
                </a:moveTo>
                <a:lnTo>
                  <a:pt x="2783586" y="31241"/>
                </a:lnTo>
                <a:lnTo>
                  <a:pt x="2780538" y="32765"/>
                </a:lnTo>
                <a:lnTo>
                  <a:pt x="2779014" y="35813"/>
                </a:lnTo>
                <a:lnTo>
                  <a:pt x="2780538" y="38861"/>
                </a:lnTo>
                <a:lnTo>
                  <a:pt x="2783586" y="40385"/>
                </a:lnTo>
                <a:lnTo>
                  <a:pt x="2810256" y="40385"/>
                </a:lnTo>
                <a:lnTo>
                  <a:pt x="2814066" y="38861"/>
                </a:lnTo>
                <a:lnTo>
                  <a:pt x="2814828" y="35813"/>
                </a:lnTo>
                <a:lnTo>
                  <a:pt x="2814066" y="32765"/>
                </a:lnTo>
                <a:lnTo>
                  <a:pt x="2810256" y="31241"/>
                </a:lnTo>
                <a:close/>
              </a:path>
              <a:path w="4361180" h="71755">
                <a:moveTo>
                  <a:pt x="2873502" y="31241"/>
                </a:moveTo>
                <a:lnTo>
                  <a:pt x="2846070" y="31241"/>
                </a:lnTo>
                <a:lnTo>
                  <a:pt x="2843022" y="32765"/>
                </a:lnTo>
                <a:lnTo>
                  <a:pt x="2842260" y="35813"/>
                </a:lnTo>
                <a:lnTo>
                  <a:pt x="2843022" y="38861"/>
                </a:lnTo>
                <a:lnTo>
                  <a:pt x="2846070" y="40385"/>
                </a:lnTo>
                <a:lnTo>
                  <a:pt x="2873502" y="40385"/>
                </a:lnTo>
                <a:lnTo>
                  <a:pt x="2876550" y="38861"/>
                </a:lnTo>
                <a:lnTo>
                  <a:pt x="2878074" y="35813"/>
                </a:lnTo>
                <a:lnTo>
                  <a:pt x="2876550" y="32765"/>
                </a:lnTo>
                <a:lnTo>
                  <a:pt x="2873502" y="31241"/>
                </a:lnTo>
                <a:close/>
              </a:path>
              <a:path w="4361180" h="71755">
                <a:moveTo>
                  <a:pt x="2935986" y="31241"/>
                </a:moveTo>
                <a:lnTo>
                  <a:pt x="2909316" y="31241"/>
                </a:lnTo>
                <a:lnTo>
                  <a:pt x="2906268" y="32765"/>
                </a:lnTo>
                <a:lnTo>
                  <a:pt x="2904744" y="35813"/>
                </a:lnTo>
                <a:lnTo>
                  <a:pt x="2906268" y="38861"/>
                </a:lnTo>
                <a:lnTo>
                  <a:pt x="2909316" y="40385"/>
                </a:lnTo>
                <a:lnTo>
                  <a:pt x="2935986" y="40385"/>
                </a:lnTo>
                <a:lnTo>
                  <a:pt x="2939034" y="38861"/>
                </a:lnTo>
                <a:lnTo>
                  <a:pt x="2940558" y="35813"/>
                </a:lnTo>
                <a:lnTo>
                  <a:pt x="2939034" y="32765"/>
                </a:lnTo>
                <a:lnTo>
                  <a:pt x="2935986" y="31241"/>
                </a:lnTo>
                <a:close/>
              </a:path>
              <a:path w="4361180" h="71755">
                <a:moveTo>
                  <a:pt x="2998470" y="31241"/>
                </a:moveTo>
                <a:lnTo>
                  <a:pt x="2971800" y="31241"/>
                </a:lnTo>
                <a:lnTo>
                  <a:pt x="2968752" y="32765"/>
                </a:lnTo>
                <a:lnTo>
                  <a:pt x="2967228" y="35813"/>
                </a:lnTo>
                <a:lnTo>
                  <a:pt x="2968752" y="38861"/>
                </a:lnTo>
                <a:lnTo>
                  <a:pt x="2971800" y="40385"/>
                </a:lnTo>
                <a:lnTo>
                  <a:pt x="2998470" y="40385"/>
                </a:lnTo>
                <a:lnTo>
                  <a:pt x="3001518" y="38861"/>
                </a:lnTo>
                <a:lnTo>
                  <a:pt x="3003042" y="35813"/>
                </a:lnTo>
                <a:lnTo>
                  <a:pt x="3001518" y="32765"/>
                </a:lnTo>
                <a:lnTo>
                  <a:pt x="2998470" y="31241"/>
                </a:lnTo>
                <a:close/>
              </a:path>
              <a:path w="4361180" h="71755">
                <a:moveTo>
                  <a:pt x="3061716" y="31241"/>
                </a:moveTo>
                <a:lnTo>
                  <a:pt x="3034284" y="31241"/>
                </a:lnTo>
                <a:lnTo>
                  <a:pt x="3031236" y="32765"/>
                </a:lnTo>
                <a:lnTo>
                  <a:pt x="3029712" y="35813"/>
                </a:lnTo>
                <a:lnTo>
                  <a:pt x="3031236" y="38861"/>
                </a:lnTo>
                <a:lnTo>
                  <a:pt x="3034284" y="40385"/>
                </a:lnTo>
                <a:lnTo>
                  <a:pt x="3061716" y="40385"/>
                </a:lnTo>
                <a:lnTo>
                  <a:pt x="3064764" y="38861"/>
                </a:lnTo>
                <a:lnTo>
                  <a:pt x="3066288" y="35813"/>
                </a:lnTo>
                <a:lnTo>
                  <a:pt x="3064764" y="32765"/>
                </a:lnTo>
                <a:lnTo>
                  <a:pt x="3061716" y="31241"/>
                </a:lnTo>
                <a:close/>
              </a:path>
              <a:path w="4361180" h="71755">
                <a:moveTo>
                  <a:pt x="3124200" y="31241"/>
                </a:moveTo>
                <a:lnTo>
                  <a:pt x="3097530" y="31241"/>
                </a:lnTo>
                <a:lnTo>
                  <a:pt x="3094482" y="32765"/>
                </a:lnTo>
                <a:lnTo>
                  <a:pt x="3092958" y="35813"/>
                </a:lnTo>
                <a:lnTo>
                  <a:pt x="3094482" y="38861"/>
                </a:lnTo>
                <a:lnTo>
                  <a:pt x="3097530" y="40385"/>
                </a:lnTo>
                <a:lnTo>
                  <a:pt x="3124200" y="40385"/>
                </a:lnTo>
                <a:lnTo>
                  <a:pt x="3127248" y="38861"/>
                </a:lnTo>
                <a:lnTo>
                  <a:pt x="3128772" y="35813"/>
                </a:lnTo>
                <a:lnTo>
                  <a:pt x="3127248" y="32765"/>
                </a:lnTo>
                <a:lnTo>
                  <a:pt x="3124200" y="31241"/>
                </a:lnTo>
                <a:close/>
              </a:path>
              <a:path w="4361180" h="71755">
                <a:moveTo>
                  <a:pt x="3186684" y="31241"/>
                </a:moveTo>
                <a:lnTo>
                  <a:pt x="3160014" y="31241"/>
                </a:lnTo>
                <a:lnTo>
                  <a:pt x="3156966" y="32765"/>
                </a:lnTo>
                <a:lnTo>
                  <a:pt x="3155442" y="35813"/>
                </a:lnTo>
                <a:lnTo>
                  <a:pt x="3156966" y="38861"/>
                </a:lnTo>
                <a:lnTo>
                  <a:pt x="3160014" y="40385"/>
                </a:lnTo>
                <a:lnTo>
                  <a:pt x="3186684" y="40385"/>
                </a:lnTo>
                <a:lnTo>
                  <a:pt x="3189732" y="38861"/>
                </a:lnTo>
                <a:lnTo>
                  <a:pt x="3191256" y="35813"/>
                </a:lnTo>
                <a:lnTo>
                  <a:pt x="3189732" y="32765"/>
                </a:lnTo>
                <a:lnTo>
                  <a:pt x="3186684" y="31241"/>
                </a:lnTo>
                <a:close/>
              </a:path>
              <a:path w="4361180" h="71755">
                <a:moveTo>
                  <a:pt x="3249930" y="31241"/>
                </a:moveTo>
                <a:lnTo>
                  <a:pt x="3222498" y="31241"/>
                </a:lnTo>
                <a:lnTo>
                  <a:pt x="3219450" y="32765"/>
                </a:lnTo>
                <a:lnTo>
                  <a:pt x="3217926" y="35813"/>
                </a:lnTo>
                <a:lnTo>
                  <a:pt x="3219450" y="38861"/>
                </a:lnTo>
                <a:lnTo>
                  <a:pt x="3222498" y="40385"/>
                </a:lnTo>
                <a:lnTo>
                  <a:pt x="3249930" y="40385"/>
                </a:lnTo>
                <a:lnTo>
                  <a:pt x="3252978" y="38861"/>
                </a:lnTo>
                <a:lnTo>
                  <a:pt x="3253740" y="35813"/>
                </a:lnTo>
                <a:lnTo>
                  <a:pt x="3252978" y="32765"/>
                </a:lnTo>
                <a:lnTo>
                  <a:pt x="3249930" y="31241"/>
                </a:lnTo>
                <a:close/>
              </a:path>
              <a:path w="4361180" h="71755">
                <a:moveTo>
                  <a:pt x="3312414" y="31241"/>
                </a:moveTo>
                <a:lnTo>
                  <a:pt x="3285744" y="31241"/>
                </a:lnTo>
                <a:lnTo>
                  <a:pt x="3282696" y="32765"/>
                </a:lnTo>
                <a:lnTo>
                  <a:pt x="3281172" y="35813"/>
                </a:lnTo>
                <a:lnTo>
                  <a:pt x="3282696" y="38861"/>
                </a:lnTo>
                <a:lnTo>
                  <a:pt x="3285744" y="40385"/>
                </a:lnTo>
                <a:lnTo>
                  <a:pt x="3312414" y="40385"/>
                </a:lnTo>
                <a:lnTo>
                  <a:pt x="3315462" y="38861"/>
                </a:lnTo>
                <a:lnTo>
                  <a:pt x="3316986" y="35813"/>
                </a:lnTo>
                <a:lnTo>
                  <a:pt x="3315462" y="32765"/>
                </a:lnTo>
                <a:lnTo>
                  <a:pt x="3312414" y="31241"/>
                </a:lnTo>
                <a:close/>
              </a:path>
              <a:path w="4361180" h="71755">
                <a:moveTo>
                  <a:pt x="3374898" y="31241"/>
                </a:moveTo>
                <a:lnTo>
                  <a:pt x="3348228" y="31241"/>
                </a:lnTo>
                <a:lnTo>
                  <a:pt x="3345180" y="32765"/>
                </a:lnTo>
                <a:lnTo>
                  <a:pt x="3343656" y="35813"/>
                </a:lnTo>
                <a:lnTo>
                  <a:pt x="3345180" y="38861"/>
                </a:lnTo>
                <a:lnTo>
                  <a:pt x="3348228" y="40385"/>
                </a:lnTo>
                <a:lnTo>
                  <a:pt x="3374898" y="40385"/>
                </a:lnTo>
                <a:lnTo>
                  <a:pt x="3377946" y="38861"/>
                </a:lnTo>
                <a:lnTo>
                  <a:pt x="3379470" y="35813"/>
                </a:lnTo>
                <a:lnTo>
                  <a:pt x="3377946" y="32765"/>
                </a:lnTo>
                <a:lnTo>
                  <a:pt x="3374898" y="31241"/>
                </a:lnTo>
                <a:close/>
              </a:path>
              <a:path w="4361180" h="71755">
                <a:moveTo>
                  <a:pt x="3438144" y="31241"/>
                </a:moveTo>
                <a:lnTo>
                  <a:pt x="3410712" y="31241"/>
                </a:lnTo>
                <a:lnTo>
                  <a:pt x="3407664" y="32765"/>
                </a:lnTo>
                <a:lnTo>
                  <a:pt x="3406140" y="35813"/>
                </a:lnTo>
                <a:lnTo>
                  <a:pt x="3407664" y="38861"/>
                </a:lnTo>
                <a:lnTo>
                  <a:pt x="3410712" y="40385"/>
                </a:lnTo>
                <a:lnTo>
                  <a:pt x="3438144" y="40385"/>
                </a:lnTo>
                <a:lnTo>
                  <a:pt x="3441192" y="38861"/>
                </a:lnTo>
                <a:lnTo>
                  <a:pt x="3441954" y="35813"/>
                </a:lnTo>
                <a:lnTo>
                  <a:pt x="3441192" y="32765"/>
                </a:lnTo>
                <a:lnTo>
                  <a:pt x="3438144" y="31241"/>
                </a:lnTo>
                <a:close/>
              </a:path>
              <a:path w="4361180" h="71755">
                <a:moveTo>
                  <a:pt x="3500628" y="31241"/>
                </a:moveTo>
                <a:lnTo>
                  <a:pt x="3473958" y="31241"/>
                </a:lnTo>
                <a:lnTo>
                  <a:pt x="3470148" y="32765"/>
                </a:lnTo>
                <a:lnTo>
                  <a:pt x="3469386" y="35813"/>
                </a:lnTo>
                <a:lnTo>
                  <a:pt x="3470148" y="38861"/>
                </a:lnTo>
                <a:lnTo>
                  <a:pt x="3473958" y="40385"/>
                </a:lnTo>
                <a:lnTo>
                  <a:pt x="3500628" y="40385"/>
                </a:lnTo>
                <a:lnTo>
                  <a:pt x="3503676" y="38861"/>
                </a:lnTo>
                <a:lnTo>
                  <a:pt x="3505200" y="35813"/>
                </a:lnTo>
                <a:lnTo>
                  <a:pt x="3503676" y="32765"/>
                </a:lnTo>
                <a:lnTo>
                  <a:pt x="3500628" y="31241"/>
                </a:lnTo>
                <a:close/>
              </a:path>
              <a:path w="4361180" h="71755">
                <a:moveTo>
                  <a:pt x="3563112" y="31241"/>
                </a:moveTo>
                <a:lnTo>
                  <a:pt x="3536442" y="31241"/>
                </a:lnTo>
                <a:lnTo>
                  <a:pt x="3533394" y="32765"/>
                </a:lnTo>
                <a:lnTo>
                  <a:pt x="3531870" y="35813"/>
                </a:lnTo>
                <a:lnTo>
                  <a:pt x="3533394" y="38861"/>
                </a:lnTo>
                <a:lnTo>
                  <a:pt x="3536442" y="40385"/>
                </a:lnTo>
                <a:lnTo>
                  <a:pt x="3563112" y="40385"/>
                </a:lnTo>
                <a:lnTo>
                  <a:pt x="3566160" y="38861"/>
                </a:lnTo>
                <a:lnTo>
                  <a:pt x="3567684" y="35813"/>
                </a:lnTo>
                <a:lnTo>
                  <a:pt x="3566160" y="32765"/>
                </a:lnTo>
                <a:lnTo>
                  <a:pt x="3563112" y="31241"/>
                </a:lnTo>
                <a:close/>
              </a:path>
              <a:path w="4361180" h="71755">
                <a:moveTo>
                  <a:pt x="3626358" y="31241"/>
                </a:moveTo>
                <a:lnTo>
                  <a:pt x="3598926" y="31241"/>
                </a:lnTo>
                <a:lnTo>
                  <a:pt x="3595878" y="32765"/>
                </a:lnTo>
                <a:lnTo>
                  <a:pt x="3594354" y="35813"/>
                </a:lnTo>
                <a:lnTo>
                  <a:pt x="3595878" y="38861"/>
                </a:lnTo>
                <a:lnTo>
                  <a:pt x="3598926" y="40385"/>
                </a:lnTo>
                <a:lnTo>
                  <a:pt x="3626358" y="40385"/>
                </a:lnTo>
                <a:lnTo>
                  <a:pt x="3629406" y="38861"/>
                </a:lnTo>
                <a:lnTo>
                  <a:pt x="3630168" y="35813"/>
                </a:lnTo>
                <a:lnTo>
                  <a:pt x="3629406" y="32765"/>
                </a:lnTo>
                <a:lnTo>
                  <a:pt x="3626358" y="31241"/>
                </a:lnTo>
                <a:close/>
              </a:path>
              <a:path w="4361180" h="71755">
                <a:moveTo>
                  <a:pt x="3688842" y="31241"/>
                </a:moveTo>
                <a:lnTo>
                  <a:pt x="3662172" y="31241"/>
                </a:lnTo>
                <a:lnTo>
                  <a:pt x="3658362" y="32765"/>
                </a:lnTo>
                <a:lnTo>
                  <a:pt x="3657600" y="35813"/>
                </a:lnTo>
                <a:lnTo>
                  <a:pt x="3658362" y="38861"/>
                </a:lnTo>
                <a:lnTo>
                  <a:pt x="3662172" y="40385"/>
                </a:lnTo>
                <a:lnTo>
                  <a:pt x="3688842" y="40385"/>
                </a:lnTo>
                <a:lnTo>
                  <a:pt x="3691890" y="38861"/>
                </a:lnTo>
                <a:lnTo>
                  <a:pt x="3693414" y="35813"/>
                </a:lnTo>
                <a:lnTo>
                  <a:pt x="3691890" y="32765"/>
                </a:lnTo>
                <a:lnTo>
                  <a:pt x="3688842" y="31241"/>
                </a:lnTo>
                <a:close/>
              </a:path>
              <a:path w="4361180" h="71755">
                <a:moveTo>
                  <a:pt x="3751326" y="31241"/>
                </a:moveTo>
                <a:lnTo>
                  <a:pt x="3724656" y="31241"/>
                </a:lnTo>
                <a:lnTo>
                  <a:pt x="3721608" y="32765"/>
                </a:lnTo>
                <a:lnTo>
                  <a:pt x="3720084" y="35813"/>
                </a:lnTo>
                <a:lnTo>
                  <a:pt x="3721608" y="38861"/>
                </a:lnTo>
                <a:lnTo>
                  <a:pt x="3724656" y="40385"/>
                </a:lnTo>
                <a:lnTo>
                  <a:pt x="3751326" y="40385"/>
                </a:lnTo>
                <a:lnTo>
                  <a:pt x="3754374" y="38861"/>
                </a:lnTo>
                <a:lnTo>
                  <a:pt x="3755898" y="35813"/>
                </a:lnTo>
                <a:lnTo>
                  <a:pt x="3754374" y="32765"/>
                </a:lnTo>
                <a:lnTo>
                  <a:pt x="3751326" y="31241"/>
                </a:lnTo>
                <a:close/>
              </a:path>
              <a:path w="4361180" h="71755">
                <a:moveTo>
                  <a:pt x="3813810" y="31241"/>
                </a:moveTo>
                <a:lnTo>
                  <a:pt x="3787140" y="31241"/>
                </a:lnTo>
                <a:lnTo>
                  <a:pt x="3784092" y="32765"/>
                </a:lnTo>
                <a:lnTo>
                  <a:pt x="3782568" y="35813"/>
                </a:lnTo>
                <a:lnTo>
                  <a:pt x="3784092" y="38861"/>
                </a:lnTo>
                <a:lnTo>
                  <a:pt x="3787140" y="40385"/>
                </a:lnTo>
                <a:lnTo>
                  <a:pt x="3813810" y="40385"/>
                </a:lnTo>
                <a:lnTo>
                  <a:pt x="3817620" y="38861"/>
                </a:lnTo>
                <a:lnTo>
                  <a:pt x="3818382" y="35813"/>
                </a:lnTo>
                <a:lnTo>
                  <a:pt x="3817620" y="32765"/>
                </a:lnTo>
                <a:lnTo>
                  <a:pt x="3813810" y="31241"/>
                </a:lnTo>
                <a:close/>
              </a:path>
              <a:path w="4361180" h="71755">
                <a:moveTo>
                  <a:pt x="3877056" y="31241"/>
                </a:moveTo>
                <a:lnTo>
                  <a:pt x="3850386" y="31241"/>
                </a:lnTo>
                <a:lnTo>
                  <a:pt x="3846576" y="32765"/>
                </a:lnTo>
                <a:lnTo>
                  <a:pt x="3845814" y="35813"/>
                </a:lnTo>
                <a:lnTo>
                  <a:pt x="3846576" y="38861"/>
                </a:lnTo>
                <a:lnTo>
                  <a:pt x="3850386" y="40385"/>
                </a:lnTo>
                <a:lnTo>
                  <a:pt x="3877056" y="40385"/>
                </a:lnTo>
                <a:lnTo>
                  <a:pt x="3880104" y="38861"/>
                </a:lnTo>
                <a:lnTo>
                  <a:pt x="3881628" y="35813"/>
                </a:lnTo>
                <a:lnTo>
                  <a:pt x="3880104" y="32765"/>
                </a:lnTo>
                <a:lnTo>
                  <a:pt x="3877056" y="31241"/>
                </a:lnTo>
                <a:close/>
              </a:path>
              <a:path w="4361180" h="71755">
                <a:moveTo>
                  <a:pt x="3939540" y="31241"/>
                </a:moveTo>
                <a:lnTo>
                  <a:pt x="3912870" y="31241"/>
                </a:lnTo>
                <a:lnTo>
                  <a:pt x="3909822" y="32765"/>
                </a:lnTo>
                <a:lnTo>
                  <a:pt x="3908298" y="35813"/>
                </a:lnTo>
                <a:lnTo>
                  <a:pt x="3909822" y="38861"/>
                </a:lnTo>
                <a:lnTo>
                  <a:pt x="3912870" y="40385"/>
                </a:lnTo>
                <a:lnTo>
                  <a:pt x="3939540" y="40385"/>
                </a:lnTo>
                <a:lnTo>
                  <a:pt x="3942588" y="38861"/>
                </a:lnTo>
                <a:lnTo>
                  <a:pt x="3944112" y="35813"/>
                </a:lnTo>
                <a:lnTo>
                  <a:pt x="3942588" y="32765"/>
                </a:lnTo>
                <a:lnTo>
                  <a:pt x="3939540" y="31241"/>
                </a:lnTo>
                <a:close/>
              </a:path>
              <a:path w="4361180" h="71755">
                <a:moveTo>
                  <a:pt x="4002024" y="31241"/>
                </a:moveTo>
                <a:lnTo>
                  <a:pt x="3975354" y="31241"/>
                </a:lnTo>
                <a:lnTo>
                  <a:pt x="3972306" y="32765"/>
                </a:lnTo>
                <a:lnTo>
                  <a:pt x="3970782" y="35813"/>
                </a:lnTo>
                <a:lnTo>
                  <a:pt x="3972306" y="38861"/>
                </a:lnTo>
                <a:lnTo>
                  <a:pt x="3975354" y="40385"/>
                </a:lnTo>
                <a:lnTo>
                  <a:pt x="4002024" y="40385"/>
                </a:lnTo>
                <a:lnTo>
                  <a:pt x="4005834" y="38861"/>
                </a:lnTo>
                <a:lnTo>
                  <a:pt x="4006596" y="35813"/>
                </a:lnTo>
                <a:lnTo>
                  <a:pt x="4005834" y="32765"/>
                </a:lnTo>
                <a:lnTo>
                  <a:pt x="4002024" y="31241"/>
                </a:lnTo>
                <a:close/>
              </a:path>
              <a:path w="4361180" h="71755">
                <a:moveTo>
                  <a:pt x="4065270" y="31241"/>
                </a:moveTo>
                <a:lnTo>
                  <a:pt x="4037838" y="31241"/>
                </a:lnTo>
                <a:lnTo>
                  <a:pt x="4034790" y="32765"/>
                </a:lnTo>
                <a:lnTo>
                  <a:pt x="4034028" y="35813"/>
                </a:lnTo>
                <a:lnTo>
                  <a:pt x="4034790" y="38861"/>
                </a:lnTo>
                <a:lnTo>
                  <a:pt x="4037838" y="40385"/>
                </a:lnTo>
                <a:lnTo>
                  <a:pt x="4065270" y="40385"/>
                </a:lnTo>
                <a:lnTo>
                  <a:pt x="4068318" y="38861"/>
                </a:lnTo>
                <a:lnTo>
                  <a:pt x="4069842" y="35813"/>
                </a:lnTo>
                <a:lnTo>
                  <a:pt x="4068318" y="32765"/>
                </a:lnTo>
                <a:lnTo>
                  <a:pt x="4065270" y="31241"/>
                </a:lnTo>
                <a:close/>
              </a:path>
              <a:path w="4361180" h="71755">
                <a:moveTo>
                  <a:pt x="4127754" y="31241"/>
                </a:moveTo>
                <a:lnTo>
                  <a:pt x="4101084" y="31241"/>
                </a:lnTo>
                <a:lnTo>
                  <a:pt x="4098036" y="32765"/>
                </a:lnTo>
                <a:lnTo>
                  <a:pt x="4096512" y="35813"/>
                </a:lnTo>
                <a:lnTo>
                  <a:pt x="4098036" y="38861"/>
                </a:lnTo>
                <a:lnTo>
                  <a:pt x="4101084" y="40385"/>
                </a:lnTo>
                <a:lnTo>
                  <a:pt x="4127754" y="40385"/>
                </a:lnTo>
                <a:lnTo>
                  <a:pt x="4130802" y="38861"/>
                </a:lnTo>
                <a:lnTo>
                  <a:pt x="4132326" y="35813"/>
                </a:lnTo>
                <a:lnTo>
                  <a:pt x="4130802" y="32765"/>
                </a:lnTo>
                <a:lnTo>
                  <a:pt x="4127754" y="31241"/>
                </a:lnTo>
                <a:close/>
              </a:path>
              <a:path w="4361180" h="71755">
                <a:moveTo>
                  <a:pt x="4190238" y="31241"/>
                </a:moveTo>
                <a:lnTo>
                  <a:pt x="4163568" y="31241"/>
                </a:lnTo>
                <a:lnTo>
                  <a:pt x="4160520" y="32765"/>
                </a:lnTo>
                <a:lnTo>
                  <a:pt x="4158996" y="35813"/>
                </a:lnTo>
                <a:lnTo>
                  <a:pt x="4160520" y="38861"/>
                </a:lnTo>
                <a:lnTo>
                  <a:pt x="4163568" y="40385"/>
                </a:lnTo>
                <a:lnTo>
                  <a:pt x="4190238" y="40385"/>
                </a:lnTo>
                <a:lnTo>
                  <a:pt x="4194048" y="38861"/>
                </a:lnTo>
                <a:lnTo>
                  <a:pt x="4194810" y="35813"/>
                </a:lnTo>
                <a:lnTo>
                  <a:pt x="4194048" y="32765"/>
                </a:lnTo>
                <a:lnTo>
                  <a:pt x="4190238" y="31241"/>
                </a:lnTo>
                <a:close/>
              </a:path>
              <a:path w="4361180" h="71755">
                <a:moveTo>
                  <a:pt x="4253484" y="31241"/>
                </a:moveTo>
                <a:lnTo>
                  <a:pt x="4226052" y="31241"/>
                </a:lnTo>
                <a:lnTo>
                  <a:pt x="4223004" y="32765"/>
                </a:lnTo>
                <a:lnTo>
                  <a:pt x="4222242" y="35813"/>
                </a:lnTo>
                <a:lnTo>
                  <a:pt x="4223004" y="38861"/>
                </a:lnTo>
                <a:lnTo>
                  <a:pt x="4226052" y="40385"/>
                </a:lnTo>
                <a:lnTo>
                  <a:pt x="4253484" y="40385"/>
                </a:lnTo>
                <a:lnTo>
                  <a:pt x="4256532" y="38861"/>
                </a:lnTo>
                <a:lnTo>
                  <a:pt x="4258056" y="35813"/>
                </a:lnTo>
                <a:lnTo>
                  <a:pt x="4256532" y="32765"/>
                </a:lnTo>
                <a:lnTo>
                  <a:pt x="4253484" y="31241"/>
                </a:lnTo>
                <a:close/>
              </a:path>
              <a:path w="4361180" h="71755">
                <a:moveTo>
                  <a:pt x="4289298" y="0"/>
                </a:moveTo>
                <a:lnTo>
                  <a:pt x="4312920" y="35813"/>
                </a:lnTo>
                <a:lnTo>
                  <a:pt x="4289298" y="71627"/>
                </a:lnTo>
                <a:lnTo>
                  <a:pt x="4351782" y="40385"/>
                </a:lnTo>
                <a:lnTo>
                  <a:pt x="4312920" y="40385"/>
                </a:lnTo>
                <a:lnTo>
                  <a:pt x="4315968" y="38861"/>
                </a:lnTo>
                <a:lnTo>
                  <a:pt x="4317492" y="35813"/>
                </a:lnTo>
                <a:lnTo>
                  <a:pt x="4315968" y="32765"/>
                </a:lnTo>
                <a:lnTo>
                  <a:pt x="4312920" y="31241"/>
                </a:lnTo>
                <a:lnTo>
                  <a:pt x="4351782" y="31241"/>
                </a:lnTo>
                <a:lnTo>
                  <a:pt x="4289298" y="0"/>
                </a:lnTo>
                <a:close/>
              </a:path>
              <a:path w="4361180" h="71755">
                <a:moveTo>
                  <a:pt x="4309904" y="31241"/>
                </a:moveTo>
                <a:lnTo>
                  <a:pt x="4289298" y="31241"/>
                </a:lnTo>
                <a:lnTo>
                  <a:pt x="4286250" y="32765"/>
                </a:lnTo>
                <a:lnTo>
                  <a:pt x="4284726" y="35813"/>
                </a:lnTo>
                <a:lnTo>
                  <a:pt x="4286250" y="38861"/>
                </a:lnTo>
                <a:lnTo>
                  <a:pt x="4289298" y="40385"/>
                </a:lnTo>
                <a:lnTo>
                  <a:pt x="4309904" y="40385"/>
                </a:lnTo>
                <a:lnTo>
                  <a:pt x="4312920" y="35813"/>
                </a:lnTo>
                <a:lnTo>
                  <a:pt x="4309904" y="31241"/>
                </a:lnTo>
                <a:close/>
              </a:path>
              <a:path w="4361180" h="71755">
                <a:moveTo>
                  <a:pt x="4351782" y="31241"/>
                </a:moveTo>
                <a:lnTo>
                  <a:pt x="4312920" y="31241"/>
                </a:lnTo>
                <a:lnTo>
                  <a:pt x="4315968" y="32765"/>
                </a:lnTo>
                <a:lnTo>
                  <a:pt x="4317492" y="35813"/>
                </a:lnTo>
                <a:lnTo>
                  <a:pt x="4315968" y="38861"/>
                </a:lnTo>
                <a:lnTo>
                  <a:pt x="4312920" y="40385"/>
                </a:lnTo>
                <a:lnTo>
                  <a:pt x="4351782" y="40385"/>
                </a:lnTo>
                <a:lnTo>
                  <a:pt x="4360926" y="35813"/>
                </a:lnTo>
                <a:lnTo>
                  <a:pt x="4351782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268432" y="3953193"/>
            <a:ext cx="4240036" cy="69762"/>
          </a:xfrm>
          <a:custGeom>
            <a:avLst/>
            <a:gdLst/>
            <a:ahLst/>
            <a:cxnLst/>
            <a:rect l="l" t="t" r="r" b="b"/>
            <a:pathLst>
              <a:path w="4361180" h="71754">
                <a:moveTo>
                  <a:pt x="23622" y="12192"/>
                </a:moveTo>
                <a:lnTo>
                  <a:pt x="0" y="35813"/>
                </a:lnTo>
                <a:lnTo>
                  <a:pt x="23622" y="59436"/>
                </a:lnTo>
                <a:lnTo>
                  <a:pt x="43286" y="40386"/>
                </a:lnTo>
                <a:lnTo>
                  <a:pt x="23622" y="40386"/>
                </a:lnTo>
                <a:lnTo>
                  <a:pt x="20574" y="38862"/>
                </a:lnTo>
                <a:lnTo>
                  <a:pt x="19812" y="35813"/>
                </a:lnTo>
                <a:lnTo>
                  <a:pt x="20574" y="32766"/>
                </a:lnTo>
                <a:lnTo>
                  <a:pt x="23622" y="31242"/>
                </a:lnTo>
                <a:lnTo>
                  <a:pt x="43286" y="31242"/>
                </a:lnTo>
                <a:lnTo>
                  <a:pt x="23622" y="12192"/>
                </a:lnTo>
                <a:close/>
              </a:path>
              <a:path w="4361180" h="71754">
                <a:moveTo>
                  <a:pt x="43286" y="31242"/>
                </a:moveTo>
                <a:lnTo>
                  <a:pt x="23622" y="31242"/>
                </a:lnTo>
                <a:lnTo>
                  <a:pt x="20574" y="32766"/>
                </a:lnTo>
                <a:lnTo>
                  <a:pt x="19812" y="35813"/>
                </a:lnTo>
                <a:lnTo>
                  <a:pt x="20574" y="38862"/>
                </a:lnTo>
                <a:lnTo>
                  <a:pt x="23622" y="40386"/>
                </a:lnTo>
                <a:lnTo>
                  <a:pt x="43286" y="40386"/>
                </a:lnTo>
                <a:lnTo>
                  <a:pt x="48006" y="35813"/>
                </a:lnTo>
                <a:lnTo>
                  <a:pt x="43286" y="31242"/>
                </a:lnTo>
                <a:close/>
              </a:path>
              <a:path w="4361180" h="71754">
                <a:moveTo>
                  <a:pt x="51054" y="31242"/>
                </a:moveTo>
                <a:lnTo>
                  <a:pt x="43286" y="31242"/>
                </a:lnTo>
                <a:lnTo>
                  <a:pt x="48006" y="35813"/>
                </a:lnTo>
                <a:lnTo>
                  <a:pt x="43286" y="40386"/>
                </a:lnTo>
                <a:lnTo>
                  <a:pt x="51054" y="40386"/>
                </a:lnTo>
                <a:lnTo>
                  <a:pt x="54101" y="38862"/>
                </a:lnTo>
                <a:lnTo>
                  <a:pt x="55625" y="35813"/>
                </a:lnTo>
                <a:lnTo>
                  <a:pt x="54101" y="32766"/>
                </a:lnTo>
                <a:lnTo>
                  <a:pt x="51054" y="31242"/>
                </a:lnTo>
                <a:close/>
              </a:path>
              <a:path w="4361180" h="71754">
                <a:moveTo>
                  <a:pt x="113537" y="31242"/>
                </a:moveTo>
                <a:lnTo>
                  <a:pt x="86868" y="31242"/>
                </a:lnTo>
                <a:lnTo>
                  <a:pt x="83819" y="32766"/>
                </a:lnTo>
                <a:lnTo>
                  <a:pt x="82295" y="35813"/>
                </a:lnTo>
                <a:lnTo>
                  <a:pt x="83819" y="38862"/>
                </a:lnTo>
                <a:lnTo>
                  <a:pt x="86868" y="40386"/>
                </a:lnTo>
                <a:lnTo>
                  <a:pt x="113537" y="40386"/>
                </a:lnTo>
                <a:lnTo>
                  <a:pt x="116586" y="38862"/>
                </a:lnTo>
                <a:lnTo>
                  <a:pt x="118110" y="35813"/>
                </a:lnTo>
                <a:lnTo>
                  <a:pt x="116586" y="32766"/>
                </a:lnTo>
                <a:lnTo>
                  <a:pt x="113537" y="31242"/>
                </a:lnTo>
                <a:close/>
              </a:path>
              <a:path w="4361180" h="71754">
                <a:moveTo>
                  <a:pt x="176022" y="31242"/>
                </a:moveTo>
                <a:lnTo>
                  <a:pt x="149351" y="31242"/>
                </a:lnTo>
                <a:lnTo>
                  <a:pt x="146304" y="32766"/>
                </a:lnTo>
                <a:lnTo>
                  <a:pt x="144780" y="35813"/>
                </a:lnTo>
                <a:lnTo>
                  <a:pt x="146304" y="38862"/>
                </a:lnTo>
                <a:lnTo>
                  <a:pt x="149351" y="40386"/>
                </a:lnTo>
                <a:lnTo>
                  <a:pt x="176022" y="40386"/>
                </a:lnTo>
                <a:lnTo>
                  <a:pt x="179831" y="38862"/>
                </a:lnTo>
                <a:lnTo>
                  <a:pt x="180594" y="35813"/>
                </a:lnTo>
                <a:lnTo>
                  <a:pt x="179831" y="32766"/>
                </a:lnTo>
                <a:lnTo>
                  <a:pt x="176022" y="31242"/>
                </a:lnTo>
                <a:close/>
              </a:path>
              <a:path w="4361180" h="71754">
                <a:moveTo>
                  <a:pt x="239268" y="31242"/>
                </a:moveTo>
                <a:lnTo>
                  <a:pt x="211836" y="31242"/>
                </a:lnTo>
                <a:lnTo>
                  <a:pt x="208787" y="32766"/>
                </a:lnTo>
                <a:lnTo>
                  <a:pt x="208025" y="35813"/>
                </a:lnTo>
                <a:lnTo>
                  <a:pt x="208787" y="38862"/>
                </a:lnTo>
                <a:lnTo>
                  <a:pt x="211836" y="40386"/>
                </a:lnTo>
                <a:lnTo>
                  <a:pt x="239268" y="40386"/>
                </a:lnTo>
                <a:lnTo>
                  <a:pt x="242316" y="38862"/>
                </a:lnTo>
                <a:lnTo>
                  <a:pt x="243839" y="35813"/>
                </a:lnTo>
                <a:lnTo>
                  <a:pt x="242316" y="32766"/>
                </a:lnTo>
                <a:lnTo>
                  <a:pt x="239268" y="31242"/>
                </a:lnTo>
                <a:close/>
              </a:path>
              <a:path w="4361180" h="71754">
                <a:moveTo>
                  <a:pt x="301751" y="31242"/>
                </a:moveTo>
                <a:lnTo>
                  <a:pt x="275081" y="31242"/>
                </a:lnTo>
                <a:lnTo>
                  <a:pt x="272033" y="32766"/>
                </a:lnTo>
                <a:lnTo>
                  <a:pt x="270510" y="35813"/>
                </a:lnTo>
                <a:lnTo>
                  <a:pt x="272033" y="38862"/>
                </a:lnTo>
                <a:lnTo>
                  <a:pt x="275081" y="40386"/>
                </a:lnTo>
                <a:lnTo>
                  <a:pt x="301751" y="40386"/>
                </a:lnTo>
                <a:lnTo>
                  <a:pt x="304800" y="38862"/>
                </a:lnTo>
                <a:lnTo>
                  <a:pt x="306324" y="35813"/>
                </a:lnTo>
                <a:lnTo>
                  <a:pt x="304800" y="32766"/>
                </a:lnTo>
                <a:lnTo>
                  <a:pt x="301751" y="31242"/>
                </a:lnTo>
                <a:close/>
              </a:path>
              <a:path w="4361180" h="71754">
                <a:moveTo>
                  <a:pt x="364236" y="31242"/>
                </a:moveTo>
                <a:lnTo>
                  <a:pt x="337566" y="31242"/>
                </a:lnTo>
                <a:lnTo>
                  <a:pt x="334518" y="32766"/>
                </a:lnTo>
                <a:lnTo>
                  <a:pt x="332994" y="35813"/>
                </a:lnTo>
                <a:lnTo>
                  <a:pt x="334518" y="38862"/>
                </a:lnTo>
                <a:lnTo>
                  <a:pt x="337566" y="40386"/>
                </a:lnTo>
                <a:lnTo>
                  <a:pt x="364236" y="40386"/>
                </a:lnTo>
                <a:lnTo>
                  <a:pt x="367283" y="38862"/>
                </a:lnTo>
                <a:lnTo>
                  <a:pt x="368807" y="35813"/>
                </a:lnTo>
                <a:lnTo>
                  <a:pt x="367283" y="32766"/>
                </a:lnTo>
                <a:lnTo>
                  <a:pt x="364236" y="31242"/>
                </a:lnTo>
                <a:close/>
              </a:path>
              <a:path w="4361180" h="71754">
                <a:moveTo>
                  <a:pt x="427481" y="31242"/>
                </a:moveTo>
                <a:lnTo>
                  <a:pt x="400050" y="31242"/>
                </a:lnTo>
                <a:lnTo>
                  <a:pt x="397001" y="32766"/>
                </a:lnTo>
                <a:lnTo>
                  <a:pt x="396239" y="35813"/>
                </a:lnTo>
                <a:lnTo>
                  <a:pt x="397001" y="38862"/>
                </a:lnTo>
                <a:lnTo>
                  <a:pt x="400050" y="40386"/>
                </a:lnTo>
                <a:lnTo>
                  <a:pt x="427481" y="40386"/>
                </a:lnTo>
                <a:lnTo>
                  <a:pt x="430530" y="38862"/>
                </a:lnTo>
                <a:lnTo>
                  <a:pt x="432054" y="35813"/>
                </a:lnTo>
                <a:lnTo>
                  <a:pt x="430530" y="32766"/>
                </a:lnTo>
                <a:lnTo>
                  <a:pt x="427481" y="31242"/>
                </a:lnTo>
                <a:close/>
              </a:path>
              <a:path w="4361180" h="71754">
                <a:moveTo>
                  <a:pt x="489966" y="31242"/>
                </a:moveTo>
                <a:lnTo>
                  <a:pt x="463295" y="31242"/>
                </a:lnTo>
                <a:lnTo>
                  <a:pt x="460248" y="32766"/>
                </a:lnTo>
                <a:lnTo>
                  <a:pt x="458724" y="35813"/>
                </a:lnTo>
                <a:lnTo>
                  <a:pt x="460248" y="38862"/>
                </a:lnTo>
                <a:lnTo>
                  <a:pt x="463295" y="40386"/>
                </a:lnTo>
                <a:lnTo>
                  <a:pt x="489966" y="40386"/>
                </a:lnTo>
                <a:lnTo>
                  <a:pt x="493013" y="38862"/>
                </a:lnTo>
                <a:lnTo>
                  <a:pt x="494538" y="35813"/>
                </a:lnTo>
                <a:lnTo>
                  <a:pt x="493013" y="32766"/>
                </a:lnTo>
                <a:lnTo>
                  <a:pt x="489966" y="31242"/>
                </a:lnTo>
                <a:close/>
              </a:path>
              <a:path w="4361180" h="71754">
                <a:moveTo>
                  <a:pt x="552450" y="31242"/>
                </a:moveTo>
                <a:lnTo>
                  <a:pt x="525780" y="31242"/>
                </a:lnTo>
                <a:lnTo>
                  <a:pt x="522731" y="32766"/>
                </a:lnTo>
                <a:lnTo>
                  <a:pt x="521207" y="35813"/>
                </a:lnTo>
                <a:lnTo>
                  <a:pt x="522731" y="38862"/>
                </a:lnTo>
                <a:lnTo>
                  <a:pt x="525780" y="40386"/>
                </a:lnTo>
                <a:lnTo>
                  <a:pt x="552450" y="40386"/>
                </a:lnTo>
                <a:lnTo>
                  <a:pt x="555498" y="38862"/>
                </a:lnTo>
                <a:lnTo>
                  <a:pt x="557022" y="35813"/>
                </a:lnTo>
                <a:lnTo>
                  <a:pt x="555498" y="32766"/>
                </a:lnTo>
                <a:lnTo>
                  <a:pt x="552450" y="31242"/>
                </a:lnTo>
                <a:close/>
              </a:path>
              <a:path w="4361180" h="71754">
                <a:moveTo>
                  <a:pt x="615695" y="31242"/>
                </a:moveTo>
                <a:lnTo>
                  <a:pt x="588263" y="31242"/>
                </a:lnTo>
                <a:lnTo>
                  <a:pt x="585216" y="32766"/>
                </a:lnTo>
                <a:lnTo>
                  <a:pt x="583692" y="35813"/>
                </a:lnTo>
                <a:lnTo>
                  <a:pt x="585216" y="38862"/>
                </a:lnTo>
                <a:lnTo>
                  <a:pt x="588263" y="40386"/>
                </a:lnTo>
                <a:lnTo>
                  <a:pt x="615695" y="40386"/>
                </a:lnTo>
                <a:lnTo>
                  <a:pt x="618744" y="38862"/>
                </a:lnTo>
                <a:lnTo>
                  <a:pt x="620268" y="35813"/>
                </a:lnTo>
                <a:lnTo>
                  <a:pt x="618744" y="32766"/>
                </a:lnTo>
                <a:lnTo>
                  <a:pt x="615695" y="31242"/>
                </a:lnTo>
                <a:close/>
              </a:path>
              <a:path w="4361180" h="71754">
                <a:moveTo>
                  <a:pt x="678180" y="31242"/>
                </a:moveTo>
                <a:lnTo>
                  <a:pt x="651510" y="31242"/>
                </a:lnTo>
                <a:lnTo>
                  <a:pt x="648462" y="32766"/>
                </a:lnTo>
                <a:lnTo>
                  <a:pt x="646938" y="35813"/>
                </a:lnTo>
                <a:lnTo>
                  <a:pt x="648462" y="38862"/>
                </a:lnTo>
                <a:lnTo>
                  <a:pt x="651510" y="40386"/>
                </a:lnTo>
                <a:lnTo>
                  <a:pt x="678180" y="40386"/>
                </a:lnTo>
                <a:lnTo>
                  <a:pt x="681228" y="38862"/>
                </a:lnTo>
                <a:lnTo>
                  <a:pt x="682751" y="35813"/>
                </a:lnTo>
                <a:lnTo>
                  <a:pt x="681228" y="32766"/>
                </a:lnTo>
                <a:lnTo>
                  <a:pt x="678180" y="31242"/>
                </a:lnTo>
                <a:close/>
              </a:path>
              <a:path w="4361180" h="71754">
                <a:moveTo>
                  <a:pt x="740663" y="31242"/>
                </a:moveTo>
                <a:lnTo>
                  <a:pt x="713994" y="31242"/>
                </a:lnTo>
                <a:lnTo>
                  <a:pt x="710945" y="32766"/>
                </a:lnTo>
                <a:lnTo>
                  <a:pt x="709422" y="35813"/>
                </a:lnTo>
                <a:lnTo>
                  <a:pt x="710945" y="38862"/>
                </a:lnTo>
                <a:lnTo>
                  <a:pt x="713994" y="40386"/>
                </a:lnTo>
                <a:lnTo>
                  <a:pt x="740663" y="40386"/>
                </a:lnTo>
                <a:lnTo>
                  <a:pt x="743712" y="38862"/>
                </a:lnTo>
                <a:lnTo>
                  <a:pt x="745236" y="35813"/>
                </a:lnTo>
                <a:lnTo>
                  <a:pt x="743712" y="32766"/>
                </a:lnTo>
                <a:lnTo>
                  <a:pt x="740663" y="31242"/>
                </a:lnTo>
                <a:close/>
              </a:path>
              <a:path w="4361180" h="71754">
                <a:moveTo>
                  <a:pt x="803910" y="31242"/>
                </a:moveTo>
                <a:lnTo>
                  <a:pt x="776478" y="31242"/>
                </a:lnTo>
                <a:lnTo>
                  <a:pt x="773430" y="32766"/>
                </a:lnTo>
                <a:lnTo>
                  <a:pt x="771906" y="35813"/>
                </a:lnTo>
                <a:lnTo>
                  <a:pt x="773430" y="38862"/>
                </a:lnTo>
                <a:lnTo>
                  <a:pt x="776478" y="40386"/>
                </a:lnTo>
                <a:lnTo>
                  <a:pt x="803910" y="40386"/>
                </a:lnTo>
                <a:lnTo>
                  <a:pt x="806957" y="38862"/>
                </a:lnTo>
                <a:lnTo>
                  <a:pt x="807719" y="35813"/>
                </a:lnTo>
                <a:lnTo>
                  <a:pt x="806957" y="32766"/>
                </a:lnTo>
                <a:lnTo>
                  <a:pt x="803910" y="31242"/>
                </a:lnTo>
                <a:close/>
              </a:path>
              <a:path w="4361180" h="71754">
                <a:moveTo>
                  <a:pt x="866394" y="31242"/>
                </a:moveTo>
                <a:lnTo>
                  <a:pt x="839724" y="31242"/>
                </a:lnTo>
                <a:lnTo>
                  <a:pt x="835913" y="32766"/>
                </a:lnTo>
                <a:lnTo>
                  <a:pt x="835151" y="35813"/>
                </a:lnTo>
                <a:lnTo>
                  <a:pt x="835913" y="38862"/>
                </a:lnTo>
                <a:lnTo>
                  <a:pt x="839724" y="40386"/>
                </a:lnTo>
                <a:lnTo>
                  <a:pt x="866394" y="40386"/>
                </a:lnTo>
                <a:lnTo>
                  <a:pt x="869442" y="38862"/>
                </a:lnTo>
                <a:lnTo>
                  <a:pt x="870966" y="35813"/>
                </a:lnTo>
                <a:lnTo>
                  <a:pt x="869442" y="32766"/>
                </a:lnTo>
                <a:lnTo>
                  <a:pt x="866394" y="31242"/>
                </a:lnTo>
                <a:close/>
              </a:path>
              <a:path w="4361180" h="71754">
                <a:moveTo>
                  <a:pt x="928878" y="31242"/>
                </a:moveTo>
                <a:lnTo>
                  <a:pt x="902207" y="31242"/>
                </a:lnTo>
                <a:lnTo>
                  <a:pt x="899160" y="32766"/>
                </a:lnTo>
                <a:lnTo>
                  <a:pt x="897636" y="35813"/>
                </a:lnTo>
                <a:lnTo>
                  <a:pt x="899160" y="38862"/>
                </a:lnTo>
                <a:lnTo>
                  <a:pt x="902207" y="40386"/>
                </a:lnTo>
                <a:lnTo>
                  <a:pt x="928878" y="40386"/>
                </a:lnTo>
                <a:lnTo>
                  <a:pt x="931926" y="38862"/>
                </a:lnTo>
                <a:lnTo>
                  <a:pt x="933450" y="35813"/>
                </a:lnTo>
                <a:lnTo>
                  <a:pt x="931926" y="32766"/>
                </a:lnTo>
                <a:lnTo>
                  <a:pt x="928878" y="31242"/>
                </a:lnTo>
                <a:close/>
              </a:path>
              <a:path w="4361180" h="71754">
                <a:moveTo>
                  <a:pt x="992123" y="31242"/>
                </a:moveTo>
                <a:lnTo>
                  <a:pt x="964692" y="31242"/>
                </a:lnTo>
                <a:lnTo>
                  <a:pt x="961644" y="32766"/>
                </a:lnTo>
                <a:lnTo>
                  <a:pt x="960119" y="35813"/>
                </a:lnTo>
                <a:lnTo>
                  <a:pt x="961644" y="38862"/>
                </a:lnTo>
                <a:lnTo>
                  <a:pt x="964692" y="40386"/>
                </a:lnTo>
                <a:lnTo>
                  <a:pt x="992123" y="40386"/>
                </a:lnTo>
                <a:lnTo>
                  <a:pt x="995171" y="38862"/>
                </a:lnTo>
                <a:lnTo>
                  <a:pt x="995933" y="35813"/>
                </a:lnTo>
                <a:lnTo>
                  <a:pt x="995171" y="32766"/>
                </a:lnTo>
                <a:lnTo>
                  <a:pt x="992123" y="31242"/>
                </a:lnTo>
                <a:close/>
              </a:path>
              <a:path w="4361180" h="71754">
                <a:moveTo>
                  <a:pt x="1054608" y="31242"/>
                </a:moveTo>
                <a:lnTo>
                  <a:pt x="1027938" y="31242"/>
                </a:lnTo>
                <a:lnTo>
                  <a:pt x="1024128" y="32766"/>
                </a:lnTo>
                <a:lnTo>
                  <a:pt x="1023366" y="35813"/>
                </a:lnTo>
                <a:lnTo>
                  <a:pt x="1024128" y="38862"/>
                </a:lnTo>
                <a:lnTo>
                  <a:pt x="1027938" y="40386"/>
                </a:lnTo>
                <a:lnTo>
                  <a:pt x="1054608" y="40386"/>
                </a:lnTo>
                <a:lnTo>
                  <a:pt x="1057656" y="38862"/>
                </a:lnTo>
                <a:lnTo>
                  <a:pt x="1059180" y="35813"/>
                </a:lnTo>
                <a:lnTo>
                  <a:pt x="1057656" y="32766"/>
                </a:lnTo>
                <a:lnTo>
                  <a:pt x="1054608" y="31242"/>
                </a:lnTo>
                <a:close/>
              </a:path>
              <a:path w="4361180" h="71754">
                <a:moveTo>
                  <a:pt x="1117092" y="31242"/>
                </a:moveTo>
                <a:lnTo>
                  <a:pt x="1090421" y="31242"/>
                </a:lnTo>
                <a:lnTo>
                  <a:pt x="1087373" y="32766"/>
                </a:lnTo>
                <a:lnTo>
                  <a:pt x="1085850" y="35813"/>
                </a:lnTo>
                <a:lnTo>
                  <a:pt x="1087373" y="38862"/>
                </a:lnTo>
                <a:lnTo>
                  <a:pt x="1090421" y="40386"/>
                </a:lnTo>
                <a:lnTo>
                  <a:pt x="1117092" y="40386"/>
                </a:lnTo>
                <a:lnTo>
                  <a:pt x="1120140" y="38862"/>
                </a:lnTo>
                <a:lnTo>
                  <a:pt x="1121664" y="35813"/>
                </a:lnTo>
                <a:lnTo>
                  <a:pt x="1120140" y="32766"/>
                </a:lnTo>
                <a:lnTo>
                  <a:pt x="1117092" y="31242"/>
                </a:lnTo>
                <a:close/>
              </a:path>
              <a:path w="4361180" h="71754">
                <a:moveTo>
                  <a:pt x="1180338" y="31242"/>
                </a:moveTo>
                <a:lnTo>
                  <a:pt x="1152906" y="31242"/>
                </a:lnTo>
                <a:lnTo>
                  <a:pt x="1149858" y="32766"/>
                </a:lnTo>
                <a:lnTo>
                  <a:pt x="1148333" y="35813"/>
                </a:lnTo>
                <a:lnTo>
                  <a:pt x="1149858" y="38862"/>
                </a:lnTo>
                <a:lnTo>
                  <a:pt x="1152906" y="40386"/>
                </a:lnTo>
                <a:lnTo>
                  <a:pt x="1180338" y="40386"/>
                </a:lnTo>
                <a:lnTo>
                  <a:pt x="1183385" y="38862"/>
                </a:lnTo>
                <a:lnTo>
                  <a:pt x="1184147" y="35813"/>
                </a:lnTo>
                <a:lnTo>
                  <a:pt x="1183385" y="32766"/>
                </a:lnTo>
                <a:lnTo>
                  <a:pt x="1180338" y="31242"/>
                </a:lnTo>
                <a:close/>
              </a:path>
              <a:path w="4361180" h="71754">
                <a:moveTo>
                  <a:pt x="1242821" y="31242"/>
                </a:moveTo>
                <a:lnTo>
                  <a:pt x="1216152" y="31242"/>
                </a:lnTo>
                <a:lnTo>
                  <a:pt x="1212342" y="32766"/>
                </a:lnTo>
                <a:lnTo>
                  <a:pt x="1211580" y="35813"/>
                </a:lnTo>
                <a:lnTo>
                  <a:pt x="1212342" y="38862"/>
                </a:lnTo>
                <a:lnTo>
                  <a:pt x="1216152" y="40386"/>
                </a:lnTo>
                <a:lnTo>
                  <a:pt x="1242821" y="40386"/>
                </a:lnTo>
                <a:lnTo>
                  <a:pt x="1245870" y="38862"/>
                </a:lnTo>
                <a:lnTo>
                  <a:pt x="1247394" y="35813"/>
                </a:lnTo>
                <a:lnTo>
                  <a:pt x="1245870" y="32766"/>
                </a:lnTo>
                <a:lnTo>
                  <a:pt x="1242821" y="31242"/>
                </a:lnTo>
                <a:close/>
              </a:path>
              <a:path w="4361180" h="71754">
                <a:moveTo>
                  <a:pt x="1305306" y="31242"/>
                </a:moveTo>
                <a:lnTo>
                  <a:pt x="1278635" y="31242"/>
                </a:lnTo>
                <a:lnTo>
                  <a:pt x="1275588" y="32766"/>
                </a:lnTo>
                <a:lnTo>
                  <a:pt x="1274064" y="35813"/>
                </a:lnTo>
                <a:lnTo>
                  <a:pt x="1275588" y="38862"/>
                </a:lnTo>
                <a:lnTo>
                  <a:pt x="1278635" y="40386"/>
                </a:lnTo>
                <a:lnTo>
                  <a:pt x="1305306" y="40386"/>
                </a:lnTo>
                <a:lnTo>
                  <a:pt x="1308354" y="38862"/>
                </a:lnTo>
                <a:lnTo>
                  <a:pt x="1309878" y="35813"/>
                </a:lnTo>
                <a:lnTo>
                  <a:pt x="1308354" y="32766"/>
                </a:lnTo>
                <a:lnTo>
                  <a:pt x="1305306" y="31242"/>
                </a:lnTo>
                <a:close/>
              </a:path>
              <a:path w="4361180" h="71754">
                <a:moveTo>
                  <a:pt x="1367790" y="31242"/>
                </a:moveTo>
                <a:lnTo>
                  <a:pt x="1341120" y="31242"/>
                </a:lnTo>
                <a:lnTo>
                  <a:pt x="1338071" y="32766"/>
                </a:lnTo>
                <a:lnTo>
                  <a:pt x="1336547" y="35813"/>
                </a:lnTo>
                <a:lnTo>
                  <a:pt x="1338071" y="38862"/>
                </a:lnTo>
                <a:lnTo>
                  <a:pt x="1341120" y="40386"/>
                </a:lnTo>
                <a:lnTo>
                  <a:pt x="1367790" y="40386"/>
                </a:lnTo>
                <a:lnTo>
                  <a:pt x="1371600" y="38862"/>
                </a:lnTo>
                <a:lnTo>
                  <a:pt x="1372361" y="35813"/>
                </a:lnTo>
                <a:lnTo>
                  <a:pt x="1371600" y="32766"/>
                </a:lnTo>
                <a:lnTo>
                  <a:pt x="1367790" y="31242"/>
                </a:lnTo>
                <a:close/>
              </a:path>
              <a:path w="4361180" h="71754">
                <a:moveTo>
                  <a:pt x="1431035" y="31242"/>
                </a:moveTo>
                <a:lnTo>
                  <a:pt x="1404366" y="31242"/>
                </a:lnTo>
                <a:lnTo>
                  <a:pt x="1400556" y="32766"/>
                </a:lnTo>
                <a:lnTo>
                  <a:pt x="1399794" y="35813"/>
                </a:lnTo>
                <a:lnTo>
                  <a:pt x="1400556" y="38862"/>
                </a:lnTo>
                <a:lnTo>
                  <a:pt x="1404366" y="40386"/>
                </a:lnTo>
                <a:lnTo>
                  <a:pt x="1431035" y="40386"/>
                </a:lnTo>
                <a:lnTo>
                  <a:pt x="1434083" y="38862"/>
                </a:lnTo>
                <a:lnTo>
                  <a:pt x="1435608" y="35813"/>
                </a:lnTo>
                <a:lnTo>
                  <a:pt x="1434083" y="32766"/>
                </a:lnTo>
                <a:lnTo>
                  <a:pt x="1431035" y="31242"/>
                </a:lnTo>
                <a:close/>
              </a:path>
              <a:path w="4361180" h="71754">
                <a:moveTo>
                  <a:pt x="1493520" y="31242"/>
                </a:moveTo>
                <a:lnTo>
                  <a:pt x="1466850" y="31242"/>
                </a:lnTo>
                <a:lnTo>
                  <a:pt x="1463802" y="32766"/>
                </a:lnTo>
                <a:lnTo>
                  <a:pt x="1462278" y="35813"/>
                </a:lnTo>
                <a:lnTo>
                  <a:pt x="1463802" y="38862"/>
                </a:lnTo>
                <a:lnTo>
                  <a:pt x="1466850" y="40386"/>
                </a:lnTo>
                <a:lnTo>
                  <a:pt x="1493520" y="40386"/>
                </a:lnTo>
                <a:lnTo>
                  <a:pt x="1496568" y="38862"/>
                </a:lnTo>
                <a:lnTo>
                  <a:pt x="1498092" y="35813"/>
                </a:lnTo>
                <a:lnTo>
                  <a:pt x="1496568" y="32766"/>
                </a:lnTo>
                <a:lnTo>
                  <a:pt x="1493520" y="31242"/>
                </a:lnTo>
                <a:close/>
              </a:path>
              <a:path w="4361180" h="71754">
                <a:moveTo>
                  <a:pt x="1556004" y="31242"/>
                </a:moveTo>
                <a:lnTo>
                  <a:pt x="1529333" y="31242"/>
                </a:lnTo>
                <a:lnTo>
                  <a:pt x="1526285" y="32766"/>
                </a:lnTo>
                <a:lnTo>
                  <a:pt x="1524761" y="35813"/>
                </a:lnTo>
                <a:lnTo>
                  <a:pt x="1526285" y="38862"/>
                </a:lnTo>
                <a:lnTo>
                  <a:pt x="1529333" y="40386"/>
                </a:lnTo>
                <a:lnTo>
                  <a:pt x="1556004" y="40386"/>
                </a:lnTo>
                <a:lnTo>
                  <a:pt x="1559814" y="38862"/>
                </a:lnTo>
                <a:lnTo>
                  <a:pt x="1560576" y="35813"/>
                </a:lnTo>
                <a:lnTo>
                  <a:pt x="1559814" y="32766"/>
                </a:lnTo>
                <a:lnTo>
                  <a:pt x="1556004" y="31242"/>
                </a:lnTo>
                <a:close/>
              </a:path>
              <a:path w="4361180" h="71754">
                <a:moveTo>
                  <a:pt x="1619250" y="31242"/>
                </a:moveTo>
                <a:lnTo>
                  <a:pt x="1591818" y="31242"/>
                </a:lnTo>
                <a:lnTo>
                  <a:pt x="1588770" y="32766"/>
                </a:lnTo>
                <a:lnTo>
                  <a:pt x="1588008" y="35813"/>
                </a:lnTo>
                <a:lnTo>
                  <a:pt x="1588770" y="38862"/>
                </a:lnTo>
                <a:lnTo>
                  <a:pt x="1591818" y="40386"/>
                </a:lnTo>
                <a:lnTo>
                  <a:pt x="1619250" y="40386"/>
                </a:lnTo>
                <a:lnTo>
                  <a:pt x="1622297" y="38862"/>
                </a:lnTo>
                <a:lnTo>
                  <a:pt x="1623821" y="35813"/>
                </a:lnTo>
                <a:lnTo>
                  <a:pt x="1622297" y="32766"/>
                </a:lnTo>
                <a:lnTo>
                  <a:pt x="1619250" y="31242"/>
                </a:lnTo>
                <a:close/>
              </a:path>
              <a:path w="4361180" h="71754">
                <a:moveTo>
                  <a:pt x="1681733" y="31242"/>
                </a:moveTo>
                <a:lnTo>
                  <a:pt x="1655064" y="31242"/>
                </a:lnTo>
                <a:lnTo>
                  <a:pt x="1652016" y="32766"/>
                </a:lnTo>
                <a:lnTo>
                  <a:pt x="1650492" y="35813"/>
                </a:lnTo>
                <a:lnTo>
                  <a:pt x="1652016" y="38862"/>
                </a:lnTo>
                <a:lnTo>
                  <a:pt x="1655064" y="40386"/>
                </a:lnTo>
                <a:lnTo>
                  <a:pt x="1681733" y="40386"/>
                </a:lnTo>
                <a:lnTo>
                  <a:pt x="1684782" y="38862"/>
                </a:lnTo>
                <a:lnTo>
                  <a:pt x="1686306" y="35813"/>
                </a:lnTo>
                <a:lnTo>
                  <a:pt x="1684782" y="32766"/>
                </a:lnTo>
                <a:lnTo>
                  <a:pt x="1681733" y="31242"/>
                </a:lnTo>
                <a:close/>
              </a:path>
              <a:path w="4361180" h="71754">
                <a:moveTo>
                  <a:pt x="1744218" y="31242"/>
                </a:moveTo>
                <a:lnTo>
                  <a:pt x="1717547" y="31242"/>
                </a:lnTo>
                <a:lnTo>
                  <a:pt x="1714500" y="32766"/>
                </a:lnTo>
                <a:lnTo>
                  <a:pt x="1712976" y="35813"/>
                </a:lnTo>
                <a:lnTo>
                  <a:pt x="1714500" y="38862"/>
                </a:lnTo>
                <a:lnTo>
                  <a:pt x="1717547" y="40386"/>
                </a:lnTo>
                <a:lnTo>
                  <a:pt x="1744218" y="40386"/>
                </a:lnTo>
                <a:lnTo>
                  <a:pt x="1748028" y="38862"/>
                </a:lnTo>
                <a:lnTo>
                  <a:pt x="1748790" y="35813"/>
                </a:lnTo>
                <a:lnTo>
                  <a:pt x="1748028" y="32766"/>
                </a:lnTo>
                <a:lnTo>
                  <a:pt x="1744218" y="31242"/>
                </a:lnTo>
                <a:close/>
              </a:path>
              <a:path w="4361180" h="71754">
                <a:moveTo>
                  <a:pt x="1807464" y="31242"/>
                </a:moveTo>
                <a:lnTo>
                  <a:pt x="1780032" y="31242"/>
                </a:lnTo>
                <a:lnTo>
                  <a:pt x="1776983" y="32766"/>
                </a:lnTo>
                <a:lnTo>
                  <a:pt x="1776221" y="35813"/>
                </a:lnTo>
                <a:lnTo>
                  <a:pt x="1776983" y="38862"/>
                </a:lnTo>
                <a:lnTo>
                  <a:pt x="1780032" y="40386"/>
                </a:lnTo>
                <a:lnTo>
                  <a:pt x="1807464" y="40386"/>
                </a:lnTo>
                <a:lnTo>
                  <a:pt x="1810511" y="38862"/>
                </a:lnTo>
                <a:lnTo>
                  <a:pt x="1812035" y="35813"/>
                </a:lnTo>
                <a:lnTo>
                  <a:pt x="1810511" y="32766"/>
                </a:lnTo>
                <a:lnTo>
                  <a:pt x="1807464" y="31242"/>
                </a:lnTo>
                <a:close/>
              </a:path>
              <a:path w="4361180" h="71754">
                <a:moveTo>
                  <a:pt x="1869947" y="31242"/>
                </a:moveTo>
                <a:lnTo>
                  <a:pt x="1843278" y="31242"/>
                </a:lnTo>
                <a:lnTo>
                  <a:pt x="1840230" y="32766"/>
                </a:lnTo>
                <a:lnTo>
                  <a:pt x="1838706" y="35813"/>
                </a:lnTo>
                <a:lnTo>
                  <a:pt x="1840230" y="38862"/>
                </a:lnTo>
                <a:lnTo>
                  <a:pt x="1843278" y="40386"/>
                </a:lnTo>
                <a:lnTo>
                  <a:pt x="1869947" y="40386"/>
                </a:lnTo>
                <a:lnTo>
                  <a:pt x="1872995" y="38862"/>
                </a:lnTo>
                <a:lnTo>
                  <a:pt x="1874520" y="35813"/>
                </a:lnTo>
                <a:lnTo>
                  <a:pt x="1872995" y="32766"/>
                </a:lnTo>
                <a:lnTo>
                  <a:pt x="1869947" y="31242"/>
                </a:lnTo>
                <a:close/>
              </a:path>
              <a:path w="4361180" h="71754">
                <a:moveTo>
                  <a:pt x="1932432" y="31242"/>
                </a:moveTo>
                <a:lnTo>
                  <a:pt x="1905761" y="31242"/>
                </a:lnTo>
                <a:lnTo>
                  <a:pt x="1902714" y="32766"/>
                </a:lnTo>
                <a:lnTo>
                  <a:pt x="1901190" y="35813"/>
                </a:lnTo>
                <a:lnTo>
                  <a:pt x="1902714" y="38862"/>
                </a:lnTo>
                <a:lnTo>
                  <a:pt x="1905761" y="40386"/>
                </a:lnTo>
                <a:lnTo>
                  <a:pt x="1932432" y="40386"/>
                </a:lnTo>
                <a:lnTo>
                  <a:pt x="1935480" y="38862"/>
                </a:lnTo>
                <a:lnTo>
                  <a:pt x="1937004" y="35813"/>
                </a:lnTo>
                <a:lnTo>
                  <a:pt x="1935480" y="32766"/>
                </a:lnTo>
                <a:lnTo>
                  <a:pt x="1932432" y="31242"/>
                </a:lnTo>
                <a:close/>
              </a:path>
              <a:path w="4361180" h="71754">
                <a:moveTo>
                  <a:pt x="1995678" y="31242"/>
                </a:moveTo>
                <a:lnTo>
                  <a:pt x="1968245" y="31242"/>
                </a:lnTo>
                <a:lnTo>
                  <a:pt x="1965197" y="32766"/>
                </a:lnTo>
                <a:lnTo>
                  <a:pt x="1964435" y="35813"/>
                </a:lnTo>
                <a:lnTo>
                  <a:pt x="1965197" y="38862"/>
                </a:lnTo>
                <a:lnTo>
                  <a:pt x="1968245" y="40386"/>
                </a:lnTo>
                <a:lnTo>
                  <a:pt x="1995678" y="40386"/>
                </a:lnTo>
                <a:lnTo>
                  <a:pt x="1998726" y="38862"/>
                </a:lnTo>
                <a:lnTo>
                  <a:pt x="2000250" y="35813"/>
                </a:lnTo>
                <a:lnTo>
                  <a:pt x="1998726" y="32766"/>
                </a:lnTo>
                <a:lnTo>
                  <a:pt x="1995678" y="31242"/>
                </a:lnTo>
                <a:close/>
              </a:path>
              <a:path w="4361180" h="71754">
                <a:moveTo>
                  <a:pt x="2058161" y="31242"/>
                </a:moveTo>
                <a:lnTo>
                  <a:pt x="2031492" y="31242"/>
                </a:lnTo>
                <a:lnTo>
                  <a:pt x="2028444" y="32766"/>
                </a:lnTo>
                <a:lnTo>
                  <a:pt x="2026920" y="35813"/>
                </a:lnTo>
                <a:lnTo>
                  <a:pt x="2028444" y="38862"/>
                </a:lnTo>
                <a:lnTo>
                  <a:pt x="2031492" y="40386"/>
                </a:lnTo>
                <a:lnTo>
                  <a:pt x="2058161" y="40386"/>
                </a:lnTo>
                <a:lnTo>
                  <a:pt x="2061209" y="38862"/>
                </a:lnTo>
                <a:lnTo>
                  <a:pt x="2062733" y="35813"/>
                </a:lnTo>
                <a:lnTo>
                  <a:pt x="2061209" y="32766"/>
                </a:lnTo>
                <a:lnTo>
                  <a:pt x="2058161" y="31242"/>
                </a:lnTo>
                <a:close/>
              </a:path>
              <a:path w="4361180" h="71754">
                <a:moveTo>
                  <a:pt x="2120646" y="31242"/>
                </a:moveTo>
                <a:lnTo>
                  <a:pt x="2093976" y="31242"/>
                </a:lnTo>
                <a:lnTo>
                  <a:pt x="2090928" y="32766"/>
                </a:lnTo>
                <a:lnTo>
                  <a:pt x="2089404" y="35813"/>
                </a:lnTo>
                <a:lnTo>
                  <a:pt x="2090928" y="38862"/>
                </a:lnTo>
                <a:lnTo>
                  <a:pt x="2093976" y="40386"/>
                </a:lnTo>
                <a:lnTo>
                  <a:pt x="2120646" y="40386"/>
                </a:lnTo>
                <a:lnTo>
                  <a:pt x="2123694" y="38862"/>
                </a:lnTo>
                <a:lnTo>
                  <a:pt x="2125218" y="35813"/>
                </a:lnTo>
                <a:lnTo>
                  <a:pt x="2123694" y="32766"/>
                </a:lnTo>
                <a:lnTo>
                  <a:pt x="2120646" y="31242"/>
                </a:lnTo>
                <a:close/>
              </a:path>
              <a:path w="4361180" h="71754">
                <a:moveTo>
                  <a:pt x="2183892" y="31242"/>
                </a:moveTo>
                <a:lnTo>
                  <a:pt x="2156460" y="31242"/>
                </a:lnTo>
                <a:lnTo>
                  <a:pt x="2153411" y="32766"/>
                </a:lnTo>
                <a:lnTo>
                  <a:pt x="2151888" y="35813"/>
                </a:lnTo>
                <a:lnTo>
                  <a:pt x="2153411" y="38862"/>
                </a:lnTo>
                <a:lnTo>
                  <a:pt x="2156460" y="40386"/>
                </a:lnTo>
                <a:lnTo>
                  <a:pt x="2183892" y="40386"/>
                </a:lnTo>
                <a:lnTo>
                  <a:pt x="2186940" y="38862"/>
                </a:lnTo>
                <a:lnTo>
                  <a:pt x="2188464" y="35813"/>
                </a:lnTo>
                <a:lnTo>
                  <a:pt x="2186940" y="32766"/>
                </a:lnTo>
                <a:lnTo>
                  <a:pt x="2183892" y="31242"/>
                </a:lnTo>
                <a:close/>
              </a:path>
              <a:path w="4361180" h="71754">
                <a:moveTo>
                  <a:pt x="2246376" y="31242"/>
                </a:moveTo>
                <a:lnTo>
                  <a:pt x="2219706" y="31242"/>
                </a:lnTo>
                <a:lnTo>
                  <a:pt x="2216658" y="32766"/>
                </a:lnTo>
                <a:lnTo>
                  <a:pt x="2215134" y="35813"/>
                </a:lnTo>
                <a:lnTo>
                  <a:pt x="2216658" y="38862"/>
                </a:lnTo>
                <a:lnTo>
                  <a:pt x="2219706" y="40386"/>
                </a:lnTo>
                <a:lnTo>
                  <a:pt x="2246376" y="40386"/>
                </a:lnTo>
                <a:lnTo>
                  <a:pt x="2249423" y="38862"/>
                </a:lnTo>
                <a:lnTo>
                  <a:pt x="2250947" y="35813"/>
                </a:lnTo>
                <a:lnTo>
                  <a:pt x="2249423" y="32766"/>
                </a:lnTo>
                <a:lnTo>
                  <a:pt x="2246376" y="31242"/>
                </a:lnTo>
                <a:close/>
              </a:path>
              <a:path w="4361180" h="71754">
                <a:moveTo>
                  <a:pt x="2308860" y="31242"/>
                </a:moveTo>
                <a:lnTo>
                  <a:pt x="2282190" y="31242"/>
                </a:lnTo>
                <a:lnTo>
                  <a:pt x="2279142" y="32766"/>
                </a:lnTo>
                <a:lnTo>
                  <a:pt x="2277618" y="35813"/>
                </a:lnTo>
                <a:lnTo>
                  <a:pt x="2279142" y="38862"/>
                </a:lnTo>
                <a:lnTo>
                  <a:pt x="2282190" y="40386"/>
                </a:lnTo>
                <a:lnTo>
                  <a:pt x="2308860" y="40386"/>
                </a:lnTo>
                <a:lnTo>
                  <a:pt x="2311908" y="38862"/>
                </a:lnTo>
                <a:lnTo>
                  <a:pt x="2313432" y="35813"/>
                </a:lnTo>
                <a:lnTo>
                  <a:pt x="2311908" y="32766"/>
                </a:lnTo>
                <a:lnTo>
                  <a:pt x="2308860" y="31242"/>
                </a:lnTo>
                <a:close/>
              </a:path>
              <a:path w="4361180" h="71754">
                <a:moveTo>
                  <a:pt x="2372106" y="31242"/>
                </a:moveTo>
                <a:lnTo>
                  <a:pt x="2344673" y="31242"/>
                </a:lnTo>
                <a:lnTo>
                  <a:pt x="2341626" y="32766"/>
                </a:lnTo>
                <a:lnTo>
                  <a:pt x="2340102" y="35813"/>
                </a:lnTo>
                <a:lnTo>
                  <a:pt x="2341626" y="38862"/>
                </a:lnTo>
                <a:lnTo>
                  <a:pt x="2344673" y="40386"/>
                </a:lnTo>
                <a:lnTo>
                  <a:pt x="2372106" y="40386"/>
                </a:lnTo>
                <a:lnTo>
                  <a:pt x="2375154" y="38862"/>
                </a:lnTo>
                <a:lnTo>
                  <a:pt x="2375916" y="35813"/>
                </a:lnTo>
                <a:lnTo>
                  <a:pt x="2375154" y="32766"/>
                </a:lnTo>
                <a:lnTo>
                  <a:pt x="2372106" y="31242"/>
                </a:lnTo>
                <a:close/>
              </a:path>
              <a:path w="4361180" h="71754">
                <a:moveTo>
                  <a:pt x="2434590" y="31242"/>
                </a:moveTo>
                <a:lnTo>
                  <a:pt x="2407920" y="31242"/>
                </a:lnTo>
                <a:lnTo>
                  <a:pt x="2404110" y="32766"/>
                </a:lnTo>
                <a:lnTo>
                  <a:pt x="2403347" y="35813"/>
                </a:lnTo>
                <a:lnTo>
                  <a:pt x="2404110" y="38862"/>
                </a:lnTo>
                <a:lnTo>
                  <a:pt x="2407920" y="40386"/>
                </a:lnTo>
                <a:lnTo>
                  <a:pt x="2434590" y="40386"/>
                </a:lnTo>
                <a:lnTo>
                  <a:pt x="2437638" y="38862"/>
                </a:lnTo>
                <a:lnTo>
                  <a:pt x="2439161" y="35813"/>
                </a:lnTo>
                <a:lnTo>
                  <a:pt x="2437638" y="32766"/>
                </a:lnTo>
                <a:lnTo>
                  <a:pt x="2434590" y="31242"/>
                </a:lnTo>
                <a:close/>
              </a:path>
              <a:path w="4361180" h="71754">
                <a:moveTo>
                  <a:pt x="2497073" y="31242"/>
                </a:moveTo>
                <a:lnTo>
                  <a:pt x="2470404" y="31242"/>
                </a:lnTo>
                <a:lnTo>
                  <a:pt x="2467356" y="32766"/>
                </a:lnTo>
                <a:lnTo>
                  <a:pt x="2465832" y="35813"/>
                </a:lnTo>
                <a:lnTo>
                  <a:pt x="2467356" y="38862"/>
                </a:lnTo>
                <a:lnTo>
                  <a:pt x="2470404" y="40386"/>
                </a:lnTo>
                <a:lnTo>
                  <a:pt x="2497073" y="40386"/>
                </a:lnTo>
                <a:lnTo>
                  <a:pt x="2500122" y="38862"/>
                </a:lnTo>
                <a:lnTo>
                  <a:pt x="2501646" y="35813"/>
                </a:lnTo>
                <a:lnTo>
                  <a:pt x="2500122" y="32766"/>
                </a:lnTo>
                <a:lnTo>
                  <a:pt x="2497073" y="31242"/>
                </a:lnTo>
                <a:close/>
              </a:path>
              <a:path w="4361180" h="71754">
                <a:moveTo>
                  <a:pt x="2560320" y="31242"/>
                </a:moveTo>
                <a:lnTo>
                  <a:pt x="2532888" y="31242"/>
                </a:lnTo>
                <a:lnTo>
                  <a:pt x="2529840" y="32766"/>
                </a:lnTo>
                <a:lnTo>
                  <a:pt x="2528316" y="35813"/>
                </a:lnTo>
                <a:lnTo>
                  <a:pt x="2529840" y="38862"/>
                </a:lnTo>
                <a:lnTo>
                  <a:pt x="2532888" y="40386"/>
                </a:lnTo>
                <a:lnTo>
                  <a:pt x="2560320" y="40386"/>
                </a:lnTo>
                <a:lnTo>
                  <a:pt x="2563368" y="38862"/>
                </a:lnTo>
                <a:lnTo>
                  <a:pt x="2564130" y="35813"/>
                </a:lnTo>
                <a:lnTo>
                  <a:pt x="2563368" y="32766"/>
                </a:lnTo>
                <a:lnTo>
                  <a:pt x="2560320" y="31242"/>
                </a:lnTo>
                <a:close/>
              </a:path>
              <a:path w="4361180" h="71754">
                <a:moveTo>
                  <a:pt x="2622804" y="31242"/>
                </a:moveTo>
                <a:lnTo>
                  <a:pt x="2596134" y="31242"/>
                </a:lnTo>
                <a:lnTo>
                  <a:pt x="2592323" y="32766"/>
                </a:lnTo>
                <a:lnTo>
                  <a:pt x="2591561" y="35813"/>
                </a:lnTo>
                <a:lnTo>
                  <a:pt x="2592323" y="38862"/>
                </a:lnTo>
                <a:lnTo>
                  <a:pt x="2596134" y="40386"/>
                </a:lnTo>
                <a:lnTo>
                  <a:pt x="2622804" y="40386"/>
                </a:lnTo>
                <a:lnTo>
                  <a:pt x="2625852" y="38862"/>
                </a:lnTo>
                <a:lnTo>
                  <a:pt x="2627376" y="35813"/>
                </a:lnTo>
                <a:lnTo>
                  <a:pt x="2625852" y="32766"/>
                </a:lnTo>
                <a:lnTo>
                  <a:pt x="2622804" y="31242"/>
                </a:lnTo>
                <a:close/>
              </a:path>
              <a:path w="4361180" h="71754">
                <a:moveTo>
                  <a:pt x="2685288" y="31242"/>
                </a:moveTo>
                <a:lnTo>
                  <a:pt x="2658618" y="31242"/>
                </a:lnTo>
                <a:lnTo>
                  <a:pt x="2655570" y="32766"/>
                </a:lnTo>
                <a:lnTo>
                  <a:pt x="2654046" y="35813"/>
                </a:lnTo>
                <a:lnTo>
                  <a:pt x="2655570" y="38862"/>
                </a:lnTo>
                <a:lnTo>
                  <a:pt x="2658618" y="40386"/>
                </a:lnTo>
                <a:lnTo>
                  <a:pt x="2685288" y="40386"/>
                </a:lnTo>
                <a:lnTo>
                  <a:pt x="2688335" y="38862"/>
                </a:lnTo>
                <a:lnTo>
                  <a:pt x="2689860" y="35813"/>
                </a:lnTo>
                <a:lnTo>
                  <a:pt x="2688335" y="32766"/>
                </a:lnTo>
                <a:lnTo>
                  <a:pt x="2685288" y="31242"/>
                </a:lnTo>
                <a:close/>
              </a:path>
              <a:path w="4361180" h="71754">
                <a:moveTo>
                  <a:pt x="2747772" y="31242"/>
                </a:moveTo>
                <a:lnTo>
                  <a:pt x="2721102" y="31242"/>
                </a:lnTo>
                <a:lnTo>
                  <a:pt x="2718054" y="32766"/>
                </a:lnTo>
                <a:lnTo>
                  <a:pt x="2716530" y="35813"/>
                </a:lnTo>
                <a:lnTo>
                  <a:pt x="2718054" y="38862"/>
                </a:lnTo>
                <a:lnTo>
                  <a:pt x="2721102" y="40386"/>
                </a:lnTo>
                <a:lnTo>
                  <a:pt x="2747772" y="40386"/>
                </a:lnTo>
                <a:lnTo>
                  <a:pt x="2751582" y="38862"/>
                </a:lnTo>
                <a:lnTo>
                  <a:pt x="2752344" y="35813"/>
                </a:lnTo>
                <a:lnTo>
                  <a:pt x="2751582" y="32766"/>
                </a:lnTo>
                <a:lnTo>
                  <a:pt x="2747772" y="31242"/>
                </a:lnTo>
                <a:close/>
              </a:path>
              <a:path w="4361180" h="71754">
                <a:moveTo>
                  <a:pt x="2811018" y="31242"/>
                </a:moveTo>
                <a:lnTo>
                  <a:pt x="2784347" y="31242"/>
                </a:lnTo>
                <a:lnTo>
                  <a:pt x="2780538" y="32766"/>
                </a:lnTo>
                <a:lnTo>
                  <a:pt x="2779776" y="35813"/>
                </a:lnTo>
                <a:lnTo>
                  <a:pt x="2780538" y="38862"/>
                </a:lnTo>
                <a:lnTo>
                  <a:pt x="2784347" y="40386"/>
                </a:lnTo>
                <a:lnTo>
                  <a:pt x="2811018" y="40386"/>
                </a:lnTo>
                <a:lnTo>
                  <a:pt x="2814066" y="38862"/>
                </a:lnTo>
                <a:lnTo>
                  <a:pt x="2815590" y="35813"/>
                </a:lnTo>
                <a:lnTo>
                  <a:pt x="2814066" y="32766"/>
                </a:lnTo>
                <a:lnTo>
                  <a:pt x="2811018" y="31242"/>
                </a:lnTo>
                <a:close/>
              </a:path>
              <a:path w="4361180" h="71754">
                <a:moveTo>
                  <a:pt x="2873502" y="31242"/>
                </a:moveTo>
                <a:lnTo>
                  <a:pt x="2846832" y="31242"/>
                </a:lnTo>
                <a:lnTo>
                  <a:pt x="2843784" y="32766"/>
                </a:lnTo>
                <a:lnTo>
                  <a:pt x="2842260" y="35813"/>
                </a:lnTo>
                <a:lnTo>
                  <a:pt x="2843784" y="38862"/>
                </a:lnTo>
                <a:lnTo>
                  <a:pt x="2846832" y="40386"/>
                </a:lnTo>
                <a:lnTo>
                  <a:pt x="2873502" y="40386"/>
                </a:lnTo>
                <a:lnTo>
                  <a:pt x="2876550" y="38862"/>
                </a:lnTo>
                <a:lnTo>
                  <a:pt x="2878073" y="35813"/>
                </a:lnTo>
                <a:lnTo>
                  <a:pt x="2876550" y="32766"/>
                </a:lnTo>
                <a:lnTo>
                  <a:pt x="2873502" y="31242"/>
                </a:lnTo>
                <a:close/>
              </a:path>
              <a:path w="4361180" h="71754">
                <a:moveTo>
                  <a:pt x="2935985" y="31242"/>
                </a:moveTo>
                <a:lnTo>
                  <a:pt x="2909316" y="31242"/>
                </a:lnTo>
                <a:lnTo>
                  <a:pt x="2906268" y="32766"/>
                </a:lnTo>
                <a:lnTo>
                  <a:pt x="2904744" y="35813"/>
                </a:lnTo>
                <a:lnTo>
                  <a:pt x="2906268" y="38862"/>
                </a:lnTo>
                <a:lnTo>
                  <a:pt x="2909316" y="40386"/>
                </a:lnTo>
                <a:lnTo>
                  <a:pt x="2935985" y="40386"/>
                </a:lnTo>
                <a:lnTo>
                  <a:pt x="2939796" y="38862"/>
                </a:lnTo>
                <a:lnTo>
                  <a:pt x="2940558" y="35813"/>
                </a:lnTo>
                <a:lnTo>
                  <a:pt x="2939796" y="32766"/>
                </a:lnTo>
                <a:lnTo>
                  <a:pt x="2935985" y="31242"/>
                </a:lnTo>
                <a:close/>
              </a:path>
              <a:path w="4361180" h="71754">
                <a:moveTo>
                  <a:pt x="2999232" y="31242"/>
                </a:moveTo>
                <a:lnTo>
                  <a:pt x="2971800" y="31242"/>
                </a:lnTo>
                <a:lnTo>
                  <a:pt x="2968752" y="32766"/>
                </a:lnTo>
                <a:lnTo>
                  <a:pt x="2967990" y="35813"/>
                </a:lnTo>
                <a:lnTo>
                  <a:pt x="2968752" y="38862"/>
                </a:lnTo>
                <a:lnTo>
                  <a:pt x="2971800" y="40386"/>
                </a:lnTo>
                <a:lnTo>
                  <a:pt x="2999232" y="40386"/>
                </a:lnTo>
                <a:lnTo>
                  <a:pt x="3002280" y="38862"/>
                </a:lnTo>
                <a:lnTo>
                  <a:pt x="3003804" y="35813"/>
                </a:lnTo>
                <a:lnTo>
                  <a:pt x="3002280" y="32766"/>
                </a:lnTo>
                <a:lnTo>
                  <a:pt x="2999232" y="31242"/>
                </a:lnTo>
                <a:close/>
              </a:path>
              <a:path w="4361180" h="71754">
                <a:moveTo>
                  <a:pt x="3061716" y="31242"/>
                </a:moveTo>
                <a:lnTo>
                  <a:pt x="3035046" y="31242"/>
                </a:lnTo>
                <a:lnTo>
                  <a:pt x="3031997" y="32766"/>
                </a:lnTo>
                <a:lnTo>
                  <a:pt x="3030473" y="35813"/>
                </a:lnTo>
                <a:lnTo>
                  <a:pt x="3031997" y="38862"/>
                </a:lnTo>
                <a:lnTo>
                  <a:pt x="3035046" y="40386"/>
                </a:lnTo>
                <a:lnTo>
                  <a:pt x="3061716" y="40386"/>
                </a:lnTo>
                <a:lnTo>
                  <a:pt x="3064764" y="38862"/>
                </a:lnTo>
                <a:lnTo>
                  <a:pt x="3066288" y="35813"/>
                </a:lnTo>
                <a:lnTo>
                  <a:pt x="3064764" y="32766"/>
                </a:lnTo>
                <a:lnTo>
                  <a:pt x="3061716" y="31242"/>
                </a:lnTo>
                <a:close/>
              </a:path>
              <a:path w="4361180" h="71754">
                <a:moveTo>
                  <a:pt x="3124200" y="31242"/>
                </a:moveTo>
                <a:lnTo>
                  <a:pt x="3097530" y="31242"/>
                </a:lnTo>
                <a:lnTo>
                  <a:pt x="3094482" y="32766"/>
                </a:lnTo>
                <a:lnTo>
                  <a:pt x="3092958" y="35813"/>
                </a:lnTo>
                <a:lnTo>
                  <a:pt x="3094482" y="38862"/>
                </a:lnTo>
                <a:lnTo>
                  <a:pt x="3097530" y="40386"/>
                </a:lnTo>
                <a:lnTo>
                  <a:pt x="3124200" y="40386"/>
                </a:lnTo>
                <a:lnTo>
                  <a:pt x="3128010" y="38862"/>
                </a:lnTo>
                <a:lnTo>
                  <a:pt x="3128772" y="35813"/>
                </a:lnTo>
                <a:lnTo>
                  <a:pt x="3128010" y="32766"/>
                </a:lnTo>
                <a:lnTo>
                  <a:pt x="3124200" y="31242"/>
                </a:lnTo>
                <a:close/>
              </a:path>
              <a:path w="4361180" h="71754">
                <a:moveTo>
                  <a:pt x="3187446" y="31242"/>
                </a:moveTo>
                <a:lnTo>
                  <a:pt x="3160014" y="31242"/>
                </a:lnTo>
                <a:lnTo>
                  <a:pt x="3156966" y="32766"/>
                </a:lnTo>
                <a:lnTo>
                  <a:pt x="3156204" y="35813"/>
                </a:lnTo>
                <a:lnTo>
                  <a:pt x="3156966" y="38862"/>
                </a:lnTo>
                <a:lnTo>
                  <a:pt x="3160014" y="40386"/>
                </a:lnTo>
                <a:lnTo>
                  <a:pt x="3187446" y="40386"/>
                </a:lnTo>
                <a:lnTo>
                  <a:pt x="3190494" y="38862"/>
                </a:lnTo>
                <a:lnTo>
                  <a:pt x="3192018" y="35813"/>
                </a:lnTo>
                <a:lnTo>
                  <a:pt x="3190494" y="32766"/>
                </a:lnTo>
                <a:lnTo>
                  <a:pt x="3187446" y="31242"/>
                </a:lnTo>
                <a:close/>
              </a:path>
              <a:path w="4361180" h="71754">
                <a:moveTo>
                  <a:pt x="3249930" y="31242"/>
                </a:moveTo>
                <a:lnTo>
                  <a:pt x="3223260" y="31242"/>
                </a:lnTo>
                <a:lnTo>
                  <a:pt x="3220211" y="32766"/>
                </a:lnTo>
                <a:lnTo>
                  <a:pt x="3218688" y="35813"/>
                </a:lnTo>
                <a:lnTo>
                  <a:pt x="3220211" y="38862"/>
                </a:lnTo>
                <a:lnTo>
                  <a:pt x="3223260" y="40386"/>
                </a:lnTo>
                <a:lnTo>
                  <a:pt x="3249930" y="40386"/>
                </a:lnTo>
                <a:lnTo>
                  <a:pt x="3252978" y="38862"/>
                </a:lnTo>
                <a:lnTo>
                  <a:pt x="3254502" y="35813"/>
                </a:lnTo>
                <a:lnTo>
                  <a:pt x="3252978" y="32766"/>
                </a:lnTo>
                <a:lnTo>
                  <a:pt x="3249930" y="31242"/>
                </a:lnTo>
                <a:close/>
              </a:path>
              <a:path w="4361180" h="71754">
                <a:moveTo>
                  <a:pt x="3312414" y="31242"/>
                </a:moveTo>
                <a:lnTo>
                  <a:pt x="3285744" y="31242"/>
                </a:lnTo>
                <a:lnTo>
                  <a:pt x="3282696" y="32766"/>
                </a:lnTo>
                <a:lnTo>
                  <a:pt x="3281172" y="35813"/>
                </a:lnTo>
                <a:lnTo>
                  <a:pt x="3282696" y="38862"/>
                </a:lnTo>
                <a:lnTo>
                  <a:pt x="3285744" y="40386"/>
                </a:lnTo>
                <a:lnTo>
                  <a:pt x="3312414" y="40386"/>
                </a:lnTo>
                <a:lnTo>
                  <a:pt x="3316224" y="38862"/>
                </a:lnTo>
                <a:lnTo>
                  <a:pt x="3316985" y="35813"/>
                </a:lnTo>
                <a:lnTo>
                  <a:pt x="3316224" y="32766"/>
                </a:lnTo>
                <a:lnTo>
                  <a:pt x="3312414" y="31242"/>
                </a:lnTo>
                <a:close/>
              </a:path>
              <a:path w="4361180" h="71754">
                <a:moveTo>
                  <a:pt x="3375659" y="31242"/>
                </a:moveTo>
                <a:lnTo>
                  <a:pt x="3348228" y="31242"/>
                </a:lnTo>
                <a:lnTo>
                  <a:pt x="3345179" y="32766"/>
                </a:lnTo>
                <a:lnTo>
                  <a:pt x="3344418" y="35813"/>
                </a:lnTo>
                <a:lnTo>
                  <a:pt x="3345179" y="38862"/>
                </a:lnTo>
                <a:lnTo>
                  <a:pt x="3348228" y="40386"/>
                </a:lnTo>
                <a:lnTo>
                  <a:pt x="3375659" y="40386"/>
                </a:lnTo>
                <a:lnTo>
                  <a:pt x="3378707" y="38862"/>
                </a:lnTo>
                <a:lnTo>
                  <a:pt x="3380231" y="35813"/>
                </a:lnTo>
                <a:lnTo>
                  <a:pt x="3378707" y="32766"/>
                </a:lnTo>
                <a:lnTo>
                  <a:pt x="3375659" y="31242"/>
                </a:lnTo>
                <a:close/>
              </a:path>
              <a:path w="4361180" h="71754">
                <a:moveTo>
                  <a:pt x="3438144" y="31242"/>
                </a:moveTo>
                <a:lnTo>
                  <a:pt x="3411474" y="31242"/>
                </a:lnTo>
                <a:lnTo>
                  <a:pt x="3408426" y="32766"/>
                </a:lnTo>
                <a:lnTo>
                  <a:pt x="3406902" y="35813"/>
                </a:lnTo>
                <a:lnTo>
                  <a:pt x="3408426" y="38862"/>
                </a:lnTo>
                <a:lnTo>
                  <a:pt x="3411474" y="40386"/>
                </a:lnTo>
                <a:lnTo>
                  <a:pt x="3438144" y="40386"/>
                </a:lnTo>
                <a:lnTo>
                  <a:pt x="3441192" y="38862"/>
                </a:lnTo>
                <a:lnTo>
                  <a:pt x="3442716" y="35813"/>
                </a:lnTo>
                <a:lnTo>
                  <a:pt x="3441192" y="32766"/>
                </a:lnTo>
                <a:lnTo>
                  <a:pt x="3438144" y="31242"/>
                </a:lnTo>
                <a:close/>
              </a:path>
              <a:path w="4361180" h="71754">
                <a:moveTo>
                  <a:pt x="3500628" y="31242"/>
                </a:moveTo>
                <a:lnTo>
                  <a:pt x="3473957" y="31242"/>
                </a:lnTo>
                <a:lnTo>
                  <a:pt x="3470909" y="32766"/>
                </a:lnTo>
                <a:lnTo>
                  <a:pt x="3469385" y="35813"/>
                </a:lnTo>
                <a:lnTo>
                  <a:pt x="3470909" y="38862"/>
                </a:lnTo>
                <a:lnTo>
                  <a:pt x="3473957" y="40386"/>
                </a:lnTo>
                <a:lnTo>
                  <a:pt x="3500628" y="40386"/>
                </a:lnTo>
                <a:lnTo>
                  <a:pt x="3503676" y="38862"/>
                </a:lnTo>
                <a:lnTo>
                  <a:pt x="3505200" y="35813"/>
                </a:lnTo>
                <a:lnTo>
                  <a:pt x="3503676" y="32766"/>
                </a:lnTo>
                <a:lnTo>
                  <a:pt x="3500628" y="31242"/>
                </a:lnTo>
                <a:close/>
              </a:path>
              <a:path w="4361180" h="71754">
                <a:moveTo>
                  <a:pt x="3563874" y="31242"/>
                </a:moveTo>
                <a:lnTo>
                  <a:pt x="3536442" y="31242"/>
                </a:lnTo>
                <a:lnTo>
                  <a:pt x="3533394" y="32766"/>
                </a:lnTo>
                <a:lnTo>
                  <a:pt x="3531870" y="35813"/>
                </a:lnTo>
                <a:lnTo>
                  <a:pt x="3533394" y="38862"/>
                </a:lnTo>
                <a:lnTo>
                  <a:pt x="3536442" y="40386"/>
                </a:lnTo>
                <a:lnTo>
                  <a:pt x="3563874" y="40386"/>
                </a:lnTo>
                <a:lnTo>
                  <a:pt x="3566922" y="38862"/>
                </a:lnTo>
                <a:lnTo>
                  <a:pt x="3568446" y="35813"/>
                </a:lnTo>
                <a:lnTo>
                  <a:pt x="3566922" y="32766"/>
                </a:lnTo>
                <a:lnTo>
                  <a:pt x="3563874" y="31242"/>
                </a:lnTo>
                <a:close/>
              </a:path>
              <a:path w="4361180" h="71754">
                <a:moveTo>
                  <a:pt x="3626357" y="31242"/>
                </a:moveTo>
                <a:lnTo>
                  <a:pt x="3599688" y="31242"/>
                </a:lnTo>
                <a:lnTo>
                  <a:pt x="3596640" y="32766"/>
                </a:lnTo>
                <a:lnTo>
                  <a:pt x="3595116" y="35813"/>
                </a:lnTo>
                <a:lnTo>
                  <a:pt x="3596640" y="38862"/>
                </a:lnTo>
                <a:lnTo>
                  <a:pt x="3599688" y="40386"/>
                </a:lnTo>
                <a:lnTo>
                  <a:pt x="3626357" y="40386"/>
                </a:lnTo>
                <a:lnTo>
                  <a:pt x="3629405" y="38862"/>
                </a:lnTo>
                <a:lnTo>
                  <a:pt x="3630929" y="35813"/>
                </a:lnTo>
                <a:lnTo>
                  <a:pt x="3629405" y="32766"/>
                </a:lnTo>
                <a:lnTo>
                  <a:pt x="3626357" y="31242"/>
                </a:lnTo>
                <a:close/>
              </a:path>
              <a:path w="4361180" h="71754">
                <a:moveTo>
                  <a:pt x="3688842" y="31242"/>
                </a:moveTo>
                <a:lnTo>
                  <a:pt x="3662172" y="31242"/>
                </a:lnTo>
                <a:lnTo>
                  <a:pt x="3659124" y="32766"/>
                </a:lnTo>
                <a:lnTo>
                  <a:pt x="3657600" y="35813"/>
                </a:lnTo>
                <a:lnTo>
                  <a:pt x="3659124" y="38862"/>
                </a:lnTo>
                <a:lnTo>
                  <a:pt x="3662172" y="40386"/>
                </a:lnTo>
                <a:lnTo>
                  <a:pt x="3688842" y="40386"/>
                </a:lnTo>
                <a:lnTo>
                  <a:pt x="3691890" y="38862"/>
                </a:lnTo>
                <a:lnTo>
                  <a:pt x="3693414" y="35813"/>
                </a:lnTo>
                <a:lnTo>
                  <a:pt x="3691890" y="32766"/>
                </a:lnTo>
                <a:lnTo>
                  <a:pt x="3688842" y="31242"/>
                </a:lnTo>
                <a:close/>
              </a:path>
              <a:path w="4361180" h="71754">
                <a:moveTo>
                  <a:pt x="3752088" y="31242"/>
                </a:moveTo>
                <a:lnTo>
                  <a:pt x="3724655" y="31242"/>
                </a:lnTo>
                <a:lnTo>
                  <a:pt x="3721607" y="32766"/>
                </a:lnTo>
                <a:lnTo>
                  <a:pt x="3720083" y="35813"/>
                </a:lnTo>
                <a:lnTo>
                  <a:pt x="3721607" y="38862"/>
                </a:lnTo>
                <a:lnTo>
                  <a:pt x="3724655" y="40386"/>
                </a:lnTo>
                <a:lnTo>
                  <a:pt x="3752088" y="40386"/>
                </a:lnTo>
                <a:lnTo>
                  <a:pt x="3755135" y="38862"/>
                </a:lnTo>
                <a:lnTo>
                  <a:pt x="3755898" y="35813"/>
                </a:lnTo>
                <a:lnTo>
                  <a:pt x="3755135" y="32766"/>
                </a:lnTo>
                <a:lnTo>
                  <a:pt x="3752088" y="31242"/>
                </a:lnTo>
                <a:close/>
              </a:path>
              <a:path w="4361180" h="71754">
                <a:moveTo>
                  <a:pt x="3814572" y="31242"/>
                </a:moveTo>
                <a:lnTo>
                  <a:pt x="3787902" y="31242"/>
                </a:lnTo>
                <a:lnTo>
                  <a:pt x="3784854" y="32766"/>
                </a:lnTo>
                <a:lnTo>
                  <a:pt x="3783329" y="35813"/>
                </a:lnTo>
                <a:lnTo>
                  <a:pt x="3784854" y="38862"/>
                </a:lnTo>
                <a:lnTo>
                  <a:pt x="3787902" y="40386"/>
                </a:lnTo>
                <a:lnTo>
                  <a:pt x="3814572" y="40386"/>
                </a:lnTo>
                <a:lnTo>
                  <a:pt x="3817620" y="38862"/>
                </a:lnTo>
                <a:lnTo>
                  <a:pt x="3819144" y="35813"/>
                </a:lnTo>
                <a:lnTo>
                  <a:pt x="3817620" y="32766"/>
                </a:lnTo>
                <a:lnTo>
                  <a:pt x="3814572" y="31242"/>
                </a:lnTo>
                <a:close/>
              </a:path>
              <a:path w="4361180" h="71754">
                <a:moveTo>
                  <a:pt x="3877055" y="31242"/>
                </a:moveTo>
                <a:lnTo>
                  <a:pt x="3850385" y="31242"/>
                </a:lnTo>
                <a:lnTo>
                  <a:pt x="3847338" y="32766"/>
                </a:lnTo>
                <a:lnTo>
                  <a:pt x="3845814" y="35813"/>
                </a:lnTo>
                <a:lnTo>
                  <a:pt x="3847338" y="38862"/>
                </a:lnTo>
                <a:lnTo>
                  <a:pt x="3850385" y="40386"/>
                </a:lnTo>
                <a:lnTo>
                  <a:pt x="3877055" y="40386"/>
                </a:lnTo>
                <a:lnTo>
                  <a:pt x="3880104" y="38862"/>
                </a:lnTo>
                <a:lnTo>
                  <a:pt x="3881628" y="35813"/>
                </a:lnTo>
                <a:lnTo>
                  <a:pt x="3880104" y="32766"/>
                </a:lnTo>
                <a:lnTo>
                  <a:pt x="3877055" y="31242"/>
                </a:lnTo>
                <a:close/>
              </a:path>
              <a:path w="4361180" h="71754">
                <a:moveTo>
                  <a:pt x="3940302" y="31242"/>
                </a:moveTo>
                <a:lnTo>
                  <a:pt x="3912870" y="31242"/>
                </a:lnTo>
                <a:lnTo>
                  <a:pt x="3909822" y="32766"/>
                </a:lnTo>
                <a:lnTo>
                  <a:pt x="3908298" y="35813"/>
                </a:lnTo>
                <a:lnTo>
                  <a:pt x="3909822" y="38862"/>
                </a:lnTo>
                <a:lnTo>
                  <a:pt x="3912870" y="40386"/>
                </a:lnTo>
                <a:lnTo>
                  <a:pt x="3940302" y="40386"/>
                </a:lnTo>
                <a:lnTo>
                  <a:pt x="3943350" y="38862"/>
                </a:lnTo>
                <a:lnTo>
                  <a:pt x="3944111" y="35813"/>
                </a:lnTo>
                <a:lnTo>
                  <a:pt x="3943350" y="32766"/>
                </a:lnTo>
                <a:lnTo>
                  <a:pt x="3940302" y="31242"/>
                </a:lnTo>
                <a:close/>
              </a:path>
              <a:path w="4361180" h="71754">
                <a:moveTo>
                  <a:pt x="4002785" y="31242"/>
                </a:moveTo>
                <a:lnTo>
                  <a:pt x="3976116" y="31242"/>
                </a:lnTo>
                <a:lnTo>
                  <a:pt x="3972305" y="32766"/>
                </a:lnTo>
                <a:lnTo>
                  <a:pt x="3971544" y="35813"/>
                </a:lnTo>
                <a:lnTo>
                  <a:pt x="3972305" y="38862"/>
                </a:lnTo>
                <a:lnTo>
                  <a:pt x="3976116" y="40386"/>
                </a:lnTo>
                <a:lnTo>
                  <a:pt x="4002785" y="40386"/>
                </a:lnTo>
                <a:lnTo>
                  <a:pt x="4005833" y="38862"/>
                </a:lnTo>
                <a:lnTo>
                  <a:pt x="4007357" y="35813"/>
                </a:lnTo>
                <a:lnTo>
                  <a:pt x="4005833" y="32766"/>
                </a:lnTo>
                <a:lnTo>
                  <a:pt x="4002785" y="31242"/>
                </a:lnTo>
                <a:close/>
              </a:path>
              <a:path w="4361180" h="71754">
                <a:moveTo>
                  <a:pt x="4065270" y="31242"/>
                </a:moveTo>
                <a:lnTo>
                  <a:pt x="4038600" y="31242"/>
                </a:lnTo>
                <a:lnTo>
                  <a:pt x="4035552" y="32766"/>
                </a:lnTo>
                <a:lnTo>
                  <a:pt x="4034028" y="35813"/>
                </a:lnTo>
                <a:lnTo>
                  <a:pt x="4035552" y="38862"/>
                </a:lnTo>
                <a:lnTo>
                  <a:pt x="4038600" y="40386"/>
                </a:lnTo>
                <a:lnTo>
                  <a:pt x="4065270" y="40386"/>
                </a:lnTo>
                <a:lnTo>
                  <a:pt x="4068318" y="38862"/>
                </a:lnTo>
                <a:lnTo>
                  <a:pt x="4069842" y="35813"/>
                </a:lnTo>
                <a:lnTo>
                  <a:pt x="4068318" y="32766"/>
                </a:lnTo>
                <a:lnTo>
                  <a:pt x="4065270" y="31242"/>
                </a:lnTo>
                <a:close/>
              </a:path>
              <a:path w="4361180" h="71754">
                <a:moveTo>
                  <a:pt x="4128516" y="31242"/>
                </a:moveTo>
                <a:lnTo>
                  <a:pt x="4101083" y="31242"/>
                </a:lnTo>
                <a:lnTo>
                  <a:pt x="4098035" y="32766"/>
                </a:lnTo>
                <a:lnTo>
                  <a:pt x="4096511" y="35813"/>
                </a:lnTo>
                <a:lnTo>
                  <a:pt x="4098035" y="38862"/>
                </a:lnTo>
                <a:lnTo>
                  <a:pt x="4101083" y="40386"/>
                </a:lnTo>
                <a:lnTo>
                  <a:pt x="4128516" y="40386"/>
                </a:lnTo>
                <a:lnTo>
                  <a:pt x="4131564" y="38862"/>
                </a:lnTo>
                <a:lnTo>
                  <a:pt x="4132326" y="35813"/>
                </a:lnTo>
                <a:lnTo>
                  <a:pt x="4131564" y="32766"/>
                </a:lnTo>
                <a:lnTo>
                  <a:pt x="4128516" y="31242"/>
                </a:lnTo>
                <a:close/>
              </a:path>
              <a:path w="4361180" h="71754">
                <a:moveTo>
                  <a:pt x="4191000" y="31242"/>
                </a:moveTo>
                <a:lnTo>
                  <a:pt x="4164329" y="31242"/>
                </a:lnTo>
                <a:lnTo>
                  <a:pt x="4160520" y="32766"/>
                </a:lnTo>
                <a:lnTo>
                  <a:pt x="4159757" y="35813"/>
                </a:lnTo>
                <a:lnTo>
                  <a:pt x="4160520" y="38862"/>
                </a:lnTo>
                <a:lnTo>
                  <a:pt x="4164329" y="40386"/>
                </a:lnTo>
                <a:lnTo>
                  <a:pt x="4191000" y="40386"/>
                </a:lnTo>
                <a:lnTo>
                  <a:pt x="4194048" y="38862"/>
                </a:lnTo>
                <a:lnTo>
                  <a:pt x="4195572" y="35813"/>
                </a:lnTo>
                <a:lnTo>
                  <a:pt x="4194048" y="32766"/>
                </a:lnTo>
                <a:lnTo>
                  <a:pt x="4191000" y="31242"/>
                </a:lnTo>
                <a:close/>
              </a:path>
              <a:path w="4361180" h="71754">
                <a:moveTo>
                  <a:pt x="4253483" y="31242"/>
                </a:moveTo>
                <a:lnTo>
                  <a:pt x="4226813" y="31242"/>
                </a:lnTo>
                <a:lnTo>
                  <a:pt x="4223765" y="32766"/>
                </a:lnTo>
                <a:lnTo>
                  <a:pt x="4222241" y="35813"/>
                </a:lnTo>
                <a:lnTo>
                  <a:pt x="4223765" y="38862"/>
                </a:lnTo>
                <a:lnTo>
                  <a:pt x="4226813" y="40386"/>
                </a:lnTo>
                <a:lnTo>
                  <a:pt x="4253483" y="40386"/>
                </a:lnTo>
                <a:lnTo>
                  <a:pt x="4256532" y="38862"/>
                </a:lnTo>
                <a:lnTo>
                  <a:pt x="4258056" y="35813"/>
                </a:lnTo>
                <a:lnTo>
                  <a:pt x="4256532" y="32766"/>
                </a:lnTo>
                <a:lnTo>
                  <a:pt x="4253483" y="31242"/>
                </a:lnTo>
                <a:close/>
              </a:path>
              <a:path w="4361180" h="71754">
                <a:moveTo>
                  <a:pt x="4289298" y="0"/>
                </a:moveTo>
                <a:lnTo>
                  <a:pt x="4313682" y="35813"/>
                </a:lnTo>
                <a:lnTo>
                  <a:pt x="4289298" y="71627"/>
                </a:lnTo>
                <a:lnTo>
                  <a:pt x="4351782" y="40386"/>
                </a:lnTo>
                <a:lnTo>
                  <a:pt x="4313682" y="40386"/>
                </a:lnTo>
                <a:lnTo>
                  <a:pt x="4316730" y="38862"/>
                </a:lnTo>
                <a:lnTo>
                  <a:pt x="4317491" y="35813"/>
                </a:lnTo>
                <a:lnTo>
                  <a:pt x="4316730" y="32766"/>
                </a:lnTo>
                <a:lnTo>
                  <a:pt x="4313682" y="31242"/>
                </a:lnTo>
                <a:lnTo>
                  <a:pt x="4351782" y="31242"/>
                </a:lnTo>
                <a:lnTo>
                  <a:pt x="4289298" y="0"/>
                </a:lnTo>
                <a:close/>
              </a:path>
              <a:path w="4361180" h="71754">
                <a:moveTo>
                  <a:pt x="4310569" y="31242"/>
                </a:moveTo>
                <a:lnTo>
                  <a:pt x="4289298" y="31242"/>
                </a:lnTo>
                <a:lnTo>
                  <a:pt x="4286250" y="32766"/>
                </a:lnTo>
                <a:lnTo>
                  <a:pt x="4284726" y="35813"/>
                </a:lnTo>
                <a:lnTo>
                  <a:pt x="4286250" y="38862"/>
                </a:lnTo>
                <a:lnTo>
                  <a:pt x="4289298" y="40386"/>
                </a:lnTo>
                <a:lnTo>
                  <a:pt x="4310569" y="40386"/>
                </a:lnTo>
                <a:lnTo>
                  <a:pt x="4313682" y="35813"/>
                </a:lnTo>
                <a:lnTo>
                  <a:pt x="4310569" y="31242"/>
                </a:lnTo>
                <a:close/>
              </a:path>
              <a:path w="4361180" h="71754">
                <a:moveTo>
                  <a:pt x="4351782" y="31242"/>
                </a:moveTo>
                <a:lnTo>
                  <a:pt x="4313682" y="31242"/>
                </a:lnTo>
                <a:lnTo>
                  <a:pt x="4316730" y="32766"/>
                </a:lnTo>
                <a:lnTo>
                  <a:pt x="4317491" y="35813"/>
                </a:lnTo>
                <a:lnTo>
                  <a:pt x="4316730" y="38862"/>
                </a:lnTo>
                <a:lnTo>
                  <a:pt x="4313682" y="40386"/>
                </a:lnTo>
                <a:lnTo>
                  <a:pt x="4351782" y="40386"/>
                </a:lnTo>
                <a:lnTo>
                  <a:pt x="4360926" y="35813"/>
                </a:lnTo>
                <a:lnTo>
                  <a:pt x="435178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124711" y="4413990"/>
            <a:ext cx="4240653" cy="69762"/>
          </a:xfrm>
          <a:custGeom>
            <a:avLst/>
            <a:gdLst/>
            <a:ahLst/>
            <a:cxnLst/>
            <a:rect l="l" t="t" r="r" b="b"/>
            <a:pathLst>
              <a:path w="4361815" h="71754">
                <a:moveTo>
                  <a:pt x="24383" y="12192"/>
                </a:moveTo>
                <a:lnTo>
                  <a:pt x="0" y="35813"/>
                </a:lnTo>
                <a:lnTo>
                  <a:pt x="24383" y="60198"/>
                </a:lnTo>
                <a:lnTo>
                  <a:pt x="43576" y="40386"/>
                </a:lnTo>
                <a:lnTo>
                  <a:pt x="24383" y="40386"/>
                </a:lnTo>
                <a:lnTo>
                  <a:pt x="21335" y="39624"/>
                </a:lnTo>
                <a:lnTo>
                  <a:pt x="19811" y="35813"/>
                </a:lnTo>
                <a:lnTo>
                  <a:pt x="21335" y="32766"/>
                </a:lnTo>
                <a:lnTo>
                  <a:pt x="24383" y="32004"/>
                </a:lnTo>
                <a:lnTo>
                  <a:pt x="44196" y="32004"/>
                </a:lnTo>
                <a:lnTo>
                  <a:pt x="24383" y="12192"/>
                </a:lnTo>
                <a:close/>
              </a:path>
              <a:path w="4361815" h="71754">
                <a:moveTo>
                  <a:pt x="44196" y="32004"/>
                </a:moveTo>
                <a:lnTo>
                  <a:pt x="24383" y="32004"/>
                </a:lnTo>
                <a:lnTo>
                  <a:pt x="21335" y="32766"/>
                </a:lnTo>
                <a:lnTo>
                  <a:pt x="19811" y="35813"/>
                </a:lnTo>
                <a:lnTo>
                  <a:pt x="21335" y="39624"/>
                </a:lnTo>
                <a:lnTo>
                  <a:pt x="24383" y="40386"/>
                </a:lnTo>
                <a:lnTo>
                  <a:pt x="43576" y="40386"/>
                </a:lnTo>
                <a:lnTo>
                  <a:pt x="48006" y="35813"/>
                </a:lnTo>
                <a:lnTo>
                  <a:pt x="44196" y="32004"/>
                </a:lnTo>
                <a:close/>
              </a:path>
              <a:path w="4361815" h="71754">
                <a:moveTo>
                  <a:pt x="51053" y="32004"/>
                </a:moveTo>
                <a:lnTo>
                  <a:pt x="44196" y="32004"/>
                </a:lnTo>
                <a:lnTo>
                  <a:pt x="48006" y="35813"/>
                </a:lnTo>
                <a:lnTo>
                  <a:pt x="43576" y="40386"/>
                </a:lnTo>
                <a:lnTo>
                  <a:pt x="51053" y="40386"/>
                </a:lnTo>
                <a:lnTo>
                  <a:pt x="54101" y="39624"/>
                </a:lnTo>
                <a:lnTo>
                  <a:pt x="55625" y="35813"/>
                </a:lnTo>
                <a:lnTo>
                  <a:pt x="54101" y="32766"/>
                </a:lnTo>
                <a:lnTo>
                  <a:pt x="51053" y="32004"/>
                </a:lnTo>
                <a:close/>
              </a:path>
              <a:path w="4361815" h="71754">
                <a:moveTo>
                  <a:pt x="113537" y="32004"/>
                </a:moveTo>
                <a:lnTo>
                  <a:pt x="86867" y="32004"/>
                </a:lnTo>
                <a:lnTo>
                  <a:pt x="83819" y="32766"/>
                </a:lnTo>
                <a:lnTo>
                  <a:pt x="82295" y="35813"/>
                </a:lnTo>
                <a:lnTo>
                  <a:pt x="83819" y="39624"/>
                </a:lnTo>
                <a:lnTo>
                  <a:pt x="86867" y="40386"/>
                </a:lnTo>
                <a:lnTo>
                  <a:pt x="113537" y="40386"/>
                </a:lnTo>
                <a:lnTo>
                  <a:pt x="117347" y="39624"/>
                </a:lnTo>
                <a:lnTo>
                  <a:pt x="118109" y="35813"/>
                </a:lnTo>
                <a:lnTo>
                  <a:pt x="117347" y="32766"/>
                </a:lnTo>
                <a:lnTo>
                  <a:pt x="113537" y="32004"/>
                </a:lnTo>
                <a:close/>
              </a:path>
              <a:path w="4361815" h="71754">
                <a:moveTo>
                  <a:pt x="176783" y="32004"/>
                </a:moveTo>
                <a:lnTo>
                  <a:pt x="149351" y="32004"/>
                </a:lnTo>
                <a:lnTo>
                  <a:pt x="146303" y="32766"/>
                </a:lnTo>
                <a:lnTo>
                  <a:pt x="145541" y="35813"/>
                </a:lnTo>
                <a:lnTo>
                  <a:pt x="146303" y="39624"/>
                </a:lnTo>
                <a:lnTo>
                  <a:pt x="149351" y="40386"/>
                </a:lnTo>
                <a:lnTo>
                  <a:pt x="176783" y="40386"/>
                </a:lnTo>
                <a:lnTo>
                  <a:pt x="179831" y="39624"/>
                </a:lnTo>
                <a:lnTo>
                  <a:pt x="181356" y="35813"/>
                </a:lnTo>
                <a:lnTo>
                  <a:pt x="179831" y="32766"/>
                </a:lnTo>
                <a:lnTo>
                  <a:pt x="176783" y="32004"/>
                </a:lnTo>
                <a:close/>
              </a:path>
              <a:path w="4361815" h="71754">
                <a:moveTo>
                  <a:pt x="239267" y="32004"/>
                </a:moveTo>
                <a:lnTo>
                  <a:pt x="212597" y="32004"/>
                </a:lnTo>
                <a:lnTo>
                  <a:pt x="209550" y="32766"/>
                </a:lnTo>
                <a:lnTo>
                  <a:pt x="208025" y="35813"/>
                </a:lnTo>
                <a:lnTo>
                  <a:pt x="209550" y="39624"/>
                </a:lnTo>
                <a:lnTo>
                  <a:pt x="212597" y="40386"/>
                </a:lnTo>
                <a:lnTo>
                  <a:pt x="239267" y="40386"/>
                </a:lnTo>
                <a:lnTo>
                  <a:pt x="242315" y="39624"/>
                </a:lnTo>
                <a:lnTo>
                  <a:pt x="243839" y="35813"/>
                </a:lnTo>
                <a:lnTo>
                  <a:pt x="242315" y="32766"/>
                </a:lnTo>
                <a:lnTo>
                  <a:pt x="239267" y="32004"/>
                </a:lnTo>
                <a:close/>
              </a:path>
              <a:path w="4361815" h="71754">
                <a:moveTo>
                  <a:pt x="301751" y="32004"/>
                </a:moveTo>
                <a:lnTo>
                  <a:pt x="275081" y="32004"/>
                </a:lnTo>
                <a:lnTo>
                  <a:pt x="272033" y="32766"/>
                </a:lnTo>
                <a:lnTo>
                  <a:pt x="270509" y="35813"/>
                </a:lnTo>
                <a:lnTo>
                  <a:pt x="272033" y="39624"/>
                </a:lnTo>
                <a:lnTo>
                  <a:pt x="275081" y="40386"/>
                </a:lnTo>
                <a:lnTo>
                  <a:pt x="301751" y="40386"/>
                </a:lnTo>
                <a:lnTo>
                  <a:pt x="305561" y="39624"/>
                </a:lnTo>
                <a:lnTo>
                  <a:pt x="306323" y="35813"/>
                </a:lnTo>
                <a:lnTo>
                  <a:pt x="305561" y="32766"/>
                </a:lnTo>
                <a:lnTo>
                  <a:pt x="301751" y="32004"/>
                </a:lnTo>
                <a:close/>
              </a:path>
              <a:path w="4361815" h="71754">
                <a:moveTo>
                  <a:pt x="364997" y="32004"/>
                </a:moveTo>
                <a:lnTo>
                  <a:pt x="337565" y="32004"/>
                </a:lnTo>
                <a:lnTo>
                  <a:pt x="334517" y="32766"/>
                </a:lnTo>
                <a:lnTo>
                  <a:pt x="333756" y="35813"/>
                </a:lnTo>
                <a:lnTo>
                  <a:pt x="334517" y="39624"/>
                </a:lnTo>
                <a:lnTo>
                  <a:pt x="337565" y="40386"/>
                </a:lnTo>
                <a:lnTo>
                  <a:pt x="364997" y="40386"/>
                </a:lnTo>
                <a:lnTo>
                  <a:pt x="368045" y="39624"/>
                </a:lnTo>
                <a:lnTo>
                  <a:pt x="369569" y="35813"/>
                </a:lnTo>
                <a:lnTo>
                  <a:pt x="368045" y="32766"/>
                </a:lnTo>
                <a:lnTo>
                  <a:pt x="364997" y="32004"/>
                </a:lnTo>
                <a:close/>
              </a:path>
              <a:path w="4361815" h="71754">
                <a:moveTo>
                  <a:pt x="427481" y="32004"/>
                </a:moveTo>
                <a:lnTo>
                  <a:pt x="400811" y="32004"/>
                </a:lnTo>
                <a:lnTo>
                  <a:pt x="397763" y="32766"/>
                </a:lnTo>
                <a:lnTo>
                  <a:pt x="396239" y="35813"/>
                </a:lnTo>
                <a:lnTo>
                  <a:pt x="397763" y="39624"/>
                </a:lnTo>
                <a:lnTo>
                  <a:pt x="400811" y="40386"/>
                </a:lnTo>
                <a:lnTo>
                  <a:pt x="427481" y="40386"/>
                </a:lnTo>
                <a:lnTo>
                  <a:pt x="430529" y="39624"/>
                </a:lnTo>
                <a:lnTo>
                  <a:pt x="432053" y="35813"/>
                </a:lnTo>
                <a:lnTo>
                  <a:pt x="430529" y="32766"/>
                </a:lnTo>
                <a:lnTo>
                  <a:pt x="427481" y="32004"/>
                </a:lnTo>
                <a:close/>
              </a:path>
              <a:path w="4361815" h="71754">
                <a:moveTo>
                  <a:pt x="489965" y="32004"/>
                </a:moveTo>
                <a:lnTo>
                  <a:pt x="463295" y="32004"/>
                </a:lnTo>
                <a:lnTo>
                  <a:pt x="460247" y="32766"/>
                </a:lnTo>
                <a:lnTo>
                  <a:pt x="458723" y="35813"/>
                </a:lnTo>
                <a:lnTo>
                  <a:pt x="460247" y="39624"/>
                </a:lnTo>
                <a:lnTo>
                  <a:pt x="463295" y="40386"/>
                </a:lnTo>
                <a:lnTo>
                  <a:pt x="489965" y="40386"/>
                </a:lnTo>
                <a:lnTo>
                  <a:pt x="493013" y="39624"/>
                </a:lnTo>
                <a:lnTo>
                  <a:pt x="494538" y="35813"/>
                </a:lnTo>
                <a:lnTo>
                  <a:pt x="493013" y="32766"/>
                </a:lnTo>
                <a:lnTo>
                  <a:pt x="489965" y="32004"/>
                </a:lnTo>
                <a:close/>
              </a:path>
              <a:path w="4361815" h="71754">
                <a:moveTo>
                  <a:pt x="553211" y="32004"/>
                </a:moveTo>
                <a:lnTo>
                  <a:pt x="525779" y="32004"/>
                </a:lnTo>
                <a:lnTo>
                  <a:pt x="522731" y="32766"/>
                </a:lnTo>
                <a:lnTo>
                  <a:pt x="521969" y="35813"/>
                </a:lnTo>
                <a:lnTo>
                  <a:pt x="522731" y="39624"/>
                </a:lnTo>
                <a:lnTo>
                  <a:pt x="525779" y="40386"/>
                </a:lnTo>
                <a:lnTo>
                  <a:pt x="553211" y="40386"/>
                </a:lnTo>
                <a:lnTo>
                  <a:pt x="556259" y="39624"/>
                </a:lnTo>
                <a:lnTo>
                  <a:pt x="557783" y="35813"/>
                </a:lnTo>
                <a:lnTo>
                  <a:pt x="556259" y="32766"/>
                </a:lnTo>
                <a:lnTo>
                  <a:pt x="553211" y="32004"/>
                </a:lnTo>
                <a:close/>
              </a:path>
              <a:path w="4361815" h="71754">
                <a:moveTo>
                  <a:pt x="615695" y="32004"/>
                </a:moveTo>
                <a:lnTo>
                  <a:pt x="589026" y="32004"/>
                </a:lnTo>
                <a:lnTo>
                  <a:pt x="585977" y="32766"/>
                </a:lnTo>
                <a:lnTo>
                  <a:pt x="584453" y="35813"/>
                </a:lnTo>
                <a:lnTo>
                  <a:pt x="585977" y="39624"/>
                </a:lnTo>
                <a:lnTo>
                  <a:pt x="589026" y="40386"/>
                </a:lnTo>
                <a:lnTo>
                  <a:pt x="615695" y="40386"/>
                </a:lnTo>
                <a:lnTo>
                  <a:pt x="618744" y="39624"/>
                </a:lnTo>
                <a:lnTo>
                  <a:pt x="620267" y="35813"/>
                </a:lnTo>
                <a:lnTo>
                  <a:pt x="618744" y="32766"/>
                </a:lnTo>
                <a:lnTo>
                  <a:pt x="615695" y="32004"/>
                </a:lnTo>
                <a:close/>
              </a:path>
              <a:path w="4361815" h="71754">
                <a:moveTo>
                  <a:pt x="678179" y="32004"/>
                </a:moveTo>
                <a:lnTo>
                  <a:pt x="651509" y="32004"/>
                </a:lnTo>
                <a:lnTo>
                  <a:pt x="648461" y="32766"/>
                </a:lnTo>
                <a:lnTo>
                  <a:pt x="646938" y="35813"/>
                </a:lnTo>
                <a:lnTo>
                  <a:pt x="648461" y="39624"/>
                </a:lnTo>
                <a:lnTo>
                  <a:pt x="651509" y="40386"/>
                </a:lnTo>
                <a:lnTo>
                  <a:pt x="678179" y="40386"/>
                </a:lnTo>
                <a:lnTo>
                  <a:pt x="681227" y="39624"/>
                </a:lnTo>
                <a:lnTo>
                  <a:pt x="682751" y="35813"/>
                </a:lnTo>
                <a:lnTo>
                  <a:pt x="681227" y="32766"/>
                </a:lnTo>
                <a:lnTo>
                  <a:pt x="678179" y="32004"/>
                </a:lnTo>
                <a:close/>
              </a:path>
              <a:path w="4361815" h="71754">
                <a:moveTo>
                  <a:pt x="741426" y="32004"/>
                </a:moveTo>
                <a:lnTo>
                  <a:pt x="713994" y="32004"/>
                </a:lnTo>
                <a:lnTo>
                  <a:pt x="710945" y="32766"/>
                </a:lnTo>
                <a:lnTo>
                  <a:pt x="709421" y="35813"/>
                </a:lnTo>
                <a:lnTo>
                  <a:pt x="710945" y="39624"/>
                </a:lnTo>
                <a:lnTo>
                  <a:pt x="713994" y="40386"/>
                </a:lnTo>
                <a:lnTo>
                  <a:pt x="741426" y="40386"/>
                </a:lnTo>
                <a:lnTo>
                  <a:pt x="744473" y="39624"/>
                </a:lnTo>
                <a:lnTo>
                  <a:pt x="745997" y="35813"/>
                </a:lnTo>
                <a:lnTo>
                  <a:pt x="744473" y="32766"/>
                </a:lnTo>
                <a:lnTo>
                  <a:pt x="741426" y="32004"/>
                </a:lnTo>
                <a:close/>
              </a:path>
              <a:path w="4361815" h="71754">
                <a:moveTo>
                  <a:pt x="803909" y="32004"/>
                </a:moveTo>
                <a:lnTo>
                  <a:pt x="777239" y="32004"/>
                </a:lnTo>
                <a:lnTo>
                  <a:pt x="774191" y="32766"/>
                </a:lnTo>
                <a:lnTo>
                  <a:pt x="772667" y="35813"/>
                </a:lnTo>
                <a:lnTo>
                  <a:pt x="774191" y="39624"/>
                </a:lnTo>
                <a:lnTo>
                  <a:pt x="777239" y="40386"/>
                </a:lnTo>
                <a:lnTo>
                  <a:pt x="803909" y="40386"/>
                </a:lnTo>
                <a:lnTo>
                  <a:pt x="806957" y="39624"/>
                </a:lnTo>
                <a:lnTo>
                  <a:pt x="808482" y="35813"/>
                </a:lnTo>
                <a:lnTo>
                  <a:pt x="806957" y="32766"/>
                </a:lnTo>
                <a:lnTo>
                  <a:pt x="803909" y="32004"/>
                </a:lnTo>
                <a:close/>
              </a:path>
              <a:path w="4361815" h="71754">
                <a:moveTo>
                  <a:pt x="866394" y="32004"/>
                </a:moveTo>
                <a:lnTo>
                  <a:pt x="839723" y="32004"/>
                </a:lnTo>
                <a:lnTo>
                  <a:pt x="836676" y="32766"/>
                </a:lnTo>
                <a:lnTo>
                  <a:pt x="835151" y="35813"/>
                </a:lnTo>
                <a:lnTo>
                  <a:pt x="836676" y="39624"/>
                </a:lnTo>
                <a:lnTo>
                  <a:pt x="839723" y="40386"/>
                </a:lnTo>
                <a:lnTo>
                  <a:pt x="866394" y="40386"/>
                </a:lnTo>
                <a:lnTo>
                  <a:pt x="869441" y="39624"/>
                </a:lnTo>
                <a:lnTo>
                  <a:pt x="870965" y="35813"/>
                </a:lnTo>
                <a:lnTo>
                  <a:pt x="869441" y="32766"/>
                </a:lnTo>
                <a:lnTo>
                  <a:pt x="866394" y="32004"/>
                </a:lnTo>
                <a:close/>
              </a:path>
              <a:path w="4361815" h="71754">
                <a:moveTo>
                  <a:pt x="929639" y="32004"/>
                </a:moveTo>
                <a:lnTo>
                  <a:pt x="902207" y="32004"/>
                </a:lnTo>
                <a:lnTo>
                  <a:pt x="899159" y="32766"/>
                </a:lnTo>
                <a:lnTo>
                  <a:pt x="897635" y="35813"/>
                </a:lnTo>
                <a:lnTo>
                  <a:pt x="899159" y="39624"/>
                </a:lnTo>
                <a:lnTo>
                  <a:pt x="902207" y="40386"/>
                </a:lnTo>
                <a:lnTo>
                  <a:pt x="929639" y="40386"/>
                </a:lnTo>
                <a:lnTo>
                  <a:pt x="932688" y="39624"/>
                </a:lnTo>
                <a:lnTo>
                  <a:pt x="933450" y="35813"/>
                </a:lnTo>
                <a:lnTo>
                  <a:pt x="932688" y="32766"/>
                </a:lnTo>
                <a:lnTo>
                  <a:pt x="929639" y="32004"/>
                </a:lnTo>
                <a:close/>
              </a:path>
              <a:path w="4361815" h="71754">
                <a:moveTo>
                  <a:pt x="992123" y="32004"/>
                </a:moveTo>
                <a:lnTo>
                  <a:pt x="965453" y="32004"/>
                </a:lnTo>
                <a:lnTo>
                  <a:pt x="961644" y="32766"/>
                </a:lnTo>
                <a:lnTo>
                  <a:pt x="960882" y="35813"/>
                </a:lnTo>
                <a:lnTo>
                  <a:pt x="961644" y="39624"/>
                </a:lnTo>
                <a:lnTo>
                  <a:pt x="965453" y="40386"/>
                </a:lnTo>
                <a:lnTo>
                  <a:pt x="992123" y="40386"/>
                </a:lnTo>
                <a:lnTo>
                  <a:pt x="995171" y="39624"/>
                </a:lnTo>
                <a:lnTo>
                  <a:pt x="996695" y="35813"/>
                </a:lnTo>
                <a:lnTo>
                  <a:pt x="995171" y="32766"/>
                </a:lnTo>
                <a:lnTo>
                  <a:pt x="992123" y="32004"/>
                </a:lnTo>
                <a:close/>
              </a:path>
              <a:path w="4361815" h="71754">
                <a:moveTo>
                  <a:pt x="1054608" y="32004"/>
                </a:moveTo>
                <a:lnTo>
                  <a:pt x="1027938" y="32004"/>
                </a:lnTo>
                <a:lnTo>
                  <a:pt x="1024889" y="32766"/>
                </a:lnTo>
                <a:lnTo>
                  <a:pt x="1023365" y="35813"/>
                </a:lnTo>
                <a:lnTo>
                  <a:pt x="1024889" y="39624"/>
                </a:lnTo>
                <a:lnTo>
                  <a:pt x="1027938" y="40386"/>
                </a:lnTo>
                <a:lnTo>
                  <a:pt x="1054608" y="40386"/>
                </a:lnTo>
                <a:lnTo>
                  <a:pt x="1057656" y="39624"/>
                </a:lnTo>
                <a:lnTo>
                  <a:pt x="1059179" y="35813"/>
                </a:lnTo>
                <a:lnTo>
                  <a:pt x="1057656" y="32766"/>
                </a:lnTo>
                <a:lnTo>
                  <a:pt x="1054608" y="32004"/>
                </a:lnTo>
                <a:close/>
              </a:path>
              <a:path w="4361815" h="71754">
                <a:moveTo>
                  <a:pt x="1117854" y="32004"/>
                </a:moveTo>
                <a:lnTo>
                  <a:pt x="1090421" y="32004"/>
                </a:lnTo>
                <a:lnTo>
                  <a:pt x="1087373" y="32766"/>
                </a:lnTo>
                <a:lnTo>
                  <a:pt x="1085849" y="35813"/>
                </a:lnTo>
                <a:lnTo>
                  <a:pt x="1087373" y="39624"/>
                </a:lnTo>
                <a:lnTo>
                  <a:pt x="1090421" y="40386"/>
                </a:lnTo>
                <a:lnTo>
                  <a:pt x="1117854" y="40386"/>
                </a:lnTo>
                <a:lnTo>
                  <a:pt x="1120901" y="39624"/>
                </a:lnTo>
                <a:lnTo>
                  <a:pt x="1121663" y="35813"/>
                </a:lnTo>
                <a:lnTo>
                  <a:pt x="1120901" y="32766"/>
                </a:lnTo>
                <a:lnTo>
                  <a:pt x="1117854" y="32004"/>
                </a:lnTo>
                <a:close/>
              </a:path>
              <a:path w="4361815" h="71754">
                <a:moveTo>
                  <a:pt x="1180337" y="32004"/>
                </a:moveTo>
                <a:lnTo>
                  <a:pt x="1153668" y="32004"/>
                </a:lnTo>
                <a:lnTo>
                  <a:pt x="1149858" y="32766"/>
                </a:lnTo>
                <a:lnTo>
                  <a:pt x="1149095" y="35813"/>
                </a:lnTo>
                <a:lnTo>
                  <a:pt x="1149858" y="39624"/>
                </a:lnTo>
                <a:lnTo>
                  <a:pt x="1153668" y="40386"/>
                </a:lnTo>
                <a:lnTo>
                  <a:pt x="1180337" y="40386"/>
                </a:lnTo>
                <a:lnTo>
                  <a:pt x="1183385" y="39624"/>
                </a:lnTo>
                <a:lnTo>
                  <a:pt x="1184909" y="35813"/>
                </a:lnTo>
                <a:lnTo>
                  <a:pt x="1183385" y="32766"/>
                </a:lnTo>
                <a:lnTo>
                  <a:pt x="1180337" y="32004"/>
                </a:lnTo>
                <a:close/>
              </a:path>
              <a:path w="4361815" h="71754">
                <a:moveTo>
                  <a:pt x="1242821" y="32004"/>
                </a:moveTo>
                <a:lnTo>
                  <a:pt x="1216151" y="32004"/>
                </a:lnTo>
                <a:lnTo>
                  <a:pt x="1213104" y="32766"/>
                </a:lnTo>
                <a:lnTo>
                  <a:pt x="1211580" y="35813"/>
                </a:lnTo>
                <a:lnTo>
                  <a:pt x="1213104" y="39624"/>
                </a:lnTo>
                <a:lnTo>
                  <a:pt x="1216151" y="40386"/>
                </a:lnTo>
                <a:lnTo>
                  <a:pt x="1242821" y="40386"/>
                </a:lnTo>
                <a:lnTo>
                  <a:pt x="1245870" y="39624"/>
                </a:lnTo>
                <a:lnTo>
                  <a:pt x="1247394" y="35813"/>
                </a:lnTo>
                <a:lnTo>
                  <a:pt x="1245870" y="32766"/>
                </a:lnTo>
                <a:lnTo>
                  <a:pt x="1242821" y="32004"/>
                </a:lnTo>
                <a:close/>
              </a:path>
              <a:path w="4361815" h="71754">
                <a:moveTo>
                  <a:pt x="1305306" y="32004"/>
                </a:moveTo>
                <a:lnTo>
                  <a:pt x="1278635" y="32004"/>
                </a:lnTo>
                <a:lnTo>
                  <a:pt x="1275587" y="32766"/>
                </a:lnTo>
                <a:lnTo>
                  <a:pt x="1274063" y="35813"/>
                </a:lnTo>
                <a:lnTo>
                  <a:pt x="1275587" y="39624"/>
                </a:lnTo>
                <a:lnTo>
                  <a:pt x="1278635" y="40386"/>
                </a:lnTo>
                <a:lnTo>
                  <a:pt x="1305306" y="40386"/>
                </a:lnTo>
                <a:lnTo>
                  <a:pt x="1309116" y="39624"/>
                </a:lnTo>
                <a:lnTo>
                  <a:pt x="1309878" y="35813"/>
                </a:lnTo>
                <a:lnTo>
                  <a:pt x="1309116" y="32766"/>
                </a:lnTo>
                <a:lnTo>
                  <a:pt x="1305306" y="32004"/>
                </a:lnTo>
                <a:close/>
              </a:path>
              <a:path w="4361815" h="71754">
                <a:moveTo>
                  <a:pt x="1368551" y="32004"/>
                </a:moveTo>
                <a:lnTo>
                  <a:pt x="1341882" y="32004"/>
                </a:lnTo>
                <a:lnTo>
                  <a:pt x="1338071" y="32766"/>
                </a:lnTo>
                <a:lnTo>
                  <a:pt x="1337309" y="35813"/>
                </a:lnTo>
                <a:lnTo>
                  <a:pt x="1338071" y="39624"/>
                </a:lnTo>
                <a:lnTo>
                  <a:pt x="1341882" y="40386"/>
                </a:lnTo>
                <a:lnTo>
                  <a:pt x="1368551" y="40386"/>
                </a:lnTo>
                <a:lnTo>
                  <a:pt x="1371599" y="39624"/>
                </a:lnTo>
                <a:lnTo>
                  <a:pt x="1373123" y="35813"/>
                </a:lnTo>
                <a:lnTo>
                  <a:pt x="1371599" y="32766"/>
                </a:lnTo>
                <a:lnTo>
                  <a:pt x="1368551" y="32004"/>
                </a:lnTo>
                <a:close/>
              </a:path>
              <a:path w="4361815" h="71754">
                <a:moveTo>
                  <a:pt x="1431035" y="32004"/>
                </a:moveTo>
                <a:lnTo>
                  <a:pt x="1404366" y="32004"/>
                </a:lnTo>
                <a:lnTo>
                  <a:pt x="1401318" y="32766"/>
                </a:lnTo>
                <a:lnTo>
                  <a:pt x="1399794" y="35813"/>
                </a:lnTo>
                <a:lnTo>
                  <a:pt x="1401318" y="39624"/>
                </a:lnTo>
                <a:lnTo>
                  <a:pt x="1404366" y="40386"/>
                </a:lnTo>
                <a:lnTo>
                  <a:pt x="1431035" y="40386"/>
                </a:lnTo>
                <a:lnTo>
                  <a:pt x="1434083" y="39624"/>
                </a:lnTo>
                <a:lnTo>
                  <a:pt x="1435608" y="35813"/>
                </a:lnTo>
                <a:lnTo>
                  <a:pt x="1434083" y="32766"/>
                </a:lnTo>
                <a:lnTo>
                  <a:pt x="1431035" y="32004"/>
                </a:lnTo>
                <a:close/>
              </a:path>
              <a:path w="4361815" h="71754">
                <a:moveTo>
                  <a:pt x="1493520" y="32004"/>
                </a:moveTo>
                <a:lnTo>
                  <a:pt x="1466849" y="32004"/>
                </a:lnTo>
                <a:lnTo>
                  <a:pt x="1463801" y="32766"/>
                </a:lnTo>
                <a:lnTo>
                  <a:pt x="1462278" y="35813"/>
                </a:lnTo>
                <a:lnTo>
                  <a:pt x="1463801" y="39624"/>
                </a:lnTo>
                <a:lnTo>
                  <a:pt x="1466849" y="40386"/>
                </a:lnTo>
                <a:lnTo>
                  <a:pt x="1493520" y="40386"/>
                </a:lnTo>
                <a:lnTo>
                  <a:pt x="1497330" y="39624"/>
                </a:lnTo>
                <a:lnTo>
                  <a:pt x="1498092" y="35813"/>
                </a:lnTo>
                <a:lnTo>
                  <a:pt x="1497330" y="32766"/>
                </a:lnTo>
                <a:lnTo>
                  <a:pt x="1493520" y="32004"/>
                </a:lnTo>
                <a:close/>
              </a:path>
              <a:path w="4361815" h="71754">
                <a:moveTo>
                  <a:pt x="1556766" y="32004"/>
                </a:moveTo>
                <a:lnTo>
                  <a:pt x="1529333" y="32004"/>
                </a:lnTo>
                <a:lnTo>
                  <a:pt x="1526285" y="32766"/>
                </a:lnTo>
                <a:lnTo>
                  <a:pt x="1525523" y="35813"/>
                </a:lnTo>
                <a:lnTo>
                  <a:pt x="1526285" y="39624"/>
                </a:lnTo>
                <a:lnTo>
                  <a:pt x="1529333" y="40386"/>
                </a:lnTo>
                <a:lnTo>
                  <a:pt x="1556766" y="40386"/>
                </a:lnTo>
                <a:lnTo>
                  <a:pt x="1559813" y="39624"/>
                </a:lnTo>
                <a:lnTo>
                  <a:pt x="1561337" y="35813"/>
                </a:lnTo>
                <a:lnTo>
                  <a:pt x="1559813" y="32766"/>
                </a:lnTo>
                <a:lnTo>
                  <a:pt x="1556766" y="32004"/>
                </a:lnTo>
                <a:close/>
              </a:path>
              <a:path w="4361815" h="71754">
                <a:moveTo>
                  <a:pt x="1619249" y="32004"/>
                </a:moveTo>
                <a:lnTo>
                  <a:pt x="1592580" y="32004"/>
                </a:lnTo>
                <a:lnTo>
                  <a:pt x="1589532" y="32766"/>
                </a:lnTo>
                <a:lnTo>
                  <a:pt x="1588008" y="35813"/>
                </a:lnTo>
                <a:lnTo>
                  <a:pt x="1589532" y="39624"/>
                </a:lnTo>
                <a:lnTo>
                  <a:pt x="1592580" y="40386"/>
                </a:lnTo>
                <a:lnTo>
                  <a:pt x="1619249" y="40386"/>
                </a:lnTo>
                <a:lnTo>
                  <a:pt x="1622297" y="39624"/>
                </a:lnTo>
                <a:lnTo>
                  <a:pt x="1623821" y="35813"/>
                </a:lnTo>
                <a:lnTo>
                  <a:pt x="1622297" y="32766"/>
                </a:lnTo>
                <a:lnTo>
                  <a:pt x="1619249" y="32004"/>
                </a:lnTo>
                <a:close/>
              </a:path>
              <a:path w="4361815" h="71754">
                <a:moveTo>
                  <a:pt x="1681733" y="32004"/>
                </a:moveTo>
                <a:lnTo>
                  <a:pt x="1655063" y="32004"/>
                </a:lnTo>
                <a:lnTo>
                  <a:pt x="1652016" y="32766"/>
                </a:lnTo>
                <a:lnTo>
                  <a:pt x="1650492" y="35813"/>
                </a:lnTo>
                <a:lnTo>
                  <a:pt x="1652016" y="39624"/>
                </a:lnTo>
                <a:lnTo>
                  <a:pt x="1655063" y="40386"/>
                </a:lnTo>
                <a:lnTo>
                  <a:pt x="1681733" y="40386"/>
                </a:lnTo>
                <a:lnTo>
                  <a:pt x="1685544" y="39624"/>
                </a:lnTo>
                <a:lnTo>
                  <a:pt x="1686306" y="35813"/>
                </a:lnTo>
                <a:lnTo>
                  <a:pt x="1685544" y="32766"/>
                </a:lnTo>
                <a:lnTo>
                  <a:pt x="1681733" y="32004"/>
                </a:lnTo>
                <a:close/>
              </a:path>
              <a:path w="4361815" h="71754">
                <a:moveTo>
                  <a:pt x="1744980" y="32004"/>
                </a:moveTo>
                <a:lnTo>
                  <a:pt x="1717547" y="32004"/>
                </a:lnTo>
                <a:lnTo>
                  <a:pt x="1714499" y="32766"/>
                </a:lnTo>
                <a:lnTo>
                  <a:pt x="1713737" y="35813"/>
                </a:lnTo>
                <a:lnTo>
                  <a:pt x="1714499" y="39624"/>
                </a:lnTo>
                <a:lnTo>
                  <a:pt x="1717547" y="40386"/>
                </a:lnTo>
                <a:lnTo>
                  <a:pt x="1744980" y="40386"/>
                </a:lnTo>
                <a:lnTo>
                  <a:pt x="1748028" y="39624"/>
                </a:lnTo>
                <a:lnTo>
                  <a:pt x="1749551" y="35813"/>
                </a:lnTo>
                <a:lnTo>
                  <a:pt x="1748028" y="32766"/>
                </a:lnTo>
                <a:lnTo>
                  <a:pt x="1744980" y="32004"/>
                </a:lnTo>
                <a:close/>
              </a:path>
              <a:path w="4361815" h="71754">
                <a:moveTo>
                  <a:pt x="1807463" y="32004"/>
                </a:moveTo>
                <a:lnTo>
                  <a:pt x="1780794" y="32004"/>
                </a:lnTo>
                <a:lnTo>
                  <a:pt x="1777745" y="32766"/>
                </a:lnTo>
                <a:lnTo>
                  <a:pt x="1776221" y="35813"/>
                </a:lnTo>
                <a:lnTo>
                  <a:pt x="1777745" y="39624"/>
                </a:lnTo>
                <a:lnTo>
                  <a:pt x="1780794" y="40386"/>
                </a:lnTo>
                <a:lnTo>
                  <a:pt x="1807463" y="40386"/>
                </a:lnTo>
                <a:lnTo>
                  <a:pt x="1810511" y="39624"/>
                </a:lnTo>
                <a:lnTo>
                  <a:pt x="1812035" y="35813"/>
                </a:lnTo>
                <a:lnTo>
                  <a:pt x="1810511" y="32766"/>
                </a:lnTo>
                <a:lnTo>
                  <a:pt x="1807463" y="32004"/>
                </a:lnTo>
                <a:close/>
              </a:path>
              <a:path w="4361815" h="71754">
                <a:moveTo>
                  <a:pt x="1869947" y="32004"/>
                </a:moveTo>
                <a:lnTo>
                  <a:pt x="1843278" y="32004"/>
                </a:lnTo>
                <a:lnTo>
                  <a:pt x="1840230" y="32766"/>
                </a:lnTo>
                <a:lnTo>
                  <a:pt x="1838706" y="35813"/>
                </a:lnTo>
                <a:lnTo>
                  <a:pt x="1840230" y="39624"/>
                </a:lnTo>
                <a:lnTo>
                  <a:pt x="1843278" y="40386"/>
                </a:lnTo>
                <a:lnTo>
                  <a:pt x="1869947" y="40386"/>
                </a:lnTo>
                <a:lnTo>
                  <a:pt x="1873758" y="39624"/>
                </a:lnTo>
                <a:lnTo>
                  <a:pt x="1874520" y="35813"/>
                </a:lnTo>
                <a:lnTo>
                  <a:pt x="1873758" y="32766"/>
                </a:lnTo>
                <a:lnTo>
                  <a:pt x="1869947" y="32004"/>
                </a:lnTo>
                <a:close/>
              </a:path>
              <a:path w="4361815" h="71754">
                <a:moveTo>
                  <a:pt x="1933194" y="32004"/>
                </a:moveTo>
                <a:lnTo>
                  <a:pt x="1905761" y="32004"/>
                </a:lnTo>
                <a:lnTo>
                  <a:pt x="1902713" y="32766"/>
                </a:lnTo>
                <a:lnTo>
                  <a:pt x="1901951" y="35813"/>
                </a:lnTo>
                <a:lnTo>
                  <a:pt x="1902713" y="39624"/>
                </a:lnTo>
                <a:lnTo>
                  <a:pt x="1905761" y="40386"/>
                </a:lnTo>
                <a:lnTo>
                  <a:pt x="1933194" y="40386"/>
                </a:lnTo>
                <a:lnTo>
                  <a:pt x="1936242" y="39624"/>
                </a:lnTo>
                <a:lnTo>
                  <a:pt x="1937766" y="35813"/>
                </a:lnTo>
                <a:lnTo>
                  <a:pt x="1936242" y="32766"/>
                </a:lnTo>
                <a:lnTo>
                  <a:pt x="1933194" y="32004"/>
                </a:lnTo>
                <a:close/>
              </a:path>
              <a:path w="4361815" h="71754">
                <a:moveTo>
                  <a:pt x="1995678" y="32004"/>
                </a:moveTo>
                <a:lnTo>
                  <a:pt x="1969008" y="32004"/>
                </a:lnTo>
                <a:lnTo>
                  <a:pt x="1965959" y="32766"/>
                </a:lnTo>
                <a:lnTo>
                  <a:pt x="1964435" y="35813"/>
                </a:lnTo>
                <a:lnTo>
                  <a:pt x="1965959" y="39624"/>
                </a:lnTo>
                <a:lnTo>
                  <a:pt x="1969008" y="40386"/>
                </a:lnTo>
                <a:lnTo>
                  <a:pt x="1995678" y="40386"/>
                </a:lnTo>
                <a:lnTo>
                  <a:pt x="1998725" y="39624"/>
                </a:lnTo>
                <a:lnTo>
                  <a:pt x="2000249" y="35813"/>
                </a:lnTo>
                <a:lnTo>
                  <a:pt x="1998725" y="32766"/>
                </a:lnTo>
                <a:lnTo>
                  <a:pt x="1995678" y="32004"/>
                </a:lnTo>
                <a:close/>
              </a:path>
              <a:path w="4361815" h="71754">
                <a:moveTo>
                  <a:pt x="2058161" y="32004"/>
                </a:moveTo>
                <a:lnTo>
                  <a:pt x="2031492" y="32004"/>
                </a:lnTo>
                <a:lnTo>
                  <a:pt x="2028444" y="32766"/>
                </a:lnTo>
                <a:lnTo>
                  <a:pt x="2026920" y="35813"/>
                </a:lnTo>
                <a:lnTo>
                  <a:pt x="2028444" y="39624"/>
                </a:lnTo>
                <a:lnTo>
                  <a:pt x="2031492" y="40386"/>
                </a:lnTo>
                <a:lnTo>
                  <a:pt x="2058161" y="40386"/>
                </a:lnTo>
                <a:lnTo>
                  <a:pt x="2061209" y="39624"/>
                </a:lnTo>
                <a:lnTo>
                  <a:pt x="2062733" y="35813"/>
                </a:lnTo>
                <a:lnTo>
                  <a:pt x="2061209" y="32766"/>
                </a:lnTo>
                <a:lnTo>
                  <a:pt x="2058161" y="32004"/>
                </a:lnTo>
                <a:close/>
              </a:path>
              <a:path w="4361815" h="71754">
                <a:moveTo>
                  <a:pt x="2121408" y="32004"/>
                </a:moveTo>
                <a:lnTo>
                  <a:pt x="2093975" y="32004"/>
                </a:lnTo>
                <a:lnTo>
                  <a:pt x="2090928" y="32766"/>
                </a:lnTo>
                <a:lnTo>
                  <a:pt x="2089404" y="35813"/>
                </a:lnTo>
                <a:lnTo>
                  <a:pt x="2090928" y="39624"/>
                </a:lnTo>
                <a:lnTo>
                  <a:pt x="2093975" y="40386"/>
                </a:lnTo>
                <a:lnTo>
                  <a:pt x="2121408" y="40386"/>
                </a:lnTo>
                <a:lnTo>
                  <a:pt x="2124456" y="39624"/>
                </a:lnTo>
                <a:lnTo>
                  <a:pt x="2125980" y="35813"/>
                </a:lnTo>
                <a:lnTo>
                  <a:pt x="2124456" y="32766"/>
                </a:lnTo>
                <a:lnTo>
                  <a:pt x="2121408" y="32004"/>
                </a:lnTo>
                <a:close/>
              </a:path>
              <a:path w="4361815" h="71754">
                <a:moveTo>
                  <a:pt x="2183892" y="32004"/>
                </a:moveTo>
                <a:lnTo>
                  <a:pt x="2157222" y="32004"/>
                </a:lnTo>
                <a:lnTo>
                  <a:pt x="2154173" y="32766"/>
                </a:lnTo>
                <a:lnTo>
                  <a:pt x="2152649" y="35813"/>
                </a:lnTo>
                <a:lnTo>
                  <a:pt x="2154173" y="39624"/>
                </a:lnTo>
                <a:lnTo>
                  <a:pt x="2157222" y="40386"/>
                </a:lnTo>
                <a:lnTo>
                  <a:pt x="2183892" y="40386"/>
                </a:lnTo>
                <a:lnTo>
                  <a:pt x="2186939" y="39624"/>
                </a:lnTo>
                <a:lnTo>
                  <a:pt x="2188463" y="35813"/>
                </a:lnTo>
                <a:lnTo>
                  <a:pt x="2186939" y="32766"/>
                </a:lnTo>
                <a:lnTo>
                  <a:pt x="2183892" y="32004"/>
                </a:lnTo>
                <a:close/>
              </a:path>
              <a:path w="4361815" h="71754">
                <a:moveTo>
                  <a:pt x="2246375" y="32004"/>
                </a:moveTo>
                <a:lnTo>
                  <a:pt x="2219706" y="32004"/>
                </a:lnTo>
                <a:lnTo>
                  <a:pt x="2216658" y="32766"/>
                </a:lnTo>
                <a:lnTo>
                  <a:pt x="2215134" y="35813"/>
                </a:lnTo>
                <a:lnTo>
                  <a:pt x="2216658" y="39624"/>
                </a:lnTo>
                <a:lnTo>
                  <a:pt x="2219706" y="40386"/>
                </a:lnTo>
                <a:lnTo>
                  <a:pt x="2246375" y="40386"/>
                </a:lnTo>
                <a:lnTo>
                  <a:pt x="2249423" y="39624"/>
                </a:lnTo>
                <a:lnTo>
                  <a:pt x="2250947" y="35813"/>
                </a:lnTo>
                <a:lnTo>
                  <a:pt x="2249423" y="32766"/>
                </a:lnTo>
                <a:lnTo>
                  <a:pt x="2246375" y="32004"/>
                </a:lnTo>
                <a:close/>
              </a:path>
              <a:path w="4361815" h="71754">
                <a:moveTo>
                  <a:pt x="2309622" y="32004"/>
                </a:moveTo>
                <a:lnTo>
                  <a:pt x="2282189" y="32004"/>
                </a:lnTo>
                <a:lnTo>
                  <a:pt x="2279142" y="32766"/>
                </a:lnTo>
                <a:lnTo>
                  <a:pt x="2277618" y="35813"/>
                </a:lnTo>
                <a:lnTo>
                  <a:pt x="2279142" y="39624"/>
                </a:lnTo>
                <a:lnTo>
                  <a:pt x="2282189" y="40386"/>
                </a:lnTo>
                <a:lnTo>
                  <a:pt x="2309622" y="40386"/>
                </a:lnTo>
                <a:lnTo>
                  <a:pt x="2312670" y="39624"/>
                </a:lnTo>
                <a:lnTo>
                  <a:pt x="2313432" y="35813"/>
                </a:lnTo>
                <a:lnTo>
                  <a:pt x="2312670" y="32766"/>
                </a:lnTo>
                <a:lnTo>
                  <a:pt x="2309622" y="32004"/>
                </a:lnTo>
                <a:close/>
              </a:path>
              <a:path w="4361815" h="71754">
                <a:moveTo>
                  <a:pt x="2372106" y="32004"/>
                </a:moveTo>
                <a:lnTo>
                  <a:pt x="2345435" y="32004"/>
                </a:lnTo>
                <a:lnTo>
                  <a:pt x="2342387" y="32766"/>
                </a:lnTo>
                <a:lnTo>
                  <a:pt x="2340863" y="35813"/>
                </a:lnTo>
                <a:lnTo>
                  <a:pt x="2342387" y="39624"/>
                </a:lnTo>
                <a:lnTo>
                  <a:pt x="2345435" y="40386"/>
                </a:lnTo>
                <a:lnTo>
                  <a:pt x="2372106" y="40386"/>
                </a:lnTo>
                <a:lnTo>
                  <a:pt x="2375154" y="39624"/>
                </a:lnTo>
                <a:lnTo>
                  <a:pt x="2376678" y="35813"/>
                </a:lnTo>
                <a:lnTo>
                  <a:pt x="2375154" y="32766"/>
                </a:lnTo>
                <a:lnTo>
                  <a:pt x="2372106" y="32004"/>
                </a:lnTo>
                <a:close/>
              </a:path>
              <a:path w="4361815" h="71754">
                <a:moveTo>
                  <a:pt x="2434589" y="32004"/>
                </a:moveTo>
                <a:lnTo>
                  <a:pt x="2407920" y="32004"/>
                </a:lnTo>
                <a:lnTo>
                  <a:pt x="2404872" y="32766"/>
                </a:lnTo>
                <a:lnTo>
                  <a:pt x="2403347" y="35813"/>
                </a:lnTo>
                <a:lnTo>
                  <a:pt x="2404872" y="39624"/>
                </a:lnTo>
                <a:lnTo>
                  <a:pt x="2407920" y="40386"/>
                </a:lnTo>
                <a:lnTo>
                  <a:pt x="2434589" y="40386"/>
                </a:lnTo>
                <a:lnTo>
                  <a:pt x="2437637" y="39624"/>
                </a:lnTo>
                <a:lnTo>
                  <a:pt x="2439161" y="35813"/>
                </a:lnTo>
                <a:lnTo>
                  <a:pt x="2437637" y="32766"/>
                </a:lnTo>
                <a:lnTo>
                  <a:pt x="2434589" y="32004"/>
                </a:lnTo>
                <a:close/>
              </a:path>
              <a:path w="4361815" h="71754">
                <a:moveTo>
                  <a:pt x="2497835" y="32004"/>
                </a:moveTo>
                <a:lnTo>
                  <a:pt x="2470404" y="32004"/>
                </a:lnTo>
                <a:lnTo>
                  <a:pt x="2467356" y="32766"/>
                </a:lnTo>
                <a:lnTo>
                  <a:pt x="2465832" y="35813"/>
                </a:lnTo>
                <a:lnTo>
                  <a:pt x="2467356" y="39624"/>
                </a:lnTo>
                <a:lnTo>
                  <a:pt x="2470404" y="40386"/>
                </a:lnTo>
                <a:lnTo>
                  <a:pt x="2497835" y="40386"/>
                </a:lnTo>
                <a:lnTo>
                  <a:pt x="2500884" y="39624"/>
                </a:lnTo>
                <a:lnTo>
                  <a:pt x="2501646" y="35813"/>
                </a:lnTo>
                <a:lnTo>
                  <a:pt x="2500884" y="32766"/>
                </a:lnTo>
                <a:lnTo>
                  <a:pt x="2497835" y="32004"/>
                </a:lnTo>
                <a:close/>
              </a:path>
              <a:path w="4361815" h="71754">
                <a:moveTo>
                  <a:pt x="2560320" y="32004"/>
                </a:moveTo>
                <a:lnTo>
                  <a:pt x="2533649" y="32004"/>
                </a:lnTo>
                <a:lnTo>
                  <a:pt x="2529839" y="32766"/>
                </a:lnTo>
                <a:lnTo>
                  <a:pt x="2529078" y="35813"/>
                </a:lnTo>
                <a:lnTo>
                  <a:pt x="2529839" y="39624"/>
                </a:lnTo>
                <a:lnTo>
                  <a:pt x="2533649" y="40386"/>
                </a:lnTo>
                <a:lnTo>
                  <a:pt x="2560320" y="40386"/>
                </a:lnTo>
                <a:lnTo>
                  <a:pt x="2563368" y="39624"/>
                </a:lnTo>
                <a:lnTo>
                  <a:pt x="2564892" y="35813"/>
                </a:lnTo>
                <a:lnTo>
                  <a:pt x="2563368" y="32766"/>
                </a:lnTo>
                <a:lnTo>
                  <a:pt x="2560320" y="32004"/>
                </a:lnTo>
                <a:close/>
              </a:path>
              <a:path w="4361815" h="71754">
                <a:moveTo>
                  <a:pt x="2622804" y="32004"/>
                </a:moveTo>
                <a:lnTo>
                  <a:pt x="2596134" y="32004"/>
                </a:lnTo>
                <a:lnTo>
                  <a:pt x="2593085" y="32766"/>
                </a:lnTo>
                <a:lnTo>
                  <a:pt x="2591561" y="35813"/>
                </a:lnTo>
                <a:lnTo>
                  <a:pt x="2593085" y="39624"/>
                </a:lnTo>
                <a:lnTo>
                  <a:pt x="2596134" y="40386"/>
                </a:lnTo>
                <a:lnTo>
                  <a:pt x="2622804" y="40386"/>
                </a:lnTo>
                <a:lnTo>
                  <a:pt x="2625851" y="39624"/>
                </a:lnTo>
                <a:lnTo>
                  <a:pt x="2627375" y="35813"/>
                </a:lnTo>
                <a:lnTo>
                  <a:pt x="2625851" y="32766"/>
                </a:lnTo>
                <a:lnTo>
                  <a:pt x="2622804" y="32004"/>
                </a:lnTo>
                <a:close/>
              </a:path>
              <a:path w="4361815" h="71754">
                <a:moveTo>
                  <a:pt x="2686049" y="32004"/>
                </a:moveTo>
                <a:lnTo>
                  <a:pt x="2658618" y="32004"/>
                </a:lnTo>
                <a:lnTo>
                  <a:pt x="2655570" y="32766"/>
                </a:lnTo>
                <a:lnTo>
                  <a:pt x="2654046" y="35813"/>
                </a:lnTo>
                <a:lnTo>
                  <a:pt x="2655570" y="39624"/>
                </a:lnTo>
                <a:lnTo>
                  <a:pt x="2658618" y="40386"/>
                </a:lnTo>
                <a:lnTo>
                  <a:pt x="2686049" y="40386"/>
                </a:lnTo>
                <a:lnTo>
                  <a:pt x="2689097" y="39624"/>
                </a:lnTo>
                <a:lnTo>
                  <a:pt x="2689860" y="35813"/>
                </a:lnTo>
                <a:lnTo>
                  <a:pt x="2689097" y="32766"/>
                </a:lnTo>
                <a:lnTo>
                  <a:pt x="2686049" y="32004"/>
                </a:lnTo>
                <a:close/>
              </a:path>
              <a:path w="4361815" h="71754">
                <a:moveTo>
                  <a:pt x="2748534" y="32004"/>
                </a:moveTo>
                <a:lnTo>
                  <a:pt x="2721863" y="32004"/>
                </a:lnTo>
                <a:lnTo>
                  <a:pt x="2718054" y="32766"/>
                </a:lnTo>
                <a:lnTo>
                  <a:pt x="2717292" y="35813"/>
                </a:lnTo>
                <a:lnTo>
                  <a:pt x="2718054" y="39624"/>
                </a:lnTo>
                <a:lnTo>
                  <a:pt x="2721863" y="40386"/>
                </a:lnTo>
                <a:lnTo>
                  <a:pt x="2748534" y="40386"/>
                </a:lnTo>
                <a:lnTo>
                  <a:pt x="2751582" y="39624"/>
                </a:lnTo>
                <a:lnTo>
                  <a:pt x="2753106" y="35813"/>
                </a:lnTo>
                <a:lnTo>
                  <a:pt x="2751582" y="32766"/>
                </a:lnTo>
                <a:lnTo>
                  <a:pt x="2748534" y="32004"/>
                </a:lnTo>
                <a:close/>
              </a:path>
              <a:path w="4361815" h="71754">
                <a:moveTo>
                  <a:pt x="2811018" y="32004"/>
                </a:moveTo>
                <a:lnTo>
                  <a:pt x="2784347" y="32004"/>
                </a:lnTo>
                <a:lnTo>
                  <a:pt x="2781299" y="32766"/>
                </a:lnTo>
                <a:lnTo>
                  <a:pt x="2779775" y="35813"/>
                </a:lnTo>
                <a:lnTo>
                  <a:pt x="2781299" y="39624"/>
                </a:lnTo>
                <a:lnTo>
                  <a:pt x="2784347" y="40386"/>
                </a:lnTo>
                <a:lnTo>
                  <a:pt x="2811018" y="40386"/>
                </a:lnTo>
                <a:lnTo>
                  <a:pt x="2814066" y="39624"/>
                </a:lnTo>
                <a:lnTo>
                  <a:pt x="2815589" y="35813"/>
                </a:lnTo>
                <a:lnTo>
                  <a:pt x="2814066" y="32766"/>
                </a:lnTo>
                <a:lnTo>
                  <a:pt x="2811018" y="32004"/>
                </a:lnTo>
                <a:close/>
              </a:path>
              <a:path w="4361815" h="71754">
                <a:moveTo>
                  <a:pt x="2873501" y="32004"/>
                </a:moveTo>
                <a:lnTo>
                  <a:pt x="2846832" y="32004"/>
                </a:lnTo>
                <a:lnTo>
                  <a:pt x="2843784" y="32766"/>
                </a:lnTo>
                <a:lnTo>
                  <a:pt x="2842260" y="35813"/>
                </a:lnTo>
                <a:lnTo>
                  <a:pt x="2843784" y="39624"/>
                </a:lnTo>
                <a:lnTo>
                  <a:pt x="2846832" y="40386"/>
                </a:lnTo>
                <a:lnTo>
                  <a:pt x="2873501" y="40386"/>
                </a:lnTo>
                <a:lnTo>
                  <a:pt x="2877311" y="39624"/>
                </a:lnTo>
                <a:lnTo>
                  <a:pt x="2878073" y="35813"/>
                </a:lnTo>
                <a:lnTo>
                  <a:pt x="2877311" y="32766"/>
                </a:lnTo>
                <a:lnTo>
                  <a:pt x="2873501" y="32004"/>
                </a:lnTo>
                <a:close/>
              </a:path>
              <a:path w="4361815" h="71754">
                <a:moveTo>
                  <a:pt x="2936747" y="32004"/>
                </a:moveTo>
                <a:lnTo>
                  <a:pt x="2910078" y="32004"/>
                </a:lnTo>
                <a:lnTo>
                  <a:pt x="2906268" y="32766"/>
                </a:lnTo>
                <a:lnTo>
                  <a:pt x="2905506" y="35813"/>
                </a:lnTo>
                <a:lnTo>
                  <a:pt x="2906268" y="39624"/>
                </a:lnTo>
                <a:lnTo>
                  <a:pt x="2910078" y="40386"/>
                </a:lnTo>
                <a:lnTo>
                  <a:pt x="2936747" y="40386"/>
                </a:lnTo>
                <a:lnTo>
                  <a:pt x="2939796" y="39624"/>
                </a:lnTo>
                <a:lnTo>
                  <a:pt x="2941320" y="35813"/>
                </a:lnTo>
                <a:lnTo>
                  <a:pt x="2939796" y="32766"/>
                </a:lnTo>
                <a:lnTo>
                  <a:pt x="2936747" y="32004"/>
                </a:lnTo>
                <a:close/>
              </a:path>
              <a:path w="4361815" h="71754">
                <a:moveTo>
                  <a:pt x="2999232" y="32004"/>
                </a:moveTo>
                <a:lnTo>
                  <a:pt x="2972561" y="32004"/>
                </a:lnTo>
                <a:lnTo>
                  <a:pt x="2969513" y="32766"/>
                </a:lnTo>
                <a:lnTo>
                  <a:pt x="2967989" y="35813"/>
                </a:lnTo>
                <a:lnTo>
                  <a:pt x="2969513" y="39624"/>
                </a:lnTo>
                <a:lnTo>
                  <a:pt x="2972561" y="40386"/>
                </a:lnTo>
                <a:lnTo>
                  <a:pt x="2999232" y="40386"/>
                </a:lnTo>
                <a:lnTo>
                  <a:pt x="3002280" y="39624"/>
                </a:lnTo>
                <a:lnTo>
                  <a:pt x="3003804" y="35813"/>
                </a:lnTo>
                <a:lnTo>
                  <a:pt x="3002280" y="32766"/>
                </a:lnTo>
                <a:lnTo>
                  <a:pt x="2999232" y="32004"/>
                </a:lnTo>
                <a:close/>
              </a:path>
              <a:path w="4361815" h="71754">
                <a:moveTo>
                  <a:pt x="3061716" y="32004"/>
                </a:moveTo>
                <a:lnTo>
                  <a:pt x="3035046" y="32004"/>
                </a:lnTo>
                <a:lnTo>
                  <a:pt x="3031997" y="32766"/>
                </a:lnTo>
                <a:lnTo>
                  <a:pt x="3030473" y="35813"/>
                </a:lnTo>
                <a:lnTo>
                  <a:pt x="3031997" y="39624"/>
                </a:lnTo>
                <a:lnTo>
                  <a:pt x="3035046" y="40386"/>
                </a:lnTo>
                <a:lnTo>
                  <a:pt x="3061716" y="40386"/>
                </a:lnTo>
                <a:lnTo>
                  <a:pt x="3065525" y="39624"/>
                </a:lnTo>
                <a:lnTo>
                  <a:pt x="3066287" y="35813"/>
                </a:lnTo>
                <a:lnTo>
                  <a:pt x="3065525" y="32766"/>
                </a:lnTo>
                <a:lnTo>
                  <a:pt x="3061716" y="32004"/>
                </a:lnTo>
                <a:close/>
              </a:path>
              <a:path w="4361815" h="71754">
                <a:moveTo>
                  <a:pt x="3124961" y="32004"/>
                </a:moveTo>
                <a:lnTo>
                  <a:pt x="3097530" y="32004"/>
                </a:lnTo>
                <a:lnTo>
                  <a:pt x="3094482" y="32766"/>
                </a:lnTo>
                <a:lnTo>
                  <a:pt x="3093720" y="35813"/>
                </a:lnTo>
                <a:lnTo>
                  <a:pt x="3094482" y="39624"/>
                </a:lnTo>
                <a:lnTo>
                  <a:pt x="3097530" y="40386"/>
                </a:lnTo>
                <a:lnTo>
                  <a:pt x="3124961" y="40386"/>
                </a:lnTo>
                <a:lnTo>
                  <a:pt x="3128010" y="39624"/>
                </a:lnTo>
                <a:lnTo>
                  <a:pt x="3129534" y="35813"/>
                </a:lnTo>
                <a:lnTo>
                  <a:pt x="3128010" y="32766"/>
                </a:lnTo>
                <a:lnTo>
                  <a:pt x="3124961" y="32004"/>
                </a:lnTo>
                <a:close/>
              </a:path>
              <a:path w="4361815" h="71754">
                <a:moveTo>
                  <a:pt x="3187446" y="32004"/>
                </a:moveTo>
                <a:lnTo>
                  <a:pt x="3160775" y="32004"/>
                </a:lnTo>
                <a:lnTo>
                  <a:pt x="3157728" y="32766"/>
                </a:lnTo>
                <a:lnTo>
                  <a:pt x="3156204" y="35813"/>
                </a:lnTo>
                <a:lnTo>
                  <a:pt x="3157728" y="39624"/>
                </a:lnTo>
                <a:lnTo>
                  <a:pt x="3160775" y="40386"/>
                </a:lnTo>
                <a:lnTo>
                  <a:pt x="3187446" y="40386"/>
                </a:lnTo>
                <a:lnTo>
                  <a:pt x="3190494" y="39624"/>
                </a:lnTo>
                <a:lnTo>
                  <a:pt x="3192018" y="35813"/>
                </a:lnTo>
                <a:lnTo>
                  <a:pt x="3190494" y="32766"/>
                </a:lnTo>
                <a:lnTo>
                  <a:pt x="3187446" y="32004"/>
                </a:lnTo>
                <a:close/>
              </a:path>
              <a:path w="4361815" h="71754">
                <a:moveTo>
                  <a:pt x="3249930" y="32004"/>
                </a:moveTo>
                <a:lnTo>
                  <a:pt x="3223260" y="32004"/>
                </a:lnTo>
                <a:lnTo>
                  <a:pt x="3220211" y="32766"/>
                </a:lnTo>
                <a:lnTo>
                  <a:pt x="3218687" y="35813"/>
                </a:lnTo>
                <a:lnTo>
                  <a:pt x="3220211" y="39624"/>
                </a:lnTo>
                <a:lnTo>
                  <a:pt x="3223260" y="40386"/>
                </a:lnTo>
                <a:lnTo>
                  <a:pt x="3249930" y="40386"/>
                </a:lnTo>
                <a:lnTo>
                  <a:pt x="3253739" y="39624"/>
                </a:lnTo>
                <a:lnTo>
                  <a:pt x="3254502" y="35813"/>
                </a:lnTo>
                <a:lnTo>
                  <a:pt x="3253739" y="32766"/>
                </a:lnTo>
                <a:lnTo>
                  <a:pt x="3249930" y="32004"/>
                </a:lnTo>
                <a:close/>
              </a:path>
              <a:path w="4361815" h="71754">
                <a:moveTo>
                  <a:pt x="3313176" y="32004"/>
                </a:moveTo>
                <a:lnTo>
                  <a:pt x="3285744" y="32004"/>
                </a:lnTo>
                <a:lnTo>
                  <a:pt x="3282696" y="32766"/>
                </a:lnTo>
                <a:lnTo>
                  <a:pt x="3281933" y="35813"/>
                </a:lnTo>
                <a:lnTo>
                  <a:pt x="3282696" y="39624"/>
                </a:lnTo>
                <a:lnTo>
                  <a:pt x="3285744" y="40386"/>
                </a:lnTo>
                <a:lnTo>
                  <a:pt x="3313176" y="40386"/>
                </a:lnTo>
                <a:lnTo>
                  <a:pt x="3316224" y="39624"/>
                </a:lnTo>
                <a:lnTo>
                  <a:pt x="3317748" y="35813"/>
                </a:lnTo>
                <a:lnTo>
                  <a:pt x="3316224" y="32766"/>
                </a:lnTo>
                <a:lnTo>
                  <a:pt x="3313176" y="32004"/>
                </a:lnTo>
                <a:close/>
              </a:path>
              <a:path w="4361815" h="71754">
                <a:moveTo>
                  <a:pt x="3375659" y="32004"/>
                </a:moveTo>
                <a:lnTo>
                  <a:pt x="3348989" y="32004"/>
                </a:lnTo>
                <a:lnTo>
                  <a:pt x="3345942" y="32766"/>
                </a:lnTo>
                <a:lnTo>
                  <a:pt x="3344418" y="35813"/>
                </a:lnTo>
                <a:lnTo>
                  <a:pt x="3345942" y="39624"/>
                </a:lnTo>
                <a:lnTo>
                  <a:pt x="3348989" y="40386"/>
                </a:lnTo>
                <a:lnTo>
                  <a:pt x="3375659" y="40386"/>
                </a:lnTo>
                <a:lnTo>
                  <a:pt x="3378707" y="39624"/>
                </a:lnTo>
                <a:lnTo>
                  <a:pt x="3380231" y="35813"/>
                </a:lnTo>
                <a:lnTo>
                  <a:pt x="3378707" y="32766"/>
                </a:lnTo>
                <a:lnTo>
                  <a:pt x="3375659" y="32004"/>
                </a:lnTo>
                <a:close/>
              </a:path>
              <a:path w="4361815" h="71754">
                <a:moveTo>
                  <a:pt x="3438144" y="32004"/>
                </a:moveTo>
                <a:lnTo>
                  <a:pt x="3411474" y="32004"/>
                </a:lnTo>
                <a:lnTo>
                  <a:pt x="3408426" y="32766"/>
                </a:lnTo>
                <a:lnTo>
                  <a:pt x="3406902" y="35813"/>
                </a:lnTo>
                <a:lnTo>
                  <a:pt x="3408426" y="39624"/>
                </a:lnTo>
                <a:lnTo>
                  <a:pt x="3411474" y="40386"/>
                </a:lnTo>
                <a:lnTo>
                  <a:pt x="3438144" y="40386"/>
                </a:lnTo>
                <a:lnTo>
                  <a:pt x="3441192" y="39624"/>
                </a:lnTo>
                <a:lnTo>
                  <a:pt x="3442716" y="35813"/>
                </a:lnTo>
                <a:lnTo>
                  <a:pt x="3441192" y="32766"/>
                </a:lnTo>
                <a:lnTo>
                  <a:pt x="3438144" y="32004"/>
                </a:lnTo>
                <a:close/>
              </a:path>
              <a:path w="4361815" h="71754">
                <a:moveTo>
                  <a:pt x="3501389" y="32004"/>
                </a:moveTo>
                <a:lnTo>
                  <a:pt x="3473957" y="32004"/>
                </a:lnTo>
                <a:lnTo>
                  <a:pt x="3470909" y="32766"/>
                </a:lnTo>
                <a:lnTo>
                  <a:pt x="3470148" y="35813"/>
                </a:lnTo>
                <a:lnTo>
                  <a:pt x="3470909" y="39624"/>
                </a:lnTo>
                <a:lnTo>
                  <a:pt x="3473957" y="40386"/>
                </a:lnTo>
                <a:lnTo>
                  <a:pt x="3501389" y="40386"/>
                </a:lnTo>
                <a:lnTo>
                  <a:pt x="3504437" y="39624"/>
                </a:lnTo>
                <a:lnTo>
                  <a:pt x="3505961" y="35813"/>
                </a:lnTo>
                <a:lnTo>
                  <a:pt x="3504437" y="32766"/>
                </a:lnTo>
                <a:lnTo>
                  <a:pt x="3501389" y="32004"/>
                </a:lnTo>
                <a:close/>
              </a:path>
              <a:path w="4361815" h="71754">
                <a:moveTo>
                  <a:pt x="3563874" y="32004"/>
                </a:moveTo>
                <a:lnTo>
                  <a:pt x="3537204" y="32004"/>
                </a:lnTo>
                <a:lnTo>
                  <a:pt x="3534155" y="32766"/>
                </a:lnTo>
                <a:lnTo>
                  <a:pt x="3532631" y="35813"/>
                </a:lnTo>
                <a:lnTo>
                  <a:pt x="3534155" y="39624"/>
                </a:lnTo>
                <a:lnTo>
                  <a:pt x="3537204" y="40386"/>
                </a:lnTo>
                <a:lnTo>
                  <a:pt x="3563874" y="40386"/>
                </a:lnTo>
                <a:lnTo>
                  <a:pt x="3566922" y="39624"/>
                </a:lnTo>
                <a:lnTo>
                  <a:pt x="3568446" y="35813"/>
                </a:lnTo>
                <a:lnTo>
                  <a:pt x="3566922" y="32766"/>
                </a:lnTo>
                <a:lnTo>
                  <a:pt x="3563874" y="32004"/>
                </a:lnTo>
                <a:close/>
              </a:path>
              <a:path w="4361815" h="71754">
                <a:moveTo>
                  <a:pt x="3626357" y="32004"/>
                </a:moveTo>
                <a:lnTo>
                  <a:pt x="3599687" y="32004"/>
                </a:lnTo>
                <a:lnTo>
                  <a:pt x="3596639" y="32766"/>
                </a:lnTo>
                <a:lnTo>
                  <a:pt x="3595116" y="35813"/>
                </a:lnTo>
                <a:lnTo>
                  <a:pt x="3596639" y="39624"/>
                </a:lnTo>
                <a:lnTo>
                  <a:pt x="3599687" y="40386"/>
                </a:lnTo>
                <a:lnTo>
                  <a:pt x="3626357" y="40386"/>
                </a:lnTo>
                <a:lnTo>
                  <a:pt x="3629405" y="39624"/>
                </a:lnTo>
                <a:lnTo>
                  <a:pt x="3630929" y="35813"/>
                </a:lnTo>
                <a:lnTo>
                  <a:pt x="3629405" y="32766"/>
                </a:lnTo>
                <a:lnTo>
                  <a:pt x="3626357" y="32004"/>
                </a:lnTo>
                <a:close/>
              </a:path>
              <a:path w="4361815" h="71754">
                <a:moveTo>
                  <a:pt x="3689604" y="32004"/>
                </a:moveTo>
                <a:lnTo>
                  <a:pt x="3662172" y="32004"/>
                </a:lnTo>
                <a:lnTo>
                  <a:pt x="3659124" y="32766"/>
                </a:lnTo>
                <a:lnTo>
                  <a:pt x="3657600" y="35813"/>
                </a:lnTo>
                <a:lnTo>
                  <a:pt x="3659124" y="39624"/>
                </a:lnTo>
                <a:lnTo>
                  <a:pt x="3662172" y="40386"/>
                </a:lnTo>
                <a:lnTo>
                  <a:pt x="3689604" y="40386"/>
                </a:lnTo>
                <a:lnTo>
                  <a:pt x="3692652" y="39624"/>
                </a:lnTo>
                <a:lnTo>
                  <a:pt x="3694176" y="35813"/>
                </a:lnTo>
                <a:lnTo>
                  <a:pt x="3692652" y="32766"/>
                </a:lnTo>
                <a:lnTo>
                  <a:pt x="3689604" y="32004"/>
                </a:lnTo>
                <a:close/>
              </a:path>
              <a:path w="4361815" h="71754">
                <a:moveTo>
                  <a:pt x="3752087" y="32004"/>
                </a:moveTo>
                <a:lnTo>
                  <a:pt x="3725418" y="32004"/>
                </a:lnTo>
                <a:lnTo>
                  <a:pt x="3722370" y="32766"/>
                </a:lnTo>
                <a:lnTo>
                  <a:pt x="3720846" y="35813"/>
                </a:lnTo>
                <a:lnTo>
                  <a:pt x="3722370" y="39624"/>
                </a:lnTo>
                <a:lnTo>
                  <a:pt x="3725418" y="40386"/>
                </a:lnTo>
                <a:lnTo>
                  <a:pt x="3752087" y="40386"/>
                </a:lnTo>
                <a:lnTo>
                  <a:pt x="3755135" y="39624"/>
                </a:lnTo>
                <a:lnTo>
                  <a:pt x="3756659" y="35813"/>
                </a:lnTo>
                <a:lnTo>
                  <a:pt x="3755135" y="32766"/>
                </a:lnTo>
                <a:lnTo>
                  <a:pt x="3752087" y="32004"/>
                </a:lnTo>
                <a:close/>
              </a:path>
              <a:path w="4361815" h="71754">
                <a:moveTo>
                  <a:pt x="3814572" y="32004"/>
                </a:moveTo>
                <a:lnTo>
                  <a:pt x="3787902" y="32004"/>
                </a:lnTo>
                <a:lnTo>
                  <a:pt x="3784854" y="32766"/>
                </a:lnTo>
                <a:lnTo>
                  <a:pt x="3783329" y="35813"/>
                </a:lnTo>
                <a:lnTo>
                  <a:pt x="3784854" y="39624"/>
                </a:lnTo>
                <a:lnTo>
                  <a:pt x="3787902" y="40386"/>
                </a:lnTo>
                <a:lnTo>
                  <a:pt x="3814572" y="40386"/>
                </a:lnTo>
                <a:lnTo>
                  <a:pt x="3817620" y="39624"/>
                </a:lnTo>
                <a:lnTo>
                  <a:pt x="3819144" y="35813"/>
                </a:lnTo>
                <a:lnTo>
                  <a:pt x="3817620" y="32766"/>
                </a:lnTo>
                <a:lnTo>
                  <a:pt x="3814572" y="32004"/>
                </a:lnTo>
                <a:close/>
              </a:path>
              <a:path w="4361815" h="71754">
                <a:moveTo>
                  <a:pt x="3877818" y="32004"/>
                </a:moveTo>
                <a:lnTo>
                  <a:pt x="3850385" y="32004"/>
                </a:lnTo>
                <a:lnTo>
                  <a:pt x="3847337" y="32766"/>
                </a:lnTo>
                <a:lnTo>
                  <a:pt x="3845813" y="35813"/>
                </a:lnTo>
                <a:lnTo>
                  <a:pt x="3847337" y="39624"/>
                </a:lnTo>
                <a:lnTo>
                  <a:pt x="3850385" y="40386"/>
                </a:lnTo>
                <a:lnTo>
                  <a:pt x="3877818" y="40386"/>
                </a:lnTo>
                <a:lnTo>
                  <a:pt x="3880866" y="39624"/>
                </a:lnTo>
                <a:lnTo>
                  <a:pt x="3881628" y="35813"/>
                </a:lnTo>
                <a:lnTo>
                  <a:pt x="3880866" y="32766"/>
                </a:lnTo>
                <a:lnTo>
                  <a:pt x="3877818" y="32004"/>
                </a:lnTo>
                <a:close/>
              </a:path>
              <a:path w="4361815" h="71754">
                <a:moveTo>
                  <a:pt x="3940302" y="32004"/>
                </a:moveTo>
                <a:lnTo>
                  <a:pt x="3913631" y="32004"/>
                </a:lnTo>
                <a:lnTo>
                  <a:pt x="3910583" y="32766"/>
                </a:lnTo>
                <a:lnTo>
                  <a:pt x="3909059" y="35813"/>
                </a:lnTo>
                <a:lnTo>
                  <a:pt x="3910583" y="39624"/>
                </a:lnTo>
                <a:lnTo>
                  <a:pt x="3913631" y="40386"/>
                </a:lnTo>
                <a:lnTo>
                  <a:pt x="3940302" y="40386"/>
                </a:lnTo>
                <a:lnTo>
                  <a:pt x="3943350" y="39624"/>
                </a:lnTo>
                <a:lnTo>
                  <a:pt x="3944874" y="35813"/>
                </a:lnTo>
                <a:lnTo>
                  <a:pt x="3943350" y="32766"/>
                </a:lnTo>
                <a:lnTo>
                  <a:pt x="3940302" y="32004"/>
                </a:lnTo>
                <a:close/>
              </a:path>
              <a:path w="4361815" h="71754">
                <a:moveTo>
                  <a:pt x="4002785" y="32004"/>
                </a:moveTo>
                <a:lnTo>
                  <a:pt x="3976116" y="32004"/>
                </a:lnTo>
                <a:lnTo>
                  <a:pt x="3973068" y="32766"/>
                </a:lnTo>
                <a:lnTo>
                  <a:pt x="3971544" y="35813"/>
                </a:lnTo>
                <a:lnTo>
                  <a:pt x="3973068" y="39624"/>
                </a:lnTo>
                <a:lnTo>
                  <a:pt x="3976116" y="40386"/>
                </a:lnTo>
                <a:lnTo>
                  <a:pt x="4002785" y="40386"/>
                </a:lnTo>
                <a:lnTo>
                  <a:pt x="4005833" y="39624"/>
                </a:lnTo>
                <a:lnTo>
                  <a:pt x="4007357" y="35813"/>
                </a:lnTo>
                <a:lnTo>
                  <a:pt x="4005833" y="32766"/>
                </a:lnTo>
                <a:lnTo>
                  <a:pt x="4002785" y="32004"/>
                </a:lnTo>
                <a:close/>
              </a:path>
              <a:path w="4361815" h="71754">
                <a:moveTo>
                  <a:pt x="4066031" y="32004"/>
                </a:moveTo>
                <a:lnTo>
                  <a:pt x="4038600" y="32004"/>
                </a:lnTo>
                <a:lnTo>
                  <a:pt x="4035552" y="32766"/>
                </a:lnTo>
                <a:lnTo>
                  <a:pt x="4034028" y="35813"/>
                </a:lnTo>
                <a:lnTo>
                  <a:pt x="4035552" y="39624"/>
                </a:lnTo>
                <a:lnTo>
                  <a:pt x="4038600" y="40386"/>
                </a:lnTo>
                <a:lnTo>
                  <a:pt x="4066031" y="40386"/>
                </a:lnTo>
                <a:lnTo>
                  <a:pt x="4069079" y="39624"/>
                </a:lnTo>
                <a:lnTo>
                  <a:pt x="4069842" y="35813"/>
                </a:lnTo>
                <a:lnTo>
                  <a:pt x="4069079" y="32766"/>
                </a:lnTo>
                <a:lnTo>
                  <a:pt x="4066031" y="32004"/>
                </a:lnTo>
                <a:close/>
              </a:path>
              <a:path w="4361815" h="71754">
                <a:moveTo>
                  <a:pt x="4128516" y="32004"/>
                </a:moveTo>
                <a:lnTo>
                  <a:pt x="4101846" y="32004"/>
                </a:lnTo>
                <a:lnTo>
                  <a:pt x="4098035" y="32766"/>
                </a:lnTo>
                <a:lnTo>
                  <a:pt x="4097274" y="35813"/>
                </a:lnTo>
                <a:lnTo>
                  <a:pt x="4098035" y="39624"/>
                </a:lnTo>
                <a:lnTo>
                  <a:pt x="4101846" y="40386"/>
                </a:lnTo>
                <a:lnTo>
                  <a:pt x="4128516" y="40386"/>
                </a:lnTo>
                <a:lnTo>
                  <a:pt x="4131563" y="39624"/>
                </a:lnTo>
                <a:lnTo>
                  <a:pt x="4133087" y="35813"/>
                </a:lnTo>
                <a:lnTo>
                  <a:pt x="4131563" y="32766"/>
                </a:lnTo>
                <a:lnTo>
                  <a:pt x="4128516" y="32004"/>
                </a:lnTo>
                <a:close/>
              </a:path>
              <a:path w="4361815" h="71754">
                <a:moveTo>
                  <a:pt x="4191000" y="32004"/>
                </a:moveTo>
                <a:lnTo>
                  <a:pt x="4164329" y="32004"/>
                </a:lnTo>
                <a:lnTo>
                  <a:pt x="4161281" y="32766"/>
                </a:lnTo>
                <a:lnTo>
                  <a:pt x="4159757" y="35813"/>
                </a:lnTo>
                <a:lnTo>
                  <a:pt x="4161281" y="39624"/>
                </a:lnTo>
                <a:lnTo>
                  <a:pt x="4164329" y="40386"/>
                </a:lnTo>
                <a:lnTo>
                  <a:pt x="4191000" y="40386"/>
                </a:lnTo>
                <a:lnTo>
                  <a:pt x="4194048" y="39624"/>
                </a:lnTo>
                <a:lnTo>
                  <a:pt x="4195572" y="35813"/>
                </a:lnTo>
                <a:lnTo>
                  <a:pt x="4194048" y="32766"/>
                </a:lnTo>
                <a:lnTo>
                  <a:pt x="4191000" y="32004"/>
                </a:lnTo>
                <a:close/>
              </a:path>
              <a:path w="4361815" h="71754">
                <a:moveTo>
                  <a:pt x="4254246" y="32004"/>
                </a:moveTo>
                <a:lnTo>
                  <a:pt x="4226813" y="32004"/>
                </a:lnTo>
                <a:lnTo>
                  <a:pt x="4223766" y="32766"/>
                </a:lnTo>
                <a:lnTo>
                  <a:pt x="4222242" y="35813"/>
                </a:lnTo>
                <a:lnTo>
                  <a:pt x="4223766" y="39624"/>
                </a:lnTo>
                <a:lnTo>
                  <a:pt x="4226813" y="40386"/>
                </a:lnTo>
                <a:lnTo>
                  <a:pt x="4254246" y="40386"/>
                </a:lnTo>
                <a:lnTo>
                  <a:pt x="4257294" y="39624"/>
                </a:lnTo>
                <a:lnTo>
                  <a:pt x="4258056" y="35813"/>
                </a:lnTo>
                <a:lnTo>
                  <a:pt x="4257294" y="32766"/>
                </a:lnTo>
                <a:lnTo>
                  <a:pt x="4254246" y="32004"/>
                </a:lnTo>
                <a:close/>
              </a:path>
              <a:path w="4361815" h="71754">
                <a:moveTo>
                  <a:pt x="4290059" y="0"/>
                </a:moveTo>
                <a:lnTo>
                  <a:pt x="4313682" y="35813"/>
                </a:lnTo>
                <a:lnTo>
                  <a:pt x="4290059" y="71628"/>
                </a:lnTo>
                <a:lnTo>
                  <a:pt x="4352543" y="40386"/>
                </a:lnTo>
                <a:lnTo>
                  <a:pt x="4313682" y="40386"/>
                </a:lnTo>
                <a:lnTo>
                  <a:pt x="4316730" y="39624"/>
                </a:lnTo>
                <a:lnTo>
                  <a:pt x="4318254" y="35813"/>
                </a:lnTo>
                <a:lnTo>
                  <a:pt x="4316730" y="32766"/>
                </a:lnTo>
                <a:lnTo>
                  <a:pt x="4313682" y="32004"/>
                </a:lnTo>
                <a:lnTo>
                  <a:pt x="4354068" y="32004"/>
                </a:lnTo>
                <a:lnTo>
                  <a:pt x="4290059" y="0"/>
                </a:lnTo>
                <a:close/>
              </a:path>
              <a:path w="4361815" h="71754">
                <a:moveTo>
                  <a:pt x="4311169" y="32004"/>
                </a:moveTo>
                <a:lnTo>
                  <a:pt x="4290059" y="32004"/>
                </a:lnTo>
                <a:lnTo>
                  <a:pt x="4286250" y="32766"/>
                </a:lnTo>
                <a:lnTo>
                  <a:pt x="4285487" y="35813"/>
                </a:lnTo>
                <a:lnTo>
                  <a:pt x="4286250" y="39624"/>
                </a:lnTo>
                <a:lnTo>
                  <a:pt x="4290059" y="40386"/>
                </a:lnTo>
                <a:lnTo>
                  <a:pt x="4310666" y="40386"/>
                </a:lnTo>
                <a:lnTo>
                  <a:pt x="4313682" y="35813"/>
                </a:lnTo>
                <a:lnTo>
                  <a:pt x="4311169" y="32004"/>
                </a:lnTo>
                <a:close/>
              </a:path>
              <a:path w="4361815" h="71754">
                <a:moveTo>
                  <a:pt x="4354068" y="32004"/>
                </a:moveTo>
                <a:lnTo>
                  <a:pt x="4313682" y="32004"/>
                </a:lnTo>
                <a:lnTo>
                  <a:pt x="4316730" y="32766"/>
                </a:lnTo>
                <a:lnTo>
                  <a:pt x="4318254" y="35813"/>
                </a:lnTo>
                <a:lnTo>
                  <a:pt x="4316730" y="39624"/>
                </a:lnTo>
                <a:lnTo>
                  <a:pt x="4313682" y="40386"/>
                </a:lnTo>
                <a:lnTo>
                  <a:pt x="4352543" y="40386"/>
                </a:lnTo>
                <a:lnTo>
                  <a:pt x="4361687" y="35813"/>
                </a:lnTo>
                <a:lnTo>
                  <a:pt x="435406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2230895" y="4364355"/>
            <a:ext cx="1271764" cy="661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148" algn="ctr"/>
            <a:r>
              <a:rPr sz="1458" dirty="0">
                <a:latin typeface="Arial"/>
                <a:cs typeface="Arial"/>
              </a:rPr>
              <a:t>5</a:t>
            </a:r>
            <a:endParaRPr sz="1458">
              <a:latin typeface="Arial"/>
              <a:cs typeface="Arial"/>
            </a:endParaRPr>
          </a:p>
          <a:p>
            <a:pPr marL="12347">
              <a:lnSpc>
                <a:spcPts val="1274"/>
              </a:lnSpc>
              <a:spcBef>
                <a:spcPts val="807"/>
              </a:spcBef>
            </a:pPr>
            <a:r>
              <a:rPr sz="1069" b="1" spc="10" dirty="0">
                <a:latin typeface="Times New Roman"/>
                <a:cs typeface="Times New Roman"/>
              </a:rPr>
              <a:t>Queue: 9 </a:t>
            </a:r>
            <a:r>
              <a:rPr sz="1069" b="1" spc="190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18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b="1" spc="10" dirty="0">
                <a:latin typeface="Times New Roman"/>
                <a:cs typeface="Times New Roman"/>
              </a:rPr>
              <a:t>Output: 14   4   </a:t>
            </a:r>
            <a:r>
              <a:rPr sz="1069" b="1" spc="15" dirty="0">
                <a:latin typeface="Times New Roman"/>
                <a:cs typeface="Times New Roman"/>
              </a:rPr>
              <a:t>15 </a:t>
            </a:r>
            <a:r>
              <a:rPr sz="1069" b="1" spc="194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241146" y="6455728"/>
            <a:ext cx="575381" cy="358687"/>
          </a:xfrm>
          <a:custGeom>
            <a:avLst/>
            <a:gdLst/>
            <a:ahLst/>
            <a:cxnLst/>
            <a:rect l="l" t="t" r="r" b="b"/>
            <a:pathLst>
              <a:path w="591820" h="368934">
                <a:moveTo>
                  <a:pt x="591312" y="0"/>
                </a:moveTo>
                <a:lnTo>
                  <a:pt x="0" y="36880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4150889" y="6455728"/>
            <a:ext cx="527844" cy="358687"/>
          </a:xfrm>
          <a:custGeom>
            <a:avLst/>
            <a:gdLst/>
            <a:ahLst/>
            <a:cxnLst/>
            <a:rect l="l" t="t" r="r" b="b"/>
            <a:pathLst>
              <a:path w="542925" h="368934">
                <a:moveTo>
                  <a:pt x="0" y="0"/>
                </a:moveTo>
                <a:lnTo>
                  <a:pt x="542543" y="36880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816032" y="6199399"/>
            <a:ext cx="335227" cy="358687"/>
          </a:xfrm>
          <a:custGeom>
            <a:avLst/>
            <a:gdLst/>
            <a:ahLst/>
            <a:cxnLst/>
            <a:rect l="l" t="t" r="r" b="b"/>
            <a:pathLst>
              <a:path w="344804" h="368935">
                <a:moveTo>
                  <a:pt x="172212" y="0"/>
                </a:moveTo>
                <a:lnTo>
                  <a:pt x="126382" y="6621"/>
                </a:lnTo>
                <a:lnTo>
                  <a:pt x="85231" y="25287"/>
                </a:lnTo>
                <a:lnTo>
                  <a:pt x="50387" y="54197"/>
                </a:lnTo>
                <a:lnTo>
                  <a:pt x="23480" y="91552"/>
                </a:lnTo>
                <a:lnTo>
                  <a:pt x="6141" y="135554"/>
                </a:lnTo>
                <a:lnTo>
                  <a:pt x="0" y="184403"/>
                </a:lnTo>
                <a:lnTo>
                  <a:pt x="6141" y="233517"/>
                </a:lnTo>
                <a:lnTo>
                  <a:pt x="23480" y="277593"/>
                </a:lnTo>
                <a:lnTo>
                  <a:pt x="50387" y="314896"/>
                </a:lnTo>
                <a:lnTo>
                  <a:pt x="85231" y="343690"/>
                </a:lnTo>
                <a:lnTo>
                  <a:pt x="126382" y="362239"/>
                </a:lnTo>
                <a:lnTo>
                  <a:pt x="172212" y="368808"/>
                </a:lnTo>
                <a:lnTo>
                  <a:pt x="218041" y="362239"/>
                </a:lnTo>
                <a:lnTo>
                  <a:pt x="259192" y="343690"/>
                </a:lnTo>
                <a:lnTo>
                  <a:pt x="294036" y="314896"/>
                </a:lnTo>
                <a:lnTo>
                  <a:pt x="320943" y="277593"/>
                </a:lnTo>
                <a:lnTo>
                  <a:pt x="338282" y="233517"/>
                </a:lnTo>
                <a:lnTo>
                  <a:pt x="344424" y="184403"/>
                </a:lnTo>
                <a:lnTo>
                  <a:pt x="338282" y="135554"/>
                </a:lnTo>
                <a:lnTo>
                  <a:pt x="320943" y="91552"/>
                </a:lnTo>
                <a:lnTo>
                  <a:pt x="294036" y="54197"/>
                </a:lnTo>
                <a:lnTo>
                  <a:pt x="259192" y="25287"/>
                </a:lnTo>
                <a:lnTo>
                  <a:pt x="218041" y="6621"/>
                </a:lnTo>
                <a:lnTo>
                  <a:pt x="172212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816032" y="6199399"/>
            <a:ext cx="335227" cy="358687"/>
          </a:xfrm>
          <a:custGeom>
            <a:avLst/>
            <a:gdLst/>
            <a:ahLst/>
            <a:cxnLst/>
            <a:rect l="l" t="t" r="r" b="b"/>
            <a:pathLst>
              <a:path w="344804" h="368935">
                <a:moveTo>
                  <a:pt x="172212" y="0"/>
                </a:moveTo>
                <a:lnTo>
                  <a:pt x="126382" y="6621"/>
                </a:lnTo>
                <a:lnTo>
                  <a:pt x="85231" y="25287"/>
                </a:lnTo>
                <a:lnTo>
                  <a:pt x="50387" y="54197"/>
                </a:lnTo>
                <a:lnTo>
                  <a:pt x="23480" y="91552"/>
                </a:lnTo>
                <a:lnTo>
                  <a:pt x="6141" y="135554"/>
                </a:lnTo>
                <a:lnTo>
                  <a:pt x="0" y="184403"/>
                </a:lnTo>
                <a:lnTo>
                  <a:pt x="6141" y="233517"/>
                </a:lnTo>
                <a:lnTo>
                  <a:pt x="23480" y="277593"/>
                </a:lnTo>
                <a:lnTo>
                  <a:pt x="50387" y="314896"/>
                </a:lnTo>
                <a:lnTo>
                  <a:pt x="85231" y="343690"/>
                </a:lnTo>
                <a:lnTo>
                  <a:pt x="126382" y="362239"/>
                </a:lnTo>
                <a:lnTo>
                  <a:pt x="172212" y="368808"/>
                </a:lnTo>
                <a:lnTo>
                  <a:pt x="218041" y="362239"/>
                </a:lnTo>
                <a:lnTo>
                  <a:pt x="259192" y="343690"/>
                </a:lnTo>
                <a:lnTo>
                  <a:pt x="294036" y="314896"/>
                </a:lnTo>
                <a:lnTo>
                  <a:pt x="320943" y="277593"/>
                </a:lnTo>
                <a:lnTo>
                  <a:pt x="338282" y="233517"/>
                </a:lnTo>
                <a:lnTo>
                  <a:pt x="344424" y="184403"/>
                </a:lnTo>
                <a:lnTo>
                  <a:pt x="338282" y="135554"/>
                </a:lnTo>
                <a:lnTo>
                  <a:pt x="320943" y="91552"/>
                </a:lnTo>
                <a:lnTo>
                  <a:pt x="294036" y="54197"/>
                </a:lnTo>
                <a:lnTo>
                  <a:pt x="259192" y="25287"/>
                </a:lnTo>
                <a:lnTo>
                  <a:pt x="218041" y="6621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1352267" y="5149391"/>
            <a:ext cx="4851841" cy="136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0832"/>
            <a:r>
              <a:rPr sz="1069" b="1" spc="5" dirty="0">
                <a:latin typeface="Times New Roman"/>
                <a:cs typeface="Times New Roman"/>
              </a:rPr>
              <a:t>Fig</a:t>
            </a:r>
            <a:r>
              <a:rPr sz="1069" b="1" spc="-83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15.6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iteration,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out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5" dirty="0">
                <a:latin typeface="Times New Roman"/>
                <a:cs typeface="Times New Roman"/>
              </a:rPr>
              <a:t>9</a:t>
            </a:r>
            <a:r>
              <a:rPr sz="1069" spc="5" dirty="0">
                <a:latin typeface="Times New Roman"/>
                <a:cs typeface="Times New Roman"/>
              </a:rPr>
              <a:t>. Print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output.  </a:t>
            </a:r>
            <a:r>
              <a:rPr sz="1069" spc="10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left subtree, it is there, </a:t>
            </a:r>
            <a:r>
              <a:rPr sz="1069" spc="10" dirty="0">
                <a:latin typeface="Times New Roman"/>
                <a:cs typeface="Times New Roman"/>
              </a:rPr>
              <a:t>hence </a:t>
            </a:r>
            <a:r>
              <a:rPr sz="1069" spc="5" dirty="0">
                <a:latin typeface="Times New Roman"/>
                <a:cs typeface="Times New Roman"/>
              </a:rPr>
              <a:t>inserted in </a:t>
            </a:r>
            <a:r>
              <a:rPr sz="1069" spc="10" dirty="0">
                <a:latin typeface="Times New Roman"/>
                <a:cs typeface="Times New Roman"/>
              </a:rPr>
              <a:t>the queue.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right  subtree of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9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67">
              <a:latin typeface="Times New Roman"/>
              <a:cs typeface="Times New Roman"/>
            </a:endParaRPr>
          </a:p>
          <a:p>
            <a:pPr marL="411152" algn="ctr"/>
            <a:r>
              <a:rPr sz="1458" spc="-5" dirty="0">
                <a:latin typeface="Times New Roman"/>
                <a:cs typeface="Times New Roman"/>
              </a:rPr>
              <a:t>14</a:t>
            </a:r>
            <a:endParaRPr sz="1458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001115" y="6763174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4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253"/>
                </a:lnTo>
                <a:lnTo>
                  <a:pt x="23480" y="277255"/>
                </a:lnTo>
                <a:lnTo>
                  <a:pt x="50387" y="314610"/>
                </a:lnTo>
                <a:lnTo>
                  <a:pt x="85231" y="343520"/>
                </a:lnTo>
                <a:lnTo>
                  <a:pt x="126382" y="362186"/>
                </a:lnTo>
                <a:lnTo>
                  <a:pt x="172212" y="368807"/>
                </a:lnTo>
                <a:lnTo>
                  <a:pt x="218097" y="362186"/>
                </a:lnTo>
                <a:lnTo>
                  <a:pt x="259390" y="343520"/>
                </a:lnTo>
                <a:lnTo>
                  <a:pt x="294417" y="314610"/>
                </a:lnTo>
                <a:lnTo>
                  <a:pt x="321507" y="277255"/>
                </a:lnTo>
                <a:lnTo>
                  <a:pt x="338987" y="233253"/>
                </a:lnTo>
                <a:lnTo>
                  <a:pt x="345186" y="184403"/>
                </a:lnTo>
                <a:lnTo>
                  <a:pt x="338987" y="135290"/>
                </a:lnTo>
                <a:lnTo>
                  <a:pt x="321507" y="91214"/>
                </a:lnTo>
                <a:lnTo>
                  <a:pt x="294417" y="53911"/>
                </a:lnTo>
                <a:lnTo>
                  <a:pt x="259390" y="25117"/>
                </a:lnTo>
                <a:lnTo>
                  <a:pt x="218097" y="6568"/>
                </a:lnTo>
                <a:lnTo>
                  <a:pt x="172212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001115" y="6763174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4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253"/>
                </a:lnTo>
                <a:lnTo>
                  <a:pt x="23480" y="277255"/>
                </a:lnTo>
                <a:lnTo>
                  <a:pt x="50387" y="314610"/>
                </a:lnTo>
                <a:lnTo>
                  <a:pt x="85231" y="343520"/>
                </a:lnTo>
                <a:lnTo>
                  <a:pt x="126382" y="362186"/>
                </a:lnTo>
                <a:lnTo>
                  <a:pt x="172212" y="368807"/>
                </a:lnTo>
                <a:lnTo>
                  <a:pt x="218097" y="362186"/>
                </a:lnTo>
                <a:lnTo>
                  <a:pt x="259390" y="343520"/>
                </a:lnTo>
                <a:lnTo>
                  <a:pt x="294417" y="314610"/>
                </a:lnTo>
                <a:lnTo>
                  <a:pt x="321507" y="277255"/>
                </a:lnTo>
                <a:lnTo>
                  <a:pt x="338987" y="233253"/>
                </a:lnTo>
                <a:lnTo>
                  <a:pt x="345186" y="184403"/>
                </a:lnTo>
                <a:lnTo>
                  <a:pt x="338987" y="135290"/>
                </a:lnTo>
                <a:lnTo>
                  <a:pt x="321507" y="91214"/>
                </a:lnTo>
                <a:lnTo>
                  <a:pt x="294417" y="53911"/>
                </a:lnTo>
                <a:lnTo>
                  <a:pt x="259390" y="25117"/>
                </a:lnTo>
                <a:lnTo>
                  <a:pt x="218097" y="6568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3105079" y="6832070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4</a:t>
            </a:r>
            <a:endParaRPr sz="1458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767879" y="7377325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4">
                <a:moveTo>
                  <a:pt x="172212" y="0"/>
                </a:moveTo>
                <a:lnTo>
                  <a:pt x="126382" y="6621"/>
                </a:lnTo>
                <a:lnTo>
                  <a:pt x="85231" y="25287"/>
                </a:lnTo>
                <a:lnTo>
                  <a:pt x="50387" y="54197"/>
                </a:lnTo>
                <a:lnTo>
                  <a:pt x="23480" y="91552"/>
                </a:lnTo>
                <a:lnTo>
                  <a:pt x="6141" y="135554"/>
                </a:lnTo>
                <a:lnTo>
                  <a:pt x="0" y="184403"/>
                </a:lnTo>
                <a:lnTo>
                  <a:pt x="6141" y="233517"/>
                </a:lnTo>
                <a:lnTo>
                  <a:pt x="23480" y="277593"/>
                </a:lnTo>
                <a:lnTo>
                  <a:pt x="50387" y="314896"/>
                </a:lnTo>
                <a:lnTo>
                  <a:pt x="85231" y="343690"/>
                </a:lnTo>
                <a:lnTo>
                  <a:pt x="126382" y="362239"/>
                </a:lnTo>
                <a:lnTo>
                  <a:pt x="172212" y="368807"/>
                </a:lnTo>
                <a:lnTo>
                  <a:pt x="218097" y="362239"/>
                </a:lnTo>
                <a:lnTo>
                  <a:pt x="259390" y="343690"/>
                </a:lnTo>
                <a:lnTo>
                  <a:pt x="294417" y="314896"/>
                </a:lnTo>
                <a:lnTo>
                  <a:pt x="321507" y="277593"/>
                </a:lnTo>
                <a:lnTo>
                  <a:pt x="338987" y="233517"/>
                </a:lnTo>
                <a:lnTo>
                  <a:pt x="345185" y="184403"/>
                </a:lnTo>
                <a:lnTo>
                  <a:pt x="338987" y="135554"/>
                </a:lnTo>
                <a:lnTo>
                  <a:pt x="321507" y="91552"/>
                </a:lnTo>
                <a:lnTo>
                  <a:pt x="294417" y="54197"/>
                </a:lnTo>
                <a:lnTo>
                  <a:pt x="259390" y="25287"/>
                </a:lnTo>
                <a:lnTo>
                  <a:pt x="218097" y="6621"/>
                </a:lnTo>
                <a:lnTo>
                  <a:pt x="172212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3767879" y="7377325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4">
                <a:moveTo>
                  <a:pt x="172212" y="0"/>
                </a:moveTo>
                <a:lnTo>
                  <a:pt x="126382" y="6621"/>
                </a:lnTo>
                <a:lnTo>
                  <a:pt x="85231" y="25287"/>
                </a:lnTo>
                <a:lnTo>
                  <a:pt x="50387" y="54197"/>
                </a:lnTo>
                <a:lnTo>
                  <a:pt x="23480" y="91552"/>
                </a:lnTo>
                <a:lnTo>
                  <a:pt x="6141" y="135554"/>
                </a:lnTo>
                <a:lnTo>
                  <a:pt x="0" y="184403"/>
                </a:lnTo>
                <a:lnTo>
                  <a:pt x="6141" y="233517"/>
                </a:lnTo>
                <a:lnTo>
                  <a:pt x="23480" y="277593"/>
                </a:lnTo>
                <a:lnTo>
                  <a:pt x="50387" y="314896"/>
                </a:lnTo>
                <a:lnTo>
                  <a:pt x="85231" y="343690"/>
                </a:lnTo>
                <a:lnTo>
                  <a:pt x="126382" y="362239"/>
                </a:lnTo>
                <a:lnTo>
                  <a:pt x="172212" y="368807"/>
                </a:lnTo>
                <a:lnTo>
                  <a:pt x="218097" y="362239"/>
                </a:lnTo>
                <a:lnTo>
                  <a:pt x="259390" y="343690"/>
                </a:lnTo>
                <a:lnTo>
                  <a:pt x="294417" y="314896"/>
                </a:lnTo>
                <a:lnTo>
                  <a:pt x="321507" y="277593"/>
                </a:lnTo>
                <a:lnTo>
                  <a:pt x="338987" y="233517"/>
                </a:lnTo>
                <a:lnTo>
                  <a:pt x="345185" y="184403"/>
                </a:lnTo>
                <a:lnTo>
                  <a:pt x="338987" y="135554"/>
                </a:lnTo>
                <a:lnTo>
                  <a:pt x="321507" y="91552"/>
                </a:lnTo>
                <a:lnTo>
                  <a:pt x="294417" y="54197"/>
                </a:lnTo>
                <a:lnTo>
                  <a:pt x="259390" y="25287"/>
                </a:lnTo>
                <a:lnTo>
                  <a:pt x="218097" y="6621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 txBox="1"/>
          <p:nvPr/>
        </p:nvSpPr>
        <p:spPr>
          <a:xfrm>
            <a:off x="3871100" y="7448444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9</a:t>
            </a:r>
            <a:endParaRPr sz="1458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88559" y="7069878"/>
            <a:ext cx="527844" cy="358687"/>
          </a:xfrm>
          <a:custGeom>
            <a:avLst/>
            <a:gdLst/>
            <a:ahLst/>
            <a:cxnLst/>
            <a:rect l="l" t="t" r="r" b="b"/>
            <a:pathLst>
              <a:path w="542925" h="368934">
                <a:moveTo>
                  <a:pt x="0" y="0"/>
                </a:moveTo>
                <a:lnTo>
                  <a:pt x="542544" y="36880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3288558" y="7838864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212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1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2" y="368045"/>
                </a:lnTo>
                <a:lnTo>
                  <a:pt x="218362" y="361477"/>
                </a:lnTo>
                <a:lnTo>
                  <a:pt x="259729" y="342928"/>
                </a:lnTo>
                <a:lnTo>
                  <a:pt x="294703" y="314134"/>
                </a:lnTo>
                <a:lnTo>
                  <a:pt x="321676" y="276831"/>
                </a:lnTo>
                <a:lnTo>
                  <a:pt x="339040" y="232755"/>
                </a:lnTo>
                <a:lnTo>
                  <a:pt x="345186" y="183641"/>
                </a:lnTo>
                <a:lnTo>
                  <a:pt x="339040" y="134849"/>
                </a:lnTo>
                <a:lnTo>
                  <a:pt x="321676" y="90988"/>
                </a:lnTo>
                <a:lnTo>
                  <a:pt x="294703" y="53816"/>
                </a:lnTo>
                <a:lnTo>
                  <a:pt x="259729" y="25089"/>
                </a:lnTo>
                <a:lnTo>
                  <a:pt x="218362" y="6565"/>
                </a:lnTo>
                <a:lnTo>
                  <a:pt x="1722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3288558" y="7838864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212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1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2" y="368045"/>
                </a:lnTo>
                <a:lnTo>
                  <a:pt x="218362" y="361477"/>
                </a:lnTo>
                <a:lnTo>
                  <a:pt x="259729" y="342928"/>
                </a:lnTo>
                <a:lnTo>
                  <a:pt x="294703" y="314134"/>
                </a:lnTo>
                <a:lnTo>
                  <a:pt x="321676" y="276831"/>
                </a:lnTo>
                <a:lnTo>
                  <a:pt x="339040" y="232755"/>
                </a:lnTo>
                <a:lnTo>
                  <a:pt x="345186" y="183641"/>
                </a:lnTo>
                <a:lnTo>
                  <a:pt x="339040" y="134849"/>
                </a:lnTo>
                <a:lnTo>
                  <a:pt x="321676" y="90988"/>
                </a:lnTo>
                <a:lnTo>
                  <a:pt x="294703" y="53816"/>
                </a:lnTo>
                <a:lnTo>
                  <a:pt x="259729" y="25089"/>
                </a:lnTo>
                <a:lnTo>
                  <a:pt x="218362" y="6565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 txBox="1"/>
          <p:nvPr/>
        </p:nvSpPr>
        <p:spPr>
          <a:xfrm>
            <a:off x="3392523" y="7907760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7</a:t>
            </a:r>
            <a:endParaRPr sz="1458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576002" y="7684769"/>
            <a:ext cx="240153" cy="204964"/>
          </a:xfrm>
          <a:custGeom>
            <a:avLst/>
            <a:gdLst/>
            <a:ahLst/>
            <a:cxnLst/>
            <a:rect l="l" t="t" r="r" b="b"/>
            <a:pathLst>
              <a:path w="247014" h="210820">
                <a:moveTo>
                  <a:pt x="246887" y="0"/>
                </a:moveTo>
                <a:lnTo>
                  <a:pt x="0" y="2103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2234354" y="7377325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4">
                <a:moveTo>
                  <a:pt x="172212" y="0"/>
                </a:moveTo>
                <a:lnTo>
                  <a:pt x="126382" y="6621"/>
                </a:lnTo>
                <a:lnTo>
                  <a:pt x="85231" y="25287"/>
                </a:lnTo>
                <a:lnTo>
                  <a:pt x="50387" y="54197"/>
                </a:lnTo>
                <a:lnTo>
                  <a:pt x="23480" y="91552"/>
                </a:lnTo>
                <a:lnTo>
                  <a:pt x="6141" y="135554"/>
                </a:lnTo>
                <a:lnTo>
                  <a:pt x="0" y="184403"/>
                </a:lnTo>
                <a:lnTo>
                  <a:pt x="6141" y="233517"/>
                </a:lnTo>
                <a:lnTo>
                  <a:pt x="23480" y="277593"/>
                </a:lnTo>
                <a:lnTo>
                  <a:pt x="50387" y="314896"/>
                </a:lnTo>
                <a:lnTo>
                  <a:pt x="85231" y="343690"/>
                </a:lnTo>
                <a:lnTo>
                  <a:pt x="126382" y="362239"/>
                </a:lnTo>
                <a:lnTo>
                  <a:pt x="172212" y="368807"/>
                </a:lnTo>
                <a:lnTo>
                  <a:pt x="218362" y="362239"/>
                </a:lnTo>
                <a:lnTo>
                  <a:pt x="259729" y="343690"/>
                </a:lnTo>
                <a:lnTo>
                  <a:pt x="294703" y="314896"/>
                </a:lnTo>
                <a:lnTo>
                  <a:pt x="321676" y="277593"/>
                </a:lnTo>
                <a:lnTo>
                  <a:pt x="339040" y="233517"/>
                </a:lnTo>
                <a:lnTo>
                  <a:pt x="345185" y="184403"/>
                </a:lnTo>
                <a:lnTo>
                  <a:pt x="339040" y="135554"/>
                </a:lnTo>
                <a:lnTo>
                  <a:pt x="321676" y="91552"/>
                </a:lnTo>
                <a:lnTo>
                  <a:pt x="294703" y="54197"/>
                </a:lnTo>
                <a:lnTo>
                  <a:pt x="259729" y="25287"/>
                </a:lnTo>
                <a:lnTo>
                  <a:pt x="218362" y="6621"/>
                </a:lnTo>
                <a:lnTo>
                  <a:pt x="172212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2234354" y="7377325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4">
                <a:moveTo>
                  <a:pt x="172212" y="0"/>
                </a:moveTo>
                <a:lnTo>
                  <a:pt x="126382" y="6621"/>
                </a:lnTo>
                <a:lnTo>
                  <a:pt x="85231" y="25287"/>
                </a:lnTo>
                <a:lnTo>
                  <a:pt x="50387" y="54197"/>
                </a:lnTo>
                <a:lnTo>
                  <a:pt x="23480" y="91552"/>
                </a:lnTo>
                <a:lnTo>
                  <a:pt x="6141" y="135554"/>
                </a:lnTo>
                <a:lnTo>
                  <a:pt x="0" y="184403"/>
                </a:lnTo>
                <a:lnTo>
                  <a:pt x="6141" y="233517"/>
                </a:lnTo>
                <a:lnTo>
                  <a:pt x="23480" y="277593"/>
                </a:lnTo>
                <a:lnTo>
                  <a:pt x="50387" y="314896"/>
                </a:lnTo>
                <a:lnTo>
                  <a:pt x="85231" y="343690"/>
                </a:lnTo>
                <a:lnTo>
                  <a:pt x="126382" y="362239"/>
                </a:lnTo>
                <a:lnTo>
                  <a:pt x="172212" y="368807"/>
                </a:lnTo>
                <a:lnTo>
                  <a:pt x="218362" y="362239"/>
                </a:lnTo>
                <a:lnTo>
                  <a:pt x="259729" y="343690"/>
                </a:lnTo>
                <a:lnTo>
                  <a:pt x="294703" y="314896"/>
                </a:lnTo>
                <a:lnTo>
                  <a:pt x="321676" y="277593"/>
                </a:lnTo>
                <a:lnTo>
                  <a:pt x="339040" y="233517"/>
                </a:lnTo>
                <a:lnTo>
                  <a:pt x="345185" y="184403"/>
                </a:lnTo>
                <a:lnTo>
                  <a:pt x="339040" y="135554"/>
                </a:lnTo>
                <a:lnTo>
                  <a:pt x="321676" y="91552"/>
                </a:lnTo>
                <a:lnTo>
                  <a:pt x="294703" y="54197"/>
                </a:lnTo>
                <a:lnTo>
                  <a:pt x="259729" y="25287"/>
                </a:lnTo>
                <a:lnTo>
                  <a:pt x="218362" y="6621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 txBox="1"/>
          <p:nvPr/>
        </p:nvSpPr>
        <p:spPr>
          <a:xfrm>
            <a:off x="2338317" y="7448444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3</a:t>
            </a:r>
            <a:endParaRPr sz="1458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521797" y="7069878"/>
            <a:ext cx="527844" cy="358687"/>
          </a:xfrm>
          <a:custGeom>
            <a:avLst/>
            <a:gdLst/>
            <a:ahLst/>
            <a:cxnLst/>
            <a:rect l="l" t="t" r="r" b="b"/>
            <a:pathLst>
              <a:path w="542925" h="368934">
                <a:moveTo>
                  <a:pt x="542544" y="0"/>
                </a:moveTo>
                <a:lnTo>
                  <a:pt x="0" y="36880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2761826" y="8350778"/>
            <a:ext cx="335227" cy="358069"/>
          </a:xfrm>
          <a:custGeom>
            <a:avLst/>
            <a:gdLst/>
            <a:ahLst/>
            <a:cxnLst/>
            <a:rect l="l" t="t" r="r" b="b"/>
            <a:pathLst>
              <a:path w="344805" h="368300">
                <a:moveTo>
                  <a:pt x="172212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2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2" y="368046"/>
                </a:lnTo>
                <a:lnTo>
                  <a:pt x="218041" y="361477"/>
                </a:lnTo>
                <a:lnTo>
                  <a:pt x="259192" y="342928"/>
                </a:lnTo>
                <a:lnTo>
                  <a:pt x="294036" y="314134"/>
                </a:lnTo>
                <a:lnTo>
                  <a:pt x="320943" y="276831"/>
                </a:lnTo>
                <a:lnTo>
                  <a:pt x="338282" y="232755"/>
                </a:lnTo>
                <a:lnTo>
                  <a:pt x="344424" y="183642"/>
                </a:lnTo>
                <a:lnTo>
                  <a:pt x="338282" y="134849"/>
                </a:lnTo>
                <a:lnTo>
                  <a:pt x="320943" y="90988"/>
                </a:lnTo>
                <a:lnTo>
                  <a:pt x="294036" y="53816"/>
                </a:lnTo>
                <a:lnTo>
                  <a:pt x="259192" y="25089"/>
                </a:lnTo>
                <a:lnTo>
                  <a:pt x="218041" y="6565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3049270" y="8145567"/>
            <a:ext cx="287690" cy="256822"/>
          </a:xfrm>
          <a:custGeom>
            <a:avLst/>
            <a:gdLst/>
            <a:ahLst/>
            <a:cxnLst/>
            <a:rect l="l" t="t" r="r" b="b"/>
            <a:pathLst>
              <a:path w="295910" h="264159">
                <a:moveTo>
                  <a:pt x="0" y="263651"/>
                </a:moveTo>
                <a:lnTo>
                  <a:pt x="29565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4582796" y="6763174"/>
            <a:ext cx="335227" cy="358687"/>
          </a:xfrm>
          <a:custGeom>
            <a:avLst/>
            <a:gdLst/>
            <a:ahLst/>
            <a:cxnLst/>
            <a:rect l="l" t="t" r="r" b="b"/>
            <a:pathLst>
              <a:path w="344804" h="368934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253"/>
                </a:lnTo>
                <a:lnTo>
                  <a:pt x="23480" y="277255"/>
                </a:lnTo>
                <a:lnTo>
                  <a:pt x="50387" y="314610"/>
                </a:lnTo>
                <a:lnTo>
                  <a:pt x="85231" y="343520"/>
                </a:lnTo>
                <a:lnTo>
                  <a:pt x="126382" y="362186"/>
                </a:lnTo>
                <a:lnTo>
                  <a:pt x="172212" y="368807"/>
                </a:lnTo>
                <a:lnTo>
                  <a:pt x="218041" y="362186"/>
                </a:lnTo>
                <a:lnTo>
                  <a:pt x="259192" y="343520"/>
                </a:lnTo>
                <a:lnTo>
                  <a:pt x="294036" y="314610"/>
                </a:lnTo>
                <a:lnTo>
                  <a:pt x="320943" y="277255"/>
                </a:lnTo>
                <a:lnTo>
                  <a:pt x="338282" y="233253"/>
                </a:lnTo>
                <a:lnTo>
                  <a:pt x="344423" y="184403"/>
                </a:lnTo>
                <a:lnTo>
                  <a:pt x="338282" y="135290"/>
                </a:lnTo>
                <a:lnTo>
                  <a:pt x="320943" y="91214"/>
                </a:lnTo>
                <a:lnTo>
                  <a:pt x="294036" y="53911"/>
                </a:lnTo>
                <a:lnTo>
                  <a:pt x="259192" y="25117"/>
                </a:lnTo>
                <a:lnTo>
                  <a:pt x="218041" y="6568"/>
                </a:lnTo>
                <a:lnTo>
                  <a:pt x="172212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4582796" y="6763174"/>
            <a:ext cx="335227" cy="358687"/>
          </a:xfrm>
          <a:custGeom>
            <a:avLst/>
            <a:gdLst/>
            <a:ahLst/>
            <a:cxnLst/>
            <a:rect l="l" t="t" r="r" b="b"/>
            <a:pathLst>
              <a:path w="344804" h="368934">
                <a:moveTo>
                  <a:pt x="172212" y="0"/>
                </a:moveTo>
                <a:lnTo>
                  <a:pt x="126382" y="6568"/>
                </a:lnTo>
                <a:lnTo>
                  <a:pt x="85231" y="25117"/>
                </a:lnTo>
                <a:lnTo>
                  <a:pt x="50387" y="53911"/>
                </a:lnTo>
                <a:lnTo>
                  <a:pt x="23480" y="91214"/>
                </a:lnTo>
                <a:lnTo>
                  <a:pt x="6141" y="135290"/>
                </a:lnTo>
                <a:lnTo>
                  <a:pt x="0" y="184403"/>
                </a:lnTo>
                <a:lnTo>
                  <a:pt x="6141" y="233253"/>
                </a:lnTo>
                <a:lnTo>
                  <a:pt x="23480" y="277255"/>
                </a:lnTo>
                <a:lnTo>
                  <a:pt x="50387" y="314610"/>
                </a:lnTo>
                <a:lnTo>
                  <a:pt x="85231" y="343520"/>
                </a:lnTo>
                <a:lnTo>
                  <a:pt x="126382" y="362186"/>
                </a:lnTo>
                <a:lnTo>
                  <a:pt x="172212" y="368807"/>
                </a:lnTo>
                <a:lnTo>
                  <a:pt x="218041" y="362186"/>
                </a:lnTo>
                <a:lnTo>
                  <a:pt x="259192" y="343520"/>
                </a:lnTo>
                <a:lnTo>
                  <a:pt x="294036" y="314610"/>
                </a:lnTo>
                <a:lnTo>
                  <a:pt x="320943" y="277255"/>
                </a:lnTo>
                <a:lnTo>
                  <a:pt x="338282" y="233253"/>
                </a:lnTo>
                <a:lnTo>
                  <a:pt x="344423" y="184403"/>
                </a:lnTo>
                <a:lnTo>
                  <a:pt x="338282" y="135290"/>
                </a:lnTo>
                <a:lnTo>
                  <a:pt x="320943" y="91214"/>
                </a:lnTo>
                <a:lnTo>
                  <a:pt x="294036" y="53911"/>
                </a:lnTo>
                <a:lnTo>
                  <a:pt x="259192" y="25117"/>
                </a:lnTo>
                <a:lnTo>
                  <a:pt x="218041" y="6568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 txBox="1"/>
          <p:nvPr/>
        </p:nvSpPr>
        <p:spPr>
          <a:xfrm>
            <a:off x="4634901" y="6832070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15</a:t>
            </a:r>
            <a:endParaRPr sz="1458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348817" y="7377325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4">
                <a:moveTo>
                  <a:pt x="172974" y="0"/>
                </a:moveTo>
                <a:lnTo>
                  <a:pt x="127088" y="6621"/>
                </a:lnTo>
                <a:lnTo>
                  <a:pt x="85795" y="25287"/>
                </a:lnTo>
                <a:lnTo>
                  <a:pt x="50768" y="54197"/>
                </a:lnTo>
                <a:lnTo>
                  <a:pt x="23678" y="91552"/>
                </a:lnTo>
                <a:lnTo>
                  <a:pt x="6198" y="135554"/>
                </a:lnTo>
                <a:lnTo>
                  <a:pt x="0" y="184403"/>
                </a:lnTo>
                <a:lnTo>
                  <a:pt x="6198" y="233517"/>
                </a:lnTo>
                <a:lnTo>
                  <a:pt x="23678" y="277593"/>
                </a:lnTo>
                <a:lnTo>
                  <a:pt x="50768" y="314896"/>
                </a:lnTo>
                <a:lnTo>
                  <a:pt x="85795" y="343690"/>
                </a:lnTo>
                <a:lnTo>
                  <a:pt x="127088" y="362239"/>
                </a:lnTo>
                <a:lnTo>
                  <a:pt x="172974" y="368807"/>
                </a:lnTo>
                <a:lnTo>
                  <a:pt x="218803" y="362239"/>
                </a:lnTo>
                <a:lnTo>
                  <a:pt x="259954" y="343690"/>
                </a:lnTo>
                <a:lnTo>
                  <a:pt x="294798" y="314896"/>
                </a:lnTo>
                <a:lnTo>
                  <a:pt x="321705" y="277593"/>
                </a:lnTo>
                <a:lnTo>
                  <a:pt x="339044" y="233517"/>
                </a:lnTo>
                <a:lnTo>
                  <a:pt x="345186" y="184403"/>
                </a:lnTo>
                <a:lnTo>
                  <a:pt x="339044" y="135554"/>
                </a:lnTo>
                <a:lnTo>
                  <a:pt x="321705" y="91552"/>
                </a:lnTo>
                <a:lnTo>
                  <a:pt x="294798" y="54197"/>
                </a:lnTo>
                <a:lnTo>
                  <a:pt x="259954" y="25287"/>
                </a:lnTo>
                <a:lnTo>
                  <a:pt x="218803" y="6621"/>
                </a:lnTo>
                <a:lnTo>
                  <a:pt x="17297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5348817" y="7377325"/>
            <a:ext cx="335844" cy="358687"/>
          </a:xfrm>
          <a:custGeom>
            <a:avLst/>
            <a:gdLst/>
            <a:ahLst/>
            <a:cxnLst/>
            <a:rect l="l" t="t" r="r" b="b"/>
            <a:pathLst>
              <a:path w="345439" h="368934">
                <a:moveTo>
                  <a:pt x="172974" y="0"/>
                </a:moveTo>
                <a:lnTo>
                  <a:pt x="127088" y="6621"/>
                </a:lnTo>
                <a:lnTo>
                  <a:pt x="85795" y="25287"/>
                </a:lnTo>
                <a:lnTo>
                  <a:pt x="50768" y="54197"/>
                </a:lnTo>
                <a:lnTo>
                  <a:pt x="23678" y="91552"/>
                </a:lnTo>
                <a:lnTo>
                  <a:pt x="6198" y="135554"/>
                </a:lnTo>
                <a:lnTo>
                  <a:pt x="0" y="184403"/>
                </a:lnTo>
                <a:lnTo>
                  <a:pt x="6198" y="233517"/>
                </a:lnTo>
                <a:lnTo>
                  <a:pt x="23678" y="277593"/>
                </a:lnTo>
                <a:lnTo>
                  <a:pt x="50768" y="314896"/>
                </a:lnTo>
                <a:lnTo>
                  <a:pt x="85795" y="343690"/>
                </a:lnTo>
                <a:lnTo>
                  <a:pt x="127088" y="362239"/>
                </a:lnTo>
                <a:lnTo>
                  <a:pt x="172974" y="368807"/>
                </a:lnTo>
                <a:lnTo>
                  <a:pt x="218803" y="362239"/>
                </a:lnTo>
                <a:lnTo>
                  <a:pt x="259954" y="343690"/>
                </a:lnTo>
                <a:lnTo>
                  <a:pt x="294798" y="314896"/>
                </a:lnTo>
                <a:lnTo>
                  <a:pt x="321705" y="277593"/>
                </a:lnTo>
                <a:lnTo>
                  <a:pt x="339044" y="233517"/>
                </a:lnTo>
                <a:lnTo>
                  <a:pt x="345186" y="184403"/>
                </a:lnTo>
                <a:lnTo>
                  <a:pt x="339044" y="135554"/>
                </a:lnTo>
                <a:lnTo>
                  <a:pt x="321705" y="91552"/>
                </a:lnTo>
                <a:lnTo>
                  <a:pt x="294798" y="54197"/>
                </a:lnTo>
                <a:lnTo>
                  <a:pt x="259954" y="25287"/>
                </a:lnTo>
                <a:lnTo>
                  <a:pt x="218803" y="6621"/>
                </a:lnTo>
                <a:lnTo>
                  <a:pt x="1729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 txBox="1"/>
          <p:nvPr/>
        </p:nvSpPr>
        <p:spPr>
          <a:xfrm>
            <a:off x="5401663" y="7448444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18</a:t>
            </a:r>
            <a:endParaRPr sz="1458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870239" y="7069878"/>
            <a:ext cx="527226" cy="358687"/>
          </a:xfrm>
          <a:custGeom>
            <a:avLst/>
            <a:gdLst/>
            <a:ahLst/>
            <a:cxnLst/>
            <a:rect l="l" t="t" r="r" b="b"/>
            <a:pathLst>
              <a:path w="542289" h="368934">
                <a:moveTo>
                  <a:pt x="0" y="0"/>
                </a:moveTo>
                <a:lnTo>
                  <a:pt x="541782" y="36880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4870239" y="7838864"/>
            <a:ext cx="335227" cy="358069"/>
          </a:xfrm>
          <a:custGeom>
            <a:avLst/>
            <a:gdLst/>
            <a:ahLst/>
            <a:cxnLst/>
            <a:rect l="l" t="t" r="r" b="b"/>
            <a:pathLst>
              <a:path w="344804" h="368300">
                <a:moveTo>
                  <a:pt x="172212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1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2" y="368045"/>
                </a:lnTo>
                <a:lnTo>
                  <a:pt x="218041" y="361477"/>
                </a:lnTo>
                <a:lnTo>
                  <a:pt x="259192" y="342928"/>
                </a:lnTo>
                <a:lnTo>
                  <a:pt x="294036" y="314134"/>
                </a:lnTo>
                <a:lnTo>
                  <a:pt x="320943" y="276831"/>
                </a:lnTo>
                <a:lnTo>
                  <a:pt x="338282" y="232755"/>
                </a:lnTo>
                <a:lnTo>
                  <a:pt x="344424" y="183641"/>
                </a:lnTo>
                <a:lnTo>
                  <a:pt x="338282" y="134849"/>
                </a:lnTo>
                <a:lnTo>
                  <a:pt x="320943" y="90988"/>
                </a:lnTo>
                <a:lnTo>
                  <a:pt x="294036" y="53816"/>
                </a:lnTo>
                <a:lnTo>
                  <a:pt x="259192" y="25089"/>
                </a:lnTo>
                <a:lnTo>
                  <a:pt x="218041" y="6565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 txBox="1"/>
          <p:nvPr/>
        </p:nvSpPr>
        <p:spPr>
          <a:xfrm>
            <a:off x="4921603" y="7907760"/>
            <a:ext cx="23212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16</a:t>
            </a:r>
            <a:endParaRPr sz="1458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157682" y="7684769"/>
            <a:ext cx="239535" cy="204964"/>
          </a:xfrm>
          <a:custGeom>
            <a:avLst/>
            <a:gdLst/>
            <a:ahLst/>
            <a:cxnLst/>
            <a:rect l="l" t="t" r="r" b="b"/>
            <a:pathLst>
              <a:path w="246379" h="210820">
                <a:moveTo>
                  <a:pt x="246125" y="0"/>
                </a:moveTo>
                <a:lnTo>
                  <a:pt x="0" y="2103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5828135" y="7838864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212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1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2" y="368045"/>
                </a:lnTo>
                <a:lnTo>
                  <a:pt x="218097" y="361477"/>
                </a:lnTo>
                <a:lnTo>
                  <a:pt x="259390" y="342928"/>
                </a:lnTo>
                <a:lnTo>
                  <a:pt x="294417" y="314134"/>
                </a:lnTo>
                <a:lnTo>
                  <a:pt x="321507" y="276831"/>
                </a:lnTo>
                <a:lnTo>
                  <a:pt x="338987" y="232755"/>
                </a:lnTo>
                <a:lnTo>
                  <a:pt x="345186" y="183641"/>
                </a:lnTo>
                <a:lnTo>
                  <a:pt x="338987" y="134849"/>
                </a:lnTo>
                <a:lnTo>
                  <a:pt x="321507" y="90988"/>
                </a:lnTo>
                <a:lnTo>
                  <a:pt x="294417" y="53816"/>
                </a:lnTo>
                <a:lnTo>
                  <a:pt x="259390" y="25089"/>
                </a:lnTo>
                <a:lnTo>
                  <a:pt x="218097" y="6565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 txBox="1"/>
          <p:nvPr/>
        </p:nvSpPr>
        <p:spPr>
          <a:xfrm>
            <a:off x="5880241" y="7907760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20</a:t>
            </a:r>
            <a:endParaRPr sz="1458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636261" y="7684769"/>
            <a:ext cx="239535" cy="204964"/>
          </a:xfrm>
          <a:custGeom>
            <a:avLst/>
            <a:gdLst/>
            <a:ahLst/>
            <a:cxnLst/>
            <a:rect l="l" t="t" r="r" b="b"/>
            <a:pathLst>
              <a:path w="246379" h="210820">
                <a:moveTo>
                  <a:pt x="0" y="0"/>
                </a:moveTo>
                <a:lnTo>
                  <a:pt x="246125" y="2103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5396971" y="8350778"/>
            <a:ext cx="335844" cy="358069"/>
          </a:xfrm>
          <a:custGeom>
            <a:avLst/>
            <a:gdLst/>
            <a:ahLst/>
            <a:cxnLst/>
            <a:rect l="l" t="t" r="r" b="b"/>
            <a:pathLst>
              <a:path w="345439" h="368300">
                <a:moveTo>
                  <a:pt x="172212" y="0"/>
                </a:moveTo>
                <a:lnTo>
                  <a:pt x="126382" y="6565"/>
                </a:lnTo>
                <a:lnTo>
                  <a:pt x="85231" y="25089"/>
                </a:lnTo>
                <a:lnTo>
                  <a:pt x="50387" y="53816"/>
                </a:lnTo>
                <a:lnTo>
                  <a:pt x="23480" y="90988"/>
                </a:lnTo>
                <a:lnTo>
                  <a:pt x="6141" y="134849"/>
                </a:lnTo>
                <a:lnTo>
                  <a:pt x="0" y="183642"/>
                </a:lnTo>
                <a:lnTo>
                  <a:pt x="6141" y="232755"/>
                </a:lnTo>
                <a:lnTo>
                  <a:pt x="23480" y="276831"/>
                </a:lnTo>
                <a:lnTo>
                  <a:pt x="50387" y="314134"/>
                </a:lnTo>
                <a:lnTo>
                  <a:pt x="85231" y="342928"/>
                </a:lnTo>
                <a:lnTo>
                  <a:pt x="126382" y="361477"/>
                </a:lnTo>
                <a:lnTo>
                  <a:pt x="172212" y="368046"/>
                </a:lnTo>
                <a:lnTo>
                  <a:pt x="218097" y="361477"/>
                </a:lnTo>
                <a:lnTo>
                  <a:pt x="259390" y="342928"/>
                </a:lnTo>
                <a:lnTo>
                  <a:pt x="294417" y="314134"/>
                </a:lnTo>
                <a:lnTo>
                  <a:pt x="321507" y="276831"/>
                </a:lnTo>
                <a:lnTo>
                  <a:pt x="338987" y="232755"/>
                </a:lnTo>
                <a:lnTo>
                  <a:pt x="345185" y="183642"/>
                </a:lnTo>
                <a:lnTo>
                  <a:pt x="338987" y="134849"/>
                </a:lnTo>
                <a:lnTo>
                  <a:pt x="321507" y="90988"/>
                </a:lnTo>
                <a:lnTo>
                  <a:pt x="294417" y="53816"/>
                </a:lnTo>
                <a:lnTo>
                  <a:pt x="259390" y="25089"/>
                </a:lnTo>
                <a:lnTo>
                  <a:pt x="218097" y="6565"/>
                </a:lnTo>
                <a:lnTo>
                  <a:pt x="17221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 txBox="1"/>
          <p:nvPr/>
        </p:nvSpPr>
        <p:spPr>
          <a:xfrm>
            <a:off x="5449077" y="8420418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17</a:t>
            </a:r>
            <a:endParaRPr sz="1458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157682" y="8145567"/>
            <a:ext cx="287690" cy="256822"/>
          </a:xfrm>
          <a:custGeom>
            <a:avLst/>
            <a:gdLst/>
            <a:ahLst/>
            <a:cxnLst/>
            <a:rect l="l" t="t" r="r" b="b"/>
            <a:pathLst>
              <a:path w="295910" h="264159">
                <a:moveTo>
                  <a:pt x="295655" y="263651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3504882" y="6369049"/>
            <a:ext cx="981604" cy="69762"/>
          </a:xfrm>
          <a:custGeom>
            <a:avLst/>
            <a:gdLst/>
            <a:ahLst/>
            <a:cxnLst/>
            <a:rect l="l" t="t" r="r" b="b"/>
            <a:pathLst>
              <a:path w="1009650" h="71754">
                <a:moveTo>
                  <a:pt x="24383" y="12191"/>
                </a:moveTo>
                <a:lnTo>
                  <a:pt x="0" y="35813"/>
                </a:lnTo>
                <a:lnTo>
                  <a:pt x="24383" y="60198"/>
                </a:lnTo>
                <a:lnTo>
                  <a:pt x="45053" y="38862"/>
                </a:lnTo>
                <a:lnTo>
                  <a:pt x="24383" y="38862"/>
                </a:lnTo>
                <a:lnTo>
                  <a:pt x="22098" y="38100"/>
                </a:lnTo>
                <a:lnTo>
                  <a:pt x="21336" y="35813"/>
                </a:lnTo>
                <a:lnTo>
                  <a:pt x="22098" y="34289"/>
                </a:lnTo>
                <a:lnTo>
                  <a:pt x="24383" y="32765"/>
                </a:lnTo>
                <a:lnTo>
                  <a:pt x="44957" y="32765"/>
                </a:lnTo>
                <a:lnTo>
                  <a:pt x="24383" y="12191"/>
                </a:lnTo>
                <a:close/>
              </a:path>
              <a:path w="1009650" h="71754">
                <a:moveTo>
                  <a:pt x="41910" y="32765"/>
                </a:moveTo>
                <a:lnTo>
                  <a:pt x="24383" y="32765"/>
                </a:lnTo>
                <a:lnTo>
                  <a:pt x="22098" y="34289"/>
                </a:lnTo>
                <a:lnTo>
                  <a:pt x="21336" y="35813"/>
                </a:lnTo>
                <a:lnTo>
                  <a:pt x="22098" y="38100"/>
                </a:lnTo>
                <a:lnTo>
                  <a:pt x="24383" y="38862"/>
                </a:lnTo>
                <a:lnTo>
                  <a:pt x="41910" y="38862"/>
                </a:lnTo>
                <a:lnTo>
                  <a:pt x="44195" y="38100"/>
                </a:lnTo>
                <a:lnTo>
                  <a:pt x="44957" y="35813"/>
                </a:lnTo>
                <a:lnTo>
                  <a:pt x="44195" y="34289"/>
                </a:lnTo>
                <a:lnTo>
                  <a:pt x="41910" y="32765"/>
                </a:lnTo>
                <a:close/>
              </a:path>
              <a:path w="1009650" h="71754">
                <a:moveTo>
                  <a:pt x="44957" y="32765"/>
                </a:moveTo>
                <a:lnTo>
                  <a:pt x="41910" y="32765"/>
                </a:lnTo>
                <a:lnTo>
                  <a:pt x="44195" y="34289"/>
                </a:lnTo>
                <a:lnTo>
                  <a:pt x="44957" y="35813"/>
                </a:lnTo>
                <a:lnTo>
                  <a:pt x="44195" y="38100"/>
                </a:lnTo>
                <a:lnTo>
                  <a:pt x="41910" y="38862"/>
                </a:lnTo>
                <a:lnTo>
                  <a:pt x="45053" y="38862"/>
                </a:lnTo>
                <a:lnTo>
                  <a:pt x="48005" y="35813"/>
                </a:lnTo>
                <a:lnTo>
                  <a:pt x="44957" y="32765"/>
                </a:lnTo>
                <a:close/>
              </a:path>
              <a:path w="1009650" h="71754">
                <a:moveTo>
                  <a:pt x="83819" y="32765"/>
                </a:moveTo>
                <a:lnTo>
                  <a:pt x="65531" y="32765"/>
                </a:lnTo>
                <a:lnTo>
                  <a:pt x="64007" y="34289"/>
                </a:lnTo>
                <a:lnTo>
                  <a:pt x="63245" y="35813"/>
                </a:lnTo>
                <a:lnTo>
                  <a:pt x="64007" y="38100"/>
                </a:lnTo>
                <a:lnTo>
                  <a:pt x="65531" y="38862"/>
                </a:lnTo>
                <a:lnTo>
                  <a:pt x="83819" y="38862"/>
                </a:lnTo>
                <a:lnTo>
                  <a:pt x="86105" y="38100"/>
                </a:lnTo>
                <a:lnTo>
                  <a:pt x="86867" y="35813"/>
                </a:lnTo>
                <a:lnTo>
                  <a:pt x="86105" y="34289"/>
                </a:lnTo>
                <a:lnTo>
                  <a:pt x="83819" y="32765"/>
                </a:lnTo>
                <a:close/>
              </a:path>
              <a:path w="1009650" h="71754">
                <a:moveTo>
                  <a:pt x="125729" y="32765"/>
                </a:moveTo>
                <a:lnTo>
                  <a:pt x="107441" y="32765"/>
                </a:lnTo>
                <a:lnTo>
                  <a:pt x="104393" y="35813"/>
                </a:lnTo>
                <a:lnTo>
                  <a:pt x="105917" y="38100"/>
                </a:lnTo>
                <a:lnTo>
                  <a:pt x="107441" y="38862"/>
                </a:lnTo>
                <a:lnTo>
                  <a:pt x="125729" y="38862"/>
                </a:lnTo>
                <a:lnTo>
                  <a:pt x="128015" y="38100"/>
                </a:lnTo>
                <a:lnTo>
                  <a:pt x="128777" y="35813"/>
                </a:lnTo>
                <a:lnTo>
                  <a:pt x="128015" y="34289"/>
                </a:lnTo>
                <a:lnTo>
                  <a:pt x="125729" y="32765"/>
                </a:lnTo>
                <a:close/>
              </a:path>
              <a:path w="1009650" h="71754">
                <a:moveTo>
                  <a:pt x="167639" y="32765"/>
                </a:moveTo>
                <a:lnTo>
                  <a:pt x="149351" y="32765"/>
                </a:lnTo>
                <a:lnTo>
                  <a:pt x="146303" y="35813"/>
                </a:lnTo>
                <a:lnTo>
                  <a:pt x="147827" y="38100"/>
                </a:lnTo>
                <a:lnTo>
                  <a:pt x="149351" y="38862"/>
                </a:lnTo>
                <a:lnTo>
                  <a:pt x="167639" y="38862"/>
                </a:lnTo>
                <a:lnTo>
                  <a:pt x="169925" y="38100"/>
                </a:lnTo>
                <a:lnTo>
                  <a:pt x="170687" y="35813"/>
                </a:lnTo>
                <a:lnTo>
                  <a:pt x="169925" y="34289"/>
                </a:lnTo>
                <a:lnTo>
                  <a:pt x="167639" y="32765"/>
                </a:lnTo>
                <a:close/>
              </a:path>
              <a:path w="1009650" h="71754">
                <a:moveTo>
                  <a:pt x="209550" y="32765"/>
                </a:moveTo>
                <a:lnTo>
                  <a:pt x="191262" y="32765"/>
                </a:lnTo>
                <a:lnTo>
                  <a:pt x="188975" y="34289"/>
                </a:lnTo>
                <a:lnTo>
                  <a:pt x="188213" y="35813"/>
                </a:lnTo>
                <a:lnTo>
                  <a:pt x="188975" y="38100"/>
                </a:lnTo>
                <a:lnTo>
                  <a:pt x="191262" y="38862"/>
                </a:lnTo>
                <a:lnTo>
                  <a:pt x="209550" y="38862"/>
                </a:lnTo>
                <a:lnTo>
                  <a:pt x="211074" y="38100"/>
                </a:lnTo>
                <a:lnTo>
                  <a:pt x="212598" y="35813"/>
                </a:lnTo>
                <a:lnTo>
                  <a:pt x="209550" y="32765"/>
                </a:lnTo>
                <a:close/>
              </a:path>
              <a:path w="1009650" h="71754">
                <a:moveTo>
                  <a:pt x="251460" y="32765"/>
                </a:moveTo>
                <a:lnTo>
                  <a:pt x="233172" y="32765"/>
                </a:lnTo>
                <a:lnTo>
                  <a:pt x="230886" y="34289"/>
                </a:lnTo>
                <a:lnTo>
                  <a:pt x="230124" y="35813"/>
                </a:lnTo>
                <a:lnTo>
                  <a:pt x="230886" y="38100"/>
                </a:lnTo>
                <a:lnTo>
                  <a:pt x="233172" y="38862"/>
                </a:lnTo>
                <a:lnTo>
                  <a:pt x="251460" y="38862"/>
                </a:lnTo>
                <a:lnTo>
                  <a:pt x="252983" y="38100"/>
                </a:lnTo>
                <a:lnTo>
                  <a:pt x="253745" y="35813"/>
                </a:lnTo>
                <a:lnTo>
                  <a:pt x="252983" y="34289"/>
                </a:lnTo>
                <a:lnTo>
                  <a:pt x="251460" y="32765"/>
                </a:lnTo>
                <a:close/>
              </a:path>
              <a:path w="1009650" h="71754">
                <a:moveTo>
                  <a:pt x="292607" y="32765"/>
                </a:moveTo>
                <a:lnTo>
                  <a:pt x="275081" y="32765"/>
                </a:lnTo>
                <a:lnTo>
                  <a:pt x="272795" y="34289"/>
                </a:lnTo>
                <a:lnTo>
                  <a:pt x="272033" y="35813"/>
                </a:lnTo>
                <a:lnTo>
                  <a:pt x="272795" y="38100"/>
                </a:lnTo>
                <a:lnTo>
                  <a:pt x="275081" y="38862"/>
                </a:lnTo>
                <a:lnTo>
                  <a:pt x="292607" y="38862"/>
                </a:lnTo>
                <a:lnTo>
                  <a:pt x="294893" y="38100"/>
                </a:lnTo>
                <a:lnTo>
                  <a:pt x="295655" y="35813"/>
                </a:lnTo>
                <a:lnTo>
                  <a:pt x="294893" y="34289"/>
                </a:lnTo>
                <a:lnTo>
                  <a:pt x="292607" y="32765"/>
                </a:lnTo>
                <a:close/>
              </a:path>
              <a:path w="1009650" h="71754">
                <a:moveTo>
                  <a:pt x="334517" y="32765"/>
                </a:moveTo>
                <a:lnTo>
                  <a:pt x="316991" y="32765"/>
                </a:lnTo>
                <a:lnTo>
                  <a:pt x="314705" y="34289"/>
                </a:lnTo>
                <a:lnTo>
                  <a:pt x="313943" y="35813"/>
                </a:lnTo>
                <a:lnTo>
                  <a:pt x="314705" y="38100"/>
                </a:lnTo>
                <a:lnTo>
                  <a:pt x="316991" y="38862"/>
                </a:lnTo>
                <a:lnTo>
                  <a:pt x="334517" y="38862"/>
                </a:lnTo>
                <a:lnTo>
                  <a:pt x="336803" y="38100"/>
                </a:lnTo>
                <a:lnTo>
                  <a:pt x="337565" y="35813"/>
                </a:lnTo>
                <a:lnTo>
                  <a:pt x="336803" y="34289"/>
                </a:lnTo>
                <a:lnTo>
                  <a:pt x="334517" y="32765"/>
                </a:lnTo>
                <a:close/>
              </a:path>
              <a:path w="1009650" h="71754">
                <a:moveTo>
                  <a:pt x="376427" y="32765"/>
                </a:moveTo>
                <a:lnTo>
                  <a:pt x="358901" y="32765"/>
                </a:lnTo>
                <a:lnTo>
                  <a:pt x="356615" y="34289"/>
                </a:lnTo>
                <a:lnTo>
                  <a:pt x="355853" y="35813"/>
                </a:lnTo>
                <a:lnTo>
                  <a:pt x="356615" y="38100"/>
                </a:lnTo>
                <a:lnTo>
                  <a:pt x="358901" y="38862"/>
                </a:lnTo>
                <a:lnTo>
                  <a:pt x="376427" y="38862"/>
                </a:lnTo>
                <a:lnTo>
                  <a:pt x="378713" y="38100"/>
                </a:lnTo>
                <a:lnTo>
                  <a:pt x="379475" y="35813"/>
                </a:lnTo>
                <a:lnTo>
                  <a:pt x="378713" y="34289"/>
                </a:lnTo>
                <a:lnTo>
                  <a:pt x="376427" y="32765"/>
                </a:lnTo>
                <a:close/>
              </a:path>
              <a:path w="1009650" h="71754">
                <a:moveTo>
                  <a:pt x="418338" y="32765"/>
                </a:moveTo>
                <a:lnTo>
                  <a:pt x="400812" y="32765"/>
                </a:lnTo>
                <a:lnTo>
                  <a:pt x="398525" y="34289"/>
                </a:lnTo>
                <a:lnTo>
                  <a:pt x="397763" y="35813"/>
                </a:lnTo>
                <a:lnTo>
                  <a:pt x="398525" y="38100"/>
                </a:lnTo>
                <a:lnTo>
                  <a:pt x="400812" y="38862"/>
                </a:lnTo>
                <a:lnTo>
                  <a:pt x="418338" y="38862"/>
                </a:lnTo>
                <a:lnTo>
                  <a:pt x="420624" y="38100"/>
                </a:lnTo>
                <a:lnTo>
                  <a:pt x="421386" y="35813"/>
                </a:lnTo>
                <a:lnTo>
                  <a:pt x="420624" y="34289"/>
                </a:lnTo>
                <a:lnTo>
                  <a:pt x="418338" y="32765"/>
                </a:lnTo>
                <a:close/>
              </a:path>
              <a:path w="1009650" h="71754">
                <a:moveTo>
                  <a:pt x="460248" y="32765"/>
                </a:moveTo>
                <a:lnTo>
                  <a:pt x="441960" y="32765"/>
                </a:lnTo>
                <a:lnTo>
                  <a:pt x="438912" y="35813"/>
                </a:lnTo>
                <a:lnTo>
                  <a:pt x="440436" y="38100"/>
                </a:lnTo>
                <a:lnTo>
                  <a:pt x="441960" y="38862"/>
                </a:lnTo>
                <a:lnTo>
                  <a:pt x="460248" y="38862"/>
                </a:lnTo>
                <a:lnTo>
                  <a:pt x="462533" y="38100"/>
                </a:lnTo>
                <a:lnTo>
                  <a:pt x="463295" y="35813"/>
                </a:lnTo>
                <a:lnTo>
                  <a:pt x="462533" y="34289"/>
                </a:lnTo>
                <a:lnTo>
                  <a:pt x="460248" y="32765"/>
                </a:lnTo>
                <a:close/>
              </a:path>
              <a:path w="1009650" h="71754">
                <a:moveTo>
                  <a:pt x="502157" y="32765"/>
                </a:moveTo>
                <a:lnTo>
                  <a:pt x="483869" y="32765"/>
                </a:lnTo>
                <a:lnTo>
                  <a:pt x="480822" y="35813"/>
                </a:lnTo>
                <a:lnTo>
                  <a:pt x="482345" y="38100"/>
                </a:lnTo>
                <a:lnTo>
                  <a:pt x="483869" y="38862"/>
                </a:lnTo>
                <a:lnTo>
                  <a:pt x="502157" y="38862"/>
                </a:lnTo>
                <a:lnTo>
                  <a:pt x="504443" y="38100"/>
                </a:lnTo>
                <a:lnTo>
                  <a:pt x="505205" y="35813"/>
                </a:lnTo>
                <a:lnTo>
                  <a:pt x="504443" y="34289"/>
                </a:lnTo>
                <a:lnTo>
                  <a:pt x="502157" y="32765"/>
                </a:lnTo>
                <a:close/>
              </a:path>
              <a:path w="1009650" h="71754">
                <a:moveTo>
                  <a:pt x="544067" y="32765"/>
                </a:moveTo>
                <a:lnTo>
                  <a:pt x="525779" y="32765"/>
                </a:lnTo>
                <a:lnTo>
                  <a:pt x="523493" y="34289"/>
                </a:lnTo>
                <a:lnTo>
                  <a:pt x="522731" y="35813"/>
                </a:lnTo>
                <a:lnTo>
                  <a:pt x="523493" y="38100"/>
                </a:lnTo>
                <a:lnTo>
                  <a:pt x="525779" y="38862"/>
                </a:lnTo>
                <a:lnTo>
                  <a:pt x="544067" y="38862"/>
                </a:lnTo>
                <a:lnTo>
                  <a:pt x="545591" y="38100"/>
                </a:lnTo>
                <a:lnTo>
                  <a:pt x="547115" y="35813"/>
                </a:lnTo>
                <a:lnTo>
                  <a:pt x="544067" y="32765"/>
                </a:lnTo>
                <a:close/>
              </a:path>
              <a:path w="1009650" h="71754">
                <a:moveTo>
                  <a:pt x="585977" y="32765"/>
                </a:moveTo>
                <a:lnTo>
                  <a:pt x="567689" y="32765"/>
                </a:lnTo>
                <a:lnTo>
                  <a:pt x="565403" y="34289"/>
                </a:lnTo>
                <a:lnTo>
                  <a:pt x="564641" y="35813"/>
                </a:lnTo>
                <a:lnTo>
                  <a:pt x="565403" y="38100"/>
                </a:lnTo>
                <a:lnTo>
                  <a:pt x="567689" y="38862"/>
                </a:lnTo>
                <a:lnTo>
                  <a:pt x="585977" y="38862"/>
                </a:lnTo>
                <a:lnTo>
                  <a:pt x="587501" y="38100"/>
                </a:lnTo>
                <a:lnTo>
                  <a:pt x="588263" y="35813"/>
                </a:lnTo>
                <a:lnTo>
                  <a:pt x="587501" y="34289"/>
                </a:lnTo>
                <a:lnTo>
                  <a:pt x="585977" y="32765"/>
                </a:lnTo>
                <a:close/>
              </a:path>
              <a:path w="1009650" h="71754">
                <a:moveTo>
                  <a:pt x="627126" y="32765"/>
                </a:moveTo>
                <a:lnTo>
                  <a:pt x="609600" y="32765"/>
                </a:lnTo>
                <a:lnTo>
                  <a:pt x="607313" y="34289"/>
                </a:lnTo>
                <a:lnTo>
                  <a:pt x="606551" y="35813"/>
                </a:lnTo>
                <a:lnTo>
                  <a:pt x="607313" y="38100"/>
                </a:lnTo>
                <a:lnTo>
                  <a:pt x="609600" y="38862"/>
                </a:lnTo>
                <a:lnTo>
                  <a:pt x="627126" y="38862"/>
                </a:lnTo>
                <a:lnTo>
                  <a:pt x="629412" y="38100"/>
                </a:lnTo>
                <a:lnTo>
                  <a:pt x="630174" y="35813"/>
                </a:lnTo>
                <a:lnTo>
                  <a:pt x="629412" y="34289"/>
                </a:lnTo>
                <a:lnTo>
                  <a:pt x="627126" y="32765"/>
                </a:lnTo>
                <a:close/>
              </a:path>
              <a:path w="1009650" h="71754">
                <a:moveTo>
                  <a:pt x="669036" y="32765"/>
                </a:moveTo>
                <a:lnTo>
                  <a:pt x="651510" y="32765"/>
                </a:lnTo>
                <a:lnTo>
                  <a:pt x="649224" y="34289"/>
                </a:lnTo>
                <a:lnTo>
                  <a:pt x="648462" y="35813"/>
                </a:lnTo>
                <a:lnTo>
                  <a:pt x="649224" y="38100"/>
                </a:lnTo>
                <a:lnTo>
                  <a:pt x="651510" y="38862"/>
                </a:lnTo>
                <a:lnTo>
                  <a:pt x="669036" y="38862"/>
                </a:lnTo>
                <a:lnTo>
                  <a:pt x="671322" y="38100"/>
                </a:lnTo>
                <a:lnTo>
                  <a:pt x="672083" y="35813"/>
                </a:lnTo>
                <a:lnTo>
                  <a:pt x="671322" y="34289"/>
                </a:lnTo>
                <a:lnTo>
                  <a:pt x="669036" y="32765"/>
                </a:lnTo>
                <a:close/>
              </a:path>
              <a:path w="1009650" h="71754">
                <a:moveTo>
                  <a:pt x="710945" y="32765"/>
                </a:moveTo>
                <a:lnTo>
                  <a:pt x="693419" y="32765"/>
                </a:lnTo>
                <a:lnTo>
                  <a:pt x="691133" y="34289"/>
                </a:lnTo>
                <a:lnTo>
                  <a:pt x="690372" y="35813"/>
                </a:lnTo>
                <a:lnTo>
                  <a:pt x="691133" y="38100"/>
                </a:lnTo>
                <a:lnTo>
                  <a:pt x="693419" y="38862"/>
                </a:lnTo>
                <a:lnTo>
                  <a:pt x="710945" y="38862"/>
                </a:lnTo>
                <a:lnTo>
                  <a:pt x="713231" y="38100"/>
                </a:lnTo>
                <a:lnTo>
                  <a:pt x="713993" y="35813"/>
                </a:lnTo>
                <a:lnTo>
                  <a:pt x="713231" y="34289"/>
                </a:lnTo>
                <a:lnTo>
                  <a:pt x="710945" y="32765"/>
                </a:lnTo>
                <a:close/>
              </a:path>
              <a:path w="1009650" h="71754">
                <a:moveTo>
                  <a:pt x="752855" y="32765"/>
                </a:moveTo>
                <a:lnTo>
                  <a:pt x="735329" y="32765"/>
                </a:lnTo>
                <a:lnTo>
                  <a:pt x="733043" y="34289"/>
                </a:lnTo>
                <a:lnTo>
                  <a:pt x="732281" y="35813"/>
                </a:lnTo>
                <a:lnTo>
                  <a:pt x="733043" y="38100"/>
                </a:lnTo>
                <a:lnTo>
                  <a:pt x="735329" y="38862"/>
                </a:lnTo>
                <a:lnTo>
                  <a:pt x="752855" y="38862"/>
                </a:lnTo>
                <a:lnTo>
                  <a:pt x="755141" y="38100"/>
                </a:lnTo>
                <a:lnTo>
                  <a:pt x="755903" y="35813"/>
                </a:lnTo>
                <a:lnTo>
                  <a:pt x="755141" y="34289"/>
                </a:lnTo>
                <a:lnTo>
                  <a:pt x="752855" y="32765"/>
                </a:lnTo>
                <a:close/>
              </a:path>
              <a:path w="1009650" h="71754">
                <a:moveTo>
                  <a:pt x="794765" y="32765"/>
                </a:moveTo>
                <a:lnTo>
                  <a:pt x="776477" y="32765"/>
                </a:lnTo>
                <a:lnTo>
                  <a:pt x="774953" y="34289"/>
                </a:lnTo>
                <a:lnTo>
                  <a:pt x="774191" y="35813"/>
                </a:lnTo>
                <a:lnTo>
                  <a:pt x="774953" y="38100"/>
                </a:lnTo>
                <a:lnTo>
                  <a:pt x="776477" y="38862"/>
                </a:lnTo>
                <a:lnTo>
                  <a:pt x="794765" y="38862"/>
                </a:lnTo>
                <a:lnTo>
                  <a:pt x="797051" y="38100"/>
                </a:lnTo>
                <a:lnTo>
                  <a:pt x="797813" y="35813"/>
                </a:lnTo>
                <a:lnTo>
                  <a:pt x="797051" y="34289"/>
                </a:lnTo>
                <a:lnTo>
                  <a:pt x="794765" y="32765"/>
                </a:lnTo>
                <a:close/>
              </a:path>
              <a:path w="1009650" h="71754">
                <a:moveTo>
                  <a:pt x="836676" y="32765"/>
                </a:moveTo>
                <a:lnTo>
                  <a:pt x="818388" y="32765"/>
                </a:lnTo>
                <a:lnTo>
                  <a:pt x="815339" y="35813"/>
                </a:lnTo>
                <a:lnTo>
                  <a:pt x="816863" y="38100"/>
                </a:lnTo>
                <a:lnTo>
                  <a:pt x="818388" y="38862"/>
                </a:lnTo>
                <a:lnTo>
                  <a:pt x="836676" y="38862"/>
                </a:lnTo>
                <a:lnTo>
                  <a:pt x="838962" y="38100"/>
                </a:lnTo>
                <a:lnTo>
                  <a:pt x="839724" y="35813"/>
                </a:lnTo>
                <a:lnTo>
                  <a:pt x="838962" y="34289"/>
                </a:lnTo>
                <a:lnTo>
                  <a:pt x="836676" y="32765"/>
                </a:lnTo>
                <a:close/>
              </a:path>
              <a:path w="1009650" h="71754">
                <a:moveTo>
                  <a:pt x="878586" y="32765"/>
                </a:moveTo>
                <a:lnTo>
                  <a:pt x="860298" y="32765"/>
                </a:lnTo>
                <a:lnTo>
                  <a:pt x="857250" y="35813"/>
                </a:lnTo>
                <a:lnTo>
                  <a:pt x="858774" y="38100"/>
                </a:lnTo>
                <a:lnTo>
                  <a:pt x="860298" y="38862"/>
                </a:lnTo>
                <a:lnTo>
                  <a:pt x="878586" y="38862"/>
                </a:lnTo>
                <a:lnTo>
                  <a:pt x="880110" y="38100"/>
                </a:lnTo>
                <a:lnTo>
                  <a:pt x="881633" y="35813"/>
                </a:lnTo>
                <a:lnTo>
                  <a:pt x="878586" y="32765"/>
                </a:lnTo>
                <a:close/>
              </a:path>
              <a:path w="1009650" h="71754">
                <a:moveTo>
                  <a:pt x="920495" y="32765"/>
                </a:moveTo>
                <a:lnTo>
                  <a:pt x="902207" y="32765"/>
                </a:lnTo>
                <a:lnTo>
                  <a:pt x="899922" y="34289"/>
                </a:lnTo>
                <a:lnTo>
                  <a:pt x="899160" y="35813"/>
                </a:lnTo>
                <a:lnTo>
                  <a:pt x="899922" y="38100"/>
                </a:lnTo>
                <a:lnTo>
                  <a:pt x="902207" y="38862"/>
                </a:lnTo>
                <a:lnTo>
                  <a:pt x="920495" y="38862"/>
                </a:lnTo>
                <a:lnTo>
                  <a:pt x="922019" y="38100"/>
                </a:lnTo>
                <a:lnTo>
                  <a:pt x="923543" y="35813"/>
                </a:lnTo>
                <a:lnTo>
                  <a:pt x="920495" y="32765"/>
                </a:lnTo>
                <a:close/>
              </a:path>
              <a:path w="1009650" h="71754">
                <a:moveTo>
                  <a:pt x="938022" y="0"/>
                </a:moveTo>
                <a:lnTo>
                  <a:pt x="961643" y="35813"/>
                </a:lnTo>
                <a:lnTo>
                  <a:pt x="938022" y="71627"/>
                </a:lnTo>
                <a:lnTo>
                  <a:pt x="1003553" y="38862"/>
                </a:lnTo>
                <a:lnTo>
                  <a:pt x="961643" y="38862"/>
                </a:lnTo>
                <a:lnTo>
                  <a:pt x="963929" y="38100"/>
                </a:lnTo>
                <a:lnTo>
                  <a:pt x="964691" y="35813"/>
                </a:lnTo>
                <a:lnTo>
                  <a:pt x="963929" y="34289"/>
                </a:lnTo>
                <a:lnTo>
                  <a:pt x="961643" y="32765"/>
                </a:lnTo>
                <a:lnTo>
                  <a:pt x="1003553" y="32765"/>
                </a:lnTo>
                <a:lnTo>
                  <a:pt x="938022" y="0"/>
                </a:lnTo>
                <a:close/>
              </a:path>
              <a:path w="1009650" h="71754">
                <a:moveTo>
                  <a:pt x="959633" y="32765"/>
                </a:moveTo>
                <a:lnTo>
                  <a:pt x="944117" y="32765"/>
                </a:lnTo>
                <a:lnTo>
                  <a:pt x="941831" y="34289"/>
                </a:lnTo>
                <a:lnTo>
                  <a:pt x="941069" y="35813"/>
                </a:lnTo>
                <a:lnTo>
                  <a:pt x="941831" y="38100"/>
                </a:lnTo>
                <a:lnTo>
                  <a:pt x="944117" y="38862"/>
                </a:lnTo>
                <a:lnTo>
                  <a:pt x="959633" y="38862"/>
                </a:lnTo>
                <a:lnTo>
                  <a:pt x="961643" y="35813"/>
                </a:lnTo>
                <a:lnTo>
                  <a:pt x="959633" y="32765"/>
                </a:lnTo>
                <a:close/>
              </a:path>
              <a:path w="1009650" h="71754">
                <a:moveTo>
                  <a:pt x="1003553" y="32765"/>
                </a:moveTo>
                <a:lnTo>
                  <a:pt x="961643" y="32765"/>
                </a:lnTo>
                <a:lnTo>
                  <a:pt x="963929" y="34289"/>
                </a:lnTo>
                <a:lnTo>
                  <a:pt x="964691" y="35813"/>
                </a:lnTo>
                <a:lnTo>
                  <a:pt x="963929" y="38100"/>
                </a:lnTo>
                <a:lnTo>
                  <a:pt x="961643" y="38862"/>
                </a:lnTo>
                <a:lnTo>
                  <a:pt x="1003553" y="38862"/>
                </a:lnTo>
                <a:lnTo>
                  <a:pt x="1009650" y="35813"/>
                </a:lnTo>
                <a:lnTo>
                  <a:pt x="1003553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2450676" y="6882448"/>
            <a:ext cx="2707128" cy="69762"/>
          </a:xfrm>
          <a:custGeom>
            <a:avLst/>
            <a:gdLst/>
            <a:ahLst/>
            <a:cxnLst/>
            <a:rect l="l" t="t" r="r" b="b"/>
            <a:pathLst>
              <a:path w="2784475" h="71754">
                <a:moveTo>
                  <a:pt x="24384" y="11429"/>
                </a:moveTo>
                <a:lnTo>
                  <a:pt x="0" y="35813"/>
                </a:lnTo>
                <a:lnTo>
                  <a:pt x="24384" y="59436"/>
                </a:lnTo>
                <a:lnTo>
                  <a:pt x="43433" y="40386"/>
                </a:lnTo>
                <a:lnTo>
                  <a:pt x="24384" y="40386"/>
                </a:lnTo>
                <a:lnTo>
                  <a:pt x="21336" y="38862"/>
                </a:lnTo>
                <a:lnTo>
                  <a:pt x="19812" y="35813"/>
                </a:lnTo>
                <a:lnTo>
                  <a:pt x="21336" y="32003"/>
                </a:lnTo>
                <a:lnTo>
                  <a:pt x="24384" y="31241"/>
                </a:lnTo>
                <a:lnTo>
                  <a:pt x="43576" y="31241"/>
                </a:lnTo>
                <a:lnTo>
                  <a:pt x="24384" y="11429"/>
                </a:lnTo>
                <a:close/>
              </a:path>
              <a:path w="2784475" h="71754">
                <a:moveTo>
                  <a:pt x="43576" y="31241"/>
                </a:moveTo>
                <a:lnTo>
                  <a:pt x="24384" y="31241"/>
                </a:lnTo>
                <a:lnTo>
                  <a:pt x="21336" y="32003"/>
                </a:lnTo>
                <a:lnTo>
                  <a:pt x="19812" y="35813"/>
                </a:lnTo>
                <a:lnTo>
                  <a:pt x="21336" y="38862"/>
                </a:lnTo>
                <a:lnTo>
                  <a:pt x="24384" y="40386"/>
                </a:lnTo>
                <a:lnTo>
                  <a:pt x="43433" y="40386"/>
                </a:lnTo>
                <a:lnTo>
                  <a:pt x="48006" y="35813"/>
                </a:lnTo>
                <a:lnTo>
                  <a:pt x="43576" y="31241"/>
                </a:lnTo>
                <a:close/>
              </a:path>
              <a:path w="2784475" h="71754">
                <a:moveTo>
                  <a:pt x="51054" y="31241"/>
                </a:moveTo>
                <a:lnTo>
                  <a:pt x="43576" y="31241"/>
                </a:lnTo>
                <a:lnTo>
                  <a:pt x="48006" y="35813"/>
                </a:lnTo>
                <a:lnTo>
                  <a:pt x="43433" y="40386"/>
                </a:lnTo>
                <a:lnTo>
                  <a:pt x="51054" y="40386"/>
                </a:lnTo>
                <a:lnTo>
                  <a:pt x="54102" y="38862"/>
                </a:lnTo>
                <a:lnTo>
                  <a:pt x="55626" y="35813"/>
                </a:lnTo>
                <a:lnTo>
                  <a:pt x="54102" y="32003"/>
                </a:lnTo>
                <a:lnTo>
                  <a:pt x="51054" y="31241"/>
                </a:lnTo>
                <a:close/>
              </a:path>
              <a:path w="2784475" h="71754">
                <a:moveTo>
                  <a:pt x="113537" y="31241"/>
                </a:moveTo>
                <a:lnTo>
                  <a:pt x="86868" y="31241"/>
                </a:lnTo>
                <a:lnTo>
                  <a:pt x="83820" y="32003"/>
                </a:lnTo>
                <a:lnTo>
                  <a:pt x="82296" y="35813"/>
                </a:lnTo>
                <a:lnTo>
                  <a:pt x="83820" y="38862"/>
                </a:lnTo>
                <a:lnTo>
                  <a:pt x="86868" y="40386"/>
                </a:lnTo>
                <a:lnTo>
                  <a:pt x="113537" y="40386"/>
                </a:lnTo>
                <a:lnTo>
                  <a:pt x="116586" y="38862"/>
                </a:lnTo>
                <a:lnTo>
                  <a:pt x="118110" y="35813"/>
                </a:lnTo>
                <a:lnTo>
                  <a:pt x="116586" y="32003"/>
                </a:lnTo>
                <a:lnTo>
                  <a:pt x="113537" y="31241"/>
                </a:lnTo>
                <a:close/>
              </a:path>
              <a:path w="2784475" h="71754">
                <a:moveTo>
                  <a:pt x="176784" y="31241"/>
                </a:moveTo>
                <a:lnTo>
                  <a:pt x="149352" y="31241"/>
                </a:lnTo>
                <a:lnTo>
                  <a:pt x="146304" y="32003"/>
                </a:lnTo>
                <a:lnTo>
                  <a:pt x="144780" y="35813"/>
                </a:lnTo>
                <a:lnTo>
                  <a:pt x="146304" y="38862"/>
                </a:lnTo>
                <a:lnTo>
                  <a:pt x="149352" y="40386"/>
                </a:lnTo>
                <a:lnTo>
                  <a:pt x="176784" y="40386"/>
                </a:lnTo>
                <a:lnTo>
                  <a:pt x="179831" y="38862"/>
                </a:lnTo>
                <a:lnTo>
                  <a:pt x="180594" y="35813"/>
                </a:lnTo>
                <a:lnTo>
                  <a:pt x="179831" y="32003"/>
                </a:lnTo>
                <a:lnTo>
                  <a:pt x="176784" y="31241"/>
                </a:lnTo>
                <a:close/>
              </a:path>
              <a:path w="2784475" h="71754">
                <a:moveTo>
                  <a:pt x="239268" y="31241"/>
                </a:moveTo>
                <a:lnTo>
                  <a:pt x="212598" y="31241"/>
                </a:lnTo>
                <a:lnTo>
                  <a:pt x="208787" y="32003"/>
                </a:lnTo>
                <a:lnTo>
                  <a:pt x="208026" y="35813"/>
                </a:lnTo>
                <a:lnTo>
                  <a:pt x="208787" y="38862"/>
                </a:lnTo>
                <a:lnTo>
                  <a:pt x="212598" y="40386"/>
                </a:lnTo>
                <a:lnTo>
                  <a:pt x="239268" y="40386"/>
                </a:lnTo>
                <a:lnTo>
                  <a:pt x="242316" y="38862"/>
                </a:lnTo>
                <a:lnTo>
                  <a:pt x="243840" y="35813"/>
                </a:lnTo>
                <a:lnTo>
                  <a:pt x="242316" y="32003"/>
                </a:lnTo>
                <a:lnTo>
                  <a:pt x="239268" y="31241"/>
                </a:lnTo>
                <a:close/>
              </a:path>
              <a:path w="2784475" h="71754">
                <a:moveTo>
                  <a:pt x="301752" y="31241"/>
                </a:moveTo>
                <a:lnTo>
                  <a:pt x="275081" y="31241"/>
                </a:lnTo>
                <a:lnTo>
                  <a:pt x="272034" y="32003"/>
                </a:lnTo>
                <a:lnTo>
                  <a:pt x="270510" y="35813"/>
                </a:lnTo>
                <a:lnTo>
                  <a:pt x="272034" y="38862"/>
                </a:lnTo>
                <a:lnTo>
                  <a:pt x="275081" y="40386"/>
                </a:lnTo>
                <a:lnTo>
                  <a:pt x="301752" y="40386"/>
                </a:lnTo>
                <a:lnTo>
                  <a:pt x="304800" y="38862"/>
                </a:lnTo>
                <a:lnTo>
                  <a:pt x="306324" y="35813"/>
                </a:lnTo>
                <a:lnTo>
                  <a:pt x="304800" y="32003"/>
                </a:lnTo>
                <a:lnTo>
                  <a:pt x="301752" y="31241"/>
                </a:lnTo>
                <a:close/>
              </a:path>
              <a:path w="2784475" h="71754">
                <a:moveTo>
                  <a:pt x="364998" y="31241"/>
                </a:moveTo>
                <a:lnTo>
                  <a:pt x="337566" y="31241"/>
                </a:lnTo>
                <a:lnTo>
                  <a:pt x="334518" y="32003"/>
                </a:lnTo>
                <a:lnTo>
                  <a:pt x="332994" y="35813"/>
                </a:lnTo>
                <a:lnTo>
                  <a:pt x="334518" y="38862"/>
                </a:lnTo>
                <a:lnTo>
                  <a:pt x="337566" y="40386"/>
                </a:lnTo>
                <a:lnTo>
                  <a:pt x="364998" y="40386"/>
                </a:lnTo>
                <a:lnTo>
                  <a:pt x="368046" y="38862"/>
                </a:lnTo>
                <a:lnTo>
                  <a:pt x="368808" y="35813"/>
                </a:lnTo>
                <a:lnTo>
                  <a:pt x="368046" y="32003"/>
                </a:lnTo>
                <a:lnTo>
                  <a:pt x="364998" y="31241"/>
                </a:lnTo>
                <a:close/>
              </a:path>
              <a:path w="2784475" h="71754">
                <a:moveTo>
                  <a:pt x="427481" y="31241"/>
                </a:moveTo>
                <a:lnTo>
                  <a:pt x="400812" y="31241"/>
                </a:lnTo>
                <a:lnTo>
                  <a:pt x="397002" y="32003"/>
                </a:lnTo>
                <a:lnTo>
                  <a:pt x="396240" y="35813"/>
                </a:lnTo>
                <a:lnTo>
                  <a:pt x="397002" y="38862"/>
                </a:lnTo>
                <a:lnTo>
                  <a:pt x="400812" y="40386"/>
                </a:lnTo>
                <a:lnTo>
                  <a:pt x="427481" y="40386"/>
                </a:lnTo>
                <a:lnTo>
                  <a:pt x="430530" y="38862"/>
                </a:lnTo>
                <a:lnTo>
                  <a:pt x="432054" y="35813"/>
                </a:lnTo>
                <a:lnTo>
                  <a:pt x="430530" y="32003"/>
                </a:lnTo>
                <a:lnTo>
                  <a:pt x="427481" y="31241"/>
                </a:lnTo>
                <a:close/>
              </a:path>
              <a:path w="2784475" h="71754">
                <a:moveTo>
                  <a:pt x="489966" y="31241"/>
                </a:moveTo>
                <a:lnTo>
                  <a:pt x="463296" y="31241"/>
                </a:lnTo>
                <a:lnTo>
                  <a:pt x="460248" y="32003"/>
                </a:lnTo>
                <a:lnTo>
                  <a:pt x="458724" y="35813"/>
                </a:lnTo>
                <a:lnTo>
                  <a:pt x="460248" y="38862"/>
                </a:lnTo>
                <a:lnTo>
                  <a:pt x="463296" y="40386"/>
                </a:lnTo>
                <a:lnTo>
                  <a:pt x="489966" y="40386"/>
                </a:lnTo>
                <a:lnTo>
                  <a:pt x="493014" y="38862"/>
                </a:lnTo>
                <a:lnTo>
                  <a:pt x="494538" y="35813"/>
                </a:lnTo>
                <a:lnTo>
                  <a:pt x="493014" y="32003"/>
                </a:lnTo>
                <a:lnTo>
                  <a:pt x="489966" y="31241"/>
                </a:lnTo>
                <a:close/>
              </a:path>
              <a:path w="2784475" h="71754">
                <a:moveTo>
                  <a:pt x="552450" y="31241"/>
                </a:moveTo>
                <a:lnTo>
                  <a:pt x="525780" y="31241"/>
                </a:lnTo>
                <a:lnTo>
                  <a:pt x="522731" y="32003"/>
                </a:lnTo>
                <a:lnTo>
                  <a:pt x="521208" y="35813"/>
                </a:lnTo>
                <a:lnTo>
                  <a:pt x="522731" y="38862"/>
                </a:lnTo>
                <a:lnTo>
                  <a:pt x="525780" y="40386"/>
                </a:lnTo>
                <a:lnTo>
                  <a:pt x="552450" y="40386"/>
                </a:lnTo>
                <a:lnTo>
                  <a:pt x="556260" y="38862"/>
                </a:lnTo>
                <a:lnTo>
                  <a:pt x="557022" y="35813"/>
                </a:lnTo>
                <a:lnTo>
                  <a:pt x="556260" y="32003"/>
                </a:lnTo>
                <a:lnTo>
                  <a:pt x="552450" y="31241"/>
                </a:lnTo>
                <a:close/>
              </a:path>
              <a:path w="2784475" h="71754">
                <a:moveTo>
                  <a:pt x="615696" y="31241"/>
                </a:moveTo>
                <a:lnTo>
                  <a:pt x="589026" y="31241"/>
                </a:lnTo>
                <a:lnTo>
                  <a:pt x="585216" y="32003"/>
                </a:lnTo>
                <a:lnTo>
                  <a:pt x="584454" y="35813"/>
                </a:lnTo>
                <a:lnTo>
                  <a:pt x="585216" y="38862"/>
                </a:lnTo>
                <a:lnTo>
                  <a:pt x="589026" y="40386"/>
                </a:lnTo>
                <a:lnTo>
                  <a:pt x="615696" y="40386"/>
                </a:lnTo>
                <a:lnTo>
                  <a:pt x="618744" y="38862"/>
                </a:lnTo>
                <a:lnTo>
                  <a:pt x="620268" y="35813"/>
                </a:lnTo>
                <a:lnTo>
                  <a:pt x="618744" y="32003"/>
                </a:lnTo>
                <a:lnTo>
                  <a:pt x="615696" y="31241"/>
                </a:lnTo>
                <a:close/>
              </a:path>
              <a:path w="2784475" h="71754">
                <a:moveTo>
                  <a:pt x="678180" y="31241"/>
                </a:moveTo>
                <a:lnTo>
                  <a:pt x="651510" y="31241"/>
                </a:lnTo>
                <a:lnTo>
                  <a:pt x="648462" y="32003"/>
                </a:lnTo>
                <a:lnTo>
                  <a:pt x="646938" y="35813"/>
                </a:lnTo>
                <a:lnTo>
                  <a:pt x="648462" y="38862"/>
                </a:lnTo>
                <a:lnTo>
                  <a:pt x="651510" y="40386"/>
                </a:lnTo>
                <a:lnTo>
                  <a:pt x="678180" y="40386"/>
                </a:lnTo>
                <a:lnTo>
                  <a:pt x="681228" y="38862"/>
                </a:lnTo>
                <a:lnTo>
                  <a:pt x="682752" y="35813"/>
                </a:lnTo>
                <a:lnTo>
                  <a:pt x="681228" y="32003"/>
                </a:lnTo>
                <a:lnTo>
                  <a:pt x="678180" y="31241"/>
                </a:lnTo>
                <a:close/>
              </a:path>
              <a:path w="2784475" h="71754">
                <a:moveTo>
                  <a:pt x="740664" y="31241"/>
                </a:moveTo>
                <a:lnTo>
                  <a:pt x="713994" y="31241"/>
                </a:lnTo>
                <a:lnTo>
                  <a:pt x="710946" y="32003"/>
                </a:lnTo>
                <a:lnTo>
                  <a:pt x="709422" y="35813"/>
                </a:lnTo>
                <a:lnTo>
                  <a:pt x="710946" y="38862"/>
                </a:lnTo>
                <a:lnTo>
                  <a:pt x="713994" y="40386"/>
                </a:lnTo>
                <a:lnTo>
                  <a:pt x="740664" y="40386"/>
                </a:lnTo>
                <a:lnTo>
                  <a:pt x="744474" y="38862"/>
                </a:lnTo>
                <a:lnTo>
                  <a:pt x="745236" y="35813"/>
                </a:lnTo>
                <a:lnTo>
                  <a:pt x="744474" y="32003"/>
                </a:lnTo>
                <a:lnTo>
                  <a:pt x="740664" y="31241"/>
                </a:lnTo>
                <a:close/>
              </a:path>
              <a:path w="2784475" h="71754">
                <a:moveTo>
                  <a:pt x="803909" y="31241"/>
                </a:moveTo>
                <a:lnTo>
                  <a:pt x="776478" y="31241"/>
                </a:lnTo>
                <a:lnTo>
                  <a:pt x="773430" y="32003"/>
                </a:lnTo>
                <a:lnTo>
                  <a:pt x="772668" y="35813"/>
                </a:lnTo>
                <a:lnTo>
                  <a:pt x="773430" y="38862"/>
                </a:lnTo>
                <a:lnTo>
                  <a:pt x="776478" y="40386"/>
                </a:lnTo>
                <a:lnTo>
                  <a:pt x="803909" y="40386"/>
                </a:lnTo>
                <a:lnTo>
                  <a:pt x="806957" y="38862"/>
                </a:lnTo>
                <a:lnTo>
                  <a:pt x="808482" y="35813"/>
                </a:lnTo>
                <a:lnTo>
                  <a:pt x="806957" y="32003"/>
                </a:lnTo>
                <a:lnTo>
                  <a:pt x="803909" y="31241"/>
                </a:lnTo>
                <a:close/>
              </a:path>
              <a:path w="2784475" h="71754">
                <a:moveTo>
                  <a:pt x="866394" y="31241"/>
                </a:moveTo>
                <a:lnTo>
                  <a:pt x="839724" y="31241"/>
                </a:lnTo>
                <a:lnTo>
                  <a:pt x="836676" y="32003"/>
                </a:lnTo>
                <a:lnTo>
                  <a:pt x="835152" y="35813"/>
                </a:lnTo>
                <a:lnTo>
                  <a:pt x="836676" y="38862"/>
                </a:lnTo>
                <a:lnTo>
                  <a:pt x="839724" y="40386"/>
                </a:lnTo>
                <a:lnTo>
                  <a:pt x="866394" y="40386"/>
                </a:lnTo>
                <a:lnTo>
                  <a:pt x="869442" y="38862"/>
                </a:lnTo>
                <a:lnTo>
                  <a:pt x="870966" y="35813"/>
                </a:lnTo>
                <a:lnTo>
                  <a:pt x="869442" y="32003"/>
                </a:lnTo>
                <a:lnTo>
                  <a:pt x="866394" y="31241"/>
                </a:lnTo>
                <a:close/>
              </a:path>
              <a:path w="2784475" h="71754">
                <a:moveTo>
                  <a:pt x="928878" y="31241"/>
                </a:moveTo>
                <a:lnTo>
                  <a:pt x="902207" y="31241"/>
                </a:lnTo>
                <a:lnTo>
                  <a:pt x="899159" y="32003"/>
                </a:lnTo>
                <a:lnTo>
                  <a:pt x="897636" y="35813"/>
                </a:lnTo>
                <a:lnTo>
                  <a:pt x="899159" y="38862"/>
                </a:lnTo>
                <a:lnTo>
                  <a:pt x="902207" y="40386"/>
                </a:lnTo>
                <a:lnTo>
                  <a:pt x="928878" y="40386"/>
                </a:lnTo>
                <a:lnTo>
                  <a:pt x="932688" y="38862"/>
                </a:lnTo>
                <a:lnTo>
                  <a:pt x="933450" y="35813"/>
                </a:lnTo>
                <a:lnTo>
                  <a:pt x="932688" y="32003"/>
                </a:lnTo>
                <a:lnTo>
                  <a:pt x="928878" y="31241"/>
                </a:lnTo>
                <a:close/>
              </a:path>
              <a:path w="2784475" h="71754">
                <a:moveTo>
                  <a:pt x="992124" y="31241"/>
                </a:moveTo>
                <a:lnTo>
                  <a:pt x="964692" y="31241"/>
                </a:lnTo>
                <a:lnTo>
                  <a:pt x="961644" y="32003"/>
                </a:lnTo>
                <a:lnTo>
                  <a:pt x="960882" y="35813"/>
                </a:lnTo>
                <a:lnTo>
                  <a:pt x="961644" y="38862"/>
                </a:lnTo>
                <a:lnTo>
                  <a:pt x="964692" y="40386"/>
                </a:lnTo>
                <a:lnTo>
                  <a:pt x="992124" y="40386"/>
                </a:lnTo>
                <a:lnTo>
                  <a:pt x="995171" y="38862"/>
                </a:lnTo>
                <a:lnTo>
                  <a:pt x="996695" y="35813"/>
                </a:lnTo>
                <a:lnTo>
                  <a:pt x="995171" y="32003"/>
                </a:lnTo>
                <a:lnTo>
                  <a:pt x="992124" y="31241"/>
                </a:lnTo>
                <a:close/>
              </a:path>
              <a:path w="2784475" h="71754">
                <a:moveTo>
                  <a:pt x="1054608" y="31241"/>
                </a:moveTo>
                <a:lnTo>
                  <a:pt x="1027938" y="31241"/>
                </a:lnTo>
                <a:lnTo>
                  <a:pt x="1024890" y="32003"/>
                </a:lnTo>
                <a:lnTo>
                  <a:pt x="1023366" y="35813"/>
                </a:lnTo>
                <a:lnTo>
                  <a:pt x="1024890" y="38862"/>
                </a:lnTo>
                <a:lnTo>
                  <a:pt x="1027938" y="40386"/>
                </a:lnTo>
                <a:lnTo>
                  <a:pt x="1054608" y="40386"/>
                </a:lnTo>
                <a:lnTo>
                  <a:pt x="1057656" y="38862"/>
                </a:lnTo>
                <a:lnTo>
                  <a:pt x="1059180" y="35813"/>
                </a:lnTo>
                <a:lnTo>
                  <a:pt x="1057656" y="32003"/>
                </a:lnTo>
                <a:lnTo>
                  <a:pt x="1054608" y="31241"/>
                </a:lnTo>
                <a:close/>
              </a:path>
              <a:path w="2784475" h="71754">
                <a:moveTo>
                  <a:pt x="1117092" y="31241"/>
                </a:moveTo>
                <a:lnTo>
                  <a:pt x="1090421" y="31241"/>
                </a:lnTo>
                <a:lnTo>
                  <a:pt x="1087374" y="32003"/>
                </a:lnTo>
                <a:lnTo>
                  <a:pt x="1085850" y="35813"/>
                </a:lnTo>
                <a:lnTo>
                  <a:pt x="1087374" y="38862"/>
                </a:lnTo>
                <a:lnTo>
                  <a:pt x="1090421" y="40386"/>
                </a:lnTo>
                <a:lnTo>
                  <a:pt x="1117092" y="40386"/>
                </a:lnTo>
                <a:lnTo>
                  <a:pt x="1120140" y="38862"/>
                </a:lnTo>
                <a:lnTo>
                  <a:pt x="1121664" y="35813"/>
                </a:lnTo>
                <a:lnTo>
                  <a:pt x="1120140" y="32003"/>
                </a:lnTo>
                <a:lnTo>
                  <a:pt x="1117092" y="31241"/>
                </a:lnTo>
                <a:close/>
              </a:path>
              <a:path w="2784475" h="71754">
                <a:moveTo>
                  <a:pt x="1180338" y="31241"/>
                </a:moveTo>
                <a:lnTo>
                  <a:pt x="1152906" y="31241"/>
                </a:lnTo>
                <a:lnTo>
                  <a:pt x="1149858" y="32003"/>
                </a:lnTo>
                <a:lnTo>
                  <a:pt x="1149095" y="35813"/>
                </a:lnTo>
                <a:lnTo>
                  <a:pt x="1149858" y="38862"/>
                </a:lnTo>
                <a:lnTo>
                  <a:pt x="1152906" y="40386"/>
                </a:lnTo>
                <a:lnTo>
                  <a:pt x="1180338" y="40386"/>
                </a:lnTo>
                <a:lnTo>
                  <a:pt x="1183386" y="38862"/>
                </a:lnTo>
                <a:lnTo>
                  <a:pt x="1184909" y="35813"/>
                </a:lnTo>
                <a:lnTo>
                  <a:pt x="1183386" y="32003"/>
                </a:lnTo>
                <a:lnTo>
                  <a:pt x="1180338" y="31241"/>
                </a:lnTo>
                <a:close/>
              </a:path>
              <a:path w="2784475" h="71754">
                <a:moveTo>
                  <a:pt x="1242821" y="31241"/>
                </a:moveTo>
                <a:lnTo>
                  <a:pt x="1216152" y="31241"/>
                </a:lnTo>
                <a:lnTo>
                  <a:pt x="1213104" y="32003"/>
                </a:lnTo>
                <a:lnTo>
                  <a:pt x="1211580" y="35813"/>
                </a:lnTo>
                <a:lnTo>
                  <a:pt x="1213104" y="38862"/>
                </a:lnTo>
                <a:lnTo>
                  <a:pt x="1216152" y="40386"/>
                </a:lnTo>
                <a:lnTo>
                  <a:pt x="1242821" y="40386"/>
                </a:lnTo>
                <a:lnTo>
                  <a:pt x="1245870" y="38862"/>
                </a:lnTo>
                <a:lnTo>
                  <a:pt x="1247394" y="35813"/>
                </a:lnTo>
                <a:lnTo>
                  <a:pt x="1245870" y="32003"/>
                </a:lnTo>
                <a:lnTo>
                  <a:pt x="1242821" y="31241"/>
                </a:lnTo>
                <a:close/>
              </a:path>
              <a:path w="2784475" h="71754">
                <a:moveTo>
                  <a:pt x="1305306" y="31241"/>
                </a:moveTo>
                <a:lnTo>
                  <a:pt x="1278636" y="31241"/>
                </a:lnTo>
                <a:lnTo>
                  <a:pt x="1275588" y="32003"/>
                </a:lnTo>
                <a:lnTo>
                  <a:pt x="1274064" y="35813"/>
                </a:lnTo>
                <a:lnTo>
                  <a:pt x="1275588" y="38862"/>
                </a:lnTo>
                <a:lnTo>
                  <a:pt x="1278636" y="40386"/>
                </a:lnTo>
                <a:lnTo>
                  <a:pt x="1305306" y="40386"/>
                </a:lnTo>
                <a:lnTo>
                  <a:pt x="1308354" y="38862"/>
                </a:lnTo>
                <a:lnTo>
                  <a:pt x="1309878" y="35813"/>
                </a:lnTo>
                <a:lnTo>
                  <a:pt x="1308354" y="32003"/>
                </a:lnTo>
                <a:lnTo>
                  <a:pt x="1305306" y="31241"/>
                </a:lnTo>
                <a:close/>
              </a:path>
              <a:path w="2784475" h="71754">
                <a:moveTo>
                  <a:pt x="1368552" y="31241"/>
                </a:moveTo>
                <a:lnTo>
                  <a:pt x="1341120" y="31241"/>
                </a:lnTo>
                <a:lnTo>
                  <a:pt x="1338071" y="32003"/>
                </a:lnTo>
                <a:lnTo>
                  <a:pt x="1336548" y="35813"/>
                </a:lnTo>
                <a:lnTo>
                  <a:pt x="1338071" y="38862"/>
                </a:lnTo>
                <a:lnTo>
                  <a:pt x="1341120" y="40386"/>
                </a:lnTo>
                <a:lnTo>
                  <a:pt x="1368552" y="40386"/>
                </a:lnTo>
                <a:lnTo>
                  <a:pt x="1371600" y="38862"/>
                </a:lnTo>
                <a:lnTo>
                  <a:pt x="1373124" y="35813"/>
                </a:lnTo>
                <a:lnTo>
                  <a:pt x="1371600" y="32003"/>
                </a:lnTo>
                <a:lnTo>
                  <a:pt x="1368552" y="31241"/>
                </a:lnTo>
                <a:close/>
              </a:path>
              <a:path w="2784475" h="71754">
                <a:moveTo>
                  <a:pt x="1431036" y="31241"/>
                </a:moveTo>
                <a:lnTo>
                  <a:pt x="1404366" y="31241"/>
                </a:lnTo>
                <a:lnTo>
                  <a:pt x="1401318" y="32003"/>
                </a:lnTo>
                <a:lnTo>
                  <a:pt x="1399794" y="35813"/>
                </a:lnTo>
                <a:lnTo>
                  <a:pt x="1401318" y="38862"/>
                </a:lnTo>
                <a:lnTo>
                  <a:pt x="1404366" y="40386"/>
                </a:lnTo>
                <a:lnTo>
                  <a:pt x="1431036" y="40386"/>
                </a:lnTo>
                <a:lnTo>
                  <a:pt x="1434083" y="38862"/>
                </a:lnTo>
                <a:lnTo>
                  <a:pt x="1435608" y="35813"/>
                </a:lnTo>
                <a:lnTo>
                  <a:pt x="1434083" y="32003"/>
                </a:lnTo>
                <a:lnTo>
                  <a:pt x="1431036" y="31241"/>
                </a:lnTo>
                <a:close/>
              </a:path>
              <a:path w="2784475" h="71754">
                <a:moveTo>
                  <a:pt x="1493520" y="31241"/>
                </a:moveTo>
                <a:lnTo>
                  <a:pt x="1466850" y="31241"/>
                </a:lnTo>
                <a:lnTo>
                  <a:pt x="1463802" y="32003"/>
                </a:lnTo>
                <a:lnTo>
                  <a:pt x="1462278" y="35813"/>
                </a:lnTo>
                <a:lnTo>
                  <a:pt x="1463802" y="38862"/>
                </a:lnTo>
                <a:lnTo>
                  <a:pt x="1466850" y="40386"/>
                </a:lnTo>
                <a:lnTo>
                  <a:pt x="1493520" y="40386"/>
                </a:lnTo>
                <a:lnTo>
                  <a:pt x="1496568" y="38862"/>
                </a:lnTo>
                <a:lnTo>
                  <a:pt x="1498092" y="35813"/>
                </a:lnTo>
                <a:lnTo>
                  <a:pt x="1496568" y="32003"/>
                </a:lnTo>
                <a:lnTo>
                  <a:pt x="1493520" y="31241"/>
                </a:lnTo>
                <a:close/>
              </a:path>
              <a:path w="2784475" h="71754">
                <a:moveTo>
                  <a:pt x="1556766" y="31241"/>
                </a:moveTo>
                <a:lnTo>
                  <a:pt x="1529333" y="31241"/>
                </a:lnTo>
                <a:lnTo>
                  <a:pt x="1526286" y="32003"/>
                </a:lnTo>
                <a:lnTo>
                  <a:pt x="1524762" y="35813"/>
                </a:lnTo>
                <a:lnTo>
                  <a:pt x="1526286" y="38862"/>
                </a:lnTo>
                <a:lnTo>
                  <a:pt x="1529333" y="40386"/>
                </a:lnTo>
                <a:lnTo>
                  <a:pt x="1556766" y="40386"/>
                </a:lnTo>
                <a:lnTo>
                  <a:pt x="1559814" y="38862"/>
                </a:lnTo>
                <a:lnTo>
                  <a:pt x="1560576" y="35813"/>
                </a:lnTo>
                <a:lnTo>
                  <a:pt x="1559814" y="32003"/>
                </a:lnTo>
                <a:lnTo>
                  <a:pt x="1556766" y="31241"/>
                </a:lnTo>
                <a:close/>
              </a:path>
              <a:path w="2784475" h="71754">
                <a:moveTo>
                  <a:pt x="1619250" y="31241"/>
                </a:moveTo>
                <a:lnTo>
                  <a:pt x="1592580" y="31241"/>
                </a:lnTo>
                <a:lnTo>
                  <a:pt x="1589532" y="32003"/>
                </a:lnTo>
                <a:lnTo>
                  <a:pt x="1588008" y="35813"/>
                </a:lnTo>
                <a:lnTo>
                  <a:pt x="1589532" y="38862"/>
                </a:lnTo>
                <a:lnTo>
                  <a:pt x="1592580" y="40386"/>
                </a:lnTo>
                <a:lnTo>
                  <a:pt x="1619250" y="40386"/>
                </a:lnTo>
                <a:lnTo>
                  <a:pt x="1622298" y="38862"/>
                </a:lnTo>
                <a:lnTo>
                  <a:pt x="1623821" y="35813"/>
                </a:lnTo>
                <a:lnTo>
                  <a:pt x="1622298" y="32003"/>
                </a:lnTo>
                <a:lnTo>
                  <a:pt x="1619250" y="31241"/>
                </a:lnTo>
                <a:close/>
              </a:path>
              <a:path w="2784475" h="71754">
                <a:moveTo>
                  <a:pt x="1681733" y="31241"/>
                </a:moveTo>
                <a:lnTo>
                  <a:pt x="1655064" y="31241"/>
                </a:lnTo>
                <a:lnTo>
                  <a:pt x="1652016" y="32003"/>
                </a:lnTo>
                <a:lnTo>
                  <a:pt x="1650492" y="35813"/>
                </a:lnTo>
                <a:lnTo>
                  <a:pt x="1652016" y="38862"/>
                </a:lnTo>
                <a:lnTo>
                  <a:pt x="1655064" y="40386"/>
                </a:lnTo>
                <a:lnTo>
                  <a:pt x="1681733" y="40386"/>
                </a:lnTo>
                <a:lnTo>
                  <a:pt x="1684782" y="38862"/>
                </a:lnTo>
                <a:lnTo>
                  <a:pt x="1686306" y="35813"/>
                </a:lnTo>
                <a:lnTo>
                  <a:pt x="1684782" y="32003"/>
                </a:lnTo>
                <a:lnTo>
                  <a:pt x="1681733" y="31241"/>
                </a:lnTo>
                <a:close/>
              </a:path>
              <a:path w="2784475" h="71754">
                <a:moveTo>
                  <a:pt x="1744980" y="31241"/>
                </a:moveTo>
                <a:lnTo>
                  <a:pt x="1717548" y="31241"/>
                </a:lnTo>
                <a:lnTo>
                  <a:pt x="1714500" y="32003"/>
                </a:lnTo>
                <a:lnTo>
                  <a:pt x="1712976" y="35813"/>
                </a:lnTo>
                <a:lnTo>
                  <a:pt x="1714500" y="38862"/>
                </a:lnTo>
                <a:lnTo>
                  <a:pt x="1717548" y="40386"/>
                </a:lnTo>
                <a:lnTo>
                  <a:pt x="1744980" y="40386"/>
                </a:lnTo>
                <a:lnTo>
                  <a:pt x="1748028" y="38862"/>
                </a:lnTo>
                <a:lnTo>
                  <a:pt x="1748790" y="35813"/>
                </a:lnTo>
                <a:lnTo>
                  <a:pt x="1748028" y="32003"/>
                </a:lnTo>
                <a:lnTo>
                  <a:pt x="1744980" y="31241"/>
                </a:lnTo>
                <a:close/>
              </a:path>
              <a:path w="2784475" h="71754">
                <a:moveTo>
                  <a:pt x="1807464" y="31241"/>
                </a:moveTo>
                <a:lnTo>
                  <a:pt x="1780794" y="31241"/>
                </a:lnTo>
                <a:lnTo>
                  <a:pt x="1776983" y="32003"/>
                </a:lnTo>
                <a:lnTo>
                  <a:pt x="1776221" y="35813"/>
                </a:lnTo>
                <a:lnTo>
                  <a:pt x="1776983" y="38862"/>
                </a:lnTo>
                <a:lnTo>
                  <a:pt x="1780794" y="40386"/>
                </a:lnTo>
                <a:lnTo>
                  <a:pt x="1807464" y="40386"/>
                </a:lnTo>
                <a:lnTo>
                  <a:pt x="1810512" y="38862"/>
                </a:lnTo>
                <a:lnTo>
                  <a:pt x="1812036" y="35813"/>
                </a:lnTo>
                <a:lnTo>
                  <a:pt x="1810512" y="32003"/>
                </a:lnTo>
                <a:lnTo>
                  <a:pt x="1807464" y="31241"/>
                </a:lnTo>
                <a:close/>
              </a:path>
              <a:path w="2784475" h="71754">
                <a:moveTo>
                  <a:pt x="1869948" y="31241"/>
                </a:moveTo>
                <a:lnTo>
                  <a:pt x="1843278" y="31241"/>
                </a:lnTo>
                <a:lnTo>
                  <a:pt x="1840230" y="32003"/>
                </a:lnTo>
                <a:lnTo>
                  <a:pt x="1838706" y="35813"/>
                </a:lnTo>
                <a:lnTo>
                  <a:pt x="1840230" y="38862"/>
                </a:lnTo>
                <a:lnTo>
                  <a:pt x="1843278" y="40386"/>
                </a:lnTo>
                <a:lnTo>
                  <a:pt x="1869948" y="40386"/>
                </a:lnTo>
                <a:lnTo>
                  <a:pt x="1872995" y="38862"/>
                </a:lnTo>
                <a:lnTo>
                  <a:pt x="1874520" y="35813"/>
                </a:lnTo>
                <a:lnTo>
                  <a:pt x="1872995" y="32003"/>
                </a:lnTo>
                <a:lnTo>
                  <a:pt x="1869948" y="31241"/>
                </a:lnTo>
                <a:close/>
              </a:path>
              <a:path w="2784475" h="71754">
                <a:moveTo>
                  <a:pt x="1933194" y="31241"/>
                </a:moveTo>
                <a:lnTo>
                  <a:pt x="1905762" y="31241"/>
                </a:lnTo>
                <a:lnTo>
                  <a:pt x="1902714" y="32003"/>
                </a:lnTo>
                <a:lnTo>
                  <a:pt x="1901190" y="35813"/>
                </a:lnTo>
                <a:lnTo>
                  <a:pt x="1902714" y="38862"/>
                </a:lnTo>
                <a:lnTo>
                  <a:pt x="1905762" y="40386"/>
                </a:lnTo>
                <a:lnTo>
                  <a:pt x="1933194" y="40386"/>
                </a:lnTo>
                <a:lnTo>
                  <a:pt x="1936242" y="38862"/>
                </a:lnTo>
                <a:lnTo>
                  <a:pt x="1937004" y="35813"/>
                </a:lnTo>
                <a:lnTo>
                  <a:pt x="1936242" y="32003"/>
                </a:lnTo>
                <a:lnTo>
                  <a:pt x="1933194" y="31241"/>
                </a:lnTo>
                <a:close/>
              </a:path>
              <a:path w="2784475" h="71754">
                <a:moveTo>
                  <a:pt x="1995678" y="31241"/>
                </a:moveTo>
                <a:lnTo>
                  <a:pt x="1969008" y="31241"/>
                </a:lnTo>
                <a:lnTo>
                  <a:pt x="1965198" y="32003"/>
                </a:lnTo>
                <a:lnTo>
                  <a:pt x="1964436" y="35813"/>
                </a:lnTo>
                <a:lnTo>
                  <a:pt x="1965198" y="38862"/>
                </a:lnTo>
                <a:lnTo>
                  <a:pt x="1969008" y="40386"/>
                </a:lnTo>
                <a:lnTo>
                  <a:pt x="1995678" y="40386"/>
                </a:lnTo>
                <a:lnTo>
                  <a:pt x="1998726" y="38862"/>
                </a:lnTo>
                <a:lnTo>
                  <a:pt x="2000250" y="35813"/>
                </a:lnTo>
                <a:lnTo>
                  <a:pt x="1998726" y="32003"/>
                </a:lnTo>
                <a:lnTo>
                  <a:pt x="1995678" y="31241"/>
                </a:lnTo>
                <a:close/>
              </a:path>
              <a:path w="2784475" h="71754">
                <a:moveTo>
                  <a:pt x="2058162" y="31241"/>
                </a:moveTo>
                <a:lnTo>
                  <a:pt x="2031492" y="31241"/>
                </a:lnTo>
                <a:lnTo>
                  <a:pt x="2028444" y="32003"/>
                </a:lnTo>
                <a:lnTo>
                  <a:pt x="2026920" y="35813"/>
                </a:lnTo>
                <a:lnTo>
                  <a:pt x="2028444" y="38862"/>
                </a:lnTo>
                <a:lnTo>
                  <a:pt x="2031492" y="40386"/>
                </a:lnTo>
                <a:lnTo>
                  <a:pt x="2058162" y="40386"/>
                </a:lnTo>
                <a:lnTo>
                  <a:pt x="2061209" y="38862"/>
                </a:lnTo>
                <a:lnTo>
                  <a:pt x="2062733" y="35813"/>
                </a:lnTo>
                <a:lnTo>
                  <a:pt x="2061209" y="32003"/>
                </a:lnTo>
                <a:lnTo>
                  <a:pt x="2058162" y="31241"/>
                </a:lnTo>
                <a:close/>
              </a:path>
              <a:path w="2784475" h="71754">
                <a:moveTo>
                  <a:pt x="2120646" y="31241"/>
                </a:moveTo>
                <a:lnTo>
                  <a:pt x="2093976" y="31241"/>
                </a:lnTo>
                <a:lnTo>
                  <a:pt x="2090928" y="32003"/>
                </a:lnTo>
                <a:lnTo>
                  <a:pt x="2089404" y="35813"/>
                </a:lnTo>
                <a:lnTo>
                  <a:pt x="2090928" y="38862"/>
                </a:lnTo>
                <a:lnTo>
                  <a:pt x="2093976" y="40386"/>
                </a:lnTo>
                <a:lnTo>
                  <a:pt x="2120646" y="40386"/>
                </a:lnTo>
                <a:lnTo>
                  <a:pt x="2124456" y="38862"/>
                </a:lnTo>
                <a:lnTo>
                  <a:pt x="2125218" y="35813"/>
                </a:lnTo>
                <a:lnTo>
                  <a:pt x="2124456" y="32003"/>
                </a:lnTo>
                <a:lnTo>
                  <a:pt x="2120646" y="31241"/>
                </a:lnTo>
                <a:close/>
              </a:path>
              <a:path w="2784475" h="71754">
                <a:moveTo>
                  <a:pt x="2183892" y="31241"/>
                </a:moveTo>
                <a:lnTo>
                  <a:pt x="2157222" y="31241"/>
                </a:lnTo>
                <a:lnTo>
                  <a:pt x="2153412" y="32003"/>
                </a:lnTo>
                <a:lnTo>
                  <a:pt x="2152650" y="35813"/>
                </a:lnTo>
                <a:lnTo>
                  <a:pt x="2153412" y="38862"/>
                </a:lnTo>
                <a:lnTo>
                  <a:pt x="2157222" y="40386"/>
                </a:lnTo>
                <a:lnTo>
                  <a:pt x="2183892" y="40386"/>
                </a:lnTo>
                <a:lnTo>
                  <a:pt x="2186940" y="38862"/>
                </a:lnTo>
                <a:lnTo>
                  <a:pt x="2188464" y="35813"/>
                </a:lnTo>
                <a:lnTo>
                  <a:pt x="2186940" y="32003"/>
                </a:lnTo>
                <a:lnTo>
                  <a:pt x="2183892" y="31241"/>
                </a:lnTo>
                <a:close/>
              </a:path>
              <a:path w="2784475" h="71754">
                <a:moveTo>
                  <a:pt x="2246376" y="31241"/>
                </a:moveTo>
                <a:lnTo>
                  <a:pt x="2219706" y="31241"/>
                </a:lnTo>
                <a:lnTo>
                  <a:pt x="2216658" y="32003"/>
                </a:lnTo>
                <a:lnTo>
                  <a:pt x="2215134" y="35813"/>
                </a:lnTo>
                <a:lnTo>
                  <a:pt x="2216658" y="38862"/>
                </a:lnTo>
                <a:lnTo>
                  <a:pt x="2219706" y="40386"/>
                </a:lnTo>
                <a:lnTo>
                  <a:pt x="2246376" y="40386"/>
                </a:lnTo>
                <a:lnTo>
                  <a:pt x="2249424" y="38862"/>
                </a:lnTo>
                <a:lnTo>
                  <a:pt x="2250948" y="35813"/>
                </a:lnTo>
                <a:lnTo>
                  <a:pt x="2249424" y="32003"/>
                </a:lnTo>
                <a:lnTo>
                  <a:pt x="2246376" y="31241"/>
                </a:lnTo>
                <a:close/>
              </a:path>
              <a:path w="2784475" h="71754">
                <a:moveTo>
                  <a:pt x="2308860" y="31241"/>
                </a:moveTo>
                <a:lnTo>
                  <a:pt x="2282190" y="31241"/>
                </a:lnTo>
                <a:lnTo>
                  <a:pt x="2279142" y="32003"/>
                </a:lnTo>
                <a:lnTo>
                  <a:pt x="2277618" y="35813"/>
                </a:lnTo>
                <a:lnTo>
                  <a:pt x="2279142" y="38862"/>
                </a:lnTo>
                <a:lnTo>
                  <a:pt x="2282190" y="40386"/>
                </a:lnTo>
                <a:lnTo>
                  <a:pt x="2308860" y="40386"/>
                </a:lnTo>
                <a:lnTo>
                  <a:pt x="2312670" y="38862"/>
                </a:lnTo>
                <a:lnTo>
                  <a:pt x="2313432" y="35813"/>
                </a:lnTo>
                <a:lnTo>
                  <a:pt x="2312670" y="32003"/>
                </a:lnTo>
                <a:lnTo>
                  <a:pt x="2308860" y="31241"/>
                </a:lnTo>
                <a:close/>
              </a:path>
              <a:path w="2784475" h="71754">
                <a:moveTo>
                  <a:pt x="2372106" y="31241"/>
                </a:moveTo>
                <a:lnTo>
                  <a:pt x="2344674" y="31241"/>
                </a:lnTo>
                <a:lnTo>
                  <a:pt x="2341626" y="32003"/>
                </a:lnTo>
                <a:lnTo>
                  <a:pt x="2340864" y="35813"/>
                </a:lnTo>
                <a:lnTo>
                  <a:pt x="2341626" y="38862"/>
                </a:lnTo>
                <a:lnTo>
                  <a:pt x="2344674" y="40386"/>
                </a:lnTo>
                <a:lnTo>
                  <a:pt x="2372106" y="40386"/>
                </a:lnTo>
                <a:lnTo>
                  <a:pt x="2375154" y="38862"/>
                </a:lnTo>
                <a:lnTo>
                  <a:pt x="2376678" y="35813"/>
                </a:lnTo>
                <a:lnTo>
                  <a:pt x="2375154" y="32003"/>
                </a:lnTo>
                <a:lnTo>
                  <a:pt x="2372106" y="31241"/>
                </a:lnTo>
                <a:close/>
              </a:path>
              <a:path w="2784475" h="71754">
                <a:moveTo>
                  <a:pt x="2434590" y="31241"/>
                </a:moveTo>
                <a:lnTo>
                  <a:pt x="2407920" y="31241"/>
                </a:lnTo>
                <a:lnTo>
                  <a:pt x="2404872" y="32003"/>
                </a:lnTo>
                <a:lnTo>
                  <a:pt x="2403348" y="35813"/>
                </a:lnTo>
                <a:lnTo>
                  <a:pt x="2404872" y="38862"/>
                </a:lnTo>
                <a:lnTo>
                  <a:pt x="2407920" y="40386"/>
                </a:lnTo>
                <a:lnTo>
                  <a:pt x="2434590" y="40386"/>
                </a:lnTo>
                <a:lnTo>
                  <a:pt x="2437638" y="38862"/>
                </a:lnTo>
                <a:lnTo>
                  <a:pt x="2439162" y="35813"/>
                </a:lnTo>
                <a:lnTo>
                  <a:pt x="2437638" y="32003"/>
                </a:lnTo>
                <a:lnTo>
                  <a:pt x="2434590" y="31241"/>
                </a:lnTo>
                <a:close/>
              </a:path>
              <a:path w="2784475" h="71754">
                <a:moveTo>
                  <a:pt x="2497074" y="31241"/>
                </a:moveTo>
                <a:lnTo>
                  <a:pt x="2470404" y="31241"/>
                </a:lnTo>
                <a:lnTo>
                  <a:pt x="2467356" y="32003"/>
                </a:lnTo>
                <a:lnTo>
                  <a:pt x="2465832" y="35813"/>
                </a:lnTo>
                <a:lnTo>
                  <a:pt x="2467356" y="38862"/>
                </a:lnTo>
                <a:lnTo>
                  <a:pt x="2470404" y="40386"/>
                </a:lnTo>
                <a:lnTo>
                  <a:pt x="2497074" y="40386"/>
                </a:lnTo>
                <a:lnTo>
                  <a:pt x="2500884" y="38862"/>
                </a:lnTo>
                <a:lnTo>
                  <a:pt x="2501646" y="35813"/>
                </a:lnTo>
                <a:lnTo>
                  <a:pt x="2500884" y="32003"/>
                </a:lnTo>
                <a:lnTo>
                  <a:pt x="2497074" y="31241"/>
                </a:lnTo>
                <a:close/>
              </a:path>
              <a:path w="2784475" h="71754">
                <a:moveTo>
                  <a:pt x="2560320" y="31241"/>
                </a:moveTo>
                <a:lnTo>
                  <a:pt x="2532888" y="31241"/>
                </a:lnTo>
                <a:lnTo>
                  <a:pt x="2529840" y="32003"/>
                </a:lnTo>
                <a:lnTo>
                  <a:pt x="2529078" y="35813"/>
                </a:lnTo>
                <a:lnTo>
                  <a:pt x="2529840" y="38862"/>
                </a:lnTo>
                <a:lnTo>
                  <a:pt x="2532888" y="40386"/>
                </a:lnTo>
                <a:lnTo>
                  <a:pt x="2560320" y="40386"/>
                </a:lnTo>
                <a:lnTo>
                  <a:pt x="2563368" y="38862"/>
                </a:lnTo>
                <a:lnTo>
                  <a:pt x="2564892" y="35813"/>
                </a:lnTo>
                <a:lnTo>
                  <a:pt x="2563368" y="32003"/>
                </a:lnTo>
                <a:lnTo>
                  <a:pt x="2560320" y="31241"/>
                </a:lnTo>
                <a:close/>
              </a:path>
              <a:path w="2784475" h="71754">
                <a:moveTo>
                  <a:pt x="2622804" y="31241"/>
                </a:moveTo>
                <a:lnTo>
                  <a:pt x="2596134" y="31241"/>
                </a:lnTo>
                <a:lnTo>
                  <a:pt x="2593086" y="32003"/>
                </a:lnTo>
                <a:lnTo>
                  <a:pt x="2591562" y="35813"/>
                </a:lnTo>
                <a:lnTo>
                  <a:pt x="2593086" y="38862"/>
                </a:lnTo>
                <a:lnTo>
                  <a:pt x="2596134" y="40386"/>
                </a:lnTo>
                <a:lnTo>
                  <a:pt x="2622804" y="40386"/>
                </a:lnTo>
                <a:lnTo>
                  <a:pt x="2625852" y="38862"/>
                </a:lnTo>
                <a:lnTo>
                  <a:pt x="2627376" y="35813"/>
                </a:lnTo>
                <a:lnTo>
                  <a:pt x="2625852" y="32003"/>
                </a:lnTo>
                <a:lnTo>
                  <a:pt x="2622804" y="31241"/>
                </a:lnTo>
                <a:close/>
              </a:path>
              <a:path w="2784475" h="71754">
                <a:moveTo>
                  <a:pt x="2685288" y="31241"/>
                </a:moveTo>
                <a:lnTo>
                  <a:pt x="2658618" y="31241"/>
                </a:lnTo>
                <a:lnTo>
                  <a:pt x="2655570" y="32003"/>
                </a:lnTo>
                <a:lnTo>
                  <a:pt x="2654046" y="35813"/>
                </a:lnTo>
                <a:lnTo>
                  <a:pt x="2655570" y="38862"/>
                </a:lnTo>
                <a:lnTo>
                  <a:pt x="2658618" y="40386"/>
                </a:lnTo>
                <a:lnTo>
                  <a:pt x="2685288" y="40386"/>
                </a:lnTo>
                <a:lnTo>
                  <a:pt x="2688336" y="38862"/>
                </a:lnTo>
                <a:lnTo>
                  <a:pt x="2689860" y="35813"/>
                </a:lnTo>
                <a:lnTo>
                  <a:pt x="2688336" y="32003"/>
                </a:lnTo>
                <a:lnTo>
                  <a:pt x="2685288" y="31241"/>
                </a:lnTo>
                <a:close/>
              </a:path>
              <a:path w="2784475" h="71754">
                <a:moveTo>
                  <a:pt x="2712720" y="0"/>
                </a:moveTo>
                <a:lnTo>
                  <a:pt x="2736342" y="35813"/>
                </a:lnTo>
                <a:lnTo>
                  <a:pt x="2712720" y="71627"/>
                </a:lnTo>
                <a:lnTo>
                  <a:pt x="2775204" y="40386"/>
                </a:lnTo>
                <a:lnTo>
                  <a:pt x="2736342" y="40386"/>
                </a:lnTo>
                <a:lnTo>
                  <a:pt x="2739390" y="38862"/>
                </a:lnTo>
                <a:lnTo>
                  <a:pt x="2740914" y="35813"/>
                </a:lnTo>
                <a:lnTo>
                  <a:pt x="2739390" y="32003"/>
                </a:lnTo>
                <a:lnTo>
                  <a:pt x="2736342" y="31241"/>
                </a:lnTo>
                <a:lnTo>
                  <a:pt x="2775204" y="31241"/>
                </a:lnTo>
                <a:lnTo>
                  <a:pt x="2712720" y="0"/>
                </a:lnTo>
                <a:close/>
              </a:path>
              <a:path w="2784475" h="71754">
                <a:moveTo>
                  <a:pt x="2733326" y="31241"/>
                </a:moveTo>
                <a:lnTo>
                  <a:pt x="2721102" y="31241"/>
                </a:lnTo>
                <a:lnTo>
                  <a:pt x="2718054" y="32003"/>
                </a:lnTo>
                <a:lnTo>
                  <a:pt x="2717292" y="35813"/>
                </a:lnTo>
                <a:lnTo>
                  <a:pt x="2718054" y="38862"/>
                </a:lnTo>
                <a:lnTo>
                  <a:pt x="2721102" y="40386"/>
                </a:lnTo>
                <a:lnTo>
                  <a:pt x="2733326" y="40386"/>
                </a:lnTo>
                <a:lnTo>
                  <a:pt x="2736342" y="35813"/>
                </a:lnTo>
                <a:lnTo>
                  <a:pt x="2733326" y="31241"/>
                </a:lnTo>
                <a:close/>
              </a:path>
              <a:path w="2784475" h="71754">
                <a:moveTo>
                  <a:pt x="2775204" y="31241"/>
                </a:moveTo>
                <a:lnTo>
                  <a:pt x="2736342" y="31241"/>
                </a:lnTo>
                <a:lnTo>
                  <a:pt x="2739390" y="32003"/>
                </a:lnTo>
                <a:lnTo>
                  <a:pt x="2740914" y="35813"/>
                </a:lnTo>
                <a:lnTo>
                  <a:pt x="2739390" y="38862"/>
                </a:lnTo>
                <a:lnTo>
                  <a:pt x="2736342" y="40386"/>
                </a:lnTo>
                <a:lnTo>
                  <a:pt x="2775204" y="40386"/>
                </a:lnTo>
                <a:lnTo>
                  <a:pt x="2784348" y="35813"/>
                </a:lnTo>
                <a:lnTo>
                  <a:pt x="2775204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1827636" y="7547716"/>
            <a:ext cx="4240036" cy="69762"/>
          </a:xfrm>
          <a:custGeom>
            <a:avLst/>
            <a:gdLst/>
            <a:ahLst/>
            <a:cxnLst/>
            <a:rect l="l" t="t" r="r" b="b"/>
            <a:pathLst>
              <a:path w="4361180" h="71754">
                <a:moveTo>
                  <a:pt x="23621" y="12192"/>
                </a:moveTo>
                <a:lnTo>
                  <a:pt x="0" y="35814"/>
                </a:lnTo>
                <a:lnTo>
                  <a:pt x="23621" y="59436"/>
                </a:lnTo>
                <a:lnTo>
                  <a:pt x="43286" y="40386"/>
                </a:lnTo>
                <a:lnTo>
                  <a:pt x="23621" y="40386"/>
                </a:lnTo>
                <a:lnTo>
                  <a:pt x="20573" y="38862"/>
                </a:lnTo>
                <a:lnTo>
                  <a:pt x="19812" y="35814"/>
                </a:lnTo>
                <a:lnTo>
                  <a:pt x="20573" y="32766"/>
                </a:lnTo>
                <a:lnTo>
                  <a:pt x="23621" y="31242"/>
                </a:lnTo>
                <a:lnTo>
                  <a:pt x="43286" y="31242"/>
                </a:lnTo>
                <a:lnTo>
                  <a:pt x="23621" y="12192"/>
                </a:lnTo>
                <a:close/>
              </a:path>
              <a:path w="4361180" h="71754">
                <a:moveTo>
                  <a:pt x="43286" y="31242"/>
                </a:moveTo>
                <a:lnTo>
                  <a:pt x="23621" y="31242"/>
                </a:lnTo>
                <a:lnTo>
                  <a:pt x="20573" y="32766"/>
                </a:lnTo>
                <a:lnTo>
                  <a:pt x="19812" y="35814"/>
                </a:lnTo>
                <a:lnTo>
                  <a:pt x="20573" y="38862"/>
                </a:lnTo>
                <a:lnTo>
                  <a:pt x="23621" y="40386"/>
                </a:lnTo>
                <a:lnTo>
                  <a:pt x="43286" y="40386"/>
                </a:lnTo>
                <a:lnTo>
                  <a:pt x="48006" y="35814"/>
                </a:lnTo>
                <a:lnTo>
                  <a:pt x="43286" y="31242"/>
                </a:lnTo>
                <a:close/>
              </a:path>
              <a:path w="4361180" h="71754">
                <a:moveTo>
                  <a:pt x="51053" y="31242"/>
                </a:moveTo>
                <a:lnTo>
                  <a:pt x="43286" y="31242"/>
                </a:lnTo>
                <a:lnTo>
                  <a:pt x="48006" y="35814"/>
                </a:lnTo>
                <a:lnTo>
                  <a:pt x="43286" y="40386"/>
                </a:lnTo>
                <a:lnTo>
                  <a:pt x="51053" y="40386"/>
                </a:lnTo>
                <a:lnTo>
                  <a:pt x="54101" y="38862"/>
                </a:lnTo>
                <a:lnTo>
                  <a:pt x="55625" y="35814"/>
                </a:lnTo>
                <a:lnTo>
                  <a:pt x="54101" y="32766"/>
                </a:lnTo>
                <a:lnTo>
                  <a:pt x="51053" y="31242"/>
                </a:lnTo>
                <a:close/>
              </a:path>
              <a:path w="4361180" h="71754">
                <a:moveTo>
                  <a:pt x="113537" y="31242"/>
                </a:moveTo>
                <a:lnTo>
                  <a:pt x="86868" y="31242"/>
                </a:lnTo>
                <a:lnTo>
                  <a:pt x="83819" y="32766"/>
                </a:lnTo>
                <a:lnTo>
                  <a:pt x="82295" y="35814"/>
                </a:lnTo>
                <a:lnTo>
                  <a:pt x="83819" y="38862"/>
                </a:lnTo>
                <a:lnTo>
                  <a:pt x="86868" y="40386"/>
                </a:lnTo>
                <a:lnTo>
                  <a:pt x="113537" y="40386"/>
                </a:lnTo>
                <a:lnTo>
                  <a:pt x="116585" y="38862"/>
                </a:lnTo>
                <a:lnTo>
                  <a:pt x="118109" y="35814"/>
                </a:lnTo>
                <a:lnTo>
                  <a:pt x="116585" y="32766"/>
                </a:lnTo>
                <a:lnTo>
                  <a:pt x="113537" y="31242"/>
                </a:lnTo>
                <a:close/>
              </a:path>
              <a:path w="4361180" h="71754">
                <a:moveTo>
                  <a:pt x="176021" y="31242"/>
                </a:moveTo>
                <a:lnTo>
                  <a:pt x="149351" y="31242"/>
                </a:lnTo>
                <a:lnTo>
                  <a:pt x="146303" y="32766"/>
                </a:lnTo>
                <a:lnTo>
                  <a:pt x="144779" y="35814"/>
                </a:lnTo>
                <a:lnTo>
                  <a:pt x="146303" y="38862"/>
                </a:lnTo>
                <a:lnTo>
                  <a:pt x="149351" y="40386"/>
                </a:lnTo>
                <a:lnTo>
                  <a:pt x="176021" y="40386"/>
                </a:lnTo>
                <a:lnTo>
                  <a:pt x="179069" y="38862"/>
                </a:lnTo>
                <a:lnTo>
                  <a:pt x="180594" y="35814"/>
                </a:lnTo>
                <a:lnTo>
                  <a:pt x="179069" y="32766"/>
                </a:lnTo>
                <a:lnTo>
                  <a:pt x="176021" y="31242"/>
                </a:lnTo>
                <a:close/>
              </a:path>
              <a:path w="4361180" h="71754">
                <a:moveTo>
                  <a:pt x="239268" y="31242"/>
                </a:moveTo>
                <a:lnTo>
                  <a:pt x="211835" y="31242"/>
                </a:lnTo>
                <a:lnTo>
                  <a:pt x="208787" y="32766"/>
                </a:lnTo>
                <a:lnTo>
                  <a:pt x="207263" y="35814"/>
                </a:lnTo>
                <a:lnTo>
                  <a:pt x="208787" y="38862"/>
                </a:lnTo>
                <a:lnTo>
                  <a:pt x="211835" y="40386"/>
                </a:lnTo>
                <a:lnTo>
                  <a:pt x="239268" y="40386"/>
                </a:lnTo>
                <a:lnTo>
                  <a:pt x="242315" y="38862"/>
                </a:lnTo>
                <a:lnTo>
                  <a:pt x="243839" y="35814"/>
                </a:lnTo>
                <a:lnTo>
                  <a:pt x="242315" y="32766"/>
                </a:lnTo>
                <a:lnTo>
                  <a:pt x="239268" y="31242"/>
                </a:lnTo>
                <a:close/>
              </a:path>
              <a:path w="4361180" h="71754">
                <a:moveTo>
                  <a:pt x="301751" y="31242"/>
                </a:moveTo>
                <a:lnTo>
                  <a:pt x="275081" y="31242"/>
                </a:lnTo>
                <a:lnTo>
                  <a:pt x="272033" y="32766"/>
                </a:lnTo>
                <a:lnTo>
                  <a:pt x="270509" y="35814"/>
                </a:lnTo>
                <a:lnTo>
                  <a:pt x="272033" y="38862"/>
                </a:lnTo>
                <a:lnTo>
                  <a:pt x="275081" y="40386"/>
                </a:lnTo>
                <a:lnTo>
                  <a:pt x="301751" y="40386"/>
                </a:lnTo>
                <a:lnTo>
                  <a:pt x="304800" y="38862"/>
                </a:lnTo>
                <a:lnTo>
                  <a:pt x="306323" y="35814"/>
                </a:lnTo>
                <a:lnTo>
                  <a:pt x="304800" y="32766"/>
                </a:lnTo>
                <a:lnTo>
                  <a:pt x="301751" y="31242"/>
                </a:lnTo>
                <a:close/>
              </a:path>
              <a:path w="4361180" h="71754">
                <a:moveTo>
                  <a:pt x="364235" y="31242"/>
                </a:moveTo>
                <a:lnTo>
                  <a:pt x="337565" y="31242"/>
                </a:lnTo>
                <a:lnTo>
                  <a:pt x="334518" y="32766"/>
                </a:lnTo>
                <a:lnTo>
                  <a:pt x="332994" y="35814"/>
                </a:lnTo>
                <a:lnTo>
                  <a:pt x="334518" y="38862"/>
                </a:lnTo>
                <a:lnTo>
                  <a:pt x="337565" y="40386"/>
                </a:lnTo>
                <a:lnTo>
                  <a:pt x="364235" y="40386"/>
                </a:lnTo>
                <a:lnTo>
                  <a:pt x="367283" y="38862"/>
                </a:lnTo>
                <a:lnTo>
                  <a:pt x="368807" y="35814"/>
                </a:lnTo>
                <a:lnTo>
                  <a:pt x="367283" y="32766"/>
                </a:lnTo>
                <a:lnTo>
                  <a:pt x="364235" y="31242"/>
                </a:lnTo>
                <a:close/>
              </a:path>
              <a:path w="4361180" h="71754">
                <a:moveTo>
                  <a:pt x="427481" y="31242"/>
                </a:moveTo>
                <a:lnTo>
                  <a:pt x="400050" y="31242"/>
                </a:lnTo>
                <a:lnTo>
                  <a:pt x="397001" y="32766"/>
                </a:lnTo>
                <a:lnTo>
                  <a:pt x="395477" y="35814"/>
                </a:lnTo>
                <a:lnTo>
                  <a:pt x="397001" y="38862"/>
                </a:lnTo>
                <a:lnTo>
                  <a:pt x="400050" y="40386"/>
                </a:lnTo>
                <a:lnTo>
                  <a:pt x="427481" y="40386"/>
                </a:lnTo>
                <a:lnTo>
                  <a:pt x="430529" y="38862"/>
                </a:lnTo>
                <a:lnTo>
                  <a:pt x="431291" y="35814"/>
                </a:lnTo>
                <a:lnTo>
                  <a:pt x="430529" y="32766"/>
                </a:lnTo>
                <a:lnTo>
                  <a:pt x="427481" y="31242"/>
                </a:lnTo>
                <a:close/>
              </a:path>
              <a:path w="4361180" h="71754">
                <a:moveTo>
                  <a:pt x="489965" y="31242"/>
                </a:moveTo>
                <a:lnTo>
                  <a:pt x="463295" y="31242"/>
                </a:lnTo>
                <a:lnTo>
                  <a:pt x="460247" y="32766"/>
                </a:lnTo>
                <a:lnTo>
                  <a:pt x="458723" y="35814"/>
                </a:lnTo>
                <a:lnTo>
                  <a:pt x="460247" y="38862"/>
                </a:lnTo>
                <a:lnTo>
                  <a:pt x="463295" y="40386"/>
                </a:lnTo>
                <a:lnTo>
                  <a:pt x="489965" y="40386"/>
                </a:lnTo>
                <a:lnTo>
                  <a:pt x="493013" y="38862"/>
                </a:lnTo>
                <a:lnTo>
                  <a:pt x="494538" y="35814"/>
                </a:lnTo>
                <a:lnTo>
                  <a:pt x="493013" y="32766"/>
                </a:lnTo>
                <a:lnTo>
                  <a:pt x="489965" y="31242"/>
                </a:lnTo>
                <a:close/>
              </a:path>
              <a:path w="4361180" h="71754">
                <a:moveTo>
                  <a:pt x="552450" y="31242"/>
                </a:moveTo>
                <a:lnTo>
                  <a:pt x="525779" y="31242"/>
                </a:lnTo>
                <a:lnTo>
                  <a:pt x="522731" y="32766"/>
                </a:lnTo>
                <a:lnTo>
                  <a:pt x="521207" y="35814"/>
                </a:lnTo>
                <a:lnTo>
                  <a:pt x="522731" y="38862"/>
                </a:lnTo>
                <a:lnTo>
                  <a:pt x="525779" y="40386"/>
                </a:lnTo>
                <a:lnTo>
                  <a:pt x="552450" y="40386"/>
                </a:lnTo>
                <a:lnTo>
                  <a:pt x="555497" y="38862"/>
                </a:lnTo>
                <a:lnTo>
                  <a:pt x="557021" y="35814"/>
                </a:lnTo>
                <a:lnTo>
                  <a:pt x="555497" y="32766"/>
                </a:lnTo>
                <a:lnTo>
                  <a:pt x="552450" y="31242"/>
                </a:lnTo>
                <a:close/>
              </a:path>
              <a:path w="4361180" h="71754">
                <a:moveTo>
                  <a:pt x="615695" y="31242"/>
                </a:moveTo>
                <a:lnTo>
                  <a:pt x="588263" y="31242"/>
                </a:lnTo>
                <a:lnTo>
                  <a:pt x="585215" y="32766"/>
                </a:lnTo>
                <a:lnTo>
                  <a:pt x="583691" y="35814"/>
                </a:lnTo>
                <a:lnTo>
                  <a:pt x="585215" y="38862"/>
                </a:lnTo>
                <a:lnTo>
                  <a:pt x="588263" y="40386"/>
                </a:lnTo>
                <a:lnTo>
                  <a:pt x="615695" y="40386"/>
                </a:lnTo>
                <a:lnTo>
                  <a:pt x="618744" y="38862"/>
                </a:lnTo>
                <a:lnTo>
                  <a:pt x="619506" y="35814"/>
                </a:lnTo>
                <a:lnTo>
                  <a:pt x="618744" y="32766"/>
                </a:lnTo>
                <a:lnTo>
                  <a:pt x="615695" y="31242"/>
                </a:lnTo>
                <a:close/>
              </a:path>
              <a:path w="4361180" h="71754">
                <a:moveTo>
                  <a:pt x="678179" y="31242"/>
                </a:moveTo>
                <a:lnTo>
                  <a:pt x="651509" y="31242"/>
                </a:lnTo>
                <a:lnTo>
                  <a:pt x="647700" y="32766"/>
                </a:lnTo>
                <a:lnTo>
                  <a:pt x="646938" y="35814"/>
                </a:lnTo>
                <a:lnTo>
                  <a:pt x="647700" y="38862"/>
                </a:lnTo>
                <a:lnTo>
                  <a:pt x="651509" y="40386"/>
                </a:lnTo>
                <a:lnTo>
                  <a:pt x="678179" y="40386"/>
                </a:lnTo>
                <a:lnTo>
                  <a:pt x="681227" y="38862"/>
                </a:lnTo>
                <a:lnTo>
                  <a:pt x="682751" y="35814"/>
                </a:lnTo>
                <a:lnTo>
                  <a:pt x="681227" y="32766"/>
                </a:lnTo>
                <a:lnTo>
                  <a:pt x="678179" y="31242"/>
                </a:lnTo>
                <a:close/>
              </a:path>
              <a:path w="4361180" h="71754">
                <a:moveTo>
                  <a:pt x="740663" y="31242"/>
                </a:moveTo>
                <a:lnTo>
                  <a:pt x="713994" y="31242"/>
                </a:lnTo>
                <a:lnTo>
                  <a:pt x="710945" y="32766"/>
                </a:lnTo>
                <a:lnTo>
                  <a:pt x="709421" y="35814"/>
                </a:lnTo>
                <a:lnTo>
                  <a:pt x="710945" y="38862"/>
                </a:lnTo>
                <a:lnTo>
                  <a:pt x="713994" y="40386"/>
                </a:lnTo>
                <a:lnTo>
                  <a:pt x="740663" y="40386"/>
                </a:lnTo>
                <a:lnTo>
                  <a:pt x="743712" y="38862"/>
                </a:lnTo>
                <a:lnTo>
                  <a:pt x="745235" y="35814"/>
                </a:lnTo>
                <a:lnTo>
                  <a:pt x="743712" y="32766"/>
                </a:lnTo>
                <a:lnTo>
                  <a:pt x="740663" y="31242"/>
                </a:lnTo>
                <a:close/>
              </a:path>
              <a:path w="4361180" h="71754">
                <a:moveTo>
                  <a:pt x="803909" y="31242"/>
                </a:moveTo>
                <a:lnTo>
                  <a:pt x="776477" y="31242"/>
                </a:lnTo>
                <a:lnTo>
                  <a:pt x="773429" y="32766"/>
                </a:lnTo>
                <a:lnTo>
                  <a:pt x="771906" y="35814"/>
                </a:lnTo>
                <a:lnTo>
                  <a:pt x="773429" y="38862"/>
                </a:lnTo>
                <a:lnTo>
                  <a:pt x="776477" y="40386"/>
                </a:lnTo>
                <a:lnTo>
                  <a:pt x="803909" y="40386"/>
                </a:lnTo>
                <a:lnTo>
                  <a:pt x="806957" y="38862"/>
                </a:lnTo>
                <a:lnTo>
                  <a:pt x="807719" y="35814"/>
                </a:lnTo>
                <a:lnTo>
                  <a:pt x="806957" y="32766"/>
                </a:lnTo>
                <a:lnTo>
                  <a:pt x="803909" y="31242"/>
                </a:lnTo>
                <a:close/>
              </a:path>
              <a:path w="4361180" h="71754">
                <a:moveTo>
                  <a:pt x="866394" y="31242"/>
                </a:moveTo>
                <a:lnTo>
                  <a:pt x="839723" y="31242"/>
                </a:lnTo>
                <a:lnTo>
                  <a:pt x="835913" y="32766"/>
                </a:lnTo>
                <a:lnTo>
                  <a:pt x="835151" y="35814"/>
                </a:lnTo>
                <a:lnTo>
                  <a:pt x="835913" y="38862"/>
                </a:lnTo>
                <a:lnTo>
                  <a:pt x="839723" y="40386"/>
                </a:lnTo>
                <a:lnTo>
                  <a:pt x="866394" y="40386"/>
                </a:lnTo>
                <a:lnTo>
                  <a:pt x="869441" y="38862"/>
                </a:lnTo>
                <a:lnTo>
                  <a:pt x="870965" y="35814"/>
                </a:lnTo>
                <a:lnTo>
                  <a:pt x="869441" y="32766"/>
                </a:lnTo>
                <a:lnTo>
                  <a:pt x="866394" y="31242"/>
                </a:lnTo>
                <a:close/>
              </a:path>
              <a:path w="4361180" h="71754">
                <a:moveTo>
                  <a:pt x="928877" y="31242"/>
                </a:moveTo>
                <a:lnTo>
                  <a:pt x="902207" y="31242"/>
                </a:lnTo>
                <a:lnTo>
                  <a:pt x="899159" y="32766"/>
                </a:lnTo>
                <a:lnTo>
                  <a:pt x="897635" y="35814"/>
                </a:lnTo>
                <a:lnTo>
                  <a:pt x="899159" y="38862"/>
                </a:lnTo>
                <a:lnTo>
                  <a:pt x="902207" y="40386"/>
                </a:lnTo>
                <a:lnTo>
                  <a:pt x="928877" y="40386"/>
                </a:lnTo>
                <a:lnTo>
                  <a:pt x="931926" y="38862"/>
                </a:lnTo>
                <a:lnTo>
                  <a:pt x="933450" y="35814"/>
                </a:lnTo>
                <a:lnTo>
                  <a:pt x="931926" y="32766"/>
                </a:lnTo>
                <a:lnTo>
                  <a:pt x="928877" y="31242"/>
                </a:lnTo>
                <a:close/>
              </a:path>
              <a:path w="4361180" h="71754">
                <a:moveTo>
                  <a:pt x="991362" y="31242"/>
                </a:moveTo>
                <a:lnTo>
                  <a:pt x="964691" y="31242"/>
                </a:lnTo>
                <a:lnTo>
                  <a:pt x="961644" y="32766"/>
                </a:lnTo>
                <a:lnTo>
                  <a:pt x="960119" y="35814"/>
                </a:lnTo>
                <a:lnTo>
                  <a:pt x="961644" y="38862"/>
                </a:lnTo>
                <a:lnTo>
                  <a:pt x="964691" y="40386"/>
                </a:lnTo>
                <a:lnTo>
                  <a:pt x="991362" y="40386"/>
                </a:lnTo>
                <a:lnTo>
                  <a:pt x="995171" y="38862"/>
                </a:lnTo>
                <a:lnTo>
                  <a:pt x="995933" y="35814"/>
                </a:lnTo>
                <a:lnTo>
                  <a:pt x="995171" y="32766"/>
                </a:lnTo>
                <a:lnTo>
                  <a:pt x="991362" y="31242"/>
                </a:lnTo>
                <a:close/>
              </a:path>
              <a:path w="4361180" h="71754">
                <a:moveTo>
                  <a:pt x="1054608" y="31242"/>
                </a:moveTo>
                <a:lnTo>
                  <a:pt x="1027938" y="31242"/>
                </a:lnTo>
                <a:lnTo>
                  <a:pt x="1024127" y="32766"/>
                </a:lnTo>
                <a:lnTo>
                  <a:pt x="1023365" y="35814"/>
                </a:lnTo>
                <a:lnTo>
                  <a:pt x="1024127" y="38862"/>
                </a:lnTo>
                <a:lnTo>
                  <a:pt x="1027938" y="40386"/>
                </a:lnTo>
                <a:lnTo>
                  <a:pt x="1054608" y="40386"/>
                </a:lnTo>
                <a:lnTo>
                  <a:pt x="1057656" y="38862"/>
                </a:lnTo>
                <a:lnTo>
                  <a:pt x="1059179" y="35814"/>
                </a:lnTo>
                <a:lnTo>
                  <a:pt x="1057656" y="32766"/>
                </a:lnTo>
                <a:lnTo>
                  <a:pt x="1054608" y="31242"/>
                </a:lnTo>
                <a:close/>
              </a:path>
              <a:path w="4361180" h="71754">
                <a:moveTo>
                  <a:pt x="1117091" y="31242"/>
                </a:moveTo>
                <a:lnTo>
                  <a:pt x="1090421" y="31242"/>
                </a:lnTo>
                <a:lnTo>
                  <a:pt x="1087373" y="32766"/>
                </a:lnTo>
                <a:lnTo>
                  <a:pt x="1085850" y="35814"/>
                </a:lnTo>
                <a:lnTo>
                  <a:pt x="1087373" y="38862"/>
                </a:lnTo>
                <a:lnTo>
                  <a:pt x="1090421" y="40386"/>
                </a:lnTo>
                <a:lnTo>
                  <a:pt x="1117091" y="40386"/>
                </a:lnTo>
                <a:lnTo>
                  <a:pt x="1120139" y="38862"/>
                </a:lnTo>
                <a:lnTo>
                  <a:pt x="1121664" y="35814"/>
                </a:lnTo>
                <a:lnTo>
                  <a:pt x="1120139" y="32766"/>
                </a:lnTo>
                <a:lnTo>
                  <a:pt x="1117091" y="31242"/>
                </a:lnTo>
                <a:close/>
              </a:path>
              <a:path w="4361180" h="71754">
                <a:moveTo>
                  <a:pt x="1179576" y="31242"/>
                </a:moveTo>
                <a:lnTo>
                  <a:pt x="1152906" y="31242"/>
                </a:lnTo>
                <a:lnTo>
                  <a:pt x="1149858" y="32766"/>
                </a:lnTo>
                <a:lnTo>
                  <a:pt x="1148333" y="35814"/>
                </a:lnTo>
                <a:lnTo>
                  <a:pt x="1149858" y="38862"/>
                </a:lnTo>
                <a:lnTo>
                  <a:pt x="1152906" y="40386"/>
                </a:lnTo>
                <a:lnTo>
                  <a:pt x="1179576" y="40386"/>
                </a:lnTo>
                <a:lnTo>
                  <a:pt x="1183385" y="38862"/>
                </a:lnTo>
                <a:lnTo>
                  <a:pt x="1184147" y="35814"/>
                </a:lnTo>
                <a:lnTo>
                  <a:pt x="1183385" y="32766"/>
                </a:lnTo>
                <a:lnTo>
                  <a:pt x="1179576" y="31242"/>
                </a:lnTo>
                <a:close/>
              </a:path>
              <a:path w="4361180" h="71754">
                <a:moveTo>
                  <a:pt x="1242821" y="31242"/>
                </a:moveTo>
                <a:lnTo>
                  <a:pt x="1215389" y="31242"/>
                </a:lnTo>
                <a:lnTo>
                  <a:pt x="1212341" y="32766"/>
                </a:lnTo>
                <a:lnTo>
                  <a:pt x="1211579" y="35814"/>
                </a:lnTo>
                <a:lnTo>
                  <a:pt x="1212341" y="38862"/>
                </a:lnTo>
                <a:lnTo>
                  <a:pt x="1215389" y="40386"/>
                </a:lnTo>
                <a:lnTo>
                  <a:pt x="1242821" y="40386"/>
                </a:lnTo>
                <a:lnTo>
                  <a:pt x="1245870" y="38862"/>
                </a:lnTo>
                <a:lnTo>
                  <a:pt x="1247394" y="35814"/>
                </a:lnTo>
                <a:lnTo>
                  <a:pt x="1245870" y="32766"/>
                </a:lnTo>
                <a:lnTo>
                  <a:pt x="1242821" y="31242"/>
                </a:lnTo>
                <a:close/>
              </a:path>
              <a:path w="4361180" h="71754">
                <a:moveTo>
                  <a:pt x="1305306" y="31242"/>
                </a:moveTo>
                <a:lnTo>
                  <a:pt x="1278635" y="31242"/>
                </a:lnTo>
                <a:lnTo>
                  <a:pt x="1275588" y="32766"/>
                </a:lnTo>
                <a:lnTo>
                  <a:pt x="1274064" y="35814"/>
                </a:lnTo>
                <a:lnTo>
                  <a:pt x="1275588" y="38862"/>
                </a:lnTo>
                <a:lnTo>
                  <a:pt x="1278635" y="40386"/>
                </a:lnTo>
                <a:lnTo>
                  <a:pt x="1305306" y="40386"/>
                </a:lnTo>
                <a:lnTo>
                  <a:pt x="1308353" y="38862"/>
                </a:lnTo>
                <a:lnTo>
                  <a:pt x="1309877" y="35814"/>
                </a:lnTo>
                <a:lnTo>
                  <a:pt x="1308353" y="32766"/>
                </a:lnTo>
                <a:lnTo>
                  <a:pt x="1305306" y="31242"/>
                </a:lnTo>
                <a:close/>
              </a:path>
              <a:path w="4361180" h="71754">
                <a:moveTo>
                  <a:pt x="1367789" y="31242"/>
                </a:moveTo>
                <a:lnTo>
                  <a:pt x="1341120" y="31242"/>
                </a:lnTo>
                <a:lnTo>
                  <a:pt x="1338071" y="32766"/>
                </a:lnTo>
                <a:lnTo>
                  <a:pt x="1336547" y="35814"/>
                </a:lnTo>
                <a:lnTo>
                  <a:pt x="1338071" y="38862"/>
                </a:lnTo>
                <a:lnTo>
                  <a:pt x="1341120" y="40386"/>
                </a:lnTo>
                <a:lnTo>
                  <a:pt x="1367789" y="40386"/>
                </a:lnTo>
                <a:lnTo>
                  <a:pt x="1371599" y="38862"/>
                </a:lnTo>
                <a:lnTo>
                  <a:pt x="1372361" y="35814"/>
                </a:lnTo>
                <a:lnTo>
                  <a:pt x="1371599" y="32766"/>
                </a:lnTo>
                <a:lnTo>
                  <a:pt x="1367789" y="31242"/>
                </a:lnTo>
                <a:close/>
              </a:path>
              <a:path w="4361180" h="71754">
                <a:moveTo>
                  <a:pt x="1431035" y="31242"/>
                </a:moveTo>
                <a:lnTo>
                  <a:pt x="1403604" y="31242"/>
                </a:lnTo>
                <a:lnTo>
                  <a:pt x="1400556" y="32766"/>
                </a:lnTo>
                <a:lnTo>
                  <a:pt x="1399794" y="35814"/>
                </a:lnTo>
                <a:lnTo>
                  <a:pt x="1400556" y="38862"/>
                </a:lnTo>
                <a:lnTo>
                  <a:pt x="1403604" y="40386"/>
                </a:lnTo>
                <a:lnTo>
                  <a:pt x="1431035" y="40386"/>
                </a:lnTo>
                <a:lnTo>
                  <a:pt x="1434083" y="38862"/>
                </a:lnTo>
                <a:lnTo>
                  <a:pt x="1435608" y="35814"/>
                </a:lnTo>
                <a:lnTo>
                  <a:pt x="1434083" y="32766"/>
                </a:lnTo>
                <a:lnTo>
                  <a:pt x="1431035" y="31242"/>
                </a:lnTo>
                <a:close/>
              </a:path>
              <a:path w="4361180" h="71754">
                <a:moveTo>
                  <a:pt x="1493520" y="31242"/>
                </a:moveTo>
                <a:lnTo>
                  <a:pt x="1466849" y="31242"/>
                </a:lnTo>
                <a:lnTo>
                  <a:pt x="1463801" y="32766"/>
                </a:lnTo>
                <a:lnTo>
                  <a:pt x="1462278" y="35814"/>
                </a:lnTo>
                <a:lnTo>
                  <a:pt x="1463801" y="38862"/>
                </a:lnTo>
                <a:lnTo>
                  <a:pt x="1466849" y="40386"/>
                </a:lnTo>
                <a:lnTo>
                  <a:pt x="1493520" y="40386"/>
                </a:lnTo>
                <a:lnTo>
                  <a:pt x="1496568" y="38862"/>
                </a:lnTo>
                <a:lnTo>
                  <a:pt x="1498092" y="35814"/>
                </a:lnTo>
                <a:lnTo>
                  <a:pt x="1496568" y="32766"/>
                </a:lnTo>
                <a:lnTo>
                  <a:pt x="1493520" y="31242"/>
                </a:lnTo>
                <a:close/>
              </a:path>
              <a:path w="4361180" h="71754">
                <a:moveTo>
                  <a:pt x="1556004" y="31242"/>
                </a:moveTo>
                <a:lnTo>
                  <a:pt x="1529333" y="31242"/>
                </a:lnTo>
                <a:lnTo>
                  <a:pt x="1526285" y="32766"/>
                </a:lnTo>
                <a:lnTo>
                  <a:pt x="1524761" y="35814"/>
                </a:lnTo>
                <a:lnTo>
                  <a:pt x="1526285" y="38862"/>
                </a:lnTo>
                <a:lnTo>
                  <a:pt x="1529333" y="40386"/>
                </a:lnTo>
                <a:lnTo>
                  <a:pt x="1556004" y="40386"/>
                </a:lnTo>
                <a:lnTo>
                  <a:pt x="1559813" y="38862"/>
                </a:lnTo>
                <a:lnTo>
                  <a:pt x="1560575" y="35814"/>
                </a:lnTo>
                <a:lnTo>
                  <a:pt x="1559813" y="32766"/>
                </a:lnTo>
                <a:lnTo>
                  <a:pt x="1556004" y="31242"/>
                </a:lnTo>
                <a:close/>
              </a:path>
              <a:path w="4361180" h="71754">
                <a:moveTo>
                  <a:pt x="1619249" y="31242"/>
                </a:moveTo>
                <a:lnTo>
                  <a:pt x="1591818" y="31242"/>
                </a:lnTo>
                <a:lnTo>
                  <a:pt x="1588770" y="32766"/>
                </a:lnTo>
                <a:lnTo>
                  <a:pt x="1588008" y="35814"/>
                </a:lnTo>
                <a:lnTo>
                  <a:pt x="1588770" y="38862"/>
                </a:lnTo>
                <a:lnTo>
                  <a:pt x="1591818" y="40386"/>
                </a:lnTo>
                <a:lnTo>
                  <a:pt x="1619249" y="40386"/>
                </a:lnTo>
                <a:lnTo>
                  <a:pt x="1622297" y="38862"/>
                </a:lnTo>
                <a:lnTo>
                  <a:pt x="1623821" y="35814"/>
                </a:lnTo>
                <a:lnTo>
                  <a:pt x="1622297" y="32766"/>
                </a:lnTo>
                <a:lnTo>
                  <a:pt x="1619249" y="31242"/>
                </a:lnTo>
                <a:close/>
              </a:path>
              <a:path w="4361180" h="71754">
                <a:moveTo>
                  <a:pt x="1681733" y="31242"/>
                </a:moveTo>
                <a:lnTo>
                  <a:pt x="1655063" y="31242"/>
                </a:lnTo>
                <a:lnTo>
                  <a:pt x="1652016" y="32766"/>
                </a:lnTo>
                <a:lnTo>
                  <a:pt x="1650492" y="35814"/>
                </a:lnTo>
                <a:lnTo>
                  <a:pt x="1652016" y="38862"/>
                </a:lnTo>
                <a:lnTo>
                  <a:pt x="1655063" y="40386"/>
                </a:lnTo>
                <a:lnTo>
                  <a:pt x="1681733" y="40386"/>
                </a:lnTo>
                <a:lnTo>
                  <a:pt x="1684782" y="38862"/>
                </a:lnTo>
                <a:lnTo>
                  <a:pt x="1686306" y="35814"/>
                </a:lnTo>
                <a:lnTo>
                  <a:pt x="1684782" y="32766"/>
                </a:lnTo>
                <a:lnTo>
                  <a:pt x="1681733" y="31242"/>
                </a:lnTo>
                <a:close/>
              </a:path>
              <a:path w="4361180" h="71754">
                <a:moveTo>
                  <a:pt x="1744218" y="31242"/>
                </a:moveTo>
                <a:lnTo>
                  <a:pt x="1717547" y="31242"/>
                </a:lnTo>
                <a:lnTo>
                  <a:pt x="1714499" y="32766"/>
                </a:lnTo>
                <a:lnTo>
                  <a:pt x="1712975" y="35814"/>
                </a:lnTo>
                <a:lnTo>
                  <a:pt x="1714499" y="38862"/>
                </a:lnTo>
                <a:lnTo>
                  <a:pt x="1717547" y="40386"/>
                </a:lnTo>
                <a:lnTo>
                  <a:pt x="1744218" y="40386"/>
                </a:lnTo>
                <a:lnTo>
                  <a:pt x="1747266" y="38862"/>
                </a:lnTo>
                <a:lnTo>
                  <a:pt x="1748790" y="35814"/>
                </a:lnTo>
                <a:lnTo>
                  <a:pt x="1747266" y="32766"/>
                </a:lnTo>
                <a:lnTo>
                  <a:pt x="1744218" y="31242"/>
                </a:lnTo>
                <a:close/>
              </a:path>
              <a:path w="4361180" h="71754">
                <a:moveTo>
                  <a:pt x="1807463" y="31242"/>
                </a:moveTo>
                <a:lnTo>
                  <a:pt x="1780032" y="31242"/>
                </a:lnTo>
                <a:lnTo>
                  <a:pt x="1776983" y="32766"/>
                </a:lnTo>
                <a:lnTo>
                  <a:pt x="1775459" y="35814"/>
                </a:lnTo>
                <a:lnTo>
                  <a:pt x="1776983" y="38862"/>
                </a:lnTo>
                <a:lnTo>
                  <a:pt x="1780032" y="40386"/>
                </a:lnTo>
                <a:lnTo>
                  <a:pt x="1807463" y="40386"/>
                </a:lnTo>
                <a:lnTo>
                  <a:pt x="1810511" y="38862"/>
                </a:lnTo>
                <a:lnTo>
                  <a:pt x="1812035" y="35814"/>
                </a:lnTo>
                <a:lnTo>
                  <a:pt x="1810511" y="32766"/>
                </a:lnTo>
                <a:lnTo>
                  <a:pt x="1807463" y="31242"/>
                </a:lnTo>
                <a:close/>
              </a:path>
              <a:path w="4361180" h="71754">
                <a:moveTo>
                  <a:pt x="1869947" y="31242"/>
                </a:moveTo>
                <a:lnTo>
                  <a:pt x="1843278" y="31242"/>
                </a:lnTo>
                <a:lnTo>
                  <a:pt x="1840230" y="32766"/>
                </a:lnTo>
                <a:lnTo>
                  <a:pt x="1838706" y="35814"/>
                </a:lnTo>
                <a:lnTo>
                  <a:pt x="1840230" y="38862"/>
                </a:lnTo>
                <a:lnTo>
                  <a:pt x="1843278" y="40386"/>
                </a:lnTo>
                <a:lnTo>
                  <a:pt x="1869947" y="40386"/>
                </a:lnTo>
                <a:lnTo>
                  <a:pt x="1872995" y="38862"/>
                </a:lnTo>
                <a:lnTo>
                  <a:pt x="1874520" y="35814"/>
                </a:lnTo>
                <a:lnTo>
                  <a:pt x="1872995" y="32766"/>
                </a:lnTo>
                <a:lnTo>
                  <a:pt x="1869947" y="31242"/>
                </a:lnTo>
                <a:close/>
              </a:path>
              <a:path w="4361180" h="71754">
                <a:moveTo>
                  <a:pt x="1932432" y="31242"/>
                </a:moveTo>
                <a:lnTo>
                  <a:pt x="1905761" y="31242"/>
                </a:lnTo>
                <a:lnTo>
                  <a:pt x="1902713" y="32766"/>
                </a:lnTo>
                <a:lnTo>
                  <a:pt x="1901190" y="35814"/>
                </a:lnTo>
                <a:lnTo>
                  <a:pt x="1902713" y="38862"/>
                </a:lnTo>
                <a:lnTo>
                  <a:pt x="1905761" y="40386"/>
                </a:lnTo>
                <a:lnTo>
                  <a:pt x="1932432" y="40386"/>
                </a:lnTo>
                <a:lnTo>
                  <a:pt x="1935480" y="38862"/>
                </a:lnTo>
                <a:lnTo>
                  <a:pt x="1937004" y="35814"/>
                </a:lnTo>
                <a:lnTo>
                  <a:pt x="1935480" y="32766"/>
                </a:lnTo>
                <a:lnTo>
                  <a:pt x="1932432" y="31242"/>
                </a:lnTo>
                <a:close/>
              </a:path>
              <a:path w="4361180" h="71754">
                <a:moveTo>
                  <a:pt x="1995678" y="31242"/>
                </a:moveTo>
                <a:lnTo>
                  <a:pt x="1968245" y="31242"/>
                </a:lnTo>
                <a:lnTo>
                  <a:pt x="1965197" y="32766"/>
                </a:lnTo>
                <a:lnTo>
                  <a:pt x="1963673" y="35814"/>
                </a:lnTo>
                <a:lnTo>
                  <a:pt x="1965197" y="38862"/>
                </a:lnTo>
                <a:lnTo>
                  <a:pt x="1968245" y="40386"/>
                </a:lnTo>
                <a:lnTo>
                  <a:pt x="1995678" y="40386"/>
                </a:lnTo>
                <a:lnTo>
                  <a:pt x="1998725" y="38862"/>
                </a:lnTo>
                <a:lnTo>
                  <a:pt x="1999487" y="35814"/>
                </a:lnTo>
                <a:lnTo>
                  <a:pt x="1998725" y="32766"/>
                </a:lnTo>
                <a:lnTo>
                  <a:pt x="1995678" y="31242"/>
                </a:lnTo>
                <a:close/>
              </a:path>
              <a:path w="4361180" h="71754">
                <a:moveTo>
                  <a:pt x="2058161" y="31242"/>
                </a:moveTo>
                <a:lnTo>
                  <a:pt x="2031492" y="31242"/>
                </a:lnTo>
                <a:lnTo>
                  <a:pt x="2028444" y="32766"/>
                </a:lnTo>
                <a:lnTo>
                  <a:pt x="2026920" y="35814"/>
                </a:lnTo>
                <a:lnTo>
                  <a:pt x="2028444" y="38862"/>
                </a:lnTo>
                <a:lnTo>
                  <a:pt x="2031492" y="40386"/>
                </a:lnTo>
                <a:lnTo>
                  <a:pt x="2058161" y="40386"/>
                </a:lnTo>
                <a:lnTo>
                  <a:pt x="2061209" y="38862"/>
                </a:lnTo>
                <a:lnTo>
                  <a:pt x="2062733" y="35814"/>
                </a:lnTo>
                <a:lnTo>
                  <a:pt x="2061209" y="32766"/>
                </a:lnTo>
                <a:lnTo>
                  <a:pt x="2058161" y="31242"/>
                </a:lnTo>
                <a:close/>
              </a:path>
              <a:path w="4361180" h="71754">
                <a:moveTo>
                  <a:pt x="2120646" y="31242"/>
                </a:moveTo>
                <a:lnTo>
                  <a:pt x="2093975" y="31242"/>
                </a:lnTo>
                <a:lnTo>
                  <a:pt x="2090928" y="32766"/>
                </a:lnTo>
                <a:lnTo>
                  <a:pt x="2089404" y="35814"/>
                </a:lnTo>
                <a:lnTo>
                  <a:pt x="2090928" y="38862"/>
                </a:lnTo>
                <a:lnTo>
                  <a:pt x="2093975" y="40386"/>
                </a:lnTo>
                <a:lnTo>
                  <a:pt x="2120646" y="40386"/>
                </a:lnTo>
                <a:lnTo>
                  <a:pt x="2123694" y="38862"/>
                </a:lnTo>
                <a:lnTo>
                  <a:pt x="2125218" y="35814"/>
                </a:lnTo>
                <a:lnTo>
                  <a:pt x="2123694" y="32766"/>
                </a:lnTo>
                <a:lnTo>
                  <a:pt x="2120646" y="31242"/>
                </a:lnTo>
                <a:close/>
              </a:path>
              <a:path w="4361180" h="71754">
                <a:moveTo>
                  <a:pt x="2183892" y="31242"/>
                </a:moveTo>
                <a:lnTo>
                  <a:pt x="2156460" y="31242"/>
                </a:lnTo>
                <a:lnTo>
                  <a:pt x="2153411" y="32766"/>
                </a:lnTo>
                <a:lnTo>
                  <a:pt x="2151887" y="35814"/>
                </a:lnTo>
                <a:lnTo>
                  <a:pt x="2153411" y="38862"/>
                </a:lnTo>
                <a:lnTo>
                  <a:pt x="2156460" y="40386"/>
                </a:lnTo>
                <a:lnTo>
                  <a:pt x="2183892" y="40386"/>
                </a:lnTo>
                <a:lnTo>
                  <a:pt x="2186940" y="38862"/>
                </a:lnTo>
                <a:lnTo>
                  <a:pt x="2187701" y="35814"/>
                </a:lnTo>
                <a:lnTo>
                  <a:pt x="2186940" y="32766"/>
                </a:lnTo>
                <a:lnTo>
                  <a:pt x="2183892" y="31242"/>
                </a:lnTo>
                <a:close/>
              </a:path>
              <a:path w="4361180" h="71754">
                <a:moveTo>
                  <a:pt x="2246375" y="31242"/>
                </a:moveTo>
                <a:lnTo>
                  <a:pt x="2219706" y="31242"/>
                </a:lnTo>
                <a:lnTo>
                  <a:pt x="2215896" y="32766"/>
                </a:lnTo>
                <a:lnTo>
                  <a:pt x="2215134" y="35814"/>
                </a:lnTo>
                <a:lnTo>
                  <a:pt x="2215896" y="38862"/>
                </a:lnTo>
                <a:lnTo>
                  <a:pt x="2219706" y="40386"/>
                </a:lnTo>
                <a:lnTo>
                  <a:pt x="2246375" y="40386"/>
                </a:lnTo>
                <a:lnTo>
                  <a:pt x="2249423" y="38862"/>
                </a:lnTo>
                <a:lnTo>
                  <a:pt x="2250947" y="35814"/>
                </a:lnTo>
                <a:lnTo>
                  <a:pt x="2249423" y="32766"/>
                </a:lnTo>
                <a:lnTo>
                  <a:pt x="2246375" y="31242"/>
                </a:lnTo>
                <a:close/>
              </a:path>
              <a:path w="4361180" h="71754">
                <a:moveTo>
                  <a:pt x="2308860" y="31242"/>
                </a:moveTo>
                <a:lnTo>
                  <a:pt x="2282190" y="31242"/>
                </a:lnTo>
                <a:lnTo>
                  <a:pt x="2279142" y="32766"/>
                </a:lnTo>
                <a:lnTo>
                  <a:pt x="2277618" y="35814"/>
                </a:lnTo>
                <a:lnTo>
                  <a:pt x="2279142" y="38862"/>
                </a:lnTo>
                <a:lnTo>
                  <a:pt x="2282190" y="40386"/>
                </a:lnTo>
                <a:lnTo>
                  <a:pt x="2308860" y="40386"/>
                </a:lnTo>
                <a:lnTo>
                  <a:pt x="2311908" y="38862"/>
                </a:lnTo>
                <a:lnTo>
                  <a:pt x="2313432" y="35814"/>
                </a:lnTo>
                <a:lnTo>
                  <a:pt x="2311908" y="32766"/>
                </a:lnTo>
                <a:lnTo>
                  <a:pt x="2308860" y="31242"/>
                </a:lnTo>
                <a:close/>
              </a:path>
              <a:path w="4361180" h="71754">
                <a:moveTo>
                  <a:pt x="2372106" y="31242"/>
                </a:moveTo>
                <a:lnTo>
                  <a:pt x="2344673" y="31242"/>
                </a:lnTo>
                <a:lnTo>
                  <a:pt x="2341625" y="32766"/>
                </a:lnTo>
                <a:lnTo>
                  <a:pt x="2340101" y="35814"/>
                </a:lnTo>
                <a:lnTo>
                  <a:pt x="2341625" y="38862"/>
                </a:lnTo>
                <a:lnTo>
                  <a:pt x="2344673" y="40386"/>
                </a:lnTo>
                <a:lnTo>
                  <a:pt x="2372106" y="40386"/>
                </a:lnTo>
                <a:lnTo>
                  <a:pt x="2375154" y="38862"/>
                </a:lnTo>
                <a:lnTo>
                  <a:pt x="2375916" y="35814"/>
                </a:lnTo>
                <a:lnTo>
                  <a:pt x="2375154" y="32766"/>
                </a:lnTo>
                <a:lnTo>
                  <a:pt x="2372106" y="31242"/>
                </a:lnTo>
                <a:close/>
              </a:path>
              <a:path w="4361180" h="71754">
                <a:moveTo>
                  <a:pt x="2434590" y="31242"/>
                </a:moveTo>
                <a:lnTo>
                  <a:pt x="2407920" y="31242"/>
                </a:lnTo>
                <a:lnTo>
                  <a:pt x="2404110" y="32766"/>
                </a:lnTo>
                <a:lnTo>
                  <a:pt x="2403347" y="35814"/>
                </a:lnTo>
                <a:lnTo>
                  <a:pt x="2404110" y="38862"/>
                </a:lnTo>
                <a:lnTo>
                  <a:pt x="2407920" y="40386"/>
                </a:lnTo>
                <a:lnTo>
                  <a:pt x="2434590" y="40386"/>
                </a:lnTo>
                <a:lnTo>
                  <a:pt x="2437637" y="38862"/>
                </a:lnTo>
                <a:lnTo>
                  <a:pt x="2439161" y="35814"/>
                </a:lnTo>
                <a:lnTo>
                  <a:pt x="2437637" y="32766"/>
                </a:lnTo>
                <a:lnTo>
                  <a:pt x="2434590" y="31242"/>
                </a:lnTo>
                <a:close/>
              </a:path>
              <a:path w="4361180" h="71754">
                <a:moveTo>
                  <a:pt x="2497073" y="31242"/>
                </a:moveTo>
                <a:lnTo>
                  <a:pt x="2470404" y="31242"/>
                </a:lnTo>
                <a:lnTo>
                  <a:pt x="2467356" y="32766"/>
                </a:lnTo>
                <a:lnTo>
                  <a:pt x="2465832" y="35814"/>
                </a:lnTo>
                <a:lnTo>
                  <a:pt x="2467356" y="38862"/>
                </a:lnTo>
                <a:lnTo>
                  <a:pt x="2470404" y="40386"/>
                </a:lnTo>
                <a:lnTo>
                  <a:pt x="2497073" y="40386"/>
                </a:lnTo>
                <a:lnTo>
                  <a:pt x="2500122" y="38862"/>
                </a:lnTo>
                <a:lnTo>
                  <a:pt x="2501646" y="35814"/>
                </a:lnTo>
                <a:lnTo>
                  <a:pt x="2500122" y="32766"/>
                </a:lnTo>
                <a:lnTo>
                  <a:pt x="2497073" y="31242"/>
                </a:lnTo>
                <a:close/>
              </a:path>
              <a:path w="4361180" h="71754">
                <a:moveTo>
                  <a:pt x="2559558" y="31242"/>
                </a:moveTo>
                <a:lnTo>
                  <a:pt x="2532887" y="31242"/>
                </a:lnTo>
                <a:lnTo>
                  <a:pt x="2529840" y="32766"/>
                </a:lnTo>
                <a:lnTo>
                  <a:pt x="2528316" y="35814"/>
                </a:lnTo>
                <a:lnTo>
                  <a:pt x="2529840" y="38862"/>
                </a:lnTo>
                <a:lnTo>
                  <a:pt x="2532887" y="40386"/>
                </a:lnTo>
                <a:lnTo>
                  <a:pt x="2559558" y="40386"/>
                </a:lnTo>
                <a:lnTo>
                  <a:pt x="2563368" y="38862"/>
                </a:lnTo>
                <a:lnTo>
                  <a:pt x="2564130" y="35814"/>
                </a:lnTo>
                <a:lnTo>
                  <a:pt x="2563368" y="32766"/>
                </a:lnTo>
                <a:lnTo>
                  <a:pt x="2559558" y="31242"/>
                </a:lnTo>
                <a:close/>
              </a:path>
              <a:path w="4361180" h="71754">
                <a:moveTo>
                  <a:pt x="2622804" y="31242"/>
                </a:moveTo>
                <a:lnTo>
                  <a:pt x="2596134" y="31242"/>
                </a:lnTo>
                <a:lnTo>
                  <a:pt x="2592323" y="32766"/>
                </a:lnTo>
                <a:lnTo>
                  <a:pt x="2591561" y="35814"/>
                </a:lnTo>
                <a:lnTo>
                  <a:pt x="2592323" y="38862"/>
                </a:lnTo>
                <a:lnTo>
                  <a:pt x="2596134" y="40386"/>
                </a:lnTo>
                <a:lnTo>
                  <a:pt x="2622804" y="40386"/>
                </a:lnTo>
                <a:lnTo>
                  <a:pt x="2625851" y="38862"/>
                </a:lnTo>
                <a:lnTo>
                  <a:pt x="2627375" y="35814"/>
                </a:lnTo>
                <a:lnTo>
                  <a:pt x="2625851" y="32766"/>
                </a:lnTo>
                <a:lnTo>
                  <a:pt x="2622804" y="31242"/>
                </a:lnTo>
                <a:close/>
              </a:path>
              <a:path w="4361180" h="71754">
                <a:moveTo>
                  <a:pt x="2685287" y="31242"/>
                </a:moveTo>
                <a:lnTo>
                  <a:pt x="2658618" y="31242"/>
                </a:lnTo>
                <a:lnTo>
                  <a:pt x="2655570" y="32766"/>
                </a:lnTo>
                <a:lnTo>
                  <a:pt x="2654046" y="35814"/>
                </a:lnTo>
                <a:lnTo>
                  <a:pt x="2655570" y="38862"/>
                </a:lnTo>
                <a:lnTo>
                  <a:pt x="2658618" y="40386"/>
                </a:lnTo>
                <a:lnTo>
                  <a:pt x="2685287" y="40386"/>
                </a:lnTo>
                <a:lnTo>
                  <a:pt x="2688335" y="38862"/>
                </a:lnTo>
                <a:lnTo>
                  <a:pt x="2689860" y="35814"/>
                </a:lnTo>
                <a:lnTo>
                  <a:pt x="2688335" y="32766"/>
                </a:lnTo>
                <a:lnTo>
                  <a:pt x="2685287" y="31242"/>
                </a:lnTo>
                <a:close/>
              </a:path>
              <a:path w="4361180" h="71754">
                <a:moveTo>
                  <a:pt x="2747772" y="31242"/>
                </a:moveTo>
                <a:lnTo>
                  <a:pt x="2721101" y="31242"/>
                </a:lnTo>
                <a:lnTo>
                  <a:pt x="2718054" y="32766"/>
                </a:lnTo>
                <a:lnTo>
                  <a:pt x="2716530" y="35814"/>
                </a:lnTo>
                <a:lnTo>
                  <a:pt x="2718054" y="38862"/>
                </a:lnTo>
                <a:lnTo>
                  <a:pt x="2721101" y="40386"/>
                </a:lnTo>
                <a:lnTo>
                  <a:pt x="2747772" y="40386"/>
                </a:lnTo>
                <a:lnTo>
                  <a:pt x="2751582" y="38862"/>
                </a:lnTo>
                <a:lnTo>
                  <a:pt x="2752344" y="35814"/>
                </a:lnTo>
                <a:lnTo>
                  <a:pt x="2751582" y="32766"/>
                </a:lnTo>
                <a:lnTo>
                  <a:pt x="2747772" y="31242"/>
                </a:lnTo>
                <a:close/>
              </a:path>
              <a:path w="4361180" h="71754">
                <a:moveTo>
                  <a:pt x="2811018" y="31242"/>
                </a:moveTo>
                <a:lnTo>
                  <a:pt x="2783585" y="31242"/>
                </a:lnTo>
                <a:lnTo>
                  <a:pt x="2780537" y="32766"/>
                </a:lnTo>
                <a:lnTo>
                  <a:pt x="2779775" y="35814"/>
                </a:lnTo>
                <a:lnTo>
                  <a:pt x="2780537" y="38862"/>
                </a:lnTo>
                <a:lnTo>
                  <a:pt x="2783585" y="40386"/>
                </a:lnTo>
                <a:lnTo>
                  <a:pt x="2811018" y="40386"/>
                </a:lnTo>
                <a:lnTo>
                  <a:pt x="2814066" y="38862"/>
                </a:lnTo>
                <a:lnTo>
                  <a:pt x="2815590" y="35814"/>
                </a:lnTo>
                <a:lnTo>
                  <a:pt x="2814066" y="32766"/>
                </a:lnTo>
                <a:lnTo>
                  <a:pt x="2811018" y="31242"/>
                </a:lnTo>
                <a:close/>
              </a:path>
              <a:path w="4361180" h="71754">
                <a:moveTo>
                  <a:pt x="2873501" y="31242"/>
                </a:moveTo>
                <a:lnTo>
                  <a:pt x="2846832" y="31242"/>
                </a:lnTo>
                <a:lnTo>
                  <a:pt x="2843784" y="32766"/>
                </a:lnTo>
                <a:lnTo>
                  <a:pt x="2842260" y="35814"/>
                </a:lnTo>
                <a:lnTo>
                  <a:pt x="2843784" y="38862"/>
                </a:lnTo>
                <a:lnTo>
                  <a:pt x="2846832" y="40386"/>
                </a:lnTo>
                <a:lnTo>
                  <a:pt x="2873501" y="40386"/>
                </a:lnTo>
                <a:lnTo>
                  <a:pt x="2876549" y="38862"/>
                </a:lnTo>
                <a:lnTo>
                  <a:pt x="2878073" y="35814"/>
                </a:lnTo>
                <a:lnTo>
                  <a:pt x="2876549" y="32766"/>
                </a:lnTo>
                <a:lnTo>
                  <a:pt x="2873501" y="31242"/>
                </a:lnTo>
                <a:close/>
              </a:path>
              <a:path w="4361180" h="71754">
                <a:moveTo>
                  <a:pt x="2935985" y="31242"/>
                </a:moveTo>
                <a:lnTo>
                  <a:pt x="2909316" y="31242"/>
                </a:lnTo>
                <a:lnTo>
                  <a:pt x="2906268" y="32766"/>
                </a:lnTo>
                <a:lnTo>
                  <a:pt x="2904744" y="35814"/>
                </a:lnTo>
                <a:lnTo>
                  <a:pt x="2906268" y="38862"/>
                </a:lnTo>
                <a:lnTo>
                  <a:pt x="2909316" y="40386"/>
                </a:lnTo>
                <a:lnTo>
                  <a:pt x="2935985" y="40386"/>
                </a:lnTo>
                <a:lnTo>
                  <a:pt x="2939796" y="38862"/>
                </a:lnTo>
                <a:lnTo>
                  <a:pt x="2940558" y="35814"/>
                </a:lnTo>
                <a:lnTo>
                  <a:pt x="2939796" y="32766"/>
                </a:lnTo>
                <a:lnTo>
                  <a:pt x="2935985" y="31242"/>
                </a:lnTo>
                <a:close/>
              </a:path>
              <a:path w="4361180" h="71754">
                <a:moveTo>
                  <a:pt x="2999232" y="31242"/>
                </a:moveTo>
                <a:lnTo>
                  <a:pt x="2971799" y="31242"/>
                </a:lnTo>
                <a:lnTo>
                  <a:pt x="2968751" y="32766"/>
                </a:lnTo>
                <a:lnTo>
                  <a:pt x="2967990" y="35814"/>
                </a:lnTo>
                <a:lnTo>
                  <a:pt x="2968751" y="38862"/>
                </a:lnTo>
                <a:lnTo>
                  <a:pt x="2971799" y="40386"/>
                </a:lnTo>
                <a:lnTo>
                  <a:pt x="2999232" y="40386"/>
                </a:lnTo>
                <a:lnTo>
                  <a:pt x="3002280" y="38862"/>
                </a:lnTo>
                <a:lnTo>
                  <a:pt x="3003804" y="35814"/>
                </a:lnTo>
                <a:lnTo>
                  <a:pt x="3002280" y="32766"/>
                </a:lnTo>
                <a:lnTo>
                  <a:pt x="2999232" y="31242"/>
                </a:lnTo>
                <a:close/>
              </a:path>
              <a:path w="4361180" h="71754">
                <a:moveTo>
                  <a:pt x="3061716" y="31242"/>
                </a:moveTo>
                <a:lnTo>
                  <a:pt x="3035046" y="31242"/>
                </a:lnTo>
                <a:lnTo>
                  <a:pt x="3031997" y="32766"/>
                </a:lnTo>
                <a:lnTo>
                  <a:pt x="3030473" y="35814"/>
                </a:lnTo>
                <a:lnTo>
                  <a:pt x="3031997" y="38862"/>
                </a:lnTo>
                <a:lnTo>
                  <a:pt x="3035046" y="40386"/>
                </a:lnTo>
                <a:lnTo>
                  <a:pt x="3061716" y="40386"/>
                </a:lnTo>
                <a:lnTo>
                  <a:pt x="3064763" y="38862"/>
                </a:lnTo>
                <a:lnTo>
                  <a:pt x="3066287" y="35814"/>
                </a:lnTo>
                <a:lnTo>
                  <a:pt x="3064763" y="32766"/>
                </a:lnTo>
                <a:lnTo>
                  <a:pt x="3061716" y="31242"/>
                </a:lnTo>
                <a:close/>
              </a:path>
              <a:path w="4361180" h="71754">
                <a:moveTo>
                  <a:pt x="3124199" y="31242"/>
                </a:moveTo>
                <a:lnTo>
                  <a:pt x="3097530" y="31242"/>
                </a:lnTo>
                <a:lnTo>
                  <a:pt x="3094482" y="32766"/>
                </a:lnTo>
                <a:lnTo>
                  <a:pt x="3092958" y="35814"/>
                </a:lnTo>
                <a:lnTo>
                  <a:pt x="3094482" y="38862"/>
                </a:lnTo>
                <a:lnTo>
                  <a:pt x="3097530" y="40386"/>
                </a:lnTo>
                <a:lnTo>
                  <a:pt x="3124199" y="40386"/>
                </a:lnTo>
                <a:lnTo>
                  <a:pt x="3127247" y="38862"/>
                </a:lnTo>
                <a:lnTo>
                  <a:pt x="3128772" y="35814"/>
                </a:lnTo>
                <a:lnTo>
                  <a:pt x="3127247" y="32766"/>
                </a:lnTo>
                <a:lnTo>
                  <a:pt x="3124199" y="31242"/>
                </a:lnTo>
                <a:close/>
              </a:path>
              <a:path w="4361180" h="71754">
                <a:moveTo>
                  <a:pt x="3187446" y="31242"/>
                </a:moveTo>
                <a:lnTo>
                  <a:pt x="3160013" y="31242"/>
                </a:lnTo>
                <a:lnTo>
                  <a:pt x="3156966" y="32766"/>
                </a:lnTo>
                <a:lnTo>
                  <a:pt x="3156204" y="35814"/>
                </a:lnTo>
                <a:lnTo>
                  <a:pt x="3156966" y="38862"/>
                </a:lnTo>
                <a:lnTo>
                  <a:pt x="3160013" y="40386"/>
                </a:lnTo>
                <a:lnTo>
                  <a:pt x="3187446" y="40386"/>
                </a:lnTo>
                <a:lnTo>
                  <a:pt x="3190494" y="38862"/>
                </a:lnTo>
                <a:lnTo>
                  <a:pt x="3192018" y="35814"/>
                </a:lnTo>
                <a:lnTo>
                  <a:pt x="3190494" y="32766"/>
                </a:lnTo>
                <a:lnTo>
                  <a:pt x="3187446" y="31242"/>
                </a:lnTo>
                <a:close/>
              </a:path>
              <a:path w="4361180" h="71754">
                <a:moveTo>
                  <a:pt x="3249930" y="31242"/>
                </a:moveTo>
                <a:lnTo>
                  <a:pt x="3223260" y="31242"/>
                </a:lnTo>
                <a:lnTo>
                  <a:pt x="3220211" y="32766"/>
                </a:lnTo>
                <a:lnTo>
                  <a:pt x="3218687" y="35814"/>
                </a:lnTo>
                <a:lnTo>
                  <a:pt x="3220211" y="38862"/>
                </a:lnTo>
                <a:lnTo>
                  <a:pt x="3223260" y="40386"/>
                </a:lnTo>
                <a:lnTo>
                  <a:pt x="3249930" y="40386"/>
                </a:lnTo>
                <a:lnTo>
                  <a:pt x="3252978" y="38862"/>
                </a:lnTo>
                <a:lnTo>
                  <a:pt x="3254502" y="35814"/>
                </a:lnTo>
                <a:lnTo>
                  <a:pt x="3252978" y="32766"/>
                </a:lnTo>
                <a:lnTo>
                  <a:pt x="3249930" y="31242"/>
                </a:lnTo>
                <a:close/>
              </a:path>
              <a:path w="4361180" h="71754">
                <a:moveTo>
                  <a:pt x="3312413" y="31242"/>
                </a:moveTo>
                <a:lnTo>
                  <a:pt x="3285744" y="31242"/>
                </a:lnTo>
                <a:lnTo>
                  <a:pt x="3282696" y="32766"/>
                </a:lnTo>
                <a:lnTo>
                  <a:pt x="3281172" y="35814"/>
                </a:lnTo>
                <a:lnTo>
                  <a:pt x="3282696" y="38862"/>
                </a:lnTo>
                <a:lnTo>
                  <a:pt x="3285744" y="40386"/>
                </a:lnTo>
                <a:lnTo>
                  <a:pt x="3312413" y="40386"/>
                </a:lnTo>
                <a:lnTo>
                  <a:pt x="3315461" y="38862"/>
                </a:lnTo>
                <a:lnTo>
                  <a:pt x="3316985" y="35814"/>
                </a:lnTo>
                <a:lnTo>
                  <a:pt x="3315461" y="32766"/>
                </a:lnTo>
                <a:lnTo>
                  <a:pt x="3312413" y="31242"/>
                </a:lnTo>
                <a:close/>
              </a:path>
              <a:path w="4361180" h="71754">
                <a:moveTo>
                  <a:pt x="3375659" y="31242"/>
                </a:moveTo>
                <a:lnTo>
                  <a:pt x="3348228" y="31242"/>
                </a:lnTo>
                <a:lnTo>
                  <a:pt x="3345179" y="32766"/>
                </a:lnTo>
                <a:lnTo>
                  <a:pt x="3343655" y="35814"/>
                </a:lnTo>
                <a:lnTo>
                  <a:pt x="3345179" y="38862"/>
                </a:lnTo>
                <a:lnTo>
                  <a:pt x="3348228" y="40386"/>
                </a:lnTo>
                <a:lnTo>
                  <a:pt x="3375659" y="40386"/>
                </a:lnTo>
                <a:lnTo>
                  <a:pt x="3378707" y="38862"/>
                </a:lnTo>
                <a:lnTo>
                  <a:pt x="3380231" y="35814"/>
                </a:lnTo>
                <a:lnTo>
                  <a:pt x="3378707" y="32766"/>
                </a:lnTo>
                <a:lnTo>
                  <a:pt x="3375659" y="31242"/>
                </a:lnTo>
                <a:close/>
              </a:path>
              <a:path w="4361180" h="71754">
                <a:moveTo>
                  <a:pt x="3438144" y="31242"/>
                </a:moveTo>
                <a:lnTo>
                  <a:pt x="3411474" y="31242"/>
                </a:lnTo>
                <a:lnTo>
                  <a:pt x="3408426" y="32766"/>
                </a:lnTo>
                <a:lnTo>
                  <a:pt x="3406902" y="35814"/>
                </a:lnTo>
                <a:lnTo>
                  <a:pt x="3408426" y="38862"/>
                </a:lnTo>
                <a:lnTo>
                  <a:pt x="3411474" y="40386"/>
                </a:lnTo>
                <a:lnTo>
                  <a:pt x="3438144" y="40386"/>
                </a:lnTo>
                <a:lnTo>
                  <a:pt x="3441192" y="38862"/>
                </a:lnTo>
                <a:lnTo>
                  <a:pt x="3442716" y="35814"/>
                </a:lnTo>
                <a:lnTo>
                  <a:pt x="3441192" y="32766"/>
                </a:lnTo>
                <a:lnTo>
                  <a:pt x="3438144" y="31242"/>
                </a:lnTo>
                <a:close/>
              </a:path>
              <a:path w="4361180" h="71754">
                <a:moveTo>
                  <a:pt x="3500628" y="31242"/>
                </a:moveTo>
                <a:lnTo>
                  <a:pt x="3473957" y="31242"/>
                </a:lnTo>
                <a:lnTo>
                  <a:pt x="3470909" y="32766"/>
                </a:lnTo>
                <a:lnTo>
                  <a:pt x="3469385" y="35814"/>
                </a:lnTo>
                <a:lnTo>
                  <a:pt x="3470909" y="38862"/>
                </a:lnTo>
                <a:lnTo>
                  <a:pt x="3473957" y="40386"/>
                </a:lnTo>
                <a:lnTo>
                  <a:pt x="3500628" y="40386"/>
                </a:lnTo>
                <a:lnTo>
                  <a:pt x="3503676" y="38862"/>
                </a:lnTo>
                <a:lnTo>
                  <a:pt x="3505200" y="35814"/>
                </a:lnTo>
                <a:lnTo>
                  <a:pt x="3503676" y="32766"/>
                </a:lnTo>
                <a:lnTo>
                  <a:pt x="3500628" y="31242"/>
                </a:lnTo>
                <a:close/>
              </a:path>
              <a:path w="4361180" h="71754">
                <a:moveTo>
                  <a:pt x="3563874" y="31242"/>
                </a:moveTo>
                <a:lnTo>
                  <a:pt x="3536442" y="31242"/>
                </a:lnTo>
                <a:lnTo>
                  <a:pt x="3533394" y="32766"/>
                </a:lnTo>
                <a:lnTo>
                  <a:pt x="3531870" y="35814"/>
                </a:lnTo>
                <a:lnTo>
                  <a:pt x="3533394" y="38862"/>
                </a:lnTo>
                <a:lnTo>
                  <a:pt x="3536442" y="40386"/>
                </a:lnTo>
                <a:lnTo>
                  <a:pt x="3563874" y="40386"/>
                </a:lnTo>
                <a:lnTo>
                  <a:pt x="3566922" y="38862"/>
                </a:lnTo>
                <a:lnTo>
                  <a:pt x="3567683" y="35814"/>
                </a:lnTo>
                <a:lnTo>
                  <a:pt x="3566922" y="32766"/>
                </a:lnTo>
                <a:lnTo>
                  <a:pt x="3563874" y="31242"/>
                </a:lnTo>
                <a:close/>
              </a:path>
              <a:path w="4361180" h="71754">
                <a:moveTo>
                  <a:pt x="3626357" y="31242"/>
                </a:moveTo>
                <a:lnTo>
                  <a:pt x="3599687" y="31242"/>
                </a:lnTo>
                <a:lnTo>
                  <a:pt x="3596640" y="32766"/>
                </a:lnTo>
                <a:lnTo>
                  <a:pt x="3595116" y="35814"/>
                </a:lnTo>
                <a:lnTo>
                  <a:pt x="3596640" y="38862"/>
                </a:lnTo>
                <a:lnTo>
                  <a:pt x="3599687" y="40386"/>
                </a:lnTo>
                <a:lnTo>
                  <a:pt x="3626357" y="40386"/>
                </a:lnTo>
                <a:lnTo>
                  <a:pt x="3629405" y="38862"/>
                </a:lnTo>
                <a:lnTo>
                  <a:pt x="3630929" y="35814"/>
                </a:lnTo>
                <a:lnTo>
                  <a:pt x="3629405" y="32766"/>
                </a:lnTo>
                <a:lnTo>
                  <a:pt x="3626357" y="31242"/>
                </a:lnTo>
                <a:close/>
              </a:path>
              <a:path w="4361180" h="71754">
                <a:moveTo>
                  <a:pt x="3688842" y="31242"/>
                </a:moveTo>
                <a:lnTo>
                  <a:pt x="3662172" y="31242"/>
                </a:lnTo>
                <a:lnTo>
                  <a:pt x="3659124" y="32766"/>
                </a:lnTo>
                <a:lnTo>
                  <a:pt x="3657600" y="35814"/>
                </a:lnTo>
                <a:lnTo>
                  <a:pt x="3659124" y="38862"/>
                </a:lnTo>
                <a:lnTo>
                  <a:pt x="3662172" y="40386"/>
                </a:lnTo>
                <a:lnTo>
                  <a:pt x="3688842" y="40386"/>
                </a:lnTo>
                <a:lnTo>
                  <a:pt x="3691890" y="38862"/>
                </a:lnTo>
                <a:lnTo>
                  <a:pt x="3693413" y="35814"/>
                </a:lnTo>
                <a:lnTo>
                  <a:pt x="3691890" y="32766"/>
                </a:lnTo>
                <a:lnTo>
                  <a:pt x="3688842" y="31242"/>
                </a:lnTo>
                <a:close/>
              </a:path>
              <a:path w="4361180" h="71754">
                <a:moveTo>
                  <a:pt x="3752087" y="31242"/>
                </a:moveTo>
                <a:lnTo>
                  <a:pt x="3724655" y="31242"/>
                </a:lnTo>
                <a:lnTo>
                  <a:pt x="3721607" y="32766"/>
                </a:lnTo>
                <a:lnTo>
                  <a:pt x="3720083" y="35814"/>
                </a:lnTo>
                <a:lnTo>
                  <a:pt x="3721607" y="38862"/>
                </a:lnTo>
                <a:lnTo>
                  <a:pt x="3724655" y="40386"/>
                </a:lnTo>
                <a:lnTo>
                  <a:pt x="3752087" y="40386"/>
                </a:lnTo>
                <a:lnTo>
                  <a:pt x="3755135" y="38862"/>
                </a:lnTo>
                <a:lnTo>
                  <a:pt x="3755898" y="35814"/>
                </a:lnTo>
                <a:lnTo>
                  <a:pt x="3755135" y="32766"/>
                </a:lnTo>
                <a:lnTo>
                  <a:pt x="3752087" y="31242"/>
                </a:lnTo>
                <a:close/>
              </a:path>
              <a:path w="4361180" h="71754">
                <a:moveTo>
                  <a:pt x="3814572" y="31242"/>
                </a:moveTo>
                <a:lnTo>
                  <a:pt x="3787902" y="31242"/>
                </a:lnTo>
                <a:lnTo>
                  <a:pt x="3784092" y="32766"/>
                </a:lnTo>
                <a:lnTo>
                  <a:pt x="3783329" y="35814"/>
                </a:lnTo>
                <a:lnTo>
                  <a:pt x="3784092" y="38862"/>
                </a:lnTo>
                <a:lnTo>
                  <a:pt x="3787902" y="40386"/>
                </a:lnTo>
                <a:lnTo>
                  <a:pt x="3814572" y="40386"/>
                </a:lnTo>
                <a:lnTo>
                  <a:pt x="3817620" y="38862"/>
                </a:lnTo>
                <a:lnTo>
                  <a:pt x="3819144" y="35814"/>
                </a:lnTo>
                <a:lnTo>
                  <a:pt x="3817620" y="32766"/>
                </a:lnTo>
                <a:lnTo>
                  <a:pt x="3814572" y="31242"/>
                </a:lnTo>
                <a:close/>
              </a:path>
              <a:path w="4361180" h="71754">
                <a:moveTo>
                  <a:pt x="3877055" y="31242"/>
                </a:moveTo>
                <a:lnTo>
                  <a:pt x="3850385" y="31242"/>
                </a:lnTo>
                <a:lnTo>
                  <a:pt x="3847337" y="32766"/>
                </a:lnTo>
                <a:lnTo>
                  <a:pt x="3845813" y="35814"/>
                </a:lnTo>
                <a:lnTo>
                  <a:pt x="3847337" y="38862"/>
                </a:lnTo>
                <a:lnTo>
                  <a:pt x="3850385" y="40386"/>
                </a:lnTo>
                <a:lnTo>
                  <a:pt x="3877055" y="40386"/>
                </a:lnTo>
                <a:lnTo>
                  <a:pt x="3880104" y="38862"/>
                </a:lnTo>
                <a:lnTo>
                  <a:pt x="3881628" y="35814"/>
                </a:lnTo>
                <a:lnTo>
                  <a:pt x="3880104" y="32766"/>
                </a:lnTo>
                <a:lnTo>
                  <a:pt x="3877055" y="31242"/>
                </a:lnTo>
                <a:close/>
              </a:path>
              <a:path w="4361180" h="71754">
                <a:moveTo>
                  <a:pt x="3940302" y="31242"/>
                </a:moveTo>
                <a:lnTo>
                  <a:pt x="3912870" y="31242"/>
                </a:lnTo>
                <a:lnTo>
                  <a:pt x="3909822" y="32766"/>
                </a:lnTo>
                <a:lnTo>
                  <a:pt x="3908298" y="35814"/>
                </a:lnTo>
                <a:lnTo>
                  <a:pt x="3909822" y="38862"/>
                </a:lnTo>
                <a:lnTo>
                  <a:pt x="3912870" y="40386"/>
                </a:lnTo>
                <a:lnTo>
                  <a:pt x="3940302" y="40386"/>
                </a:lnTo>
                <a:lnTo>
                  <a:pt x="3943350" y="38862"/>
                </a:lnTo>
                <a:lnTo>
                  <a:pt x="3944111" y="35814"/>
                </a:lnTo>
                <a:lnTo>
                  <a:pt x="3943350" y="32766"/>
                </a:lnTo>
                <a:lnTo>
                  <a:pt x="3940302" y="31242"/>
                </a:lnTo>
                <a:close/>
              </a:path>
              <a:path w="4361180" h="71754">
                <a:moveTo>
                  <a:pt x="4002785" y="31242"/>
                </a:moveTo>
                <a:lnTo>
                  <a:pt x="3976116" y="31242"/>
                </a:lnTo>
                <a:lnTo>
                  <a:pt x="3972305" y="32766"/>
                </a:lnTo>
                <a:lnTo>
                  <a:pt x="3971544" y="35814"/>
                </a:lnTo>
                <a:lnTo>
                  <a:pt x="3972305" y="38862"/>
                </a:lnTo>
                <a:lnTo>
                  <a:pt x="3976116" y="40386"/>
                </a:lnTo>
                <a:lnTo>
                  <a:pt x="4002785" y="40386"/>
                </a:lnTo>
                <a:lnTo>
                  <a:pt x="4005833" y="38862"/>
                </a:lnTo>
                <a:lnTo>
                  <a:pt x="4007357" y="35814"/>
                </a:lnTo>
                <a:lnTo>
                  <a:pt x="4005833" y="32766"/>
                </a:lnTo>
                <a:lnTo>
                  <a:pt x="4002785" y="31242"/>
                </a:lnTo>
                <a:close/>
              </a:path>
              <a:path w="4361180" h="71754">
                <a:moveTo>
                  <a:pt x="4065270" y="31242"/>
                </a:moveTo>
                <a:lnTo>
                  <a:pt x="4038600" y="31242"/>
                </a:lnTo>
                <a:lnTo>
                  <a:pt x="4035552" y="32766"/>
                </a:lnTo>
                <a:lnTo>
                  <a:pt x="4034028" y="35814"/>
                </a:lnTo>
                <a:lnTo>
                  <a:pt x="4035552" y="38862"/>
                </a:lnTo>
                <a:lnTo>
                  <a:pt x="4038600" y="40386"/>
                </a:lnTo>
                <a:lnTo>
                  <a:pt x="4065270" y="40386"/>
                </a:lnTo>
                <a:lnTo>
                  <a:pt x="4068318" y="38862"/>
                </a:lnTo>
                <a:lnTo>
                  <a:pt x="4069842" y="35814"/>
                </a:lnTo>
                <a:lnTo>
                  <a:pt x="4068318" y="32766"/>
                </a:lnTo>
                <a:lnTo>
                  <a:pt x="4065270" y="31242"/>
                </a:lnTo>
                <a:close/>
              </a:path>
              <a:path w="4361180" h="71754">
                <a:moveTo>
                  <a:pt x="4127754" y="31242"/>
                </a:moveTo>
                <a:lnTo>
                  <a:pt x="4101083" y="31242"/>
                </a:lnTo>
                <a:lnTo>
                  <a:pt x="4098035" y="32766"/>
                </a:lnTo>
                <a:lnTo>
                  <a:pt x="4096511" y="35814"/>
                </a:lnTo>
                <a:lnTo>
                  <a:pt x="4098035" y="38862"/>
                </a:lnTo>
                <a:lnTo>
                  <a:pt x="4101083" y="40386"/>
                </a:lnTo>
                <a:lnTo>
                  <a:pt x="4127754" y="40386"/>
                </a:lnTo>
                <a:lnTo>
                  <a:pt x="4131563" y="38862"/>
                </a:lnTo>
                <a:lnTo>
                  <a:pt x="4132326" y="35814"/>
                </a:lnTo>
                <a:lnTo>
                  <a:pt x="4131563" y="32766"/>
                </a:lnTo>
                <a:lnTo>
                  <a:pt x="4127754" y="31242"/>
                </a:lnTo>
                <a:close/>
              </a:path>
              <a:path w="4361180" h="71754">
                <a:moveTo>
                  <a:pt x="4191000" y="31242"/>
                </a:moveTo>
                <a:lnTo>
                  <a:pt x="4164329" y="31242"/>
                </a:lnTo>
                <a:lnTo>
                  <a:pt x="4160520" y="32766"/>
                </a:lnTo>
                <a:lnTo>
                  <a:pt x="4159757" y="35814"/>
                </a:lnTo>
                <a:lnTo>
                  <a:pt x="4160520" y="38862"/>
                </a:lnTo>
                <a:lnTo>
                  <a:pt x="4164329" y="40386"/>
                </a:lnTo>
                <a:lnTo>
                  <a:pt x="4191000" y="40386"/>
                </a:lnTo>
                <a:lnTo>
                  <a:pt x="4194048" y="38862"/>
                </a:lnTo>
                <a:lnTo>
                  <a:pt x="4195572" y="35814"/>
                </a:lnTo>
                <a:lnTo>
                  <a:pt x="4194048" y="32766"/>
                </a:lnTo>
                <a:lnTo>
                  <a:pt x="4191000" y="31242"/>
                </a:lnTo>
                <a:close/>
              </a:path>
              <a:path w="4361180" h="71754">
                <a:moveTo>
                  <a:pt x="4253483" y="31242"/>
                </a:moveTo>
                <a:lnTo>
                  <a:pt x="4226813" y="31242"/>
                </a:lnTo>
                <a:lnTo>
                  <a:pt x="4223766" y="32766"/>
                </a:lnTo>
                <a:lnTo>
                  <a:pt x="4222242" y="35814"/>
                </a:lnTo>
                <a:lnTo>
                  <a:pt x="4223766" y="38862"/>
                </a:lnTo>
                <a:lnTo>
                  <a:pt x="4226813" y="40386"/>
                </a:lnTo>
                <a:lnTo>
                  <a:pt x="4253483" y="40386"/>
                </a:lnTo>
                <a:lnTo>
                  <a:pt x="4256532" y="38862"/>
                </a:lnTo>
                <a:lnTo>
                  <a:pt x="4258056" y="35814"/>
                </a:lnTo>
                <a:lnTo>
                  <a:pt x="4256532" y="32766"/>
                </a:lnTo>
                <a:lnTo>
                  <a:pt x="4253483" y="31242"/>
                </a:lnTo>
                <a:close/>
              </a:path>
              <a:path w="4361180" h="71754">
                <a:moveTo>
                  <a:pt x="4289298" y="0"/>
                </a:moveTo>
                <a:lnTo>
                  <a:pt x="4313682" y="35814"/>
                </a:lnTo>
                <a:lnTo>
                  <a:pt x="4289298" y="71628"/>
                </a:lnTo>
                <a:lnTo>
                  <a:pt x="4351782" y="40386"/>
                </a:lnTo>
                <a:lnTo>
                  <a:pt x="4313682" y="40386"/>
                </a:lnTo>
                <a:lnTo>
                  <a:pt x="4316730" y="38862"/>
                </a:lnTo>
                <a:lnTo>
                  <a:pt x="4317492" y="35814"/>
                </a:lnTo>
                <a:lnTo>
                  <a:pt x="4316730" y="32766"/>
                </a:lnTo>
                <a:lnTo>
                  <a:pt x="4313682" y="31242"/>
                </a:lnTo>
                <a:lnTo>
                  <a:pt x="4351782" y="31242"/>
                </a:lnTo>
                <a:lnTo>
                  <a:pt x="4289298" y="0"/>
                </a:lnTo>
                <a:close/>
              </a:path>
              <a:path w="4361180" h="71754">
                <a:moveTo>
                  <a:pt x="4310569" y="31242"/>
                </a:moveTo>
                <a:lnTo>
                  <a:pt x="4289298" y="31242"/>
                </a:lnTo>
                <a:lnTo>
                  <a:pt x="4286250" y="32766"/>
                </a:lnTo>
                <a:lnTo>
                  <a:pt x="4284726" y="35814"/>
                </a:lnTo>
                <a:lnTo>
                  <a:pt x="4286250" y="38862"/>
                </a:lnTo>
                <a:lnTo>
                  <a:pt x="4289298" y="40386"/>
                </a:lnTo>
                <a:lnTo>
                  <a:pt x="4310569" y="40386"/>
                </a:lnTo>
                <a:lnTo>
                  <a:pt x="4313682" y="35814"/>
                </a:lnTo>
                <a:lnTo>
                  <a:pt x="4310569" y="31242"/>
                </a:lnTo>
                <a:close/>
              </a:path>
              <a:path w="4361180" h="71754">
                <a:moveTo>
                  <a:pt x="4351782" y="31242"/>
                </a:moveTo>
                <a:lnTo>
                  <a:pt x="4313682" y="31242"/>
                </a:lnTo>
                <a:lnTo>
                  <a:pt x="4316730" y="32766"/>
                </a:lnTo>
                <a:lnTo>
                  <a:pt x="4317492" y="35814"/>
                </a:lnTo>
                <a:lnTo>
                  <a:pt x="4316730" y="38862"/>
                </a:lnTo>
                <a:lnTo>
                  <a:pt x="4313682" y="40386"/>
                </a:lnTo>
                <a:lnTo>
                  <a:pt x="4351782" y="40386"/>
                </a:lnTo>
                <a:lnTo>
                  <a:pt x="4360926" y="35814"/>
                </a:lnTo>
                <a:lnTo>
                  <a:pt x="435178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2210646" y="8008515"/>
            <a:ext cx="4240653" cy="69762"/>
          </a:xfrm>
          <a:custGeom>
            <a:avLst/>
            <a:gdLst/>
            <a:ahLst/>
            <a:cxnLst/>
            <a:rect l="l" t="t" r="r" b="b"/>
            <a:pathLst>
              <a:path w="4361815" h="71754">
                <a:moveTo>
                  <a:pt x="24384" y="11429"/>
                </a:moveTo>
                <a:lnTo>
                  <a:pt x="0" y="35813"/>
                </a:lnTo>
                <a:lnTo>
                  <a:pt x="24384" y="59435"/>
                </a:lnTo>
                <a:lnTo>
                  <a:pt x="43434" y="40385"/>
                </a:lnTo>
                <a:lnTo>
                  <a:pt x="24384" y="40385"/>
                </a:lnTo>
                <a:lnTo>
                  <a:pt x="21336" y="38861"/>
                </a:lnTo>
                <a:lnTo>
                  <a:pt x="19812" y="35813"/>
                </a:lnTo>
                <a:lnTo>
                  <a:pt x="21336" y="32765"/>
                </a:lnTo>
                <a:lnTo>
                  <a:pt x="24384" y="31241"/>
                </a:lnTo>
                <a:lnTo>
                  <a:pt x="43576" y="31241"/>
                </a:lnTo>
                <a:lnTo>
                  <a:pt x="24384" y="11429"/>
                </a:lnTo>
                <a:close/>
              </a:path>
              <a:path w="4361815" h="71754">
                <a:moveTo>
                  <a:pt x="43576" y="31241"/>
                </a:moveTo>
                <a:lnTo>
                  <a:pt x="24384" y="31241"/>
                </a:lnTo>
                <a:lnTo>
                  <a:pt x="21336" y="32765"/>
                </a:lnTo>
                <a:lnTo>
                  <a:pt x="19812" y="35813"/>
                </a:lnTo>
                <a:lnTo>
                  <a:pt x="21336" y="38861"/>
                </a:lnTo>
                <a:lnTo>
                  <a:pt x="24384" y="40385"/>
                </a:lnTo>
                <a:lnTo>
                  <a:pt x="43434" y="40385"/>
                </a:lnTo>
                <a:lnTo>
                  <a:pt x="48006" y="35813"/>
                </a:lnTo>
                <a:lnTo>
                  <a:pt x="43576" y="31241"/>
                </a:lnTo>
                <a:close/>
              </a:path>
              <a:path w="4361815" h="71754">
                <a:moveTo>
                  <a:pt x="51054" y="31241"/>
                </a:moveTo>
                <a:lnTo>
                  <a:pt x="43576" y="31241"/>
                </a:lnTo>
                <a:lnTo>
                  <a:pt x="48006" y="35813"/>
                </a:lnTo>
                <a:lnTo>
                  <a:pt x="43434" y="40385"/>
                </a:lnTo>
                <a:lnTo>
                  <a:pt x="51054" y="40385"/>
                </a:lnTo>
                <a:lnTo>
                  <a:pt x="54102" y="38861"/>
                </a:lnTo>
                <a:lnTo>
                  <a:pt x="55625" y="35813"/>
                </a:lnTo>
                <a:lnTo>
                  <a:pt x="54102" y="32765"/>
                </a:lnTo>
                <a:lnTo>
                  <a:pt x="51054" y="31241"/>
                </a:lnTo>
                <a:close/>
              </a:path>
              <a:path w="4361815" h="71754">
                <a:moveTo>
                  <a:pt x="113537" y="31241"/>
                </a:moveTo>
                <a:lnTo>
                  <a:pt x="86868" y="31241"/>
                </a:lnTo>
                <a:lnTo>
                  <a:pt x="83819" y="32765"/>
                </a:lnTo>
                <a:lnTo>
                  <a:pt x="82296" y="35813"/>
                </a:lnTo>
                <a:lnTo>
                  <a:pt x="83819" y="38861"/>
                </a:lnTo>
                <a:lnTo>
                  <a:pt x="86868" y="40385"/>
                </a:lnTo>
                <a:lnTo>
                  <a:pt x="113537" y="40385"/>
                </a:lnTo>
                <a:lnTo>
                  <a:pt x="117348" y="38861"/>
                </a:lnTo>
                <a:lnTo>
                  <a:pt x="118110" y="35813"/>
                </a:lnTo>
                <a:lnTo>
                  <a:pt x="117348" y="32765"/>
                </a:lnTo>
                <a:lnTo>
                  <a:pt x="113537" y="31241"/>
                </a:lnTo>
                <a:close/>
              </a:path>
              <a:path w="4361815" h="71754">
                <a:moveTo>
                  <a:pt x="176784" y="31241"/>
                </a:moveTo>
                <a:lnTo>
                  <a:pt x="149352" y="31241"/>
                </a:lnTo>
                <a:lnTo>
                  <a:pt x="146304" y="32765"/>
                </a:lnTo>
                <a:lnTo>
                  <a:pt x="145542" y="35813"/>
                </a:lnTo>
                <a:lnTo>
                  <a:pt x="146304" y="38861"/>
                </a:lnTo>
                <a:lnTo>
                  <a:pt x="149352" y="40385"/>
                </a:lnTo>
                <a:lnTo>
                  <a:pt x="176784" y="40385"/>
                </a:lnTo>
                <a:lnTo>
                  <a:pt x="179831" y="38861"/>
                </a:lnTo>
                <a:lnTo>
                  <a:pt x="181356" y="35813"/>
                </a:lnTo>
                <a:lnTo>
                  <a:pt x="179831" y="32765"/>
                </a:lnTo>
                <a:lnTo>
                  <a:pt x="176784" y="31241"/>
                </a:lnTo>
                <a:close/>
              </a:path>
              <a:path w="4361815" h="71754">
                <a:moveTo>
                  <a:pt x="239268" y="31241"/>
                </a:moveTo>
                <a:lnTo>
                  <a:pt x="212598" y="31241"/>
                </a:lnTo>
                <a:lnTo>
                  <a:pt x="209550" y="32765"/>
                </a:lnTo>
                <a:lnTo>
                  <a:pt x="208025" y="35813"/>
                </a:lnTo>
                <a:lnTo>
                  <a:pt x="209550" y="38861"/>
                </a:lnTo>
                <a:lnTo>
                  <a:pt x="212598" y="40385"/>
                </a:lnTo>
                <a:lnTo>
                  <a:pt x="239268" y="40385"/>
                </a:lnTo>
                <a:lnTo>
                  <a:pt x="242316" y="38861"/>
                </a:lnTo>
                <a:lnTo>
                  <a:pt x="243840" y="35813"/>
                </a:lnTo>
                <a:lnTo>
                  <a:pt x="242316" y="32765"/>
                </a:lnTo>
                <a:lnTo>
                  <a:pt x="239268" y="31241"/>
                </a:lnTo>
                <a:close/>
              </a:path>
              <a:path w="4361815" h="71754">
                <a:moveTo>
                  <a:pt x="301752" y="31241"/>
                </a:moveTo>
                <a:lnTo>
                  <a:pt x="275081" y="31241"/>
                </a:lnTo>
                <a:lnTo>
                  <a:pt x="272034" y="32765"/>
                </a:lnTo>
                <a:lnTo>
                  <a:pt x="270510" y="35813"/>
                </a:lnTo>
                <a:lnTo>
                  <a:pt x="272034" y="38861"/>
                </a:lnTo>
                <a:lnTo>
                  <a:pt x="275081" y="40385"/>
                </a:lnTo>
                <a:lnTo>
                  <a:pt x="301752" y="40385"/>
                </a:lnTo>
                <a:lnTo>
                  <a:pt x="305562" y="38861"/>
                </a:lnTo>
                <a:lnTo>
                  <a:pt x="306324" y="35813"/>
                </a:lnTo>
                <a:lnTo>
                  <a:pt x="305562" y="32765"/>
                </a:lnTo>
                <a:lnTo>
                  <a:pt x="301752" y="31241"/>
                </a:lnTo>
                <a:close/>
              </a:path>
              <a:path w="4361815" h="71754">
                <a:moveTo>
                  <a:pt x="364998" y="31241"/>
                </a:moveTo>
                <a:lnTo>
                  <a:pt x="337566" y="31241"/>
                </a:lnTo>
                <a:lnTo>
                  <a:pt x="334518" y="32765"/>
                </a:lnTo>
                <a:lnTo>
                  <a:pt x="333756" y="35813"/>
                </a:lnTo>
                <a:lnTo>
                  <a:pt x="334518" y="38861"/>
                </a:lnTo>
                <a:lnTo>
                  <a:pt x="337566" y="40385"/>
                </a:lnTo>
                <a:lnTo>
                  <a:pt x="364998" y="40385"/>
                </a:lnTo>
                <a:lnTo>
                  <a:pt x="368046" y="38861"/>
                </a:lnTo>
                <a:lnTo>
                  <a:pt x="369569" y="35813"/>
                </a:lnTo>
                <a:lnTo>
                  <a:pt x="368046" y="32765"/>
                </a:lnTo>
                <a:lnTo>
                  <a:pt x="364998" y="31241"/>
                </a:lnTo>
                <a:close/>
              </a:path>
              <a:path w="4361815" h="71754">
                <a:moveTo>
                  <a:pt x="427481" y="31241"/>
                </a:moveTo>
                <a:lnTo>
                  <a:pt x="400812" y="31241"/>
                </a:lnTo>
                <a:lnTo>
                  <a:pt x="397764" y="32765"/>
                </a:lnTo>
                <a:lnTo>
                  <a:pt x="396240" y="35813"/>
                </a:lnTo>
                <a:lnTo>
                  <a:pt x="397764" y="38861"/>
                </a:lnTo>
                <a:lnTo>
                  <a:pt x="400812" y="40385"/>
                </a:lnTo>
                <a:lnTo>
                  <a:pt x="427481" y="40385"/>
                </a:lnTo>
                <a:lnTo>
                  <a:pt x="430530" y="38861"/>
                </a:lnTo>
                <a:lnTo>
                  <a:pt x="432054" y="35813"/>
                </a:lnTo>
                <a:lnTo>
                  <a:pt x="430530" y="32765"/>
                </a:lnTo>
                <a:lnTo>
                  <a:pt x="427481" y="31241"/>
                </a:lnTo>
                <a:close/>
              </a:path>
              <a:path w="4361815" h="71754">
                <a:moveTo>
                  <a:pt x="489966" y="31241"/>
                </a:moveTo>
                <a:lnTo>
                  <a:pt x="463296" y="31241"/>
                </a:lnTo>
                <a:lnTo>
                  <a:pt x="460248" y="32765"/>
                </a:lnTo>
                <a:lnTo>
                  <a:pt x="458724" y="35813"/>
                </a:lnTo>
                <a:lnTo>
                  <a:pt x="460248" y="38861"/>
                </a:lnTo>
                <a:lnTo>
                  <a:pt x="463296" y="40385"/>
                </a:lnTo>
                <a:lnTo>
                  <a:pt x="489966" y="40385"/>
                </a:lnTo>
                <a:lnTo>
                  <a:pt x="493775" y="38861"/>
                </a:lnTo>
                <a:lnTo>
                  <a:pt x="494538" y="35813"/>
                </a:lnTo>
                <a:lnTo>
                  <a:pt x="493775" y="32765"/>
                </a:lnTo>
                <a:lnTo>
                  <a:pt x="489966" y="31241"/>
                </a:lnTo>
                <a:close/>
              </a:path>
              <a:path w="4361815" h="71754">
                <a:moveTo>
                  <a:pt x="553212" y="31241"/>
                </a:moveTo>
                <a:lnTo>
                  <a:pt x="525780" y="31241"/>
                </a:lnTo>
                <a:lnTo>
                  <a:pt x="522731" y="32765"/>
                </a:lnTo>
                <a:lnTo>
                  <a:pt x="521969" y="35813"/>
                </a:lnTo>
                <a:lnTo>
                  <a:pt x="522731" y="38861"/>
                </a:lnTo>
                <a:lnTo>
                  <a:pt x="525780" y="40385"/>
                </a:lnTo>
                <a:lnTo>
                  <a:pt x="553212" y="40385"/>
                </a:lnTo>
                <a:lnTo>
                  <a:pt x="556260" y="38861"/>
                </a:lnTo>
                <a:lnTo>
                  <a:pt x="557784" y="35813"/>
                </a:lnTo>
                <a:lnTo>
                  <a:pt x="556260" y="32765"/>
                </a:lnTo>
                <a:lnTo>
                  <a:pt x="553212" y="31241"/>
                </a:lnTo>
                <a:close/>
              </a:path>
              <a:path w="4361815" h="71754">
                <a:moveTo>
                  <a:pt x="615696" y="31241"/>
                </a:moveTo>
                <a:lnTo>
                  <a:pt x="589026" y="31241"/>
                </a:lnTo>
                <a:lnTo>
                  <a:pt x="585978" y="32765"/>
                </a:lnTo>
                <a:lnTo>
                  <a:pt x="584454" y="35813"/>
                </a:lnTo>
                <a:lnTo>
                  <a:pt x="585978" y="38861"/>
                </a:lnTo>
                <a:lnTo>
                  <a:pt x="589026" y="40385"/>
                </a:lnTo>
                <a:lnTo>
                  <a:pt x="615696" y="40385"/>
                </a:lnTo>
                <a:lnTo>
                  <a:pt x="618744" y="38861"/>
                </a:lnTo>
                <a:lnTo>
                  <a:pt x="620268" y="35813"/>
                </a:lnTo>
                <a:lnTo>
                  <a:pt x="618744" y="32765"/>
                </a:lnTo>
                <a:lnTo>
                  <a:pt x="615696" y="31241"/>
                </a:lnTo>
                <a:close/>
              </a:path>
              <a:path w="4361815" h="71754">
                <a:moveTo>
                  <a:pt x="678180" y="31241"/>
                </a:moveTo>
                <a:lnTo>
                  <a:pt x="651510" y="31241"/>
                </a:lnTo>
                <a:lnTo>
                  <a:pt x="648462" y="32765"/>
                </a:lnTo>
                <a:lnTo>
                  <a:pt x="646938" y="35813"/>
                </a:lnTo>
                <a:lnTo>
                  <a:pt x="648462" y="38861"/>
                </a:lnTo>
                <a:lnTo>
                  <a:pt x="651510" y="40385"/>
                </a:lnTo>
                <a:lnTo>
                  <a:pt x="678180" y="40385"/>
                </a:lnTo>
                <a:lnTo>
                  <a:pt x="681228" y="38861"/>
                </a:lnTo>
                <a:lnTo>
                  <a:pt x="682752" y="35813"/>
                </a:lnTo>
                <a:lnTo>
                  <a:pt x="681228" y="32765"/>
                </a:lnTo>
                <a:lnTo>
                  <a:pt x="678180" y="31241"/>
                </a:lnTo>
                <a:close/>
              </a:path>
              <a:path w="4361815" h="71754">
                <a:moveTo>
                  <a:pt x="741426" y="31241"/>
                </a:moveTo>
                <a:lnTo>
                  <a:pt x="713994" y="31241"/>
                </a:lnTo>
                <a:lnTo>
                  <a:pt x="710946" y="32765"/>
                </a:lnTo>
                <a:lnTo>
                  <a:pt x="709422" y="35813"/>
                </a:lnTo>
                <a:lnTo>
                  <a:pt x="710946" y="38861"/>
                </a:lnTo>
                <a:lnTo>
                  <a:pt x="713994" y="40385"/>
                </a:lnTo>
                <a:lnTo>
                  <a:pt x="741426" y="40385"/>
                </a:lnTo>
                <a:lnTo>
                  <a:pt x="744474" y="38861"/>
                </a:lnTo>
                <a:lnTo>
                  <a:pt x="745998" y="35813"/>
                </a:lnTo>
                <a:lnTo>
                  <a:pt x="744474" y="32765"/>
                </a:lnTo>
                <a:lnTo>
                  <a:pt x="741426" y="31241"/>
                </a:lnTo>
                <a:close/>
              </a:path>
              <a:path w="4361815" h="71754">
                <a:moveTo>
                  <a:pt x="803910" y="31241"/>
                </a:moveTo>
                <a:lnTo>
                  <a:pt x="777240" y="31241"/>
                </a:lnTo>
                <a:lnTo>
                  <a:pt x="774192" y="32765"/>
                </a:lnTo>
                <a:lnTo>
                  <a:pt x="772668" y="35813"/>
                </a:lnTo>
                <a:lnTo>
                  <a:pt x="774192" y="38861"/>
                </a:lnTo>
                <a:lnTo>
                  <a:pt x="777240" y="40385"/>
                </a:lnTo>
                <a:lnTo>
                  <a:pt x="803910" y="40385"/>
                </a:lnTo>
                <a:lnTo>
                  <a:pt x="806958" y="38861"/>
                </a:lnTo>
                <a:lnTo>
                  <a:pt x="808482" y="35813"/>
                </a:lnTo>
                <a:lnTo>
                  <a:pt x="806958" y="32765"/>
                </a:lnTo>
                <a:lnTo>
                  <a:pt x="803910" y="31241"/>
                </a:lnTo>
                <a:close/>
              </a:path>
              <a:path w="4361815" h="71754">
                <a:moveTo>
                  <a:pt x="866394" y="31241"/>
                </a:moveTo>
                <a:lnTo>
                  <a:pt x="839724" y="31241"/>
                </a:lnTo>
                <a:lnTo>
                  <a:pt x="836676" y="32765"/>
                </a:lnTo>
                <a:lnTo>
                  <a:pt x="835152" y="35813"/>
                </a:lnTo>
                <a:lnTo>
                  <a:pt x="836676" y="38861"/>
                </a:lnTo>
                <a:lnTo>
                  <a:pt x="839724" y="40385"/>
                </a:lnTo>
                <a:lnTo>
                  <a:pt x="866394" y="40385"/>
                </a:lnTo>
                <a:lnTo>
                  <a:pt x="869442" y="38861"/>
                </a:lnTo>
                <a:lnTo>
                  <a:pt x="870966" y="35813"/>
                </a:lnTo>
                <a:lnTo>
                  <a:pt x="869442" y="32765"/>
                </a:lnTo>
                <a:lnTo>
                  <a:pt x="866394" y="31241"/>
                </a:lnTo>
                <a:close/>
              </a:path>
              <a:path w="4361815" h="71754">
                <a:moveTo>
                  <a:pt x="929640" y="31241"/>
                </a:moveTo>
                <a:lnTo>
                  <a:pt x="902208" y="31241"/>
                </a:lnTo>
                <a:lnTo>
                  <a:pt x="899160" y="32765"/>
                </a:lnTo>
                <a:lnTo>
                  <a:pt x="897636" y="35813"/>
                </a:lnTo>
                <a:lnTo>
                  <a:pt x="899160" y="38861"/>
                </a:lnTo>
                <a:lnTo>
                  <a:pt x="902208" y="40385"/>
                </a:lnTo>
                <a:lnTo>
                  <a:pt x="929640" y="40385"/>
                </a:lnTo>
                <a:lnTo>
                  <a:pt x="932688" y="38861"/>
                </a:lnTo>
                <a:lnTo>
                  <a:pt x="933450" y="35813"/>
                </a:lnTo>
                <a:lnTo>
                  <a:pt x="932688" y="32765"/>
                </a:lnTo>
                <a:lnTo>
                  <a:pt x="929640" y="31241"/>
                </a:lnTo>
                <a:close/>
              </a:path>
              <a:path w="4361815" h="71754">
                <a:moveTo>
                  <a:pt x="992124" y="31241"/>
                </a:moveTo>
                <a:lnTo>
                  <a:pt x="965454" y="31241"/>
                </a:lnTo>
                <a:lnTo>
                  <a:pt x="962406" y="32765"/>
                </a:lnTo>
                <a:lnTo>
                  <a:pt x="960882" y="35813"/>
                </a:lnTo>
                <a:lnTo>
                  <a:pt x="962406" y="38861"/>
                </a:lnTo>
                <a:lnTo>
                  <a:pt x="965454" y="40385"/>
                </a:lnTo>
                <a:lnTo>
                  <a:pt x="992124" y="40385"/>
                </a:lnTo>
                <a:lnTo>
                  <a:pt x="995171" y="38861"/>
                </a:lnTo>
                <a:lnTo>
                  <a:pt x="996695" y="35813"/>
                </a:lnTo>
                <a:lnTo>
                  <a:pt x="995171" y="32765"/>
                </a:lnTo>
                <a:lnTo>
                  <a:pt x="992124" y="31241"/>
                </a:lnTo>
                <a:close/>
              </a:path>
              <a:path w="4361815" h="71754">
                <a:moveTo>
                  <a:pt x="1054608" y="31241"/>
                </a:moveTo>
                <a:lnTo>
                  <a:pt x="1027938" y="31241"/>
                </a:lnTo>
                <a:lnTo>
                  <a:pt x="1024890" y="32765"/>
                </a:lnTo>
                <a:lnTo>
                  <a:pt x="1023366" y="35813"/>
                </a:lnTo>
                <a:lnTo>
                  <a:pt x="1024890" y="38861"/>
                </a:lnTo>
                <a:lnTo>
                  <a:pt x="1027938" y="40385"/>
                </a:lnTo>
                <a:lnTo>
                  <a:pt x="1054608" y="40385"/>
                </a:lnTo>
                <a:lnTo>
                  <a:pt x="1057656" y="38861"/>
                </a:lnTo>
                <a:lnTo>
                  <a:pt x="1059180" y="35813"/>
                </a:lnTo>
                <a:lnTo>
                  <a:pt x="1057656" y="32765"/>
                </a:lnTo>
                <a:lnTo>
                  <a:pt x="1054608" y="31241"/>
                </a:lnTo>
                <a:close/>
              </a:path>
              <a:path w="4361815" h="71754">
                <a:moveTo>
                  <a:pt x="1117854" y="31241"/>
                </a:moveTo>
                <a:lnTo>
                  <a:pt x="1090421" y="31241"/>
                </a:lnTo>
                <a:lnTo>
                  <a:pt x="1087374" y="32765"/>
                </a:lnTo>
                <a:lnTo>
                  <a:pt x="1085850" y="35813"/>
                </a:lnTo>
                <a:lnTo>
                  <a:pt x="1087374" y="38861"/>
                </a:lnTo>
                <a:lnTo>
                  <a:pt x="1090421" y="40385"/>
                </a:lnTo>
                <a:lnTo>
                  <a:pt x="1117854" y="40385"/>
                </a:lnTo>
                <a:lnTo>
                  <a:pt x="1120902" y="38861"/>
                </a:lnTo>
                <a:lnTo>
                  <a:pt x="1121664" y="35813"/>
                </a:lnTo>
                <a:lnTo>
                  <a:pt x="1120902" y="32765"/>
                </a:lnTo>
                <a:lnTo>
                  <a:pt x="1117854" y="31241"/>
                </a:lnTo>
                <a:close/>
              </a:path>
              <a:path w="4361815" h="71754">
                <a:moveTo>
                  <a:pt x="1180338" y="31241"/>
                </a:moveTo>
                <a:lnTo>
                  <a:pt x="1153668" y="31241"/>
                </a:lnTo>
                <a:lnTo>
                  <a:pt x="1149858" y="32765"/>
                </a:lnTo>
                <a:lnTo>
                  <a:pt x="1149095" y="35813"/>
                </a:lnTo>
                <a:lnTo>
                  <a:pt x="1149858" y="38861"/>
                </a:lnTo>
                <a:lnTo>
                  <a:pt x="1153668" y="40385"/>
                </a:lnTo>
                <a:lnTo>
                  <a:pt x="1180338" y="40385"/>
                </a:lnTo>
                <a:lnTo>
                  <a:pt x="1183386" y="38861"/>
                </a:lnTo>
                <a:lnTo>
                  <a:pt x="1184909" y="35813"/>
                </a:lnTo>
                <a:lnTo>
                  <a:pt x="1183386" y="32765"/>
                </a:lnTo>
                <a:lnTo>
                  <a:pt x="1180338" y="31241"/>
                </a:lnTo>
                <a:close/>
              </a:path>
              <a:path w="4361815" h="71754">
                <a:moveTo>
                  <a:pt x="1242821" y="31241"/>
                </a:moveTo>
                <a:lnTo>
                  <a:pt x="1216152" y="31241"/>
                </a:lnTo>
                <a:lnTo>
                  <a:pt x="1213104" y="32765"/>
                </a:lnTo>
                <a:lnTo>
                  <a:pt x="1211580" y="35813"/>
                </a:lnTo>
                <a:lnTo>
                  <a:pt x="1213104" y="38861"/>
                </a:lnTo>
                <a:lnTo>
                  <a:pt x="1216152" y="40385"/>
                </a:lnTo>
                <a:lnTo>
                  <a:pt x="1242821" y="40385"/>
                </a:lnTo>
                <a:lnTo>
                  <a:pt x="1245870" y="38861"/>
                </a:lnTo>
                <a:lnTo>
                  <a:pt x="1247394" y="35813"/>
                </a:lnTo>
                <a:lnTo>
                  <a:pt x="1245870" y="32765"/>
                </a:lnTo>
                <a:lnTo>
                  <a:pt x="1242821" y="31241"/>
                </a:lnTo>
                <a:close/>
              </a:path>
              <a:path w="4361815" h="71754">
                <a:moveTo>
                  <a:pt x="1306068" y="31241"/>
                </a:moveTo>
                <a:lnTo>
                  <a:pt x="1278636" y="31241"/>
                </a:lnTo>
                <a:lnTo>
                  <a:pt x="1275588" y="32765"/>
                </a:lnTo>
                <a:lnTo>
                  <a:pt x="1274064" y="35813"/>
                </a:lnTo>
                <a:lnTo>
                  <a:pt x="1275588" y="38861"/>
                </a:lnTo>
                <a:lnTo>
                  <a:pt x="1278636" y="40385"/>
                </a:lnTo>
                <a:lnTo>
                  <a:pt x="1306068" y="40385"/>
                </a:lnTo>
                <a:lnTo>
                  <a:pt x="1309116" y="38861"/>
                </a:lnTo>
                <a:lnTo>
                  <a:pt x="1309878" y="35813"/>
                </a:lnTo>
                <a:lnTo>
                  <a:pt x="1309116" y="32765"/>
                </a:lnTo>
                <a:lnTo>
                  <a:pt x="1306068" y="31241"/>
                </a:lnTo>
                <a:close/>
              </a:path>
              <a:path w="4361815" h="71754">
                <a:moveTo>
                  <a:pt x="1368552" y="31241"/>
                </a:moveTo>
                <a:lnTo>
                  <a:pt x="1341882" y="31241"/>
                </a:lnTo>
                <a:lnTo>
                  <a:pt x="1338071" y="32765"/>
                </a:lnTo>
                <a:lnTo>
                  <a:pt x="1337309" y="35813"/>
                </a:lnTo>
                <a:lnTo>
                  <a:pt x="1338071" y="38861"/>
                </a:lnTo>
                <a:lnTo>
                  <a:pt x="1341882" y="40385"/>
                </a:lnTo>
                <a:lnTo>
                  <a:pt x="1368552" y="40385"/>
                </a:lnTo>
                <a:lnTo>
                  <a:pt x="1371600" y="38861"/>
                </a:lnTo>
                <a:lnTo>
                  <a:pt x="1373124" y="35813"/>
                </a:lnTo>
                <a:lnTo>
                  <a:pt x="1371600" y="32765"/>
                </a:lnTo>
                <a:lnTo>
                  <a:pt x="1368552" y="31241"/>
                </a:lnTo>
                <a:close/>
              </a:path>
              <a:path w="4361815" h="71754">
                <a:moveTo>
                  <a:pt x="1431036" y="31241"/>
                </a:moveTo>
                <a:lnTo>
                  <a:pt x="1404366" y="31241"/>
                </a:lnTo>
                <a:lnTo>
                  <a:pt x="1401318" y="32765"/>
                </a:lnTo>
                <a:lnTo>
                  <a:pt x="1399794" y="35813"/>
                </a:lnTo>
                <a:lnTo>
                  <a:pt x="1401318" y="38861"/>
                </a:lnTo>
                <a:lnTo>
                  <a:pt x="1404366" y="40385"/>
                </a:lnTo>
                <a:lnTo>
                  <a:pt x="1431036" y="40385"/>
                </a:lnTo>
                <a:lnTo>
                  <a:pt x="1434083" y="38861"/>
                </a:lnTo>
                <a:lnTo>
                  <a:pt x="1435608" y="35813"/>
                </a:lnTo>
                <a:lnTo>
                  <a:pt x="1434083" y="32765"/>
                </a:lnTo>
                <a:lnTo>
                  <a:pt x="1431036" y="31241"/>
                </a:lnTo>
                <a:close/>
              </a:path>
              <a:path w="4361815" h="71754">
                <a:moveTo>
                  <a:pt x="1493520" y="31241"/>
                </a:moveTo>
                <a:lnTo>
                  <a:pt x="1466850" y="31241"/>
                </a:lnTo>
                <a:lnTo>
                  <a:pt x="1463802" y="32765"/>
                </a:lnTo>
                <a:lnTo>
                  <a:pt x="1462278" y="35813"/>
                </a:lnTo>
                <a:lnTo>
                  <a:pt x="1463802" y="38861"/>
                </a:lnTo>
                <a:lnTo>
                  <a:pt x="1466850" y="40385"/>
                </a:lnTo>
                <a:lnTo>
                  <a:pt x="1493520" y="40385"/>
                </a:lnTo>
                <a:lnTo>
                  <a:pt x="1497330" y="38861"/>
                </a:lnTo>
                <a:lnTo>
                  <a:pt x="1498092" y="35813"/>
                </a:lnTo>
                <a:lnTo>
                  <a:pt x="1497330" y="32765"/>
                </a:lnTo>
                <a:lnTo>
                  <a:pt x="1493520" y="31241"/>
                </a:lnTo>
                <a:close/>
              </a:path>
              <a:path w="4361815" h="71754">
                <a:moveTo>
                  <a:pt x="1556766" y="31241"/>
                </a:moveTo>
                <a:lnTo>
                  <a:pt x="1530095" y="31241"/>
                </a:lnTo>
                <a:lnTo>
                  <a:pt x="1526286" y="32765"/>
                </a:lnTo>
                <a:lnTo>
                  <a:pt x="1525524" y="35813"/>
                </a:lnTo>
                <a:lnTo>
                  <a:pt x="1526286" y="38861"/>
                </a:lnTo>
                <a:lnTo>
                  <a:pt x="1530095" y="40385"/>
                </a:lnTo>
                <a:lnTo>
                  <a:pt x="1556766" y="40385"/>
                </a:lnTo>
                <a:lnTo>
                  <a:pt x="1559814" y="38861"/>
                </a:lnTo>
                <a:lnTo>
                  <a:pt x="1561338" y="35813"/>
                </a:lnTo>
                <a:lnTo>
                  <a:pt x="1559814" y="32765"/>
                </a:lnTo>
                <a:lnTo>
                  <a:pt x="1556766" y="31241"/>
                </a:lnTo>
                <a:close/>
              </a:path>
              <a:path w="4361815" h="71754">
                <a:moveTo>
                  <a:pt x="1619250" y="31241"/>
                </a:moveTo>
                <a:lnTo>
                  <a:pt x="1592580" y="31241"/>
                </a:lnTo>
                <a:lnTo>
                  <a:pt x="1589532" y="32765"/>
                </a:lnTo>
                <a:lnTo>
                  <a:pt x="1588008" y="35813"/>
                </a:lnTo>
                <a:lnTo>
                  <a:pt x="1589532" y="38861"/>
                </a:lnTo>
                <a:lnTo>
                  <a:pt x="1592580" y="40385"/>
                </a:lnTo>
                <a:lnTo>
                  <a:pt x="1619250" y="40385"/>
                </a:lnTo>
                <a:lnTo>
                  <a:pt x="1622297" y="38861"/>
                </a:lnTo>
                <a:lnTo>
                  <a:pt x="1623821" y="35813"/>
                </a:lnTo>
                <a:lnTo>
                  <a:pt x="1622297" y="32765"/>
                </a:lnTo>
                <a:lnTo>
                  <a:pt x="1619250" y="31241"/>
                </a:lnTo>
                <a:close/>
              </a:path>
              <a:path w="4361815" h="71754">
                <a:moveTo>
                  <a:pt x="1681733" y="31241"/>
                </a:moveTo>
                <a:lnTo>
                  <a:pt x="1655064" y="31241"/>
                </a:lnTo>
                <a:lnTo>
                  <a:pt x="1652016" y="32765"/>
                </a:lnTo>
                <a:lnTo>
                  <a:pt x="1650492" y="35813"/>
                </a:lnTo>
                <a:lnTo>
                  <a:pt x="1652016" y="38861"/>
                </a:lnTo>
                <a:lnTo>
                  <a:pt x="1655064" y="40385"/>
                </a:lnTo>
                <a:lnTo>
                  <a:pt x="1681733" y="40385"/>
                </a:lnTo>
                <a:lnTo>
                  <a:pt x="1685544" y="38861"/>
                </a:lnTo>
                <a:lnTo>
                  <a:pt x="1686306" y="35813"/>
                </a:lnTo>
                <a:lnTo>
                  <a:pt x="1685544" y="32765"/>
                </a:lnTo>
                <a:lnTo>
                  <a:pt x="1681733" y="31241"/>
                </a:lnTo>
                <a:close/>
              </a:path>
              <a:path w="4361815" h="71754">
                <a:moveTo>
                  <a:pt x="1744980" y="31241"/>
                </a:moveTo>
                <a:lnTo>
                  <a:pt x="1717547" y="31241"/>
                </a:lnTo>
                <a:lnTo>
                  <a:pt x="1714500" y="32765"/>
                </a:lnTo>
                <a:lnTo>
                  <a:pt x="1713738" y="35813"/>
                </a:lnTo>
                <a:lnTo>
                  <a:pt x="1714500" y="38861"/>
                </a:lnTo>
                <a:lnTo>
                  <a:pt x="1717547" y="40385"/>
                </a:lnTo>
                <a:lnTo>
                  <a:pt x="1744980" y="40385"/>
                </a:lnTo>
                <a:lnTo>
                  <a:pt x="1748028" y="38861"/>
                </a:lnTo>
                <a:lnTo>
                  <a:pt x="1749552" y="35813"/>
                </a:lnTo>
                <a:lnTo>
                  <a:pt x="1748028" y="32765"/>
                </a:lnTo>
                <a:lnTo>
                  <a:pt x="1744980" y="31241"/>
                </a:lnTo>
                <a:close/>
              </a:path>
              <a:path w="4361815" h="71754">
                <a:moveTo>
                  <a:pt x="1807464" y="31241"/>
                </a:moveTo>
                <a:lnTo>
                  <a:pt x="1780794" y="31241"/>
                </a:lnTo>
                <a:lnTo>
                  <a:pt x="1777745" y="32765"/>
                </a:lnTo>
                <a:lnTo>
                  <a:pt x="1776221" y="35813"/>
                </a:lnTo>
                <a:lnTo>
                  <a:pt x="1777745" y="38861"/>
                </a:lnTo>
                <a:lnTo>
                  <a:pt x="1780794" y="40385"/>
                </a:lnTo>
                <a:lnTo>
                  <a:pt x="1807464" y="40385"/>
                </a:lnTo>
                <a:lnTo>
                  <a:pt x="1810512" y="38861"/>
                </a:lnTo>
                <a:lnTo>
                  <a:pt x="1812036" y="35813"/>
                </a:lnTo>
                <a:lnTo>
                  <a:pt x="1810512" y="32765"/>
                </a:lnTo>
                <a:lnTo>
                  <a:pt x="1807464" y="31241"/>
                </a:lnTo>
                <a:close/>
              </a:path>
              <a:path w="4361815" h="71754">
                <a:moveTo>
                  <a:pt x="1869947" y="31241"/>
                </a:moveTo>
                <a:lnTo>
                  <a:pt x="1843278" y="31241"/>
                </a:lnTo>
                <a:lnTo>
                  <a:pt x="1840230" y="32765"/>
                </a:lnTo>
                <a:lnTo>
                  <a:pt x="1838706" y="35813"/>
                </a:lnTo>
                <a:lnTo>
                  <a:pt x="1840230" y="38861"/>
                </a:lnTo>
                <a:lnTo>
                  <a:pt x="1843278" y="40385"/>
                </a:lnTo>
                <a:lnTo>
                  <a:pt x="1869947" y="40385"/>
                </a:lnTo>
                <a:lnTo>
                  <a:pt x="1873758" y="38861"/>
                </a:lnTo>
                <a:lnTo>
                  <a:pt x="1874520" y="35813"/>
                </a:lnTo>
                <a:lnTo>
                  <a:pt x="1873758" y="32765"/>
                </a:lnTo>
                <a:lnTo>
                  <a:pt x="1869947" y="31241"/>
                </a:lnTo>
                <a:close/>
              </a:path>
              <a:path w="4361815" h="71754">
                <a:moveTo>
                  <a:pt x="1933194" y="31241"/>
                </a:moveTo>
                <a:lnTo>
                  <a:pt x="1905762" y="31241"/>
                </a:lnTo>
                <a:lnTo>
                  <a:pt x="1902714" y="32765"/>
                </a:lnTo>
                <a:lnTo>
                  <a:pt x="1901952" y="35813"/>
                </a:lnTo>
                <a:lnTo>
                  <a:pt x="1902714" y="38861"/>
                </a:lnTo>
                <a:lnTo>
                  <a:pt x="1905762" y="40385"/>
                </a:lnTo>
                <a:lnTo>
                  <a:pt x="1933194" y="40385"/>
                </a:lnTo>
                <a:lnTo>
                  <a:pt x="1936242" y="38861"/>
                </a:lnTo>
                <a:lnTo>
                  <a:pt x="1937766" y="35813"/>
                </a:lnTo>
                <a:lnTo>
                  <a:pt x="1936242" y="32765"/>
                </a:lnTo>
                <a:lnTo>
                  <a:pt x="1933194" y="31241"/>
                </a:lnTo>
                <a:close/>
              </a:path>
              <a:path w="4361815" h="71754">
                <a:moveTo>
                  <a:pt x="1995678" y="31241"/>
                </a:moveTo>
                <a:lnTo>
                  <a:pt x="1969008" y="31241"/>
                </a:lnTo>
                <a:lnTo>
                  <a:pt x="1965959" y="32765"/>
                </a:lnTo>
                <a:lnTo>
                  <a:pt x="1964436" y="35813"/>
                </a:lnTo>
                <a:lnTo>
                  <a:pt x="1965959" y="38861"/>
                </a:lnTo>
                <a:lnTo>
                  <a:pt x="1969008" y="40385"/>
                </a:lnTo>
                <a:lnTo>
                  <a:pt x="1995678" y="40385"/>
                </a:lnTo>
                <a:lnTo>
                  <a:pt x="1998726" y="38861"/>
                </a:lnTo>
                <a:lnTo>
                  <a:pt x="2000250" y="35813"/>
                </a:lnTo>
                <a:lnTo>
                  <a:pt x="1998726" y="32765"/>
                </a:lnTo>
                <a:lnTo>
                  <a:pt x="1995678" y="31241"/>
                </a:lnTo>
                <a:close/>
              </a:path>
              <a:path w="4361815" h="71754">
                <a:moveTo>
                  <a:pt x="2058162" y="31241"/>
                </a:moveTo>
                <a:lnTo>
                  <a:pt x="2031492" y="31241"/>
                </a:lnTo>
                <a:lnTo>
                  <a:pt x="2028444" y="32765"/>
                </a:lnTo>
                <a:lnTo>
                  <a:pt x="2026920" y="35813"/>
                </a:lnTo>
                <a:lnTo>
                  <a:pt x="2028444" y="38861"/>
                </a:lnTo>
                <a:lnTo>
                  <a:pt x="2031492" y="40385"/>
                </a:lnTo>
                <a:lnTo>
                  <a:pt x="2058162" y="40385"/>
                </a:lnTo>
                <a:lnTo>
                  <a:pt x="2061209" y="38861"/>
                </a:lnTo>
                <a:lnTo>
                  <a:pt x="2062733" y="35813"/>
                </a:lnTo>
                <a:lnTo>
                  <a:pt x="2061209" y="32765"/>
                </a:lnTo>
                <a:lnTo>
                  <a:pt x="2058162" y="31241"/>
                </a:lnTo>
                <a:close/>
              </a:path>
              <a:path w="4361815" h="71754">
                <a:moveTo>
                  <a:pt x="2121408" y="31241"/>
                </a:moveTo>
                <a:lnTo>
                  <a:pt x="2093976" y="31241"/>
                </a:lnTo>
                <a:lnTo>
                  <a:pt x="2090928" y="32765"/>
                </a:lnTo>
                <a:lnTo>
                  <a:pt x="2090166" y="35813"/>
                </a:lnTo>
                <a:lnTo>
                  <a:pt x="2090928" y="38861"/>
                </a:lnTo>
                <a:lnTo>
                  <a:pt x="2093976" y="40385"/>
                </a:lnTo>
                <a:lnTo>
                  <a:pt x="2121408" y="40385"/>
                </a:lnTo>
                <a:lnTo>
                  <a:pt x="2124456" y="38861"/>
                </a:lnTo>
                <a:lnTo>
                  <a:pt x="2125980" y="35813"/>
                </a:lnTo>
                <a:lnTo>
                  <a:pt x="2124456" y="32765"/>
                </a:lnTo>
                <a:lnTo>
                  <a:pt x="2121408" y="31241"/>
                </a:lnTo>
                <a:close/>
              </a:path>
              <a:path w="4361815" h="71754">
                <a:moveTo>
                  <a:pt x="2183892" y="31241"/>
                </a:moveTo>
                <a:lnTo>
                  <a:pt x="2157222" y="31241"/>
                </a:lnTo>
                <a:lnTo>
                  <a:pt x="2154174" y="32765"/>
                </a:lnTo>
                <a:lnTo>
                  <a:pt x="2152650" y="35813"/>
                </a:lnTo>
                <a:lnTo>
                  <a:pt x="2154174" y="38861"/>
                </a:lnTo>
                <a:lnTo>
                  <a:pt x="2157222" y="40385"/>
                </a:lnTo>
                <a:lnTo>
                  <a:pt x="2183892" y="40385"/>
                </a:lnTo>
                <a:lnTo>
                  <a:pt x="2186940" y="38861"/>
                </a:lnTo>
                <a:lnTo>
                  <a:pt x="2188464" y="35813"/>
                </a:lnTo>
                <a:lnTo>
                  <a:pt x="2186940" y="32765"/>
                </a:lnTo>
                <a:lnTo>
                  <a:pt x="2183892" y="31241"/>
                </a:lnTo>
                <a:close/>
              </a:path>
              <a:path w="4361815" h="71754">
                <a:moveTo>
                  <a:pt x="2246376" y="31241"/>
                </a:moveTo>
                <a:lnTo>
                  <a:pt x="2219706" y="31241"/>
                </a:lnTo>
                <a:lnTo>
                  <a:pt x="2216658" y="32765"/>
                </a:lnTo>
                <a:lnTo>
                  <a:pt x="2215134" y="35813"/>
                </a:lnTo>
                <a:lnTo>
                  <a:pt x="2216658" y="38861"/>
                </a:lnTo>
                <a:lnTo>
                  <a:pt x="2219706" y="40385"/>
                </a:lnTo>
                <a:lnTo>
                  <a:pt x="2246376" y="40385"/>
                </a:lnTo>
                <a:lnTo>
                  <a:pt x="2249424" y="38861"/>
                </a:lnTo>
                <a:lnTo>
                  <a:pt x="2250947" y="35813"/>
                </a:lnTo>
                <a:lnTo>
                  <a:pt x="2249424" y="32765"/>
                </a:lnTo>
                <a:lnTo>
                  <a:pt x="2246376" y="31241"/>
                </a:lnTo>
                <a:close/>
              </a:path>
              <a:path w="4361815" h="71754">
                <a:moveTo>
                  <a:pt x="2309622" y="31241"/>
                </a:moveTo>
                <a:lnTo>
                  <a:pt x="2282190" y="31241"/>
                </a:lnTo>
                <a:lnTo>
                  <a:pt x="2279142" y="32765"/>
                </a:lnTo>
                <a:lnTo>
                  <a:pt x="2277618" y="35813"/>
                </a:lnTo>
                <a:lnTo>
                  <a:pt x="2279142" y="38861"/>
                </a:lnTo>
                <a:lnTo>
                  <a:pt x="2282190" y="40385"/>
                </a:lnTo>
                <a:lnTo>
                  <a:pt x="2309622" y="40385"/>
                </a:lnTo>
                <a:lnTo>
                  <a:pt x="2312670" y="38861"/>
                </a:lnTo>
                <a:lnTo>
                  <a:pt x="2314194" y="35813"/>
                </a:lnTo>
                <a:lnTo>
                  <a:pt x="2312670" y="32765"/>
                </a:lnTo>
                <a:lnTo>
                  <a:pt x="2309622" y="31241"/>
                </a:lnTo>
                <a:close/>
              </a:path>
              <a:path w="4361815" h="71754">
                <a:moveTo>
                  <a:pt x="2372106" y="31241"/>
                </a:moveTo>
                <a:lnTo>
                  <a:pt x="2345436" y="31241"/>
                </a:lnTo>
                <a:lnTo>
                  <a:pt x="2342388" y="32765"/>
                </a:lnTo>
                <a:lnTo>
                  <a:pt x="2340864" y="35813"/>
                </a:lnTo>
                <a:lnTo>
                  <a:pt x="2342388" y="38861"/>
                </a:lnTo>
                <a:lnTo>
                  <a:pt x="2345436" y="40385"/>
                </a:lnTo>
                <a:lnTo>
                  <a:pt x="2372106" y="40385"/>
                </a:lnTo>
                <a:lnTo>
                  <a:pt x="2375154" y="38861"/>
                </a:lnTo>
                <a:lnTo>
                  <a:pt x="2376678" y="35813"/>
                </a:lnTo>
                <a:lnTo>
                  <a:pt x="2375154" y="32765"/>
                </a:lnTo>
                <a:lnTo>
                  <a:pt x="2372106" y="31241"/>
                </a:lnTo>
                <a:close/>
              </a:path>
              <a:path w="4361815" h="71754">
                <a:moveTo>
                  <a:pt x="2434590" y="31241"/>
                </a:moveTo>
                <a:lnTo>
                  <a:pt x="2407920" y="31241"/>
                </a:lnTo>
                <a:lnTo>
                  <a:pt x="2404872" y="32765"/>
                </a:lnTo>
                <a:lnTo>
                  <a:pt x="2403347" y="35813"/>
                </a:lnTo>
                <a:lnTo>
                  <a:pt x="2404872" y="38861"/>
                </a:lnTo>
                <a:lnTo>
                  <a:pt x="2407920" y="40385"/>
                </a:lnTo>
                <a:lnTo>
                  <a:pt x="2434590" y="40385"/>
                </a:lnTo>
                <a:lnTo>
                  <a:pt x="2437638" y="38861"/>
                </a:lnTo>
                <a:lnTo>
                  <a:pt x="2439162" y="35813"/>
                </a:lnTo>
                <a:lnTo>
                  <a:pt x="2437638" y="32765"/>
                </a:lnTo>
                <a:lnTo>
                  <a:pt x="2434590" y="31241"/>
                </a:lnTo>
                <a:close/>
              </a:path>
              <a:path w="4361815" h="71754">
                <a:moveTo>
                  <a:pt x="2497836" y="31241"/>
                </a:moveTo>
                <a:lnTo>
                  <a:pt x="2470404" y="31241"/>
                </a:lnTo>
                <a:lnTo>
                  <a:pt x="2467356" y="32765"/>
                </a:lnTo>
                <a:lnTo>
                  <a:pt x="2465832" y="35813"/>
                </a:lnTo>
                <a:lnTo>
                  <a:pt x="2467356" y="38861"/>
                </a:lnTo>
                <a:lnTo>
                  <a:pt x="2470404" y="40385"/>
                </a:lnTo>
                <a:lnTo>
                  <a:pt x="2497836" y="40385"/>
                </a:lnTo>
                <a:lnTo>
                  <a:pt x="2500884" y="38861"/>
                </a:lnTo>
                <a:lnTo>
                  <a:pt x="2501646" y="35813"/>
                </a:lnTo>
                <a:lnTo>
                  <a:pt x="2500884" y="32765"/>
                </a:lnTo>
                <a:lnTo>
                  <a:pt x="2497836" y="31241"/>
                </a:lnTo>
                <a:close/>
              </a:path>
              <a:path w="4361815" h="71754">
                <a:moveTo>
                  <a:pt x="2560320" y="31241"/>
                </a:moveTo>
                <a:lnTo>
                  <a:pt x="2533650" y="31241"/>
                </a:lnTo>
                <a:lnTo>
                  <a:pt x="2530602" y="32765"/>
                </a:lnTo>
                <a:lnTo>
                  <a:pt x="2529078" y="35813"/>
                </a:lnTo>
                <a:lnTo>
                  <a:pt x="2530602" y="38861"/>
                </a:lnTo>
                <a:lnTo>
                  <a:pt x="2533650" y="40385"/>
                </a:lnTo>
                <a:lnTo>
                  <a:pt x="2560320" y="40385"/>
                </a:lnTo>
                <a:lnTo>
                  <a:pt x="2563368" y="38861"/>
                </a:lnTo>
                <a:lnTo>
                  <a:pt x="2564892" y="35813"/>
                </a:lnTo>
                <a:lnTo>
                  <a:pt x="2563368" y="32765"/>
                </a:lnTo>
                <a:lnTo>
                  <a:pt x="2560320" y="31241"/>
                </a:lnTo>
                <a:close/>
              </a:path>
              <a:path w="4361815" h="71754">
                <a:moveTo>
                  <a:pt x="2622804" y="31241"/>
                </a:moveTo>
                <a:lnTo>
                  <a:pt x="2596134" y="31241"/>
                </a:lnTo>
                <a:lnTo>
                  <a:pt x="2593086" y="32765"/>
                </a:lnTo>
                <a:lnTo>
                  <a:pt x="2591562" y="35813"/>
                </a:lnTo>
                <a:lnTo>
                  <a:pt x="2593086" y="38861"/>
                </a:lnTo>
                <a:lnTo>
                  <a:pt x="2596134" y="40385"/>
                </a:lnTo>
                <a:lnTo>
                  <a:pt x="2622804" y="40385"/>
                </a:lnTo>
                <a:lnTo>
                  <a:pt x="2625852" y="38861"/>
                </a:lnTo>
                <a:lnTo>
                  <a:pt x="2627376" y="35813"/>
                </a:lnTo>
                <a:lnTo>
                  <a:pt x="2625852" y="32765"/>
                </a:lnTo>
                <a:lnTo>
                  <a:pt x="2622804" y="31241"/>
                </a:lnTo>
                <a:close/>
              </a:path>
              <a:path w="4361815" h="71754">
                <a:moveTo>
                  <a:pt x="2686050" y="31241"/>
                </a:moveTo>
                <a:lnTo>
                  <a:pt x="2658618" y="31241"/>
                </a:lnTo>
                <a:lnTo>
                  <a:pt x="2655570" y="32765"/>
                </a:lnTo>
                <a:lnTo>
                  <a:pt x="2654046" y="35813"/>
                </a:lnTo>
                <a:lnTo>
                  <a:pt x="2655570" y="38861"/>
                </a:lnTo>
                <a:lnTo>
                  <a:pt x="2658618" y="40385"/>
                </a:lnTo>
                <a:lnTo>
                  <a:pt x="2686050" y="40385"/>
                </a:lnTo>
                <a:lnTo>
                  <a:pt x="2689097" y="38861"/>
                </a:lnTo>
                <a:lnTo>
                  <a:pt x="2689860" y="35813"/>
                </a:lnTo>
                <a:lnTo>
                  <a:pt x="2689097" y="32765"/>
                </a:lnTo>
                <a:lnTo>
                  <a:pt x="2686050" y="31241"/>
                </a:lnTo>
                <a:close/>
              </a:path>
              <a:path w="4361815" h="71754">
                <a:moveTo>
                  <a:pt x="2748534" y="31241"/>
                </a:moveTo>
                <a:lnTo>
                  <a:pt x="2721864" y="31241"/>
                </a:lnTo>
                <a:lnTo>
                  <a:pt x="2718054" y="32765"/>
                </a:lnTo>
                <a:lnTo>
                  <a:pt x="2717292" y="35813"/>
                </a:lnTo>
                <a:lnTo>
                  <a:pt x="2718054" y="38861"/>
                </a:lnTo>
                <a:lnTo>
                  <a:pt x="2721864" y="40385"/>
                </a:lnTo>
                <a:lnTo>
                  <a:pt x="2748534" y="40385"/>
                </a:lnTo>
                <a:lnTo>
                  <a:pt x="2751582" y="38861"/>
                </a:lnTo>
                <a:lnTo>
                  <a:pt x="2753106" y="35813"/>
                </a:lnTo>
                <a:lnTo>
                  <a:pt x="2751582" y="32765"/>
                </a:lnTo>
                <a:lnTo>
                  <a:pt x="2748534" y="31241"/>
                </a:lnTo>
                <a:close/>
              </a:path>
              <a:path w="4361815" h="71754">
                <a:moveTo>
                  <a:pt x="2811018" y="31241"/>
                </a:moveTo>
                <a:lnTo>
                  <a:pt x="2784347" y="31241"/>
                </a:lnTo>
                <a:lnTo>
                  <a:pt x="2781300" y="32765"/>
                </a:lnTo>
                <a:lnTo>
                  <a:pt x="2779776" y="35813"/>
                </a:lnTo>
                <a:lnTo>
                  <a:pt x="2781300" y="38861"/>
                </a:lnTo>
                <a:lnTo>
                  <a:pt x="2784347" y="40385"/>
                </a:lnTo>
                <a:lnTo>
                  <a:pt x="2811018" y="40385"/>
                </a:lnTo>
                <a:lnTo>
                  <a:pt x="2814066" y="38861"/>
                </a:lnTo>
                <a:lnTo>
                  <a:pt x="2815590" y="35813"/>
                </a:lnTo>
                <a:lnTo>
                  <a:pt x="2814066" y="32765"/>
                </a:lnTo>
                <a:lnTo>
                  <a:pt x="2811018" y="31241"/>
                </a:lnTo>
                <a:close/>
              </a:path>
              <a:path w="4361815" h="71754">
                <a:moveTo>
                  <a:pt x="2874264" y="31241"/>
                </a:moveTo>
                <a:lnTo>
                  <a:pt x="2846832" y="31241"/>
                </a:lnTo>
                <a:lnTo>
                  <a:pt x="2843784" y="32765"/>
                </a:lnTo>
                <a:lnTo>
                  <a:pt x="2842260" y="35813"/>
                </a:lnTo>
                <a:lnTo>
                  <a:pt x="2843784" y="38861"/>
                </a:lnTo>
                <a:lnTo>
                  <a:pt x="2846832" y="40385"/>
                </a:lnTo>
                <a:lnTo>
                  <a:pt x="2874264" y="40385"/>
                </a:lnTo>
                <a:lnTo>
                  <a:pt x="2877312" y="38861"/>
                </a:lnTo>
                <a:lnTo>
                  <a:pt x="2878074" y="35813"/>
                </a:lnTo>
                <a:lnTo>
                  <a:pt x="2877312" y="32765"/>
                </a:lnTo>
                <a:lnTo>
                  <a:pt x="2874264" y="31241"/>
                </a:lnTo>
                <a:close/>
              </a:path>
              <a:path w="4361815" h="71754">
                <a:moveTo>
                  <a:pt x="2936747" y="31241"/>
                </a:moveTo>
                <a:lnTo>
                  <a:pt x="2910078" y="31241"/>
                </a:lnTo>
                <a:lnTo>
                  <a:pt x="2906268" y="32765"/>
                </a:lnTo>
                <a:lnTo>
                  <a:pt x="2905506" y="35813"/>
                </a:lnTo>
                <a:lnTo>
                  <a:pt x="2906268" y="38861"/>
                </a:lnTo>
                <a:lnTo>
                  <a:pt x="2910078" y="40385"/>
                </a:lnTo>
                <a:lnTo>
                  <a:pt x="2936747" y="40385"/>
                </a:lnTo>
                <a:lnTo>
                  <a:pt x="2939796" y="38861"/>
                </a:lnTo>
                <a:lnTo>
                  <a:pt x="2941320" y="35813"/>
                </a:lnTo>
                <a:lnTo>
                  <a:pt x="2939796" y="32765"/>
                </a:lnTo>
                <a:lnTo>
                  <a:pt x="2936747" y="31241"/>
                </a:lnTo>
                <a:close/>
              </a:path>
              <a:path w="4361815" h="71754">
                <a:moveTo>
                  <a:pt x="2999232" y="31241"/>
                </a:moveTo>
                <a:lnTo>
                  <a:pt x="2972562" y="31241"/>
                </a:lnTo>
                <a:lnTo>
                  <a:pt x="2969514" y="32765"/>
                </a:lnTo>
                <a:lnTo>
                  <a:pt x="2967990" y="35813"/>
                </a:lnTo>
                <a:lnTo>
                  <a:pt x="2969514" y="38861"/>
                </a:lnTo>
                <a:lnTo>
                  <a:pt x="2972562" y="40385"/>
                </a:lnTo>
                <a:lnTo>
                  <a:pt x="2999232" y="40385"/>
                </a:lnTo>
                <a:lnTo>
                  <a:pt x="3002280" y="38861"/>
                </a:lnTo>
                <a:lnTo>
                  <a:pt x="3003804" y="35813"/>
                </a:lnTo>
                <a:lnTo>
                  <a:pt x="3002280" y="32765"/>
                </a:lnTo>
                <a:lnTo>
                  <a:pt x="2999232" y="31241"/>
                </a:lnTo>
                <a:close/>
              </a:path>
              <a:path w="4361815" h="71754">
                <a:moveTo>
                  <a:pt x="3061716" y="31241"/>
                </a:moveTo>
                <a:lnTo>
                  <a:pt x="3035046" y="31241"/>
                </a:lnTo>
                <a:lnTo>
                  <a:pt x="3031997" y="32765"/>
                </a:lnTo>
                <a:lnTo>
                  <a:pt x="3030474" y="35813"/>
                </a:lnTo>
                <a:lnTo>
                  <a:pt x="3031997" y="38861"/>
                </a:lnTo>
                <a:lnTo>
                  <a:pt x="3035046" y="40385"/>
                </a:lnTo>
                <a:lnTo>
                  <a:pt x="3061716" y="40385"/>
                </a:lnTo>
                <a:lnTo>
                  <a:pt x="3065526" y="38861"/>
                </a:lnTo>
                <a:lnTo>
                  <a:pt x="3066288" y="35813"/>
                </a:lnTo>
                <a:lnTo>
                  <a:pt x="3065526" y="32765"/>
                </a:lnTo>
                <a:lnTo>
                  <a:pt x="3061716" y="31241"/>
                </a:lnTo>
                <a:close/>
              </a:path>
              <a:path w="4361815" h="71754">
                <a:moveTo>
                  <a:pt x="3124962" y="31241"/>
                </a:moveTo>
                <a:lnTo>
                  <a:pt x="3098292" y="31241"/>
                </a:lnTo>
                <a:lnTo>
                  <a:pt x="3094482" y="32765"/>
                </a:lnTo>
                <a:lnTo>
                  <a:pt x="3093720" y="35813"/>
                </a:lnTo>
                <a:lnTo>
                  <a:pt x="3094482" y="38861"/>
                </a:lnTo>
                <a:lnTo>
                  <a:pt x="3098292" y="40385"/>
                </a:lnTo>
                <a:lnTo>
                  <a:pt x="3124962" y="40385"/>
                </a:lnTo>
                <a:lnTo>
                  <a:pt x="3128010" y="38861"/>
                </a:lnTo>
                <a:lnTo>
                  <a:pt x="3129534" y="35813"/>
                </a:lnTo>
                <a:lnTo>
                  <a:pt x="3128010" y="32765"/>
                </a:lnTo>
                <a:lnTo>
                  <a:pt x="3124962" y="31241"/>
                </a:lnTo>
                <a:close/>
              </a:path>
              <a:path w="4361815" h="71754">
                <a:moveTo>
                  <a:pt x="3187446" y="31241"/>
                </a:moveTo>
                <a:lnTo>
                  <a:pt x="3160776" y="31241"/>
                </a:lnTo>
                <a:lnTo>
                  <a:pt x="3157728" y="32765"/>
                </a:lnTo>
                <a:lnTo>
                  <a:pt x="3156204" y="35813"/>
                </a:lnTo>
                <a:lnTo>
                  <a:pt x="3157728" y="38861"/>
                </a:lnTo>
                <a:lnTo>
                  <a:pt x="3160776" y="40385"/>
                </a:lnTo>
                <a:lnTo>
                  <a:pt x="3187446" y="40385"/>
                </a:lnTo>
                <a:lnTo>
                  <a:pt x="3190494" y="38861"/>
                </a:lnTo>
                <a:lnTo>
                  <a:pt x="3192018" y="35813"/>
                </a:lnTo>
                <a:lnTo>
                  <a:pt x="3190494" y="32765"/>
                </a:lnTo>
                <a:lnTo>
                  <a:pt x="3187446" y="31241"/>
                </a:lnTo>
                <a:close/>
              </a:path>
              <a:path w="4361815" h="71754">
                <a:moveTo>
                  <a:pt x="3249930" y="31241"/>
                </a:moveTo>
                <a:lnTo>
                  <a:pt x="3223260" y="31241"/>
                </a:lnTo>
                <a:lnTo>
                  <a:pt x="3220212" y="32765"/>
                </a:lnTo>
                <a:lnTo>
                  <a:pt x="3218688" y="35813"/>
                </a:lnTo>
                <a:lnTo>
                  <a:pt x="3220212" y="38861"/>
                </a:lnTo>
                <a:lnTo>
                  <a:pt x="3223260" y="40385"/>
                </a:lnTo>
                <a:lnTo>
                  <a:pt x="3249930" y="40385"/>
                </a:lnTo>
                <a:lnTo>
                  <a:pt x="3253740" y="38861"/>
                </a:lnTo>
                <a:lnTo>
                  <a:pt x="3254502" y="35813"/>
                </a:lnTo>
                <a:lnTo>
                  <a:pt x="3253740" y="32765"/>
                </a:lnTo>
                <a:lnTo>
                  <a:pt x="3249930" y="31241"/>
                </a:lnTo>
                <a:close/>
              </a:path>
              <a:path w="4361815" h="71754">
                <a:moveTo>
                  <a:pt x="3313176" y="31241"/>
                </a:moveTo>
                <a:lnTo>
                  <a:pt x="3285744" y="31241"/>
                </a:lnTo>
                <a:lnTo>
                  <a:pt x="3282696" y="32765"/>
                </a:lnTo>
                <a:lnTo>
                  <a:pt x="3281933" y="35813"/>
                </a:lnTo>
                <a:lnTo>
                  <a:pt x="3282696" y="38861"/>
                </a:lnTo>
                <a:lnTo>
                  <a:pt x="3285744" y="40385"/>
                </a:lnTo>
                <a:lnTo>
                  <a:pt x="3313176" y="40385"/>
                </a:lnTo>
                <a:lnTo>
                  <a:pt x="3316224" y="38861"/>
                </a:lnTo>
                <a:lnTo>
                  <a:pt x="3317748" y="35813"/>
                </a:lnTo>
                <a:lnTo>
                  <a:pt x="3316224" y="32765"/>
                </a:lnTo>
                <a:lnTo>
                  <a:pt x="3313176" y="31241"/>
                </a:lnTo>
                <a:close/>
              </a:path>
              <a:path w="4361815" h="71754">
                <a:moveTo>
                  <a:pt x="3375659" y="31241"/>
                </a:moveTo>
                <a:lnTo>
                  <a:pt x="3348990" y="31241"/>
                </a:lnTo>
                <a:lnTo>
                  <a:pt x="3345942" y="32765"/>
                </a:lnTo>
                <a:lnTo>
                  <a:pt x="3344418" y="35813"/>
                </a:lnTo>
                <a:lnTo>
                  <a:pt x="3345942" y="38861"/>
                </a:lnTo>
                <a:lnTo>
                  <a:pt x="3348990" y="40385"/>
                </a:lnTo>
                <a:lnTo>
                  <a:pt x="3375659" y="40385"/>
                </a:lnTo>
                <a:lnTo>
                  <a:pt x="3378707" y="38861"/>
                </a:lnTo>
                <a:lnTo>
                  <a:pt x="3380231" y="35813"/>
                </a:lnTo>
                <a:lnTo>
                  <a:pt x="3378707" y="32765"/>
                </a:lnTo>
                <a:lnTo>
                  <a:pt x="3375659" y="31241"/>
                </a:lnTo>
                <a:close/>
              </a:path>
              <a:path w="4361815" h="71754">
                <a:moveTo>
                  <a:pt x="3438144" y="31241"/>
                </a:moveTo>
                <a:lnTo>
                  <a:pt x="3411474" y="31241"/>
                </a:lnTo>
                <a:lnTo>
                  <a:pt x="3408426" y="32765"/>
                </a:lnTo>
                <a:lnTo>
                  <a:pt x="3406902" y="35813"/>
                </a:lnTo>
                <a:lnTo>
                  <a:pt x="3408426" y="38861"/>
                </a:lnTo>
                <a:lnTo>
                  <a:pt x="3411474" y="40385"/>
                </a:lnTo>
                <a:lnTo>
                  <a:pt x="3438144" y="40385"/>
                </a:lnTo>
                <a:lnTo>
                  <a:pt x="3441954" y="38861"/>
                </a:lnTo>
                <a:lnTo>
                  <a:pt x="3442716" y="35813"/>
                </a:lnTo>
                <a:lnTo>
                  <a:pt x="3441954" y="32765"/>
                </a:lnTo>
                <a:lnTo>
                  <a:pt x="3438144" y="31241"/>
                </a:lnTo>
                <a:close/>
              </a:path>
              <a:path w="4361815" h="71754">
                <a:moveTo>
                  <a:pt x="3501390" y="31241"/>
                </a:moveTo>
                <a:lnTo>
                  <a:pt x="3473957" y="31241"/>
                </a:lnTo>
                <a:lnTo>
                  <a:pt x="3470909" y="32765"/>
                </a:lnTo>
                <a:lnTo>
                  <a:pt x="3470148" y="35813"/>
                </a:lnTo>
                <a:lnTo>
                  <a:pt x="3470909" y="38861"/>
                </a:lnTo>
                <a:lnTo>
                  <a:pt x="3473957" y="40385"/>
                </a:lnTo>
                <a:lnTo>
                  <a:pt x="3501390" y="40385"/>
                </a:lnTo>
                <a:lnTo>
                  <a:pt x="3504438" y="38861"/>
                </a:lnTo>
                <a:lnTo>
                  <a:pt x="3505962" y="35813"/>
                </a:lnTo>
                <a:lnTo>
                  <a:pt x="3504438" y="32765"/>
                </a:lnTo>
                <a:lnTo>
                  <a:pt x="3501390" y="31241"/>
                </a:lnTo>
                <a:close/>
              </a:path>
              <a:path w="4361815" h="71754">
                <a:moveTo>
                  <a:pt x="3563874" y="31241"/>
                </a:moveTo>
                <a:lnTo>
                  <a:pt x="3537204" y="31241"/>
                </a:lnTo>
                <a:lnTo>
                  <a:pt x="3534155" y="32765"/>
                </a:lnTo>
                <a:lnTo>
                  <a:pt x="3532631" y="35813"/>
                </a:lnTo>
                <a:lnTo>
                  <a:pt x="3534155" y="38861"/>
                </a:lnTo>
                <a:lnTo>
                  <a:pt x="3537204" y="40385"/>
                </a:lnTo>
                <a:lnTo>
                  <a:pt x="3563874" y="40385"/>
                </a:lnTo>
                <a:lnTo>
                  <a:pt x="3566922" y="38861"/>
                </a:lnTo>
                <a:lnTo>
                  <a:pt x="3568446" y="35813"/>
                </a:lnTo>
                <a:lnTo>
                  <a:pt x="3566922" y="32765"/>
                </a:lnTo>
                <a:lnTo>
                  <a:pt x="3563874" y="31241"/>
                </a:lnTo>
                <a:close/>
              </a:path>
              <a:path w="4361815" h="71754">
                <a:moveTo>
                  <a:pt x="3626357" y="31241"/>
                </a:moveTo>
                <a:lnTo>
                  <a:pt x="3599688" y="31241"/>
                </a:lnTo>
                <a:lnTo>
                  <a:pt x="3596640" y="32765"/>
                </a:lnTo>
                <a:lnTo>
                  <a:pt x="3595116" y="35813"/>
                </a:lnTo>
                <a:lnTo>
                  <a:pt x="3596640" y="38861"/>
                </a:lnTo>
                <a:lnTo>
                  <a:pt x="3599688" y="40385"/>
                </a:lnTo>
                <a:lnTo>
                  <a:pt x="3626357" y="40385"/>
                </a:lnTo>
                <a:lnTo>
                  <a:pt x="3629405" y="38861"/>
                </a:lnTo>
                <a:lnTo>
                  <a:pt x="3630929" y="35813"/>
                </a:lnTo>
                <a:lnTo>
                  <a:pt x="3629405" y="32765"/>
                </a:lnTo>
                <a:lnTo>
                  <a:pt x="3626357" y="31241"/>
                </a:lnTo>
                <a:close/>
              </a:path>
              <a:path w="4361815" h="71754">
                <a:moveTo>
                  <a:pt x="3689604" y="31241"/>
                </a:moveTo>
                <a:lnTo>
                  <a:pt x="3662172" y="31241"/>
                </a:lnTo>
                <a:lnTo>
                  <a:pt x="3659124" y="32765"/>
                </a:lnTo>
                <a:lnTo>
                  <a:pt x="3658362" y="35813"/>
                </a:lnTo>
                <a:lnTo>
                  <a:pt x="3659124" y="38861"/>
                </a:lnTo>
                <a:lnTo>
                  <a:pt x="3662172" y="40385"/>
                </a:lnTo>
                <a:lnTo>
                  <a:pt x="3689604" y="40385"/>
                </a:lnTo>
                <a:lnTo>
                  <a:pt x="3692652" y="38861"/>
                </a:lnTo>
                <a:lnTo>
                  <a:pt x="3694176" y="35813"/>
                </a:lnTo>
                <a:lnTo>
                  <a:pt x="3692652" y="32765"/>
                </a:lnTo>
                <a:lnTo>
                  <a:pt x="3689604" y="31241"/>
                </a:lnTo>
                <a:close/>
              </a:path>
              <a:path w="4361815" h="71754">
                <a:moveTo>
                  <a:pt x="3752088" y="31241"/>
                </a:moveTo>
                <a:lnTo>
                  <a:pt x="3725418" y="31241"/>
                </a:lnTo>
                <a:lnTo>
                  <a:pt x="3722370" y="32765"/>
                </a:lnTo>
                <a:lnTo>
                  <a:pt x="3720846" y="35813"/>
                </a:lnTo>
                <a:lnTo>
                  <a:pt x="3722370" y="38861"/>
                </a:lnTo>
                <a:lnTo>
                  <a:pt x="3725418" y="40385"/>
                </a:lnTo>
                <a:lnTo>
                  <a:pt x="3752088" y="40385"/>
                </a:lnTo>
                <a:lnTo>
                  <a:pt x="3755136" y="38861"/>
                </a:lnTo>
                <a:lnTo>
                  <a:pt x="3756659" y="35813"/>
                </a:lnTo>
                <a:lnTo>
                  <a:pt x="3755136" y="32765"/>
                </a:lnTo>
                <a:lnTo>
                  <a:pt x="3752088" y="31241"/>
                </a:lnTo>
                <a:close/>
              </a:path>
              <a:path w="4361815" h="71754">
                <a:moveTo>
                  <a:pt x="3814572" y="31241"/>
                </a:moveTo>
                <a:lnTo>
                  <a:pt x="3787902" y="31241"/>
                </a:lnTo>
                <a:lnTo>
                  <a:pt x="3784854" y="32765"/>
                </a:lnTo>
                <a:lnTo>
                  <a:pt x="3783329" y="35813"/>
                </a:lnTo>
                <a:lnTo>
                  <a:pt x="3784854" y="38861"/>
                </a:lnTo>
                <a:lnTo>
                  <a:pt x="3787902" y="40385"/>
                </a:lnTo>
                <a:lnTo>
                  <a:pt x="3814572" y="40385"/>
                </a:lnTo>
                <a:lnTo>
                  <a:pt x="3817620" y="38861"/>
                </a:lnTo>
                <a:lnTo>
                  <a:pt x="3819144" y="35813"/>
                </a:lnTo>
                <a:lnTo>
                  <a:pt x="3817620" y="32765"/>
                </a:lnTo>
                <a:lnTo>
                  <a:pt x="3814572" y="31241"/>
                </a:lnTo>
                <a:close/>
              </a:path>
              <a:path w="4361815" h="71754">
                <a:moveTo>
                  <a:pt x="3877818" y="31241"/>
                </a:moveTo>
                <a:lnTo>
                  <a:pt x="3850386" y="31241"/>
                </a:lnTo>
                <a:lnTo>
                  <a:pt x="3847338" y="32765"/>
                </a:lnTo>
                <a:lnTo>
                  <a:pt x="3845814" y="35813"/>
                </a:lnTo>
                <a:lnTo>
                  <a:pt x="3847338" y="38861"/>
                </a:lnTo>
                <a:lnTo>
                  <a:pt x="3850386" y="40385"/>
                </a:lnTo>
                <a:lnTo>
                  <a:pt x="3877818" y="40385"/>
                </a:lnTo>
                <a:lnTo>
                  <a:pt x="3880866" y="38861"/>
                </a:lnTo>
                <a:lnTo>
                  <a:pt x="3882390" y="35813"/>
                </a:lnTo>
                <a:lnTo>
                  <a:pt x="3880866" y="32765"/>
                </a:lnTo>
                <a:lnTo>
                  <a:pt x="3877818" y="31241"/>
                </a:lnTo>
                <a:close/>
              </a:path>
              <a:path w="4361815" h="71754">
                <a:moveTo>
                  <a:pt x="3940302" y="31241"/>
                </a:moveTo>
                <a:lnTo>
                  <a:pt x="3913631" y="31241"/>
                </a:lnTo>
                <a:lnTo>
                  <a:pt x="3910583" y="32765"/>
                </a:lnTo>
                <a:lnTo>
                  <a:pt x="3909059" y="35813"/>
                </a:lnTo>
                <a:lnTo>
                  <a:pt x="3910583" y="38861"/>
                </a:lnTo>
                <a:lnTo>
                  <a:pt x="3913631" y="40385"/>
                </a:lnTo>
                <a:lnTo>
                  <a:pt x="3940302" y="40385"/>
                </a:lnTo>
                <a:lnTo>
                  <a:pt x="3943350" y="38861"/>
                </a:lnTo>
                <a:lnTo>
                  <a:pt x="3944874" y="35813"/>
                </a:lnTo>
                <a:lnTo>
                  <a:pt x="3943350" y="32765"/>
                </a:lnTo>
                <a:lnTo>
                  <a:pt x="3940302" y="31241"/>
                </a:lnTo>
                <a:close/>
              </a:path>
              <a:path w="4361815" h="71754">
                <a:moveTo>
                  <a:pt x="4002786" y="31241"/>
                </a:moveTo>
                <a:lnTo>
                  <a:pt x="3976116" y="31241"/>
                </a:lnTo>
                <a:lnTo>
                  <a:pt x="3973068" y="32765"/>
                </a:lnTo>
                <a:lnTo>
                  <a:pt x="3971544" y="35813"/>
                </a:lnTo>
                <a:lnTo>
                  <a:pt x="3973068" y="38861"/>
                </a:lnTo>
                <a:lnTo>
                  <a:pt x="3976116" y="40385"/>
                </a:lnTo>
                <a:lnTo>
                  <a:pt x="4002786" y="40385"/>
                </a:lnTo>
                <a:lnTo>
                  <a:pt x="4005833" y="38861"/>
                </a:lnTo>
                <a:lnTo>
                  <a:pt x="4007357" y="35813"/>
                </a:lnTo>
                <a:lnTo>
                  <a:pt x="4005833" y="32765"/>
                </a:lnTo>
                <a:lnTo>
                  <a:pt x="4002786" y="31241"/>
                </a:lnTo>
                <a:close/>
              </a:path>
              <a:path w="4361815" h="71754">
                <a:moveTo>
                  <a:pt x="4066031" y="31241"/>
                </a:moveTo>
                <a:lnTo>
                  <a:pt x="4038600" y="31241"/>
                </a:lnTo>
                <a:lnTo>
                  <a:pt x="4035552" y="32765"/>
                </a:lnTo>
                <a:lnTo>
                  <a:pt x="4034028" y="35813"/>
                </a:lnTo>
                <a:lnTo>
                  <a:pt x="4035552" y="38861"/>
                </a:lnTo>
                <a:lnTo>
                  <a:pt x="4038600" y="40385"/>
                </a:lnTo>
                <a:lnTo>
                  <a:pt x="4066031" y="40385"/>
                </a:lnTo>
                <a:lnTo>
                  <a:pt x="4069079" y="38861"/>
                </a:lnTo>
                <a:lnTo>
                  <a:pt x="4069842" y="35813"/>
                </a:lnTo>
                <a:lnTo>
                  <a:pt x="4069079" y="32765"/>
                </a:lnTo>
                <a:lnTo>
                  <a:pt x="4066031" y="31241"/>
                </a:lnTo>
                <a:close/>
              </a:path>
              <a:path w="4361815" h="71754">
                <a:moveTo>
                  <a:pt x="4128516" y="31241"/>
                </a:moveTo>
                <a:lnTo>
                  <a:pt x="4101846" y="31241"/>
                </a:lnTo>
                <a:lnTo>
                  <a:pt x="4098798" y="32765"/>
                </a:lnTo>
                <a:lnTo>
                  <a:pt x="4097274" y="35813"/>
                </a:lnTo>
                <a:lnTo>
                  <a:pt x="4098798" y="38861"/>
                </a:lnTo>
                <a:lnTo>
                  <a:pt x="4101846" y="40385"/>
                </a:lnTo>
                <a:lnTo>
                  <a:pt x="4128516" y="40385"/>
                </a:lnTo>
                <a:lnTo>
                  <a:pt x="4131564" y="38861"/>
                </a:lnTo>
                <a:lnTo>
                  <a:pt x="4133088" y="35813"/>
                </a:lnTo>
                <a:lnTo>
                  <a:pt x="4131564" y="32765"/>
                </a:lnTo>
                <a:lnTo>
                  <a:pt x="4128516" y="31241"/>
                </a:lnTo>
                <a:close/>
              </a:path>
              <a:path w="4361815" h="71754">
                <a:moveTo>
                  <a:pt x="4191000" y="31241"/>
                </a:moveTo>
                <a:lnTo>
                  <a:pt x="4164329" y="31241"/>
                </a:lnTo>
                <a:lnTo>
                  <a:pt x="4161281" y="32765"/>
                </a:lnTo>
                <a:lnTo>
                  <a:pt x="4159757" y="35813"/>
                </a:lnTo>
                <a:lnTo>
                  <a:pt x="4161281" y="38861"/>
                </a:lnTo>
                <a:lnTo>
                  <a:pt x="4164329" y="40385"/>
                </a:lnTo>
                <a:lnTo>
                  <a:pt x="4191000" y="40385"/>
                </a:lnTo>
                <a:lnTo>
                  <a:pt x="4194048" y="38861"/>
                </a:lnTo>
                <a:lnTo>
                  <a:pt x="4195572" y="35813"/>
                </a:lnTo>
                <a:lnTo>
                  <a:pt x="4194048" y="32765"/>
                </a:lnTo>
                <a:lnTo>
                  <a:pt x="4191000" y="31241"/>
                </a:lnTo>
                <a:close/>
              </a:path>
              <a:path w="4361815" h="71754">
                <a:moveTo>
                  <a:pt x="4254246" y="31241"/>
                </a:moveTo>
                <a:lnTo>
                  <a:pt x="4226814" y="31241"/>
                </a:lnTo>
                <a:lnTo>
                  <a:pt x="4223766" y="32765"/>
                </a:lnTo>
                <a:lnTo>
                  <a:pt x="4222242" y="35813"/>
                </a:lnTo>
                <a:lnTo>
                  <a:pt x="4223766" y="38861"/>
                </a:lnTo>
                <a:lnTo>
                  <a:pt x="4226814" y="40385"/>
                </a:lnTo>
                <a:lnTo>
                  <a:pt x="4254246" y="40385"/>
                </a:lnTo>
                <a:lnTo>
                  <a:pt x="4257294" y="38861"/>
                </a:lnTo>
                <a:lnTo>
                  <a:pt x="4258056" y="35813"/>
                </a:lnTo>
                <a:lnTo>
                  <a:pt x="4257294" y="32765"/>
                </a:lnTo>
                <a:lnTo>
                  <a:pt x="4254246" y="31241"/>
                </a:lnTo>
                <a:close/>
              </a:path>
              <a:path w="4361815" h="71754">
                <a:moveTo>
                  <a:pt x="4290060" y="0"/>
                </a:moveTo>
                <a:lnTo>
                  <a:pt x="4313682" y="35813"/>
                </a:lnTo>
                <a:lnTo>
                  <a:pt x="4290060" y="71627"/>
                </a:lnTo>
                <a:lnTo>
                  <a:pt x="4352544" y="40385"/>
                </a:lnTo>
                <a:lnTo>
                  <a:pt x="4313682" y="40385"/>
                </a:lnTo>
                <a:lnTo>
                  <a:pt x="4316730" y="38861"/>
                </a:lnTo>
                <a:lnTo>
                  <a:pt x="4318254" y="35813"/>
                </a:lnTo>
                <a:lnTo>
                  <a:pt x="4316730" y="32765"/>
                </a:lnTo>
                <a:lnTo>
                  <a:pt x="4313682" y="31241"/>
                </a:lnTo>
                <a:lnTo>
                  <a:pt x="4352544" y="31241"/>
                </a:lnTo>
                <a:lnTo>
                  <a:pt x="4290060" y="0"/>
                </a:lnTo>
                <a:close/>
              </a:path>
              <a:path w="4361815" h="71754">
                <a:moveTo>
                  <a:pt x="4310666" y="31241"/>
                </a:moveTo>
                <a:lnTo>
                  <a:pt x="4290060" y="31241"/>
                </a:lnTo>
                <a:lnTo>
                  <a:pt x="4286250" y="32765"/>
                </a:lnTo>
                <a:lnTo>
                  <a:pt x="4285488" y="35813"/>
                </a:lnTo>
                <a:lnTo>
                  <a:pt x="4286250" y="38861"/>
                </a:lnTo>
                <a:lnTo>
                  <a:pt x="4290060" y="40385"/>
                </a:lnTo>
                <a:lnTo>
                  <a:pt x="4310666" y="40385"/>
                </a:lnTo>
                <a:lnTo>
                  <a:pt x="4313682" y="35813"/>
                </a:lnTo>
                <a:lnTo>
                  <a:pt x="4310666" y="31241"/>
                </a:lnTo>
                <a:close/>
              </a:path>
              <a:path w="4361815" h="71754">
                <a:moveTo>
                  <a:pt x="4352544" y="31241"/>
                </a:moveTo>
                <a:lnTo>
                  <a:pt x="4313682" y="31241"/>
                </a:lnTo>
                <a:lnTo>
                  <a:pt x="4316730" y="32765"/>
                </a:lnTo>
                <a:lnTo>
                  <a:pt x="4318254" y="35813"/>
                </a:lnTo>
                <a:lnTo>
                  <a:pt x="4316730" y="38861"/>
                </a:lnTo>
                <a:lnTo>
                  <a:pt x="4313682" y="40385"/>
                </a:lnTo>
                <a:lnTo>
                  <a:pt x="4352544" y="40385"/>
                </a:lnTo>
                <a:lnTo>
                  <a:pt x="4361688" y="35813"/>
                </a:lnTo>
                <a:lnTo>
                  <a:pt x="4352544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2067666" y="8469313"/>
            <a:ext cx="4240036" cy="69762"/>
          </a:xfrm>
          <a:custGeom>
            <a:avLst/>
            <a:gdLst/>
            <a:ahLst/>
            <a:cxnLst/>
            <a:rect l="l" t="t" r="r" b="b"/>
            <a:pathLst>
              <a:path w="4361180" h="71754">
                <a:moveTo>
                  <a:pt x="23621" y="12192"/>
                </a:moveTo>
                <a:lnTo>
                  <a:pt x="0" y="35814"/>
                </a:lnTo>
                <a:lnTo>
                  <a:pt x="23621" y="60198"/>
                </a:lnTo>
                <a:lnTo>
                  <a:pt x="43433" y="40386"/>
                </a:lnTo>
                <a:lnTo>
                  <a:pt x="23621" y="40386"/>
                </a:lnTo>
                <a:lnTo>
                  <a:pt x="20574" y="38862"/>
                </a:lnTo>
                <a:lnTo>
                  <a:pt x="19050" y="35814"/>
                </a:lnTo>
                <a:lnTo>
                  <a:pt x="20574" y="32766"/>
                </a:lnTo>
                <a:lnTo>
                  <a:pt x="23621" y="31242"/>
                </a:lnTo>
                <a:lnTo>
                  <a:pt x="43286" y="31242"/>
                </a:lnTo>
                <a:lnTo>
                  <a:pt x="23621" y="12192"/>
                </a:lnTo>
                <a:close/>
              </a:path>
              <a:path w="4361180" h="71754">
                <a:moveTo>
                  <a:pt x="43286" y="31242"/>
                </a:moveTo>
                <a:lnTo>
                  <a:pt x="23621" y="31242"/>
                </a:lnTo>
                <a:lnTo>
                  <a:pt x="20574" y="32766"/>
                </a:lnTo>
                <a:lnTo>
                  <a:pt x="19050" y="35814"/>
                </a:lnTo>
                <a:lnTo>
                  <a:pt x="20574" y="38862"/>
                </a:lnTo>
                <a:lnTo>
                  <a:pt x="23621" y="40386"/>
                </a:lnTo>
                <a:lnTo>
                  <a:pt x="43433" y="40386"/>
                </a:lnTo>
                <a:lnTo>
                  <a:pt x="48006" y="35814"/>
                </a:lnTo>
                <a:lnTo>
                  <a:pt x="43286" y="31242"/>
                </a:lnTo>
                <a:close/>
              </a:path>
              <a:path w="4361180" h="71754">
                <a:moveTo>
                  <a:pt x="50291" y="31242"/>
                </a:moveTo>
                <a:lnTo>
                  <a:pt x="43286" y="31242"/>
                </a:lnTo>
                <a:lnTo>
                  <a:pt x="48006" y="35814"/>
                </a:lnTo>
                <a:lnTo>
                  <a:pt x="43433" y="40386"/>
                </a:lnTo>
                <a:lnTo>
                  <a:pt x="50291" y="40386"/>
                </a:lnTo>
                <a:lnTo>
                  <a:pt x="54101" y="38862"/>
                </a:lnTo>
                <a:lnTo>
                  <a:pt x="54863" y="35814"/>
                </a:lnTo>
                <a:lnTo>
                  <a:pt x="54101" y="32766"/>
                </a:lnTo>
                <a:lnTo>
                  <a:pt x="50291" y="31242"/>
                </a:lnTo>
                <a:close/>
              </a:path>
              <a:path w="4361180" h="71754">
                <a:moveTo>
                  <a:pt x="113537" y="31242"/>
                </a:moveTo>
                <a:lnTo>
                  <a:pt x="86868" y="31242"/>
                </a:lnTo>
                <a:lnTo>
                  <a:pt x="83057" y="32766"/>
                </a:lnTo>
                <a:lnTo>
                  <a:pt x="82295" y="35814"/>
                </a:lnTo>
                <a:lnTo>
                  <a:pt x="83057" y="38862"/>
                </a:lnTo>
                <a:lnTo>
                  <a:pt x="86868" y="40386"/>
                </a:lnTo>
                <a:lnTo>
                  <a:pt x="113537" y="40386"/>
                </a:lnTo>
                <a:lnTo>
                  <a:pt x="116585" y="38862"/>
                </a:lnTo>
                <a:lnTo>
                  <a:pt x="118109" y="35814"/>
                </a:lnTo>
                <a:lnTo>
                  <a:pt x="116585" y="32766"/>
                </a:lnTo>
                <a:lnTo>
                  <a:pt x="113537" y="31242"/>
                </a:lnTo>
                <a:close/>
              </a:path>
              <a:path w="4361180" h="71754">
                <a:moveTo>
                  <a:pt x="176021" y="31242"/>
                </a:moveTo>
                <a:lnTo>
                  <a:pt x="149351" y="31242"/>
                </a:lnTo>
                <a:lnTo>
                  <a:pt x="146303" y="32766"/>
                </a:lnTo>
                <a:lnTo>
                  <a:pt x="144780" y="35814"/>
                </a:lnTo>
                <a:lnTo>
                  <a:pt x="146303" y="38862"/>
                </a:lnTo>
                <a:lnTo>
                  <a:pt x="149351" y="40386"/>
                </a:lnTo>
                <a:lnTo>
                  <a:pt x="176021" y="40386"/>
                </a:lnTo>
                <a:lnTo>
                  <a:pt x="179069" y="38862"/>
                </a:lnTo>
                <a:lnTo>
                  <a:pt x="180594" y="35814"/>
                </a:lnTo>
                <a:lnTo>
                  <a:pt x="179069" y="32766"/>
                </a:lnTo>
                <a:lnTo>
                  <a:pt x="176021" y="31242"/>
                </a:lnTo>
                <a:close/>
              </a:path>
              <a:path w="4361180" h="71754">
                <a:moveTo>
                  <a:pt x="238506" y="31242"/>
                </a:moveTo>
                <a:lnTo>
                  <a:pt x="211835" y="31242"/>
                </a:lnTo>
                <a:lnTo>
                  <a:pt x="208787" y="32766"/>
                </a:lnTo>
                <a:lnTo>
                  <a:pt x="207263" y="35814"/>
                </a:lnTo>
                <a:lnTo>
                  <a:pt x="208787" y="38862"/>
                </a:lnTo>
                <a:lnTo>
                  <a:pt x="211835" y="40386"/>
                </a:lnTo>
                <a:lnTo>
                  <a:pt x="238506" y="40386"/>
                </a:lnTo>
                <a:lnTo>
                  <a:pt x="242315" y="38862"/>
                </a:lnTo>
                <a:lnTo>
                  <a:pt x="243077" y="35814"/>
                </a:lnTo>
                <a:lnTo>
                  <a:pt x="242315" y="32766"/>
                </a:lnTo>
                <a:lnTo>
                  <a:pt x="238506" y="31242"/>
                </a:lnTo>
                <a:close/>
              </a:path>
              <a:path w="4361180" h="71754">
                <a:moveTo>
                  <a:pt x="301751" y="31242"/>
                </a:moveTo>
                <a:lnTo>
                  <a:pt x="274319" y="31242"/>
                </a:lnTo>
                <a:lnTo>
                  <a:pt x="271271" y="32766"/>
                </a:lnTo>
                <a:lnTo>
                  <a:pt x="270509" y="35814"/>
                </a:lnTo>
                <a:lnTo>
                  <a:pt x="271271" y="38862"/>
                </a:lnTo>
                <a:lnTo>
                  <a:pt x="274319" y="40386"/>
                </a:lnTo>
                <a:lnTo>
                  <a:pt x="301751" y="40386"/>
                </a:lnTo>
                <a:lnTo>
                  <a:pt x="304800" y="38862"/>
                </a:lnTo>
                <a:lnTo>
                  <a:pt x="306324" y="35814"/>
                </a:lnTo>
                <a:lnTo>
                  <a:pt x="304800" y="32766"/>
                </a:lnTo>
                <a:lnTo>
                  <a:pt x="301751" y="31242"/>
                </a:lnTo>
                <a:close/>
              </a:path>
              <a:path w="4361180" h="71754">
                <a:moveTo>
                  <a:pt x="364235" y="31242"/>
                </a:moveTo>
                <a:lnTo>
                  <a:pt x="337565" y="31242"/>
                </a:lnTo>
                <a:lnTo>
                  <a:pt x="334518" y="32766"/>
                </a:lnTo>
                <a:lnTo>
                  <a:pt x="332994" y="35814"/>
                </a:lnTo>
                <a:lnTo>
                  <a:pt x="334518" y="38862"/>
                </a:lnTo>
                <a:lnTo>
                  <a:pt x="337565" y="40386"/>
                </a:lnTo>
                <a:lnTo>
                  <a:pt x="364235" y="40386"/>
                </a:lnTo>
                <a:lnTo>
                  <a:pt x="367283" y="38862"/>
                </a:lnTo>
                <a:lnTo>
                  <a:pt x="368807" y="35814"/>
                </a:lnTo>
                <a:lnTo>
                  <a:pt x="367283" y="32766"/>
                </a:lnTo>
                <a:lnTo>
                  <a:pt x="364235" y="31242"/>
                </a:lnTo>
                <a:close/>
              </a:path>
              <a:path w="4361180" h="71754">
                <a:moveTo>
                  <a:pt x="426719" y="31242"/>
                </a:moveTo>
                <a:lnTo>
                  <a:pt x="400050" y="31242"/>
                </a:lnTo>
                <a:lnTo>
                  <a:pt x="397001" y="32766"/>
                </a:lnTo>
                <a:lnTo>
                  <a:pt x="395477" y="35814"/>
                </a:lnTo>
                <a:lnTo>
                  <a:pt x="397001" y="38862"/>
                </a:lnTo>
                <a:lnTo>
                  <a:pt x="400050" y="40386"/>
                </a:lnTo>
                <a:lnTo>
                  <a:pt x="426719" y="40386"/>
                </a:lnTo>
                <a:lnTo>
                  <a:pt x="430530" y="38862"/>
                </a:lnTo>
                <a:lnTo>
                  <a:pt x="431291" y="35814"/>
                </a:lnTo>
                <a:lnTo>
                  <a:pt x="430530" y="32766"/>
                </a:lnTo>
                <a:lnTo>
                  <a:pt x="426719" y="31242"/>
                </a:lnTo>
                <a:close/>
              </a:path>
              <a:path w="4361180" h="71754">
                <a:moveTo>
                  <a:pt x="489965" y="31242"/>
                </a:moveTo>
                <a:lnTo>
                  <a:pt x="462533" y="31242"/>
                </a:lnTo>
                <a:lnTo>
                  <a:pt x="459485" y="32766"/>
                </a:lnTo>
                <a:lnTo>
                  <a:pt x="458724" y="35814"/>
                </a:lnTo>
                <a:lnTo>
                  <a:pt x="459485" y="38862"/>
                </a:lnTo>
                <a:lnTo>
                  <a:pt x="462533" y="40386"/>
                </a:lnTo>
                <a:lnTo>
                  <a:pt x="489965" y="40386"/>
                </a:lnTo>
                <a:lnTo>
                  <a:pt x="493013" y="38862"/>
                </a:lnTo>
                <a:lnTo>
                  <a:pt x="494538" y="35814"/>
                </a:lnTo>
                <a:lnTo>
                  <a:pt x="493013" y="32766"/>
                </a:lnTo>
                <a:lnTo>
                  <a:pt x="489965" y="31242"/>
                </a:lnTo>
                <a:close/>
              </a:path>
              <a:path w="4361180" h="71754">
                <a:moveTo>
                  <a:pt x="552450" y="31242"/>
                </a:moveTo>
                <a:lnTo>
                  <a:pt x="525780" y="31242"/>
                </a:lnTo>
                <a:lnTo>
                  <a:pt x="522731" y="32766"/>
                </a:lnTo>
                <a:lnTo>
                  <a:pt x="521207" y="35814"/>
                </a:lnTo>
                <a:lnTo>
                  <a:pt x="522731" y="38862"/>
                </a:lnTo>
                <a:lnTo>
                  <a:pt x="525780" y="40386"/>
                </a:lnTo>
                <a:lnTo>
                  <a:pt x="552450" y="40386"/>
                </a:lnTo>
                <a:lnTo>
                  <a:pt x="555497" y="38862"/>
                </a:lnTo>
                <a:lnTo>
                  <a:pt x="557021" y="35814"/>
                </a:lnTo>
                <a:lnTo>
                  <a:pt x="555497" y="32766"/>
                </a:lnTo>
                <a:lnTo>
                  <a:pt x="552450" y="31242"/>
                </a:lnTo>
                <a:close/>
              </a:path>
              <a:path w="4361180" h="71754">
                <a:moveTo>
                  <a:pt x="614933" y="31242"/>
                </a:moveTo>
                <a:lnTo>
                  <a:pt x="588263" y="31242"/>
                </a:lnTo>
                <a:lnTo>
                  <a:pt x="585215" y="32766"/>
                </a:lnTo>
                <a:lnTo>
                  <a:pt x="583691" y="35814"/>
                </a:lnTo>
                <a:lnTo>
                  <a:pt x="585215" y="38862"/>
                </a:lnTo>
                <a:lnTo>
                  <a:pt x="588263" y="40386"/>
                </a:lnTo>
                <a:lnTo>
                  <a:pt x="614933" y="40386"/>
                </a:lnTo>
                <a:lnTo>
                  <a:pt x="617982" y="38862"/>
                </a:lnTo>
                <a:lnTo>
                  <a:pt x="619506" y="35814"/>
                </a:lnTo>
                <a:lnTo>
                  <a:pt x="617982" y="32766"/>
                </a:lnTo>
                <a:lnTo>
                  <a:pt x="614933" y="31242"/>
                </a:lnTo>
                <a:close/>
              </a:path>
              <a:path w="4361180" h="71754">
                <a:moveTo>
                  <a:pt x="678180" y="31242"/>
                </a:moveTo>
                <a:lnTo>
                  <a:pt x="650747" y="31242"/>
                </a:lnTo>
                <a:lnTo>
                  <a:pt x="647700" y="32766"/>
                </a:lnTo>
                <a:lnTo>
                  <a:pt x="646938" y="35814"/>
                </a:lnTo>
                <a:lnTo>
                  <a:pt x="647700" y="38862"/>
                </a:lnTo>
                <a:lnTo>
                  <a:pt x="650747" y="40386"/>
                </a:lnTo>
                <a:lnTo>
                  <a:pt x="678180" y="40386"/>
                </a:lnTo>
                <a:lnTo>
                  <a:pt x="681227" y="38862"/>
                </a:lnTo>
                <a:lnTo>
                  <a:pt x="682751" y="35814"/>
                </a:lnTo>
                <a:lnTo>
                  <a:pt x="681227" y="32766"/>
                </a:lnTo>
                <a:lnTo>
                  <a:pt x="678180" y="31242"/>
                </a:lnTo>
                <a:close/>
              </a:path>
              <a:path w="4361180" h="71754">
                <a:moveTo>
                  <a:pt x="740663" y="31242"/>
                </a:moveTo>
                <a:lnTo>
                  <a:pt x="713994" y="31242"/>
                </a:lnTo>
                <a:lnTo>
                  <a:pt x="710945" y="32766"/>
                </a:lnTo>
                <a:lnTo>
                  <a:pt x="709421" y="35814"/>
                </a:lnTo>
                <a:lnTo>
                  <a:pt x="710945" y="38862"/>
                </a:lnTo>
                <a:lnTo>
                  <a:pt x="713994" y="40386"/>
                </a:lnTo>
                <a:lnTo>
                  <a:pt x="740663" y="40386"/>
                </a:lnTo>
                <a:lnTo>
                  <a:pt x="743712" y="38862"/>
                </a:lnTo>
                <a:lnTo>
                  <a:pt x="745235" y="35814"/>
                </a:lnTo>
                <a:lnTo>
                  <a:pt x="743712" y="32766"/>
                </a:lnTo>
                <a:lnTo>
                  <a:pt x="740663" y="31242"/>
                </a:lnTo>
                <a:close/>
              </a:path>
              <a:path w="4361180" h="71754">
                <a:moveTo>
                  <a:pt x="803147" y="31242"/>
                </a:moveTo>
                <a:lnTo>
                  <a:pt x="776477" y="31242"/>
                </a:lnTo>
                <a:lnTo>
                  <a:pt x="773430" y="32766"/>
                </a:lnTo>
                <a:lnTo>
                  <a:pt x="771906" y="35814"/>
                </a:lnTo>
                <a:lnTo>
                  <a:pt x="773430" y="38862"/>
                </a:lnTo>
                <a:lnTo>
                  <a:pt x="776477" y="40386"/>
                </a:lnTo>
                <a:lnTo>
                  <a:pt x="803147" y="40386"/>
                </a:lnTo>
                <a:lnTo>
                  <a:pt x="806195" y="38862"/>
                </a:lnTo>
                <a:lnTo>
                  <a:pt x="807719" y="35814"/>
                </a:lnTo>
                <a:lnTo>
                  <a:pt x="806195" y="32766"/>
                </a:lnTo>
                <a:lnTo>
                  <a:pt x="803147" y="31242"/>
                </a:lnTo>
                <a:close/>
              </a:path>
              <a:path w="4361180" h="71754">
                <a:moveTo>
                  <a:pt x="866394" y="31242"/>
                </a:moveTo>
                <a:lnTo>
                  <a:pt x="838962" y="31242"/>
                </a:lnTo>
                <a:lnTo>
                  <a:pt x="835913" y="32766"/>
                </a:lnTo>
                <a:lnTo>
                  <a:pt x="834389" y="35814"/>
                </a:lnTo>
                <a:lnTo>
                  <a:pt x="835913" y="38862"/>
                </a:lnTo>
                <a:lnTo>
                  <a:pt x="838962" y="40386"/>
                </a:lnTo>
                <a:lnTo>
                  <a:pt x="866394" y="40386"/>
                </a:lnTo>
                <a:lnTo>
                  <a:pt x="869441" y="38862"/>
                </a:lnTo>
                <a:lnTo>
                  <a:pt x="870965" y="35814"/>
                </a:lnTo>
                <a:lnTo>
                  <a:pt x="869441" y="32766"/>
                </a:lnTo>
                <a:lnTo>
                  <a:pt x="866394" y="31242"/>
                </a:lnTo>
                <a:close/>
              </a:path>
              <a:path w="4361180" h="71754">
                <a:moveTo>
                  <a:pt x="928877" y="31242"/>
                </a:moveTo>
                <a:lnTo>
                  <a:pt x="902207" y="31242"/>
                </a:lnTo>
                <a:lnTo>
                  <a:pt x="899159" y="32766"/>
                </a:lnTo>
                <a:lnTo>
                  <a:pt x="897635" y="35814"/>
                </a:lnTo>
                <a:lnTo>
                  <a:pt x="899159" y="38862"/>
                </a:lnTo>
                <a:lnTo>
                  <a:pt x="902207" y="40386"/>
                </a:lnTo>
                <a:lnTo>
                  <a:pt x="928877" y="40386"/>
                </a:lnTo>
                <a:lnTo>
                  <a:pt x="931926" y="38862"/>
                </a:lnTo>
                <a:lnTo>
                  <a:pt x="933450" y="35814"/>
                </a:lnTo>
                <a:lnTo>
                  <a:pt x="931926" y="32766"/>
                </a:lnTo>
                <a:lnTo>
                  <a:pt x="928877" y="31242"/>
                </a:lnTo>
                <a:close/>
              </a:path>
              <a:path w="4361180" h="71754">
                <a:moveTo>
                  <a:pt x="991362" y="31242"/>
                </a:moveTo>
                <a:lnTo>
                  <a:pt x="964691" y="31242"/>
                </a:lnTo>
                <a:lnTo>
                  <a:pt x="961644" y="32766"/>
                </a:lnTo>
                <a:lnTo>
                  <a:pt x="960119" y="35814"/>
                </a:lnTo>
                <a:lnTo>
                  <a:pt x="961644" y="38862"/>
                </a:lnTo>
                <a:lnTo>
                  <a:pt x="964691" y="40386"/>
                </a:lnTo>
                <a:lnTo>
                  <a:pt x="991362" y="40386"/>
                </a:lnTo>
                <a:lnTo>
                  <a:pt x="994409" y="38862"/>
                </a:lnTo>
                <a:lnTo>
                  <a:pt x="995933" y="35814"/>
                </a:lnTo>
                <a:lnTo>
                  <a:pt x="994409" y="32766"/>
                </a:lnTo>
                <a:lnTo>
                  <a:pt x="991362" y="31242"/>
                </a:lnTo>
                <a:close/>
              </a:path>
              <a:path w="4361180" h="71754">
                <a:moveTo>
                  <a:pt x="1054608" y="31242"/>
                </a:moveTo>
                <a:lnTo>
                  <a:pt x="1027176" y="31242"/>
                </a:lnTo>
                <a:lnTo>
                  <a:pt x="1024127" y="32766"/>
                </a:lnTo>
                <a:lnTo>
                  <a:pt x="1022603" y="35814"/>
                </a:lnTo>
                <a:lnTo>
                  <a:pt x="1024127" y="38862"/>
                </a:lnTo>
                <a:lnTo>
                  <a:pt x="1027176" y="40386"/>
                </a:lnTo>
                <a:lnTo>
                  <a:pt x="1054608" y="40386"/>
                </a:lnTo>
                <a:lnTo>
                  <a:pt x="1057656" y="38862"/>
                </a:lnTo>
                <a:lnTo>
                  <a:pt x="1058418" y="35814"/>
                </a:lnTo>
                <a:lnTo>
                  <a:pt x="1057656" y="32766"/>
                </a:lnTo>
                <a:lnTo>
                  <a:pt x="1054608" y="31242"/>
                </a:lnTo>
                <a:close/>
              </a:path>
              <a:path w="4361180" h="71754">
                <a:moveTo>
                  <a:pt x="1117091" y="31242"/>
                </a:moveTo>
                <a:lnTo>
                  <a:pt x="1090421" y="31242"/>
                </a:lnTo>
                <a:lnTo>
                  <a:pt x="1087374" y="32766"/>
                </a:lnTo>
                <a:lnTo>
                  <a:pt x="1085850" y="35814"/>
                </a:lnTo>
                <a:lnTo>
                  <a:pt x="1087374" y="38862"/>
                </a:lnTo>
                <a:lnTo>
                  <a:pt x="1090421" y="40386"/>
                </a:lnTo>
                <a:lnTo>
                  <a:pt x="1117091" y="40386"/>
                </a:lnTo>
                <a:lnTo>
                  <a:pt x="1120139" y="38862"/>
                </a:lnTo>
                <a:lnTo>
                  <a:pt x="1121664" y="35814"/>
                </a:lnTo>
                <a:lnTo>
                  <a:pt x="1120139" y="32766"/>
                </a:lnTo>
                <a:lnTo>
                  <a:pt x="1117091" y="31242"/>
                </a:lnTo>
                <a:close/>
              </a:path>
              <a:path w="4361180" h="71754">
                <a:moveTo>
                  <a:pt x="1179575" y="31242"/>
                </a:moveTo>
                <a:lnTo>
                  <a:pt x="1152906" y="31242"/>
                </a:lnTo>
                <a:lnTo>
                  <a:pt x="1149858" y="32766"/>
                </a:lnTo>
                <a:lnTo>
                  <a:pt x="1148333" y="35814"/>
                </a:lnTo>
                <a:lnTo>
                  <a:pt x="1149858" y="38862"/>
                </a:lnTo>
                <a:lnTo>
                  <a:pt x="1152906" y="40386"/>
                </a:lnTo>
                <a:lnTo>
                  <a:pt x="1179575" y="40386"/>
                </a:lnTo>
                <a:lnTo>
                  <a:pt x="1182623" y="38862"/>
                </a:lnTo>
                <a:lnTo>
                  <a:pt x="1184147" y="35814"/>
                </a:lnTo>
                <a:lnTo>
                  <a:pt x="1182623" y="32766"/>
                </a:lnTo>
                <a:lnTo>
                  <a:pt x="1179575" y="31242"/>
                </a:lnTo>
                <a:close/>
              </a:path>
              <a:path w="4361180" h="71754">
                <a:moveTo>
                  <a:pt x="1242821" y="31242"/>
                </a:moveTo>
                <a:lnTo>
                  <a:pt x="1215390" y="31242"/>
                </a:lnTo>
                <a:lnTo>
                  <a:pt x="1212342" y="32766"/>
                </a:lnTo>
                <a:lnTo>
                  <a:pt x="1210818" y="35814"/>
                </a:lnTo>
                <a:lnTo>
                  <a:pt x="1212342" y="38862"/>
                </a:lnTo>
                <a:lnTo>
                  <a:pt x="1215390" y="40386"/>
                </a:lnTo>
                <a:lnTo>
                  <a:pt x="1242821" y="40386"/>
                </a:lnTo>
                <a:lnTo>
                  <a:pt x="1245870" y="38862"/>
                </a:lnTo>
                <a:lnTo>
                  <a:pt x="1246632" y="35814"/>
                </a:lnTo>
                <a:lnTo>
                  <a:pt x="1245870" y="32766"/>
                </a:lnTo>
                <a:lnTo>
                  <a:pt x="1242821" y="31242"/>
                </a:lnTo>
                <a:close/>
              </a:path>
              <a:path w="4361180" h="71754">
                <a:moveTo>
                  <a:pt x="1305306" y="31242"/>
                </a:moveTo>
                <a:lnTo>
                  <a:pt x="1278635" y="31242"/>
                </a:lnTo>
                <a:lnTo>
                  <a:pt x="1274825" y="32766"/>
                </a:lnTo>
                <a:lnTo>
                  <a:pt x="1274063" y="35814"/>
                </a:lnTo>
                <a:lnTo>
                  <a:pt x="1274825" y="38862"/>
                </a:lnTo>
                <a:lnTo>
                  <a:pt x="1278635" y="40386"/>
                </a:lnTo>
                <a:lnTo>
                  <a:pt x="1305306" y="40386"/>
                </a:lnTo>
                <a:lnTo>
                  <a:pt x="1308354" y="38862"/>
                </a:lnTo>
                <a:lnTo>
                  <a:pt x="1309878" y="35814"/>
                </a:lnTo>
                <a:lnTo>
                  <a:pt x="1308354" y="32766"/>
                </a:lnTo>
                <a:lnTo>
                  <a:pt x="1305306" y="31242"/>
                </a:lnTo>
                <a:close/>
              </a:path>
              <a:path w="4361180" h="71754">
                <a:moveTo>
                  <a:pt x="1367790" y="31242"/>
                </a:moveTo>
                <a:lnTo>
                  <a:pt x="1341120" y="31242"/>
                </a:lnTo>
                <a:lnTo>
                  <a:pt x="1338071" y="32766"/>
                </a:lnTo>
                <a:lnTo>
                  <a:pt x="1336547" y="35814"/>
                </a:lnTo>
                <a:lnTo>
                  <a:pt x="1338071" y="38862"/>
                </a:lnTo>
                <a:lnTo>
                  <a:pt x="1341120" y="40386"/>
                </a:lnTo>
                <a:lnTo>
                  <a:pt x="1367790" y="40386"/>
                </a:lnTo>
                <a:lnTo>
                  <a:pt x="1370837" y="38862"/>
                </a:lnTo>
                <a:lnTo>
                  <a:pt x="1372361" y="35814"/>
                </a:lnTo>
                <a:lnTo>
                  <a:pt x="1370837" y="32766"/>
                </a:lnTo>
                <a:lnTo>
                  <a:pt x="1367790" y="31242"/>
                </a:lnTo>
                <a:close/>
              </a:path>
              <a:path w="4361180" h="71754">
                <a:moveTo>
                  <a:pt x="1431035" y="31242"/>
                </a:moveTo>
                <a:lnTo>
                  <a:pt x="1403604" y="31242"/>
                </a:lnTo>
                <a:lnTo>
                  <a:pt x="1400556" y="32766"/>
                </a:lnTo>
                <a:lnTo>
                  <a:pt x="1399032" y="35814"/>
                </a:lnTo>
                <a:lnTo>
                  <a:pt x="1400556" y="38862"/>
                </a:lnTo>
                <a:lnTo>
                  <a:pt x="1403604" y="40386"/>
                </a:lnTo>
                <a:lnTo>
                  <a:pt x="1431035" y="40386"/>
                </a:lnTo>
                <a:lnTo>
                  <a:pt x="1434083" y="38862"/>
                </a:lnTo>
                <a:lnTo>
                  <a:pt x="1434845" y="35814"/>
                </a:lnTo>
                <a:lnTo>
                  <a:pt x="1434083" y="32766"/>
                </a:lnTo>
                <a:lnTo>
                  <a:pt x="1431035" y="31242"/>
                </a:lnTo>
                <a:close/>
              </a:path>
              <a:path w="4361180" h="71754">
                <a:moveTo>
                  <a:pt x="1493520" y="31242"/>
                </a:moveTo>
                <a:lnTo>
                  <a:pt x="1466849" y="31242"/>
                </a:lnTo>
                <a:lnTo>
                  <a:pt x="1463040" y="32766"/>
                </a:lnTo>
                <a:lnTo>
                  <a:pt x="1462278" y="35814"/>
                </a:lnTo>
                <a:lnTo>
                  <a:pt x="1463040" y="38862"/>
                </a:lnTo>
                <a:lnTo>
                  <a:pt x="1466849" y="40386"/>
                </a:lnTo>
                <a:lnTo>
                  <a:pt x="1493520" y="40386"/>
                </a:lnTo>
                <a:lnTo>
                  <a:pt x="1496568" y="38862"/>
                </a:lnTo>
                <a:lnTo>
                  <a:pt x="1498092" y="35814"/>
                </a:lnTo>
                <a:lnTo>
                  <a:pt x="1496568" y="32766"/>
                </a:lnTo>
                <a:lnTo>
                  <a:pt x="1493520" y="31242"/>
                </a:lnTo>
                <a:close/>
              </a:path>
              <a:path w="4361180" h="71754">
                <a:moveTo>
                  <a:pt x="1556004" y="31242"/>
                </a:moveTo>
                <a:lnTo>
                  <a:pt x="1529333" y="31242"/>
                </a:lnTo>
                <a:lnTo>
                  <a:pt x="1526285" y="32766"/>
                </a:lnTo>
                <a:lnTo>
                  <a:pt x="1524761" y="35814"/>
                </a:lnTo>
                <a:lnTo>
                  <a:pt x="1526285" y="38862"/>
                </a:lnTo>
                <a:lnTo>
                  <a:pt x="1529333" y="40386"/>
                </a:lnTo>
                <a:lnTo>
                  <a:pt x="1556004" y="40386"/>
                </a:lnTo>
                <a:lnTo>
                  <a:pt x="1559052" y="38862"/>
                </a:lnTo>
                <a:lnTo>
                  <a:pt x="1560575" y="35814"/>
                </a:lnTo>
                <a:lnTo>
                  <a:pt x="1559052" y="32766"/>
                </a:lnTo>
                <a:lnTo>
                  <a:pt x="1556004" y="31242"/>
                </a:lnTo>
                <a:close/>
              </a:path>
              <a:path w="4361180" h="71754">
                <a:moveTo>
                  <a:pt x="1618487" y="31242"/>
                </a:moveTo>
                <a:lnTo>
                  <a:pt x="1591818" y="31242"/>
                </a:lnTo>
                <a:lnTo>
                  <a:pt x="1588770" y="32766"/>
                </a:lnTo>
                <a:lnTo>
                  <a:pt x="1587245" y="35814"/>
                </a:lnTo>
                <a:lnTo>
                  <a:pt x="1588770" y="38862"/>
                </a:lnTo>
                <a:lnTo>
                  <a:pt x="1591818" y="40386"/>
                </a:lnTo>
                <a:lnTo>
                  <a:pt x="1618487" y="40386"/>
                </a:lnTo>
                <a:lnTo>
                  <a:pt x="1622297" y="38862"/>
                </a:lnTo>
                <a:lnTo>
                  <a:pt x="1623059" y="35814"/>
                </a:lnTo>
                <a:lnTo>
                  <a:pt x="1622297" y="32766"/>
                </a:lnTo>
                <a:lnTo>
                  <a:pt x="1618487" y="31242"/>
                </a:lnTo>
                <a:close/>
              </a:path>
              <a:path w="4361180" h="71754">
                <a:moveTo>
                  <a:pt x="1681733" y="31242"/>
                </a:moveTo>
                <a:lnTo>
                  <a:pt x="1655063" y="31242"/>
                </a:lnTo>
                <a:lnTo>
                  <a:pt x="1651254" y="32766"/>
                </a:lnTo>
                <a:lnTo>
                  <a:pt x="1650492" y="35814"/>
                </a:lnTo>
                <a:lnTo>
                  <a:pt x="1651254" y="38862"/>
                </a:lnTo>
                <a:lnTo>
                  <a:pt x="1655063" y="40386"/>
                </a:lnTo>
                <a:lnTo>
                  <a:pt x="1681733" y="40386"/>
                </a:lnTo>
                <a:lnTo>
                  <a:pt x="1684782" y="38862"/>
                </a:lnTo>
                <a:lnTo>
                  <a:pt x="1686306" y="35814"/>
                </a:lnTo>
                <a:lnTo>
                  <a:pt x="1684782" y="32766"/>
                </a:lnTo>
                <a:lnTo>
                  <a:pt x="1681733" y="31242"/>
                </a:lnTo>
                <a:close/>
              </a:path>
              <a:path w="4361180" h="71754">
                <a:moveTo>
                  <a:pt x="1744218" y="31242"/>
                </a:moveTo>
                <a:lnTo>
                  <a:pt x="1717547" y="31242"/>
                </a:lnTo>
                <a:lnTo>
                  <a:pt x="1714499" y="32766"/>
                </a:lnTo>
                <a:lnTo>
                  <a:pt x="1712975" y="35814"/>
                </a:lnTo>
                <a:lnTo>
                  <a:pt x="1714499" y="38862"/>
                </a:lnTo>
                <a:lnTo>
                  <a:pt x="1717547" y="40386"/>
                </a:lnTo>
                <a:lnTo>
                  <a:pt x="1744218" y="40386"/>
                </a:lnTo>
                <a:lnTo>
                  <a:pt x="1747266" y="38862"/>
                </a:lnTo>
                <a:lnTo>
                  <a:pt x="1748790" y="35814"/>
                </a:lnTo>
                <a:lnTo>
                  <a:pt x="1747266" y="32766"/>
                </a:lnTo>
                <a:lnTo>
                  <a:pt x="1744218" y="31242"/>
                </a:lnTo>
                <a:close/>
              </a:path>
              <a:path w="4361180" h="71754">
                <a:moveTo>
                  <a:pt x="1806702" y="31242"/>
                </a:moveTo>
                <a:lnTo>
                  <a:pt x="1780032" y="31242"/>
                </a:lnTo>
                <a:lnTo>
                  <a:pt x="1776983" y="32766"/>
                </a:lnTo>
                <a:lnTo>
                  <a:pt x="1775459" y="35814"/>
                </a:lnTo>
                <a:lnTo>
                  <a:pt x="1776983" y="38862"/>
                </a:lnTo>
                <a:lnTo>
                  <a:pt x="1780032" y="40386"/>
                </a:lnTo>
                <a:lnTo>
                  <a:pt x="1806702" y="40386"/>
                </a:lnTo>
                <a:lnTo>
                  <a:pt x="1810511" y="38862"/>
                </a:lnTo>
                <a:lnTo>
                  <a:pt x="1811273" y="35814"/>
                </a:lnTo>
                <a:lnTo>
                  <a:pt x="1810511" y="32766"/>
                </a:lnTo>
                <a:lnTo>
                  <a:pt x="1806702" y="31242"/>
                </a:lnTo>
                <a:close/>
              </a:path>
              <a:path w="4361180" h="71754">
                <a:moveTo>
                  <a:pt x="1869947" y="31242"/>
                </a:moveTo>
                <a:lnTo>
                  <a:pt x="1842516" y="31242"/>
                </a:lnTo>
                <a:lnTo>
                  <a:pt x="1839468" y="32766"/>
                </a:lnTo>
                <a:lnTo>
                  <a:pt x="1838706" y="35814"/>
                </a:lnTo>
                <a:lnTo>
                  <a:pt x="1839468" y="38862"/>
                </a:lnTo>
                <a:lnTo>
                  <a:pt x="1842516" y="40386"/>
                </a:lnTo>
                <a:lnTo>
                  <a:pt x="1869947" y="40386"/>
                </a:lnTo>
                <a:lnTo>
                  <a:pt x="1872995" y="38862"/>
                </a:lnTo>
                <a:lnTo>
                  <a:pt x="1874520" y="35814"/>
                </a:lnTo>
                <a:lnTo>
                  <a:pt x="1872995" y="32766"/>
                </a:lnTo>
                <a:lnTo>
                  <a:pt x="1869947" y="31242"/>
                </a:lnTo>
                <a:close/>
              </a:path>
              <a:path w="4361180" h="71754">
                <a:moveTo>
                  <a:pt x="1932432" y="31242"/>
                </a:moveTo>
                <a:lnTo>
                  <a:pt x="1905761" y="31242"/>
                </a:lnTo>
                <a:lnTo>
                  <a:pt x="1902713" y="32766"/>
                </a:lnTo>
                <a:lnTo>
                  <a:pt x="1901190" y="35814"/>
                </a:lnTo>
                <a:lnTo>
                  <a:pt x="1902713" y="38862"/>
                </a:lnTo>
                <a:lnTo>
                  <a:pt x="1905761" y="40386"/>
                </a:lnTo>
                <a:lnTo>
                  <a:pt x="1932432" y="40386"/>
                </a:lnTo>
                <a:lnTo>
                  <a:pt x="1935480" y="38862"/>
                </a:lnTo>
                <a:lnTo>
                  <a:pt x="1937004" y="35814"/>
                </a:lnTo>
                <a:lnTo>
                  <a:pt x="1935480" y="32766"/>
                </a:lnTo>
                <a:lnTo>
                  <a:pt x="1932432" y="31242"/>
                </a:lnTo>
                <a:close/>
              </a:path>
              <a:path w="4361180" h="71754">
                <a:moveTo>
                  <a:pt x="1994916" y="31242"/>
                </a:moveTo>
                <a:lnTo>
                  <a:pt x="1968245" y="31242"/>
                </a:lnTo>
                <a:lnTo>
                  <a:pt x="1965197" y="32766"/>
                </a:lnTo>
                <a:lnTo>
                  <a:pt x="1963673" y="35814"/>
                </a:lnTo>
                <a:lnTo>
                  <a:pt x="1965197" y="38862"/>
                </a:lnTo>
                <a:lnTo>
                  <a:pt x="1968245" y="40386"/>
                </a:lnTo>
                <a:lnTo>
                  <a:pt x="1994916" y="40386"/>
                </a:lnTo>
                <a:lnTo>
                  <a:pt x="1998725" y="38862"/>
                </a:lnTo>
                <a:lnTo>
                  <a:pt x="1999487" y="35814"/>
                </a:lnTo>
                <a:lnTo>
                  <a:pt x="1998725" y="32766"/>
                </a:lnTo>
                <a:lnTo>
                  <a:pt x="1994916" y="31242"/>
                </a:lnTo>
                <a:close/>
              </a:path>
              <a:path w="4361180" h="71754">
                <a:moveTo>
                  <a:pt x="2058161" y="31242"/>
                </a:moveTo>
                <a:lnTo>
                  <a:pt x="2030730" y="31242"/>
                </a:lnTo>
                <a:lnTo>
                  <a:pt x="2027682" y="32766"/>
                </a:lnTo>
                <a:lnTo>
                  <a:pt x="2026920" y="35814"/>
                </a:lnTo>
                <a:lnTo>
                  <a:pt x="2027682" y="38862"/>
                </a:lnTo>
                <a:lnTo>
                  <a:pt x="2030730" y="40386"/>
                </a:lnTo>
                <a:lnTo>
                  <a:pt x="2058161" y="40386"/>
                </a:lnTo>
                <a:lnTo>
                  <a:pt x="2061209" y="38862"/>
                </a:lnTo>
                <a:lnTo>
                  <a:pt x="2062733" y="35814"/>
                </a:lnTo>
                <a:lnTo>
                  <a:pt x="2061209" y="32766"/>
                </a:lnTo>
                <a:lnTo>
                  <a:pt x="2058161" y="31242"/>
                </a:lnTo>
                <a:close/>
              </a:path>
              <a:path w="4361180" h="71754">
                <a:moveTo>
                  <a:pt x="2120646" y="31242"/>
                </a:moveTo>
                <a:lnTo>
                  <a:pt x="2093975" y="31242"/>
                </a:lnTo>
                <a:lnTo>
                  <a:pt x="2090928" y="32766"/>
                </a:lnTo>
                <a:lnTo>
                  <a:pt x="2089404" y="35814"/>
                </a:lnTo>
                <a:lnTo>
                  <a:pt x="2090928" y="38862"/>
                </a:lnTo>
                <a:lnTo>
                  <a:pt x="2093975" y="40386"/>
                </a:lnTo>
                <a:lnTo>
                  <a:pt x="2120646" y="40386"/>
                </a:lnTo>
                <a:lnTo>
                  <a:pt x="2123694" y="38862"/>
                </a:lnTo>
                <a:lnTo>
                  <a:pt x="2125218" y="35814"/>
                </a:lnTo>
                <a:lnTo>
                  <a:pt x="2123694" y="32766"/>
                </a:lnTo>
                <a:lnTo>
                  <a:pt x="2120646" y="31242"/>
                </a:lnTo>
                <a:close/>
              </a:path>
              <a:path w="4361180" h="71754">
                <a:moveTo>
                  <a:pt x="2183130" y="31242"/>
                </a:moveTo>
                <a:lnTo>
                  <a:pt x="2156460" y="31242"/>
                </a:lnTo>
                <a:lnTo>
                  <a:pt x="2153411" y="32766"/>
                </a:lnTo>
                <a:lnTo>
                  <a:pt x="2151887" y="35814"/>
                </a:lnTo>
                <a:lnTo>
                  <a:pt x="2153411" y="38862"/>
                </a:lnTo>
                <a:lnTo>
                  <a:pt x="2156460" y="40386"/>
                </a:lnTo>
                <a:lnTo>
                  <a:pt x="2183130" y="40386"/>
                </a:lnTo>
                <a:lnTo>
                  <a:pt x="2186178" y="38862"/>
                </a:lnTo>
                <a:lnTo>
                  <a:pt x="2187702" y="35814"/>
                </a:lnTo>
                <a:lnTo>
                  <a:pt x="2186178" y="32766"/>
                </a:lnTo>
                <a:lnTo>
                  <a:pt x="2183130" y="31242"/>
                </a:lnTo>
                <a:close/>
              </a:path>
              <a:path w="4361180" h="71754">
                <a:moveTo>
                  <a:pt x="2246375" y="31242"/>
                </a:moveTo>
                <a:lnTo>
                  <a:pt x="2218944" y="31242"/>
                </a:lnTo>
                <a:lnTo>
                  <a:pt x="2215896" y="32766"/>
                </a:lnTo>
                <a:lnTo>
                  <a:pt x="2215134" y="35814"/>
                </a:lnTo>
                <a:lnTo>
                  <a:pt x="2215896" y="38862"/>
                </a:lnTo>
                <a:lnTo>
                  <a:pt x="2218944" y="40386"/>
                </a:lnTo>
                <a:lnTo>
                  <a:pt x="2246375" y="40386"/>
                </a:lnTo>
                <a:lnTo>
                  <a:pt x="2249423" y="38862"/>
                </a:lnTo>
                <a:lnTo>
                  <a:pt x="2250947" y="35814"/>
                </a:lnTo>
                <a:lnTo>
                  <a:pt x="2249423" y="32766"/>
                </a:lnTo>
                <a:lnTo>
                  <a:pt x="2246375" y="31242"/>
                </a:lnTo>
                <a:close/>
              </a:path>
              <a:path w="4361180" h="71754">
                <a:moveTo>
                  <a:pt x="2308860" y="31242"/>
                </a:moveTo>
                <a:lnTo>
                  <a:pt x="2282190" y="31242"/>
                </a:lnTo>
                <a:lnTo>
                  <a:pt x="2279142" y="32766"/>
                </a:lnTo>
                <a:lnTo>
                  <a:pt x="2277618" y="35814"/>
                </a:lnTo>
                <a:lnTo>
                  <a:pt x="2279142" y="38862"/>
                </a:lnTo>
                <a:lnTo>
                  <a:pt x="2282190" y="40386"/>
                </a:lnTo>
                <a:lnTo>
                  <a:pt x="2308860" y="40386"/>
                </a:lnTo>
                <a:lnTo>
                  <a:pt x="2311908" y="38862"/>
                </a:lnTo>
                <a:lnTo>
                  <a:pt x="2313432" y="35814"/>
                </a:lnTo>
                <a:lnTo>
                  <a:pt x="2311908" y="32766"/>
                </a:lnTo>
                <a:lnTo>
                  <a:pt x="2308860" y="31242"/>
                </a:lnTo>
                <a:close/>
              </a:path>
              <a:path w="4361180" h="71754">
                <a:moveTo>
                  <a:pt x="2371344" y="31242"/>
                </a:moveTo>
                <a:lnTo>
                  <a:pt x="2344673" y="31242"/>
                </a:lnTo>
                <a:lnTo>
                  <a:pt x="2341625" y="32766"/>
                </a:lnTo>
                <a:lnTo>
                  <a:pt x="2340102" y="35814"/>
                </a:lnTo>
                <a:lnTo>
                  <a:pt x="2341625" y="38862"/>
                </a:lnTo>
                <a:lnTo>
                  <a:pt x="2344673" y="40386"/>
                </a:lnTo>
                <a:lnTo>
                  <a:pt x="2371344" y="40386"/>
                </a:lnTo>
                <a:lnTo>
                  <a:pt x="2374392" y="38862"/>
                </a:lnTo>
                <a:lnTo>
                  <a:pt x="2375916" y="35814"/>
                </a:lnTo>
                <a:lnTo>
                  <a:pt x="2374392" y="32766"/>
                </a:lnTo>
                <a:lnTo>
                  <a:pt x="2371344" y="31242"/>
                </a:lnTo>
                <a:close/>
              </a:path>
              <a:path w="4361180" h="71754">
                <a:moveTo>
                  <a:pt x="2434590" y="31242"/>
                </a:moveTo>
                <a:lnTo>
                  <a:pt x="2407158" y="31242"/>
                </a:lnTo>
                <a:lnTo>
                  <a:pt x="2404110" y="32766"/>
                </a:lnTo>
                <a:lnTo>
                  <a:pt x="2402585" y="35814"/>
                </a:lnTo>
                <a:lnTo>
                  <a:pt x="2404110" y="38862"/>
                </a:lnTo>
                <a:lnTo>
                  <a:pt x="2407158" y="40386"/>
                </a:lnTo>
                <a:lnTo>
                  <a:pt x="2434590" y="40386"/>
                </a:lnTo>
                <a:lnTo>
                  <a:pt x="2437637" y="38862"/>
                </a:lnTo>
                <a:lnTo>
                  <a:pt x="2439161" y="35814"/>
                </a:lnTo>
                <a:lnTo>
                  <a:pt x="2437637" y="32766"/>
                </a:lnTo>
                <a:lnTo>
                  <a:pt x="2434590" y="31242"/>
                </a:lnTo>
                <a:close/>
              </a:path>
              <a:path w="4361180" h="71754">
                <a:moveTo>
                  <a:pt x="2497073" y="31242"/>
                </a:moveTo>
                <a:lnTo>
                  <a:pt x="2470404" y="31242"/>
                </a:lnTo>
                <a:lnTo>
                  <a:pt x="2467356" y="32766"/>
                </a:lnTo>
                <a:lnTo>
                  <a:pt x="2465832" y="35814"/>
                </a:lnTo>
                <a:lnTo>
                  <a:pt x="2467356" y="38862"/>
                </a:lnTo>
                <a:lnTo>
                  <a:pt x="2470404" y="40386"/>
                </a:lnTo>
                <a:lnTo>
                  <a:pt x="2497073" y="40386"/>
                </a:lnTo>
                <a:lnTo>
                  <a:pt x="2500122" y="38862"/>
                </a:lnTo>
                <a:lnTo>
                  <a:pt x="2501646" y="35814"/>
                </a:lnTo>
                <a:lnTo>
                  <a:pt x="2500122" y="32766"/>
                </a:lnTo>
                <a:lnTo>
                  <a:pt x="2497073" y="31242"/>
                </a:lnTo>
                <a:close/>
              </a:path>
              <a:path w="4361180" h="71754">
                <a:moveTo>
                  <a:pt x="2559558" y="31242"/>
                </a:moveTo>
                <a:lnTo>
                  <a:pt x="2532887" y="31242"/>
                </a:lnTo>
                <a:lnTo>
                  <a:pt x="2529840" y="32766"/>
                </a:lnTo>
                <a:lnTo>
                  <a:pt x="2528316" y="35814"/>
                </a:lnTo>
                <a:lnTo>
                  <a:pt x="2529840" y="38862"/>
                </a:lnTo>
                <a:lnTo>
                  <a:pt x="2532887" y="40386"/>
                </a:lnTo>
                <a:lnTo>
                  <a:pt x="2559558" y="40386"/>
                </a:lnTo>
                <a:lnTo>
                  <a:pt x="2562606" y="38862"/>
                </a:lnTo>
                <a:lnTo>
                  <a:pt x="2564130" y="35814"/>
                </a:lnTo>
                <a:lnTo>
                  <a:pt x="2562606" y="32766"/>
                </a:lnTo>
                <a:lnTo>
                  <a:pt x="2559558" y="31242"/>
                </a:lnTo>
                <a:close/>
              </a:path>
              <a:path w="4361180" h="71754">
                <a:moveTo>
                  <a:pt x="2622804" y="31242"/>
                </a:moveTo>
                <a:lnTo>
                  <a:pt x="2595372" y="31242"/>
                </a:lnTo>
                <a:lnTo>
                  <a:pt x="2592323" y="32766"/>
                </a:lnTo>
                <a:lnTo>
                  <a:pt x="2590799" y="35814"/>
                </a:lnTo>
                <a:lnTo>
                  <a:pt x="2592323" y="38862"/>
                </a:lnTo>
                <a:lnTo>
                  <a:pt x="2595372" y="40386"/>
                </a:lnTo>
                <a:lnTo>
                  <a:pt x="2622804" y="40386"/>
                </a:lnTo>
                <a:lnTo>
                  <a:pt x="2625852" y="38862"/>
                </a:lnTo>
                <a:lnTo>
                  <a:pt x="2626613" y="35814"/>
                </a:lnTo>
                <a:lnTo>
                  <a:pt x="2625852" y="32766"/>
                </a:lnTo>
                <a:lnTo>
                  <a:pt x="2622804" y="31242"/>
                </a:lnTo>
                <a:close/>
              </a:path>
              <a:path w="4361180" h="71754">
                <a:moveTo>
                  <a:pt x="2685287" y="31242"/>
                </a:moveTo>
                <a:lnTo>
                  <a:pt x="2658618" y="31242"/>
                </a:lnTo>
                <a:lnTo>
                  <a:pt x="2655570" y="32766"/>
                </a:lnTo>
                <a:lnTo>
                  <a:pt x="2654046" y="35814"/>
                </a:lnTo>
                <a:lnTo>
                  <a:pt x="2655570" y="38862"/>
                </a:lnTo>
                <a:lnTo>
                  <a:pt x="2658618" y="40386"/>
                </a:lnTo>
                <a:lnTo>
                  <a:pt x="2685287" y="40386"/>
                </a:lnTo>
                <a:lnTo>
                  <a:pt x="2688335" y="38862"/>
                </a:lnTo>
                <a:lnTo>
                  <a:pt x="2689860" y="35814"/>
                </a:lnTo>
                <a:lnTo>
                  <a:pt x="2688335" y="32766"/>
                </a:lnTo>
                <a:lnTo>
                  <a:pt x="2685287" y="31242"/>
                </a:lnTo>
                <a:close/>
              </a:path>
              <a:path w="4361180" h="71754">
                <a:moveTo>
                  <a:pt x="2747772" y="31242"/>
                </a:moveTo>
                <a:lnTo>
                  <a:pt x="2721102" y="31242"/>
                </a:lnTo>
                <a:lnTo>
                  <a:pt x="2718054" y="32766"/>
                </a:lnTo>
                <a:lnTo>
                  <a:pt x="2716530" y="35814"/>
                </a:lnTo>
                <a:lnTo>
                  <a:pt x="2718054" y="38862"/>
                </a:lnTo>
                <a:lnTo>
                  <a:pt x="2721102" y="40386"/>
                </a:lnTo>
                <a:lnTo>
                  <a:pt x="2747772" y="40386"/>
                </a:lnTo>
                <a:lnTo>
                  <a:pt x="2750820" y="38862"/>
                </a:lnTo>
                <a:lnTo>
                  <a:pt x="2752344" y="35814"/>
                </a:lnTo>
                <a:lnTo>
                  <a:pt x="2750820" y="32766"/>
                </a:lnTo>
                <a:lnTo>
                  <a:pt x="2747772" y="31242"/>
                </a:lnTo>
                <a:close/>
              </a:path>
              <a:path w="4361180" h="71754">
                <a:moveTo>
                  <a:pt x="2811018" y="31242"/>
                </a:moveTo>
                <a:lnTo>
                  <a:pt x="2783585" y="31242"/>
                </a:lnTo>
                <a:lnTo>
                  <a:pt x="2780537" y="32766"/>
                </a:lnTo>
                <a:lnTo>
                  <a:pt x="2779013" y="35814"/>
                </a:lnTo>
                <a:lnTo>
                  <a:pt x="2780537" y="38862"/>
                </a:lnTo>
                <a:lnTo>
                  <a:pt x="2783585" y="40386"/>
                </a:lnTo>
                <a:lnTo>
                  <a:pt x="2811018" y="40386"/>
                </a:lnTo>
                <a:lnTo>
                  <a:pt x="2814066" y="38862"/>
                </a:lnTo>
                <a:lnTo>
                  <a:pt x="2814828" y="35814"/>
                </a:lnTo>
                <a:lnTo>
                  <a:pt x="2814066" y="32766"/>
                </a:lnTo>
                <a:lnTo>
                  <a:pt x="2811018" y="31242"/>
                </a:lnTo>
                <a:close/>
              </a:path>
              <a:path w="4361180" h="71754">
                <a:moveTo>
                  <a:pt x="2873502" y="31242"/>
                </a:moveTo>
                <a:lnTo>
                  <a:pt x="2846832" y="31242"/>
                </a:lnTo>
                <a:lnTo>
                  <a:pt x="2843022" y="32766"/>
                </a:lnTo>
                <a:lnTo>
                  <a:pt x="2842260" y="35814"/>
                </a:lnTo>
                <a:lnTo>
                  <a:pt x="2843022" y="38862"/>
                </a:lnTo>
                <a:lnTo>
                  <a:pt x="2846832" y="40386"/>
                </a:lnTo>
                <a:lnTo>
                  <a:pt x="2873502" y="40386"/>
                </a:lnTo>
                <a:lnTo>
                  <a:pt x="2876549" y="38862"/>
                </a:lnTo>
                <a:lnTo>
                  <a:pt x="2878073" y="35814"/>
                </a:lnTo>
                <a:lnTo>
                  <a:pt x="2876549" y="32766"/>
                </a:lnTo>
                <a:lnTo>
                  <a:pt x="2873502" y="31242"/>
                </a:lnTo>
                <a:close/>
              </a:path>
              <a:path w="4361180" h="71754">
                <a:moveTo>
                  <a:pt x="2935985" y="31242"/>
                </a:moveTo>
                <a:lnTo>
                  <a:pt x="2909316" y="31242"/>
                </a:lnTo>
                <a:lnTo>
                  <a:pt x="2906268" y="32766"/>
                </a:lnTo>
                <a:lnTo>
                  <a:pt x="2904744" y="35814"/>
                </a:lnTo>
                <a:lnTo>
                  <a:pt x="2906268" y="38862"/>
                </a:lnTo>
                <a:lnTo>
                  <a:pt x="2909316" y="40386"/>
                </a:lnTo>
                <a:lnTo>
                  <a:pt x="2935985" y="40386"/>
                </a:lnTo>
                <a:lnTo>
                  <a:pt x="2939034" y="38862"/>
                </a:lnTo>
                <a:lnTo>
                  <a:pt x="2940558" y="35814"/>
                </a:lnTo>
                <a:lnTo>
                  <a:pt x="2939034" y="32766"/>
                </a:lnTo>
                <a:lnTo>
                  <a:pt x="2935985" y="31242"/>
                </a:lnTo>
                <a:close/>
              </a:path>
              <a:path w="4361180" h="71754">
                <a:moveTo>
                  <a:pt x="2999232" y="31242"/>
                </a:moveTo>
                <a:lnTo>
                  <a:pt x="2971799" y="31242"/>
                </a:lnTo>
                <a:lnTo>
                  <a:pt x="2968752" y="32766"/>
                </a:lnTo>
                <a:lnTo>
                  <a:pt x="2967228" y="35814"/>
                </a:lnTo>
                <a:lnTo>
                  <a:pt x="2968752" y="38862"/>
                </a:lnTo>
                <a:lnTo>
                  <a:pt x="2971799" y="40386"/>
                </a:lnTo>
                <a:lnTo>
                  <a:pt x="2999232" y="40386"/>
                </a:lnTo>
                <a:lnTo>
                  <a:pt x="3002280" y="38862"/>
                </a:lnTo>
                <a:lnTo>
                  <a:pt x="3003042" y="35814"/>
                </a:lnTo>
                <a:lnTo>
                  <a:pt x="3002280" y="32766"/>
                </a:lnTo>
                <a:lnTo>
                  <a:pt x="2999232" y="31242"/>
                </a:lnTo>
                <a:close/>
              </a:path>
              <a:path w="4361180" h="71754">
                <a:moveTo>
                  <a:pt x="3061716" y="31242"/>
                </a:moveTo>
                <a:lnTo>
                  <a:pt x="3035046" y="31242"/>
                </a:lnTo>
                <a:lnTo>
                  <a:pt x="3031235" y="32766"/>
                </a:lnTo>
                <a:lnTo>
                  <a:pt x="3030473" y="35814"/>
                </a:lnTo>
                <a:lnTo>
                  <a:pt x="3031235" y="38862"/>
                </a:lnTo>
                <a:lnTo>
                  <a:pt x="3035046" y="40386"/>
                </a:lnTo>
                <a:lnTo>
                  <a:pt x="3061716" y="40386"/>
                </a:lnTo>
                <a:lnTo>
                  <a:pt x="3064763" y="38862"/>
                </a:lnTo>
                <a:lnTo>
                  <a:pt x="3066287" y="35814"/>
                </a:lnTo>
                <a:lnTo>
                  <a:pt x="3064763" y="32766"/>
                </a:lnTo>
                <a:lnTo>
                  <a:pt x="3061716" y="31242"/>
                </a:lnTo>
                <a:close/>
              </a:path>
              <a:path w="4361180" h="71754">
                <a:moveTo>
                  <a:pt x="3124199" y="31242"/>
                </a:moveTo>
                <a:lnTo>
                  <a:pt x="3097530" y="31242"/>
                </a:lnTo>
                <a:lnTo>
                  <a:pt x="3094482" y="32766"/>
                </a:lnTo>
                <a:lnTo>
                  <a:pt x="3092958" y="35814"/>
                </a:lnTo>
                <a:lnTo>
                  <a:pt x="3094482" y="38862"/>
                </a:lnTo>
                <a:lnTo>
                  <a:pt x="3097530" y="40386"/>
                </a:lnTo>
                <a:lnTo>
                  <a:pt x="3124199" y="40386"/>
                </a:lnTo>
                <a:lnTo>
                  <a:pt x="3127247" y="38862"/>
                </a:lnTo>
                <a:lnTo>
                  <a:pt x="3128772" y="35814"/>
                </a:lnTo>
                <a:lnTo>
                  <a:pt x="3127247" y="32766"/>
                </a:lnTo>
                <a:lnTo>
                  <a:pt x="3124199" y="31242"/>
                </a:lnTo>
                <a:close/>
              </a:path>
              <a:path w="4361180" h="71754">
                <a:moveTo>
                  <a:pt x="3186684" y="31242"/>
                </a:moveTo>
                <a:lnTo>
                  <a:pt x="3160013" y="31242"/>
                </a:lnTo>
                <a:lnTo>
                  <a:pt x="3156966" y="32766"/>
                </a:lnTo>
                <a:lnTo>
                  <a:pt x="3155442" y="35814"/>
                </a:lnTo>
                <a:lnTo>
                  <a:pt x="3156966" y="38862"/>
                </a:lnTo>
                <a:lnTo>
                  <a:pt x="3160013" y="40386"/>
                </a:lnTo>
                <a:lnTo>
                  <a:pt x="3186684" y="40386"/>
                </a:lnTo>
                <a:lnTo>
                  <a:pt x="3190494" y="38862"/>
                </a:lnTo>
                <a:lnTo>
                  <a:pt x="3191256" y="35814"/>
                </a:lnTo>
                <a:lnTo>
                  <a:pt x="3190494" y="32766"/>
                </a:lnTo>
                <a:lnTo>
                  <a:pt x="3186684" y="31242"/>
                </a:lnTo>
                <a:close/>
              </a:path>
              <a:path w="4361180" h="71754">
                <a:moveTo>
                  <a:pt x="3249930" y="31242"/>
                </a:moveTo>
                <a:lnTo>
                  <a:pt x="3223260" y="31242"/>
                </a:lnTo>
                <a:lnTo>
                  <a:pt x="3219449" y="32766"/>
                </a:lnTo>
                <a:lnTo>
                  <a:pt x="3218687" y="35814"/>
                </a:lnTo>
                <a:lnTo>
                  <a:pt x="3219449" y="38862"/>
                </a:lnTo>
                <a:lnTo>
                  <a:pt x="3223260" y="40386"/>
                </a:lnTo>
                <a:lnTo>
                  <a:pt x="3249930" y="40386"/>
                </a:lnTo>
                <a:lnTo>
                  <a:pt x="3252978" y="38862"/>
                </a:lnTo>
                <a:lnTo>
                  <a:pt x="3254502" y="35814"/>
                </a:lnTo>
                <a:lnTo>
                  <a:pt x="3252978" y="32766"/>
                </a:lnTo>
                <a:lnTo>
                  <a:pt x="3249930" y="31242"/>
                </a:lnTo>
                <a:close/>
              </a:path>
              <a:path w="4361180" h="71754">
                <a:moveTo>
                  <a:pt x="3312413" y="31242"/>
                </a:moveTo>
                <a:lnTo>
                  <a:pt x="3285744" y="31242"/>
                </a:lnTo>
                <a:lnTo>
                  <a:pt x="3282696" y="32766"/>
                </a:lnTo>
                <a:lnTo>
                  <a:pt x="3281172" y="35814"/>
                </a:lnTo>
                <a:lnTo>
                  <a:pt x="3282696" y="38862"/>
                </a:lnTo>
                <a:lnTo>
                  <a:pt x="3285744" y="40386"/>
                </a:lnTo>
                <a:lnTo>
                  <a:pt x="3312413" y="40386"/>
                </a:lnTo>
                <a:lnTo>
                  <a:pt x="3315461" y="38862"/>
                </a:lnTo>
                <a:lnTo>
                  <a:pt x="3316985" y="35814"/>
                </a:lnTo>
                <a:lnTo>
                  <a:pt x="3315461" y="32766"/>
                </a:lnTo>
                <a:lnTo>
                  <a:pt x="3312413" y="31242"/>
                </a:lnTo>
                <a:close/>
              </a:path>
              <a:path w="4361180" h="71754">
                <a:moveTo>
                  <a:pt x="3374898" y="31242"/>
                </a:moveTo>
                <a:lnTo>
                  <a:pt x="3348228" y="31242"/>
                </a:lnTo>
                <a:lnTo>
                  <a:pt x="3345179" y="32766"/>
                </a:lnTo>
                <a:lnTo>
                  <a:pt x="3343655" y="35814"/>
                </a:lnTo>
                <a:lnTo>
                  <a:pt x="3345179" y="38862"/>
                </a:lnTo>
                <a:lnTo>
                  <a:pt x="3348228" y="40386"/>
                </a:lnTo>
                <a:lnTo>
                  <a:pt x="3374898" y="40386"/>
                </a:lnTo>
                <a:lnTo>
                  <a:pt x="3378707" y="38862"/>
                </a:lnTo>
                <a:lnTo>
                  <a:pt x="3379470" y="35814"/>
                </a:lnTo>
                <a:lnTo>
                  <a:pt x="3378707" y="32766"/>
                </a:lnTo>
                <a:lnTo>
                  <a:pt x="3374898" y="31242"/>
                </a:lnTo>
                <a:close/>
              </a:path>
              <a:path w="4361180" h="71754">
                <a:moveTo>
                  <a:pt x="3438144" y="31242"/>
                </a:moveTo>
                <a:lnTo>
                  <a:pt x="3410711" y="31242"/>
                </a:lnTo>
                <a:lnTo>
                  <a:pt x="3407663" y="32766"/>
                </a:lnTo>
                <a:lnTo>
                  <a:pt x="3406902" y="35814"/>
                </a:lnTo>
                <a:lnTo>
                  <a:pt x="3407663" y="38862"/>
                </a:lnTo>
                <a:lnTo>
                  <a:pt x="3410711" y="40386"/>
                </a:lnTo>
                <a:lnTo>
                  <a:pt x="3438144" y="40386"/>
                </a:lnTo>
                <a:lnTo>
                  <a:pt x="3441192" y="38862"/>
                </a:lnTo>
                <a:lnTo>
                  <a:pt x="3442716" y="35814"/>
                </a:lnTo>
                <a:lnTo>
                  <a:pt x="3441192" y="32766"/>
                </a:lnTo>
                <a:lnTo>
                  <a:pt x="3438144" y="31242"/>
                </a:lnTo>
                <a:close/>
              </a:path>
              <a:path w="4361180" h="71754">
                <a:moveTo>
                  <a:pt x="3500628" y="31242"/>
                </a:moveTo>
                <a:lnTo>
                  <a:pt x="3473957" y="31242"/>
                </a:lnTo>
                <a:lnTo>
                  <a:pt x="3470909" y="32766"/>
                </a:lnTo>
                <a:lnTo>
                  <a:pt x="3469385" y="35814"/>
                </a:lnTo>
                <a:lnTo>
                  <a:pt x="3470909" y="38862"/>
                </a:lnTo>
                <a:lnTo>
                  <a:pt x="3473957" y="40386"/>
                </a:lnTo>
                <a:lnTo>
                  <a:pt x="3500628" y="40386"/>
                </a:lnTo>
                <a:lnTo>
                  <a:pt x="3503676" y="38862"/>
                </a:lnTo>
                <a:lnTo>
                  <a:pt x="3505200" y="35814"/>
                </a:lnTo>
                <a:lnTo>
                  <a:pt x="3503676" y="32766"/>
                </a:lnTo>
                <a:lnTo>
                  <a:pt x="3500628" y="31242"/>
                </a:lnTo>
                <a:close/>
              </a:path>
              <a:path w="4361180" h="71754">
                <a:moveTo>
                  <a:pt x="3563111" y="31242"/>
                </a:moveTo>
                <a:lnTo>
                  <a:pt x="3536442" y="31242"/>
                </a:lnTo>
                <a:lnTo>
                  <a:pt x="3533394" y="32766"/>
                </a:lnTo>
                <a:lnTo>
                  <a:pt x="3531870" y="35814"/>
                </a:lnTo>
                <a:lnTo>
                  <a:pt x="3533394" y="38862"/>
                </a:lnTo>
                <a:lnTo>
                  <a:pt x="3536442" y="40386"/>
                </a:lnTo>
                <a:lnTo>
                  <a:pt x="3563111" y="40386"/>
                </a:lnTo>
                <a:lnTo>
                  <a:pt x="3566922" y="38862"/>
                </a:lnTo>
                <a:lnTo>
                  <a:pt x="3567683" y="35814"/>
                </a:lnTo>
                <a:lnTo>
                  <a:pt x="3566922" y="32766"/>
                </a:lnTo>
                <a:lnTo>
                  <a:pt x="3563111" y="31242"/>
                </a:lnTo>
                <a:close/>
              </a:path>
              <a:path w="4361180" h="71754">
                <a:moveTo>
                  <a:pt x="3626357" y="31242"/>
                </a:moveTo>
                <a:lnTo>
                  <a:pt x="3598926" y="31242"/>
                </a:lnTo>
                <a:lnTo>
                  <a:pt x="3595878" y="32766"/>
                </a:lnTo>
                <a:lnTo>
                  <a:pt x="3595116" y="35814"/>
                </a:lnTo>
                <a:lnTo>
                  <a:pt x="3595878" y="38862"/>
                </a:lnTo>
                <a:lnTo>
                  <a:pt x="3598926" y="40386"/>
                </a:lnTo>
                <a:lnTo>
                  <a:pt x="3626357" y="40386"/>
                </a:lnTo>
                <a:lnTo>
                  <a:pt x="3629405" y="38862"/>
                </a:lnTo>
                <a:lnTo>
                  <a:pt x="3630929" y="35814"/>
                </a:lnTo>
                <a:lnTo>
                  <a:pt x="3629405" y="32766"/>
                </a:lnTo>
                <a:lnTo>
                  <a:pt x="3626357" y="31242"/>
                </a:lnTo>
                <a:close/>
              </a:path>
              <a:path w="4361180" h="71754">
                <a:moveTo>
                  <a:pt x="3688842" y="31242"/>
                </a:moveTo>
                <a:lnTo>
                  <a:pt x="3662172" y="31242"/>
                </a:lnTo>
                <a:lnTo>
                  <a:pt x="3659124" y="32766"/>
                </a:lnTo>
                <a:lnTo>
                  <a:pt x="3657600" y="35814"/>
                </a:lnTo>
                <a:lnTo>
                  <a:pt x="3659124" y="38862"/>
                </a:lnTo>
                <a:lnTo>
                  <a:pt x="3662172" y="40386"/>
                </a:lnTo>
                <a:lnTo>
                  <a:pt x="3688842" y="40386"/>
                </a:lnTo>
                <a:lnTo>
                  <a:pt x="3691890" y="38862"/>
                </a:lnTo>
                <a:lnTo>
                  <a:pt x="3693413" y="35814"/>
                </a:lnTo>
                <a:lnTo>
                  <a:pt x="3691890" y="32766"/>
                </a:lnTo>
                <a:lnTo>
                  <a:pt x="3688842" y="31242"/>
                </a:lnTo>
                <a:close/>
              </a:path>
              <a:path w="4361180" h="71754">
                <a:moveTo>
                  <a:pt x="3751326" y="31242"/>
                </a:moveTo>
                <a:lnTo>
                  <a:pt x="3724655" y="31242"/>
                </a:lnTo>
                <a:lnTo>
                  <a:pt x="3721607" y="32766"/>
                </a:lnTo>
                <a:lnTo>
                  <a:pt x="3720083" y="35814"/>
                </a:lnTo>
                <a:lnTo>
                  <a:pt x="3721607" y="38862"/>
                </a:lnTo>
                <a:lnTo>
                  <a:pt x="3724655" y="40386"/>
                </a:lnTo>
                <a:lnTo>
                  <a:pt x="3751326" y="40386"/>
                </a:lnTo>
                <a:lnTo>
                  <a:pt x="3754374" y="38862"/>
                </a:lnTo>
                <a:lnTo>
                  <a:pt x="3755898" y="35814"/>
                </a:lnTo>
                <a:lnTo>
                  <a:pt x="3754374" y="32766"/>
                </a:lnTo>
                <a:lnTo>
                  <a:pt x="3751326" y="31242"/>
                </a:lnTo>
                <a:close/>
              </a:path>
              <a:path w="4361180" h="71754">
                <a:moveTo>
                  <a:pt x="3814572" y="31242"/>
                </a:moveTo>
                <a:lnTo>
                  <a:pt x="3787140" y="31242"/>
                </a:lnTo>
                <a:lnTo>
                  <a:pt x="3784092" y="32766"/>
                </a:lnTo>
                <a:lnTo>
                  <a:pt x="3783329" y="35814"/>
                </a:lnTo>
                <a:lnTo>
                  <a:pt x="3784092" y="38862"/>
                </a:lnTo>
                <a:lnTo>
                  <a:pt x="3787140" y="40386"/>
                </a:lnTo>
                <a:lnTo>
                  <a:pt x="3814572" y="40386"/>
                </a:lnTo>
                <a:lnTo>
                  <a:pt x="3817620" y="38862"/>
                </a:lnTo>
                <a:lnTo>
                  <a:pt x="3819144" y="35814"/>
                </a:lnTo>
                <a:lnTo>
                  <a:pt x="3817620" y="32766"/>
                </a:lnTo>
                <a:lnTo>
                  <a:pt x="3814572" y="31242"/>
                </a:lnTo>
                <a:close/>
              </a:path>
              <a:path w="4361180" h="71754">
                <a:moveTo>
                  <a:pt x="3877055" y="31242"/>
                </a:moveTo>
                <a:lnTo>
                  <a:pt x="3850385" y="31242"/>
                </a:lnTo>
                <a:lnTo>
                  <a:pt x="3847337" y="32766"/>
                </a:lnTo>
                <a:lnTo>
                  <a:pt x="3845813" y="35814"/>
                </a:lnTo>
                <a:lnTo>
                  <a:pt x="3847337" y="38862"/>
                </a:lnTo>
                <a:lnTo>
                  <a:pt x="3850385" y="40386"/>
                </a:lnTo>
                <a:lnTo>
                  <a:pt x="3877055" y="40386"/>
                </a:lnTo>
                <a:lnTo>
                  <a:pt x="3880104" y="38862"/>
                </a:lnTo>
                <a:lnTo>
                  <a:pt x="3881628" y="35814"/>
                </a:lnTo>
                <a:lnTo>
                  <a:pt x="3880104" y="32766"/>
                </a:lnTo>
                <a:lnTo>
                  <a:pt x="3877055" y="31242"/>
                </a:lnTo>
                <a:close/>
              </a:path>
              <a:path w="4361180" h="71754">
                <a:moveTo>
                  <a:pt x="3939540" y="31242"/>
                </a:moveTo>
                <a:lnTo>
                  <a:pt x="3912870" y="31242"/>
                </a:lnTo>
                <a:lnTo>
                  <a:pt x="3909822" y="32766"/>
                </a:lnTo>
                <a:lnTo>
                  <a:pt x="3908298" y="35814"/>
                </a:lnTo>
                <a:lnTo>
                  <a:pt x="3909822" y="38862"/>
                </a:lnTo>
                <a:lnTo>
                  <a:pt x="3912870" y="40386"/>
                </a:lnTo>
                <a:lnTo>
                  <a:pt x="3939540" y="40386"/>
                </a:lnTo>
                <a:lnTo>
                  <a:pt x="3942587" y="38862"/>
                </a:lnTo>
                <a:lnTo>
                  <a:pt x="3944111" y="35814"/>
                </a:lnTo>
                <a:lnTo>
                  <a:pt x="3942587" y="32766"/>
                </a:lnTo>
                <a:lnTo>
                  <a:pt x="3939540" y="31242"/>
                </a:lnTo>
                <a:close/>
              </a:path>
              <a:path w="4361180" h="71754">
                <a:moveTo>
                  <a:pt x="4002785" y="31242"/>
                </a:moveTo>
                <a:lnTo>
                  <a:pt x="3975354" y="31242"/>
                </a:lnTo>
                <a:lnTo>
                  <a:pt x="3972305" y="32766"/>
                </a:lnTo>
                <a:lnTo>
                  <a:pt x="3970781" y="35814"/>
                </a:lnTo>
                <a:lnTo>
                  <a:pt x="3972305" y="38862"/>
                </a:lnTo>
                <a:lnTo>
                  <a:pt x="3975354" y="40386"/>
                </a:lnTo>
                <a:lnTo>
                  <a:pt x="4002785" y="40386"/>
                </a:lnTo>
                <a:lnTo>
                  <a:pt x="4005833" y="38862"/>
                </a:lnTo>
                <a:lnTo>
                  <a:pt x="4007357" y="35814"/>
                </a:lnTo>
                <a:lnTo>
                  <a:pt x="4005833" y="32766"/>
                </a:lnTo>
                <a:lnTo>
                  <a:pt x="4002785" y="31242"/>
                </a:lnTo>
                <a:close/>
              </a:path>
              <a:path w="4361180" h="71754">
                <a:moveTo>
                  <a:pt x="4065270" y="31242"/>
                </a:moveTo>
                <a:lnTo>
                  <a:pt x="4038600" y="31242"/>
                </a:lnTo>
                <a:lnTo>
                  <a:pt x="4035552" y="32766"/>
                </a:lnTo>
                <a:lnTo>
                  <a:pt x="4034028" y="35814"/>
                </a:lnTo>
                <a:lnTo>
                  <a:pt x="4035552" y="38862"/>
                </a:lnTo>
                <a:lnTo>
                  <a:pt x="4038600" y="40386"/>
                </a:lnTo>
                <a:lnTo>
                  <a:pt x="4065270" y="40386"/>
                </a:lnTo>
                <a:lnTo>
                  <a:pt x="4068318" y="38862"/>
                </a:lnTo>
                <a:lnTo>
                  <a:pt x="4069842" y="35814"/>
                </a:lnTo>
                <a:lnTo>
                  <a:pt x="4068318" y="32766"/>
                </a:lnTo>
                <a:lnTo>
                  <a:pt x="4065270" y="31242"/>
                </a:lnTo>
                <a:close/>
              </a:path>
              <a:path w="4361180" h="71754">
                <a:moveTo>
                  <a:pt x="4127754" y="31242"/>
                </a:moveTo>
                <a:lnTo>
                  <a:pt x="4101083" y="31242"/>
                </a:lnTo>
                <a:lnTo>
                  <a:pt x="4098035" y="32766"/>
                </a:lnTo>
                <a:lnTo>
                  <a:pt x="4096511" y="35814"/>
                </a:lnTo>
                <a:lnTo>
                  <a:pt x="4098035" y="38862"/>
                </a:lnTo>
                <a:lnTo>
                  <a:pt x="4101083" y="40386"/>
                </a:lnTo>
                <a:lnTo>
                  <a:pt x="4127754" y="40386"/>
                </a:lnTo>
                <a:lnTo>
                  <a:pt x="4130802" y="38862"/>
                </a:lnTo>
                <a:lnTo>
                  <a:pt x="4132326" y="35814"/>
                </a:lnTo>
                <a:lnTo>
                  <a:pt x="4130802" y="32766"/>
                </a:lnTo>
                <a:lnTo>
                  <a:pt x="4127754" y="31242"/>
                </a:lnTo>
                <a:close/>
              </a:path>
              <a:path w="4361180" h="71754">
                <a:moveTo>
                  <a:pt x="4191000" y="31242"/>
                </a:moveTo>
                <a:lnTo>
                  <a:pt x="4163568" y="31242"/>
                </a:lnTo>
                <a:lnTo>
                  <a:pt x="4160520" y="32766"/>
                </a:lnTo>
                <a:lnTo>
                  <a:pt x="4158996" y="35814"/>
                </a:lnTo>
                <a:lnTo>
                  <a:pt x="4160520" y="38862"/>
                </a:lnTo>
                <a:lnTo>
                  <a:pt x="4163568" y="40386"/>
                </a:lnTo>
                <a:lnTo>
                  <a:pt x="4191000" y="40386"/>
                </a:lnTo>
                <a:lnTo>
                  <a:pt x="4194048" y="38862"/>
                </a:lnTo>
                <a:lnTo>
                  <a:pt x="4194809" y="35814"/>
                </a:lnTo>
                <a:lnTo>
                  <a:pt x="4194048" y="32766"/>
                </a:lnTo>
                <a:lnTo>
                  <a:pt x="4191000" y="31242"/>
                </a:lnTo>
                <a:close/>
              </a:path>
              <a:path w="4361180" h="71754">
                <a:moveTo>
                  <a:pt x="4253483" y="31242"/>
                </a:moveTo>
                <a:lnTo>
                  <a:pt x="4226813" y="31242"/>
                </a:lnTo>
                <a:lnTo>
                  <a:pt x="4223004" y="32766"/>
                </a:lnTo>
                <a:lnTo>
                  <a:pt x="4222242" y="35814"/>
                </a:lnTo>
                <a:lnTo>
                  <a:pt x="4223004" y="38862"/>
                </a:lnTo>
                <a:lnTo>
                  <a:pt x="4226813" y="40386"/>
                </a:lnTo>
                <a:lnTo>
                  <a:pt x="4253483" y="40386"/>
                </a:lnTo>
                <a:lnTo>
                  <a:pt x="4256532" y="38862"/>
                </a:lnTo>
                <a:lnTo>
                  <a:pt x="4258056" y="35814"/>
                </a:lnTo>
                <a:lnTo>
                  <a:pt x="4256532" y="32766"/>
                </a:lnTo>
                <a:lnTo>
                  <a:pt x="4253483" y="31242"/>
                </a:lnTo>
                <a:close/>
              </a:path>
              <a:path w="4361180" h="71754">
                <a:moveTo>
                  <a:pt x="4289298" y="0"/>
                </a:moveTo>
                <a:lnTo>
                  <a:pt x="4312920" y="35814"/>
                </a:lnTo>
                <a:lnTo>
                  <a:pt x="4289298" y="71628"/>
                </a:lnTo>
                <a:lnTo>
                  <a:pt x="4351782" y="40386"/>
                </a:lnTo>
                <a:lnTo>
                  <a:pt x="4312920" y="40386"/>
                </a:lnTo>
                <a:lnTo>
                  <a:pt x="4315968" y="38862"/>
                </a:lnTo>
                <a:lnTo>
                  <a:pt x="4317492" y="35814"/>
                </a:lnTo>
                <a:lnTo>
                  <a:pt x="4315968" y="32766"/>
                </a:lnTo>
                <a:lnTo>
                  <a:pt x="4312920" y="31242"/>
                </a:lnTo>
                <a:lnTo>
                  <a:pt x="4351782" y="31242"/>
                </a:lnTo>
                <a:lnTo>
                  <a:pt x="4289298" y="0"/>
                </a:lnTo>
                <a:close/>
              </a:path>
              <a:path w="4361180" h="71754">
                <a:moveTo>
                  <a:pt x="4309904" y="31242"/>
                </a:moveTo>
                <a:lnTo>
                  <a:pt x="4289298" y="31242"/>
                </a:lnTo>
                <a:lnTo>
                  <a:pt x="4286250" y="32766"/>
                </a:lnTo>
                <a:lnTo>
                  <a:pt x="4284726" y="35814"/>
                </a:lnTo>
                <a:lnTo>
                  <a:pt x="4286250" y="38862"/>
                </a:lnTo>
                <a:lnTo>
                  <a:pt x="4289298" y="40386"/>
                </a:lnTo>
                <a:lnTo>
                  <a:pt x="4309904" y="40386"/>
                </a:lnTo>
                <a:lnTo>
                  <a:pt x="4312920" y="35814"/>
                </a:lnTo>
                <a:lnTo>
                  <a:pt x="4309904" y="31242"/>
                </a:lnTo>
                <a:close/>
              </a:path>
              <a:path w="4361180" h="71754">
                <a:moveTo>
                  <a:pt x="4351782" y="31242"/>
                </a:moveTo>
                <a:lnTo>
                  <a:pt x="4312920" y="31242"/>
                </a:lnTo>
                <a:lnTo>
                  <a:pt x="4315968" y="32766"/>
                </a:lnTo>
                <a:lnTo>
                  <a:pt x="4317492" y="35814"/>
                </a:lnTo>
                <a:lnTo>
                  <a:pt x="4315968" y="38862"/>
                </a:lnTo>
                <a:lnTo>
                  <a:pt x="4312920" y="40386"/>
                </a:lnTo>
                <a:lnTo>
                  <a:pt x="4351782" y="40386"/>
                </a:lnTo>
                <a:lnTo>
                  <a:pt x="4360926" y="35814"/>
                </a:lnTo>
                <a:lnTo>
                  <a:pt x="435178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 txBox="1"/>
          <p:nvPr/>
        </p:nvSpPr>
        <p:spPr>
          <a:xfrm>
            <a:off x="2173111" y="8420417"/>
            <a:ext cx="1445860" cy="82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56" algn="ctr"/>
            <a:r>
              <a:rPr sz="1458" dirty="0">
                <a:latin typeface="Arial"/>
                <a:cs typeface="Arial"/>
              </a:rPr>
              <a:t>5</a:t>
            </a:r>
            <a:endParaRPr sz="1458">
              <a:latin typeface="Arial"/>
              <a:cs typeface="Arial"/>
            </a:endParaRPr>
          </a:p>
          <a:p>
            <a:pPr marL="12347">
              <a:lnSpc>
                <a:spcPts val="1274"/>
              </a:lnSpc>
              <a:spcBef>
                <a:spcPts val="802"/>
              </a:spcBef>
            </a:pPr>
            <a:r>
              <a:rPr sz="1069" b="1" spc="10" dirty="0">
                <a:latin typeface="Times New Roman"/>
                <a:cs typeface="Times New Roman"/>
              </a:rPr>
              <a:t>Queue: 18 </a:t>
            </a:r>
            <a:r>
              <a:rPr sz="1069" b="1" spc="190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b="1" spc="10" dirty="0">
                <a:latin typeface="Times New Roman"/>
                <a:cs typeface="Times New Roman"/>
              </a:rPr>
              <a:t>Output: 14   4   </a:t>
            </a:r>
            <a:r>
              <a:rPr sz="1069" b="1" spc="15" dirty="0">
                <a:latin typeface="Times New Roman"/>
                <a:cs typeface="Times New Roman"/>
              </a:rPr>
              <a:t>15   </a:t>
            </a:r>
            <a:r>
              <a:rPr sz="1069" b="1" spc="10" dirty="0">
                <a:latin typeface="Times New Roman"/>
                <a:cs typeface="Times New Roman"/>
              </a:rPr>
              <a:t>3 </a:t>
            </a:r>
            <a:r>
              <a:rPr sz="1069" b="1" spc="175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9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069" b="1" spc="5" dirty="0">
                <a:latin typeface="Times New Roman"/>
                <a:cs typeface="Times New Roman"/>
              </a:rPr>
              <a:t>Fig.</a:t>
            </a:r>
            <a:r>
              <a:rPr sz="1069" b="1" spc="-83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15.7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767440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0722" y="1889317"/>
            <a:ext cx="3938097" cy="2517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352267" y="868857"/>
            <a:ext cx="4851841" cy="1348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836"/>
              </a:spcBef>
            </a:pPr>
            <a:r>
              <a:rPr sz="1069" spc="5" dirty="0">
                <a:latin typeface="Times New Roman"/>
                <a:cs typeface="Times New Roman"/>
              </a:rPr>
              <a:t>Similarly, if </a:t>
            </a:r>
            <a:r>
              <a:rPr sz="1069" spc="10" dirty="0">
                <a:latin typeface="Times New Roman"/>
                <a:cs typeface="Times New Roman"/>
              </a:rPr>
              <a:t>we keep on executing </a:t>
            </a:r>
            <a:r>
              <a:rPr sz="1069" spc="5" dirty="0">
                <a:latin typeface="Times New Roman"/>
                <a:cs typeface="Times New Roman"/>
              </a:rPr>
              <a:t>this function. </a:t>
            </a:r>
            <a:r>
              <a:rPr sz="1069" spc="10" dirty="0">
                <a:latin typeface="Times New Roman"/>
                <a:cs typeface="Times New Roman"/>
              </a:rPr>
              <a:t>The nodes </a:t>
            </a:r>
            <a:r>
              <a:rPr sz="1069" spc="5" dirty="0">
                <a:latin typeface="Times New Roman"/>
                <a:cs typeface="Times New Roman"/>
              </a:rPr>
              <a:t>are inserted in </a:t>
            </a:r>
            <a:r>
              <a:rPr sz="1069" spc="10" dirty="0">
                <a:latin typeface="Times New Roman"/>
                <a:cs typeface="Times New Roman"/>
              </a:rPr>
              <a:t>the queue  and </a:t>
            </a:r>
            <a:r>
              <a:rPr sz="1069" spc="5" dirty="0">
                <a:latin typeface="Times New Roman"/>
                <a:cs typeface="Times New Roman"/>
              </a:rPr>
              <a:t>printed.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 end, </a:t>
            </a:r>
            <a:r>
              <a:rPr sz="1069" spc="10" dirty="0">
                <a:latin typeface="Times New Roman"/>
                <a:cs typeface="Times New Roman"/>
              </a:rPr>
              <a:t>we have the </a:t>
            </a:r>
            <a:r>
              <a:rPr sz="1069" spc="5" dirty="0">
                <a:latin typeface="Times New Roman"/>
                <a:cs typeface="Times New Roman"/>
              </a:rPr>
              <a:t>following picture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tree: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211749" algn="ctr"/>
            <a:r>
              <a:rPr sz="1458" dirty="0">
                <a:latin typeface="Times New Roman"/>
                <a:cs typeface="Times New Roman"/>
              </a:rPr>
              <a:t>14</a:t>
            </a:r>
            <a:endParaRPr sz="145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5808" y="2526348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4</a:t>
            </a:r>
            <a:endParaRPr sz="145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2570" y="3141240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9</a:t>
            </a:r>
            <a:endParaRPr sz="145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3251" y="3601297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7</a:t>
            </a:r>
            <a:endParaRPr sz="145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9044" y="3141240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3</a:t>
            </a:r>
            <a:endParaRPr sz="145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5778" y="4113213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5</a:t>
            </a:r>
            <a:endParaRPr sz="145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4887" y="2526348"/>
            <a:ext cx="23212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15</a:t>
            </a:r>
            <a:endParaRPr sz="145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1651" y="3141240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18</a:t>
            </a:r>
            <a:endParaRPr sz="145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3072" y="3601297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16</a:t>
            </a:r>
            <a:endParaRPr sz="145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0970" y="3601297"/>
            <a:ext cx="23398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" dirty="0">
                <a:latin typeface="Arial"/>
                <a:cs typeface="Arial"/>
              </a:rPr>
              <a:t>20</a:t>
            </a:r>
            <a:endParaRPr sz="145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9064" y="4113213"/>
            <a:ext cx="231510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-5" dirty="0">
                <a:latin typeface="Arial"/>
                <a:cs typeface="Arial"/>
              </a:rPr>
              <a:t>17</a:t>
            </a:r>
            <a:endParaRPr sz="1458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51406" y="2575984"/>
            <a:ext cx="2707128" cy="69762"/>
          </a:xfrm>
          <a:custGeom>
            <a:avLst/>
            <a:gdLst/>
            <a:ahLst/>
            <a:cxnLst/>
            <a:rect l="l" t="t" r="r" b="b"/>
            <a:pathLst>
              <a:path w="2784475" h="71755">
                <a:moveTo>
                  <a:pt x="24384" y="12191"/>
                </a:moveTo>
                <a:lnTo>
                  <a:pt x="0" y="35813"/>
                </a:lnTo>
                <a:lnTo>
                  <a:pt x="24384" y="59435"/>
                </a:lnTo>
                <a:lnTo>
                  <a:pt x="43433" y="40385"/>
                </a:lnTo>
                <a:lnTo>
                  <a:pt x="24384" y="40385"/>
                </a:lnTo>
                <a:lnTo>
                  <a:pt x="20574" y="38861"/>
                </a:lnTo>
                <a:lnTo>
                  <a:pt x="19812" y="35813"/>
                </a:lnTo>
                <a:lnTo>
                  <a:pt x="20574" y="32765"/>
                </a:lnTo>
                <a:lnTo>
                  <a:pt x="24384" y="31241"/>
                </a:lnTo>
                <a:lnTo>
                  <a:pt x="43433" y="31241"/>
                </a:lnTo>
                <a:lnTo>
                  <a:pt x="24384" y="12191"/>
                </a:lnTo>
                <a:close/>
              </a:path>
              <a:path w="2784475" h="71755">
                <a:moveTo>
                  <a:pt x="43433" y="31241"/>
                </a:moveTo>
                <a:lnTo>
                  <a:pt x="24384" y="31241"/>
                </a:lnTo>
                <a:lnTo>
                  <a:pt x="20574" y="32765"/>
                </a:lnTo>
                <a:lnTo>
                  <a:pt x="19812" y="35813"/>
                </a:lnTo>
                <a:lnTo>
                  <a:pt x="20574" y="38861"/>
                </a:lnTo>
                <a:lnTo>
                  <a:pt x="24384" y="40385"/>
                </a:lnTo>
                <a:lnTo>
                  <a:pt x="43433" y="40385"/>
                </a:lnTo>
                <a:lnTo>
                  <a:pt x="48006" y="35813"/>
                </a:lnTo>
                <a:lnTo>
                  <a:pt x="43433" y="31241"/>
                </a:lnTo>
                <a:close/>
              </a:path>
              <a:path w="2784475" h="71755">
                <a:moveTo>
                  <a:pt x="51054" y="31241"/>
                </a:moveTo>
                <a:lnTo>
                  <a:pt x="43433" y="31241"/>
                </a:lnTo>
                <a:lnTo>
                  <a:pt x="48006" y="35813"/>
                </a:lnTo>
                <a:lnTo>
                  <a:pt x="43433" y="40385"/>
                </a:lnTo>
                <a:lnTo>
                  <a:pt x="51054" y="40385"/>
                </a:lnTo>
                <a:lnTo>
                  <a:pt x="54101" y="38861"/>
                </a:lnTo>
                <a:lnTo>
                  <a:pt x="55625" y="35813"/>
                </a:lnTo>
                <a:lnTo>
                  <a:pt x="54101" y="32765"/>
                </a:lnTo>
                <a:lnTo>
                  <a:pt x="51054" y="31241"/>
                </a:lnTo>
                <a:close/>
              </a:path>
              <a:path w="2784475" h="71755">
                <a:moveTo>
                  <a:pt x="113537" y="31241"/>
                </a:moveTo>
                <a:lnTo>
                  <a:pt x="86868" y="31241"/>
                </a:lnTo>
                <a:lnTo>
                  <a:pt x="83819" y="32765"/>
                </a:lnTo>
                <a:lnTo>
                  <a:pt x="82295" y="35813"/>
                </a:lnTo>
                <a:lnTo>
                  <a:pt x="83819" y="38861"/>
                </a:lnTo>
                <a:lnTo>
                  <a:pt x="86868" y="40385"/>
                </a:lnTo>
                <a:lnTo>
                  <a:pt x="113537" y="40385"/>
                </a:lnTo>
                <a:lnTo>
                  <a:pt x="116586" y="38861"/>
                </a:lnTo>
                <a:lnTo>
                  <a:pt x="118110" y="35813"/>
                </a:lnTo>
                <a:lnTo>
                  <a:pt x="116586" y="32765"/>
                </a:lnTo>
                <a:lnTo>
                  <a:pt x="113537" y="31241"/>
                </a:lnTo>
                <a:close/>
              </a:path>
              <a:path w="2784475" h="71755">
                <a:moveTo>
                  <a:pt x="176784" y="31241"/>
                </a:moveTo>
                <a:lnTo>
                  <a:pt x="149351" y="31241"/>
                </a:lnTo>
                <a:lnTo>
                  <a:pt x="146304" y="32765"/>
                </a:lnTo>
                <a:lnTo>
                  <a:pt x="144780" y="35813"/>
                </a:lnTo>
                <a:lnTo>
                  <a:pt x="146304" y="38861"/>
                </a:lnTo>
                <a:lnTo>
                  <a:pt x="149351" y="40385"/>
                </a:lnTo>
                <a:lnTo>
                  <a:pt x="176784" y="40385"/>
                </a:lnTo>
                <a:lnTo>
                  <a:pt x="179831" y="38861"/>
                </a:lnTo>
                <a:lnTo>
                  <a:pt x="180594" y="35813"/>
                </a:lnTo>
                <a:lnTo>
                  <a:pt x="179831" y="32765"/>
                </a:lnTo>
                <a:lnTo>
                  <a:pt x="176784" y="31241"/>
                </a:lnTo>
                <a:close/>
              </a:path>
              <a:path w="2784475" h="71755">
                <a:moveTo>
                  <a:pt x="239268" y="31241"/>
                </a:moveTo>
                <a:lnTo>
                  <a:pt x="212598" y="31241"/>
                </a:lnTo>
                <a:lnTo>
                  <a:pt x="208787" y="32765"/>
                </a:lnTo>
                <a:lnTo>
                  <a:pt x="208025" y="35813"/>
                </a:lnTo>
                <a:lnTo>
                  <a:pt x="208787" y="38861"/>
                </a:lnTo>
                <a:lnTo>
                  <a:pt x="212598" y="40385"/>
                </a:lnTo>
                <a:lnTo>
                  <a:pt x="239268" y="40385"/>
                </a:lnTo>
                <a:lnTo>
                  <a:pt x="242316" y="38861"/>
                </a:lnTo>
                <a:lnTo>
                  <a:pt x="243839" y="35813"/>
                </a:lnTo>
                <a:lnTo>
                  <a:pt x="242316" y="32765"/>
                </a:lnTo>
                <a:lnTo>
                  <a:pt x="239268" y="31241"/>
                </a:lnTo>
                <a:close/>
              </a:path>
              <a:path w="2784475" h="71755">
                <a:moveTo>
                  <a:pt x="301751" y="31241"/>
                </a:moveTo>
                <a:lnTo>
                  <a:pt x="275081" y="31241"/>
                </a:lnTo>
                <a:lnTo>
                  <a:pt x="272034" y="32765"/>
                </a:lnTo>
                <a:lnTo>
                  <a:pt x="270510" y="35813"/>
                </a:lnTo>
                <a:lnTo>
                  <a:pt x="272034" y="38861"/>
                </a:lnTo>
                <a:lnTo>
                  <a:pt x="275081" y="40385"/>
                </a:lnTo>
                <a:lnTo>
                  <a:pt x="301751" y="40385"/>
                </a:lnTo>
                <a:lnTo>
                  <a:pt x="304800" y="38861"/>
                </a:lnTo>
                <a:lnTo>
                  <a:pt x="306324" y="35813"/>
                </a:lnTo>
                <a:lnTo>
                  <a:pt x="304800" y="32765"/>
                </a:lnTo>
                <a:lnTo>
                  <a:pt x="301751" y="31241"/>
                </a:lnTo>
                <a:close/>
              </a:path>
              <a:path w="2784475" h="71755">
                <a:moveTo>
                  <a:pt x="364236" y="31241"/>
                </a:moveTo>
                <a:lnTo>
                  <a:pt x="337566" y="31241"/>
                </a:lnTo>
                <a:lnTo>
                  <a:pt x="334518" y="32765"/>
                </a:lnTo>
                <a:lnTo>
                  <a:pt x="332994" y="35813"/>
                </a:lnTo>
                <a:lnTo>
                  <a:pt x="334518" y="38861"/>
                </a:lnTo>
                <a:lnTo>
                  <a:pt x="337566" y="40385"/>
                </a:lnTo>
                <a:lnTo>
                  <a:pt x="364236" y="40385"/>
                </a:lnTo>
                <a:lnTo>
                  <a:pt x="368045" y="38861"/>
                </a:lnTo>
                <a:lnTo>
                  <a:pt x="368807" y="35813"/>
                </a:lnTo>
                <a:lnTo>
                  <a:pt x="368045" y="32765"/>
                </a:lnTo>
                <a:lnTo>
                  <a:pt x="364236" y="31241"/>
                </a:lnTo>
                <a:close/>
              </a:path>
              <a:path w="2784475" h="71755">
                <a:moveTo>
                  <a:pt x="427481" y="31241"/>
                </a:moveTo>
                <a:lnTo>
                  <a:pt x="400812" y="31241"/>
                </a:lnTo>
                <a:lnTo>
                  <a:pt x="397001" y="32765"/>
                </a:lnTo>
                <a:lnTo>
                  <a:pt x="396239" y="35813"/>
                </a:lnTo>
                <a:lnTo>
                  <a:pt x="397001" y="38861"/>
                </a:lnTo>
                <a:lnTo>
                  <a:pt x="400812" y="40385"/>
                </a:lnTo>
                <a:lnTo>
                  <a:pt x="427481" y="40385"/>
                </a:lnTo>
                <a:lnTo>
                  <a:pt x="430530" y="38861"/>
                </a:lnTo>
                <a:lnTo>
                  <a:pt x="432054" y="35813"/>
                </a:lnTo>
                <a:lnTo>
                  <a:pt x="430530" y="32765"/>
                </a:lnTo>
                <a:lnTo>
                  <a:pt x="427481" y="31241"/>
                </a:lnTo>
                <a:close/>
              </a:path>
              <a:path w="2784475" h="71755">
                <a:moveTo>
                  <a:pt x="489966" y="31241"/>
                </a:moveTo>
                <a:lnTo>
                  <a:pt x="463295" y="31241"/>
                </a:lnTo>
                <a:lnTo>
                  <a:pt x="460248" y="32765"/>
                </a:lnTo>
                <a:lnTo>
                  <a:pt x="458724" y="35813"/>
                </a:lnTo>
                <a:lnTo>
                  <a:pt x="460248" y="38861"/>
                </a:lnTo>
                <a:lnTo>
                  <a:pt x="463295" y="40385"/>
                </a:lnTo>
                <a:lnTo>
                  <a:pt x="489966" y="40385"/>
                </a:lnTo>
                <a:lnTo>
                  <a:pt x="493013" y="38861"/>
                </a:lnTo>
                <a:lnTo>
                  <a:pt x="494538" y="35813"/>
                </a:lnTo>
                <a:lnTo>
                  <a:pt x="493013" y="32765"/>
                </a:lnTo>
                <a:lnTo>
                  <a:pt x="489966" y="31241"/>
                </a:lnTo>
                <a:close/>
              </a:path>
              <a:path w="2784475" h="71755">
                <a:moveTo>
                  <a:pt x="552450" y="31241"/>
                </a:moveTo>
                <a:lnTo>
                  <a:pt x="525780" y="31241"/>
                </a:lnTo>
                <a:lnTo>
                  <a:pt x="522731" y="32765"/>
                </a:lnTo>
                <a:lnTo>
                  <a:pt x="521207" y="35813"/>
                </a:lnTo>
                <a:lnTo>
                  <a:pt x="522731" y="38861"/>
                </a:lnTo>
                <a:lnTo>
                  <a:pt x="525780" y="40385"/>
                </a:lnTo>
                <a:lnTo>
                  <a:pt x="552450" y="40385"/>
                </a:lnTo>
                <a:lnTo>
                  <a:pt x="556260" y="38861"/>
                </a:lnTo>
                <a:lnTo>
                  <a:pt x="557022" y="35813"/>
                </a:lnTo>
                <a:lnTo>
                  <a:pt x="556260" y="32765"/>
                </a:lnTo>
                <a:lnTo>
                  <a:pt x="552450" y="31241"/>
                </a:lnTo>
                <a:close/>
              </a:path>
              <a:path w="2784475" h="71755">
                <a:moveTo>
                  <a:pt x="615695" y="31241"/>
                </a:moveTo>
                <a:lnTo>
                  <a:pt x="588263" y="31241"/>
                </a:lnTo>
                <a:lnTo>
                  <a:pt x="585216" y="32765"/>
                </a:lnTo>
                <a:lnTo>
                  <a:pt x="584454" y="35813"/>
                </a:lnTo>
                <a:lnTo>
                  <a:pt x="585216" y="38861"/>
                </a:lnTo>
                <a:lnTo>
                  <a:pt x="588263" y="40385"/>
                </a:lnTo>
                <a:lnTo>
                  <a:pt x="615695" y="40385"/>
                </a:lnTo>
                <a:lnTo>
                  <a:pt x="618744" y="38861"/>
                </a:lnTo>
                <a:lnTo>
                  <a:pt x="620268" y="35813"/>
                </a:lnTo>
                <a:lnTo>
                  <a:pt x="618744" y="32765"/>
                </a:lnTo>
                <a:lnTo>
                  <a:pt x="615695" y="31241"/>
                </a:lnTo>
                <a:close/>
              </a:path>
              <a:path w="2784475" h="71755">
                <a:moveTo>
                  <a:pt x="678180" y="31241"/>
                </a:moveTo>
                <a:lnTo>
                  <a:pt x="651510" y="31241"/>
                </a:lnTo>
                <a:lnTo>
                  <a:pt x="648462" y="32765"/>
                </a:lnTo>
                <a:lnTo>
                  <a:pt x="646938" y="35813"/>
                </a:lnTo>
                <a:lnTo>
                  <a:pt x="648462" y="38861"/>
                </a:lnTo>
                <a:lnTo>
                  <a:pt x="651510" y="40385"/>
                </a:lnTo>
                <a:lnTo>
                  <a:pt x="678180" y="40385"/>
                </a:lnTo>
                <a:lnTo>
                  <a:pt x="681228" y="38861"/>
                </a:lnTo>
                <a:lnTo>
                  <a:pt x="682751" y="35813"/>
                </a:lnTo>
                <a:lnTo>
                  <a:pt x="681228" y="32765"/>
                </a:lnTo>
                <a:lnTo>
                  <a:pt x="678180" y="31241"/>
                </a:lnTo>
                <a:close/>
              </a:path>
              <a:path w="2784475" h="71755">
                <a:moveTo>
                  <a:pt x="740663" y="31241"/>
                </a:moveTo>
                <a:lnTo>
                  <a:pt x="713994" y="31241"/>
                </a:lnTo>
                <a:lnTo>
                  <a:pt x="710945" y="32765"/>
                </a:lnTo>
                <a:lnTo>
                  <a:pt x="709422" y="35813"/>
                </a:lnTo>
                <a:lnTo>
                  <a:pt x="710945" y="38861"/>
                </a:lnTo>
                <a:lnTo>
                  <a:pt x="713994" y="40385"/>
                </a:lnTo>
                <a:lnTo>
                  <a:pt x="740663" y="40385"/>
                </a:lnTo>
                <a:lnTo>
                  <a:pt x="744474" y="38861"/>
                </a:lnTo>
                <a:lnTo>
                  <a:pt x="745236" y="35813"/>
                </a:lnTo>
                <a:lnTo>
                  <a:pt x="744474" y="32765"/>
                </a:lnTo>
                <a:lnTo>
                  <a:pt x="740663" y="31241"/>
                </a:lnTo>
                <a:close/>
              </a:path>
              <a:path w="2784475" h="71755">
                <a:moveTo>
                  <a:pt x="803910" y="31241"/>
                </a:moveTo>
                <a:lnTo>
                  <a:pt x="776478" y="31241"/>
                </a:lnTo>
                <a:lnTo>
                  <a:pt x="773430" y="32765"/>
                </a:lnTo>
                <a:lnTo>
                  <a:pt x="772668" y="35813"/>
                </a:lnTo>
                <a:lnTo>
                  <a:pt x="773430" y="38861"/>
                </a:lnTo>
                <a:lnTo>
                  <a:pt x="776478" y="40385"/>
                </a:lnTo>
                <a:lnTo>
                  <a:pt x="803910" y="40385"/>
                </a:lnTo>
                <a:lnTo>
                  <a:pt x="806957" y="38861"/>
                </a:lnTo>
                <a:lnTo>
                  <a:pt x="808482" y="35813"/>
                </a:lnTo>
                <a:lnTo>
                  <a:pt x="806957" y="32765"/>
                </a:lnTo>
                <a:lnTo>
                  <a:pt x="803910" y="31241"/>
                </a:lnTo>
                <a:close/>
              </a:path>
              <a:path w="2784475" h="71755">
                <a:moveTo>
                  <a:pt x="866394" y="31241"/>
                </a:moveTo>
                <a:lnTo>
                  <a:pt x="839724" y="31241"/>
                </a:lnTo>
                <a:lnTo>
                  <a:pt x="836676" y="32765"/>
                </a:lnTo>
                <a:lnTo>
                  <a:pt x="835151" y="35813"/>
                </a:lnTo>
                <a:lnTo>
                  <a:pt x="836676" y="38861"/>
                </a:lnTo>
                <a:lnTo>
                  <a:pt x="839724" y="40385"/>
                </a:lnTo>
                <a:lnTo>
                  <a:pt x="866394" y="40385"/>
                </a:lnTo>
                <a:lnTo>
                  <a:pt x="869441" y="38861"/>
                </a:lnTo>
                <a:lnTo>
                  <a:pt x="870965" y="35813"/>
                </a:lnTo>
                <a:lnTo>
                  <a:pt x="869441" y="32765"/>
                </a:lnTo>
                <a:lnTo>
                  <a:pt x="866394" y="31241"/>
                </a:lnTo>
                <a:close/>
              </a:path>
              <a:path w="2784475" h="71755">
                <a:moveTo>
                  <a:pt x="928877" y="31241"/>
                </a:moveTo>
                <a:lnTo>
                  <a:pt x="902208" y="31241"/>
                </a:lnTo>
                <a:lnTo>
                  <a:pt x="899160" y="32765"/>
                </a:lnTo>
                <a:lnTo>
                  <a:pt x="897636" y="35813"/>
                </a:lnTo>
                <a:lnTo>
                  <a:pt x="899160" y="38861"/>
                </a:lnTo>
                <a:lnTo>
                  <a:pt x="902208" y="40385"/>
                </a:lnTo>
                <a:lnTo>
                  <a:pt x="928877" y="40385"/>
                </a:lnTo>
                <a:lnTo>
                  <a:pt x="931926" y="38861"/>
                </a:lnTo>
                <a:lnTo>
                  <a:pt x="933450" y="35813"/>
                </a:lnTo>
                <a:lnTo>
                  <a:pt x="931926" y="32765"/>
                </a:lnTo>
                <a:lnTo>
                  <a:pt x="928877" y="31241"/>
                </a:lnTo>
                <a:close/>
              </a:path>
              <a:path w="2784475" h="71755">
                <a:moveTo>
                  <a:pt x="992124" y="31241"/>
                </a:moveTo>
                <a:lnTo>
                  <a:pt x="964691" y="31241"/>
                </a:lnTo>
                <a:lnTo>
                  <a:pt x="961644" y="32765"/>
                </a:lnTo>
                <a:lnTo>
                  <a:pt x="960120" y="35813"/>
                </a:lnTo>
                <a:lnTo>
                  <a:pt x="961644" y="38861"/>
                </a:lnTo>
                <a:lnTo>
                  <a:pt x="964691" y="40385"/>
                </a:lnTo>
                <a:lnTo>
                  <a:pt x="992124" y="40385"/>
                </a:lnTo>
                <a:lnTo>
                  <a:pt x="995172" y="38861"/>
                </a:lnTo>
                <a:lnTo>
                  <a:pt x="996696" y="35813"/>
                </a:lnTo>
                <a:lnTo>
                  <a:pt x="995172" y="32765"/>
                </a:lnTo>
                <a:lnTo>
                  <a:pt x="992124" y="31241"/>
                </a:lnTo>
                <a:close/>
              </a:path>
              <a:path w="2784475" h="71755">
                <a:moveTo>
                  <a:pt x="1054608" y="31241"/>
                </a:moveTo>
                <a:lnTo>
                  <a:pt x="1027938" y="31241"/>
                </a:lnTo>
                <a:lnTo>
                  <a:pt x="1024889" y="32765"/>
                </a:lnTo>
                <a:lnTo>
                  <a:pt x="1023365" y="35813"/>
                </a:lnTo>
                <a:lnTo>
                  <a:pt x="1024889" y="38861"/>
                </a:lnTo>
                <a:lnTo>
                  <a:pt x="1027938" y="40385"/>
                </a:lnTo>
                <a:lnTo>
                  <a:pt x="1054608" y="40385"/>
                </a:lnTo>
                <a:lnTo>
                  <a:pt x="1057656" y="38861"/>
                </a:lnTo>
                <a:lnTo>
                  <a:pt x="1059179" y="35813"/>
                </a:lnTo>
                <a:lnTo>
                  <a:pt x="1057656" y="32765"/>
                </a:lnTo>
                <a:lnTo>
                  <a:pt x="1054608" y="31241"/>
                </a:lnTo>
                <a:close/>
              </a:path>
              <a:path w="2784475" h="71755">
                <a:moveTo>
                  <a:pt x="1117091" y="31241"/>
                </a:moveTo>
                <a:lnTo>
                  <a:pt x="1090422" y="31241"/>
                </a:lnTo>
                <a:lnTo>
                  <a:pt x="1087374" y="32765"/>
                </a:lnTo>
                <a:lnTo>
                  <a:pt x="1085850" y="35813"/>
                </a:lnTo>
                <a:lnTo>
                  <a:pt x="1087374" y="38861"/>
                </a:lnTo>
                <a:lnTo>
                  <a:pt x="1090422" y="40385"/>
                </a:lnTo>
                <a:lnTo>
                  <a:pt x="1117091" y="40385"/>
                </a:lnTo>
                <a:lnTo>
                  <a:pt x="1120139" y="38861"/>
                </a:lnTo>
                <a:lnTo>
                  <a:pt x="1121664" y="35813"/>
                </a:lnTo>
                <a:lnTo>
                  <a:pt x="1120139" y="32765"/>
                </a:lnTo>
                <a:lnTo>
                  <a:pt x="1117091" y="31241"/>
                </a:lnTo>
                <a:close/>
              </a:path>
              <a:path w="2784475" h="71755">
                <a:moveTo>
                  <a:pt x="1180338" y="31241"/>
                </a:moveTo>
                <a:lnTo>
                  <a:pt x="1152906" y="31241"/>
                </a:lnTo>
                <a:lnTo>
                  <a:pt x="1149858" y="32765"/>
                </a:lnTo>
                <a:lnTo>
                  <a:pt x="1148334" y="35813"/>
                </a:lnTo>
                <a:lnTo>
                  <a:pt x="1149858" y="38861"/>
                </a:lnTo>
                <a:lnTo>
                  <a:pt x="1152906" y="40385"/>
                </a:lnTo>
                <a:lnTo>
                  <a:pt x="1180338" y="40385"/>
                </a:lnTo>
                <a:lnTo>
                  <a:pt x="1183386" y="38861"/>
                </a:lnTo>
                <a:lnTo>
                  <a:pt x="1184148" y="35813"/>
                </a:lnTo>
                <a:lnTo>
                  <a:pt x="1183386" y="32765"/>
                </a:lnTo>
                <a:lnTo>
                  <a:pt x="1180338" y="31241"/>
                </a:lnTo>
                <a:close/>
              </a:path>
              <a:path w="2784475" h="71755">
                <a:moveTo>
                  <a:pt x="1242822" y="31241"/>
                </a:moveTo>
                <a:lnTo>
                  <a:pt x="1216152" y="31241"/>
                </a:lnTo>
                <a:lnTo>
                  <a:pt x="1213103" y="32765"/>
                </a:lnTo>
                <a:lnTo>
                  <a:pt x="1211579" y="35813"/>
                </a:lnTo>
                <a:lnTo>
                  <a:pt x="1213103" y="38861"/>
                </a:lnTo>
                <a:lnTo>
                  <a:pt x="1216152" y="40385"/>
                </a:lnTo>
                <a:lnTo>
                  <a:pt x="1242822" y="40385"/>
                </a:lnTo>
                <a:lnTo>
                  <a:pt x="1245870" y="38861"/>
                </a:lnTo>
                <a:lnTo>
                  <a:pt x="1247394" y="35813"/>
                </a:lnTo>
                <a:lnTo>
                  <a:pt x="1245870" y="32765"/>
                </a:lnTo>
                <a:lnTo>
                  <a:pt x="1242822" y="31241"/>
                </a:lnTo>
                <a:close/>
              </a:path>
              <a:path w="2784475" h="71755">
                <a:moveTo>
                  <a:pt x="1305306" y="31241"/>
                </a:moveTo>
                <a:lnTo>
                  <a:pt x="1278636" y="31241"/>
                </a:lnTo>
                <a:lnTo>
                  <a:pt x="1275588" y="32765"/>
                </a:lnTo>
                <a:lnTo>
                  <a:pt x="1274064" y="35813"/>
                </a:lnTo>
                <a:lnTo>
                  <a:pt x="1275588" y="38861"/>
                </a:lnTo>
                <a:lnTo>
                  <a:pt x="1278636" y="40385"/>
                </a:lnTo>
                <a:lnTo>
                  <a:pt x="1305306" y="40385"/>
                </a:lnTo>
                <a:lnTo>
                  <a:pt x="1308353" y="38861"/>
                </a:lnTo>
                <a:lnTo>
                  <a:pt x="1309877" y="35813"/>
                </a:lnTo>
                <a:lnTo>
                  <a:pt x="1308353" y="32765"/>
                </a:lnTo>
                <a:lnTo>
                  <a:pt x="1305306" y="31241"/>
                </a:lnTo>
                <a:close/>
              </a:path>
              <a:path w="2784475" h="71755">
                <a:moveTo>
                  <a:pt x="1368552" y="31241"/>
                </a:moveTo>
                <a:lnTo>
                  <a:pt x="1341120" y="31241"/>
                </a:lnTo>
                <a:lnTo>
                  <a:pt x="1338072" y="32765"/>
                </a:lnTo>
                <a:lnTo>
                  <a:pt x="1336548" y="35813"/>
                </a:lnTo>
                <a:lnTo>
                  <a:pt x="1338072" y="38861"/>
                </a:lnTo>
                <a:lnTo>
                  <a:pt x="1341120" y="40385"/>
                </a:lnTo>
                <a:lnTo>
                  <a:pt x="1368552" y="40385"/>
                </a:lnTo>
                <a:lnTo>
                  <a:pt x="1371600" y="38861"/>
                </a:lnTo>
                <a:lnTo>
                  <a:pt x="1372362" y="35813"/>
                </a:lnTo>
                <a:lnTo>
                  <a:pt x="1371600" y="32765"/>
                </a:lnTo>
                <a:lnTo>
                  <a:pt x="1368552" y="31241"/>
                </a:lnTo>
                <a:close/>
              </a:path>
              <a:path w="2784475" h="71755">
                <a:moveTo>
                  <a:pt x="1431036" y="31241"/>
                </a:moveTo>
                <a:lnTo>
                  <a:pt x="1404365" y="31241"/>
                </a:lnTo>
                <a:lnTo>
                  <a:pt x="1400556" y="32765"/>
                </a:lnTo>
                <a:lnTo>
                  <a:pt x="1399794" y="35813"/>
                </a:lnTo>
                <a:lnTo>
                  <a:pt x="1400556" y="38861"/>
                </a:lnTo>
                <a:lnTo>
                  <a:pt x="1404365" y="40385"/>
                </a:lnTo>
                <a:lnTo>
                  <a:pt x="1431036" y="40385"/>
                </a:lnTo>
                <a:lnTo>
                  <a:pt x="1434084" y="38861"/>
                </a:lnTo>
                <a:lnTo>
                  <a:pt x="1435608" y="35813"/>
                </a:lnTo>
                <a:lnTo>
                  <a:pt x="1434084" y="32765"/>
                </a:lnTo>
                <a:lnTo>
                  <a:pt x="1431036" y="31241"/>
                </a:lnTo>
                <a:close/>
              </a:path>
              <a:path w="2784475" h="71755">
                <a:moveTo>
                  <a:pt x="1493520" y="31241"/>
                </a:moveTo>
                <a:lnTo>
                  <a:pt x="1466850" y="31241"/>
                </a:lnTo>
                <a:lnTo>
                  <a:pt x="1463802" y="32765"/>
                </a:lnTo>
                <a:lnTo>
                  <a:pt x="1462277" y="35813"/>
                </a:lnTo>
                <a:lnTo>
                  <a:pt x="1463802" y="38861"/>
                </a:lnTo>
                <a:lnTo>
                  <a:pt x="1466850" y="40385"/>
                </a:lnTo>
                <a:lnTo>
                  <a:pt x="1493520" y="40385"/>
                </a:lnTo>
                <a:lnTo>
                  <a:pt x="1496567" y="38861"/>
                </a:lnTo>
                <a:lnTo>
                  <a:pt x="1498091" y="35813"/>
                </a:lnTo>
                <a:lnTo>
                  <a:pt x="1496567" y="32765"/>
                </a:lnTo>
                <a:lnTo>
                  <a:pt x="1493520" y="31241"/>
                </a:lnTo>
                <a:close/>
              </a:path>
              <a:path w="2784475" h="71755">
                <a:moveTo>
                  <a:pt x="1556765" y="31241"/>
                </a:moveTo>
                <a:lnTo>
                  <a:pt x="1529334" y="31241"/>
                </a:lnTo>
                <a:lnTo>
                  <a:pt x="1526286" y="32765"/>
                </a:lnTo>
                <a:lnTo>
                  <a:pt x="1524762" y="35813"/>
                </a:lnTo>
                <a:lnTo>
                  <a:pt x="1526286" y="38861"/>
                </a:lnTo>
                <a:lnTo>
                  <a:pt x="1529334" y="40385"/>
                </a:lnTo>
                <a:lnTo>
                  <a:pt x="1556765" y="40385"/>
                </a:lnTo>
                <a:lnTo>
                  <a:pt x="1559814" y="38861"/>
                </a:lnTo>
                <a:lnTo>
                  <a:pt x="1560576" y="35813"/>
                </a:lnTo>
                <a:lnTo>
                  <a:pt x="1559814" y="32765"/>
                </a:lnTo>
                <a:lnTo>
                  <a:pt x="1556765" y="31241"/>
                </a:lnTo>
                <a:close/>
              </a:path>
              <a:path w="2784475" h="71755">
                <a:moveTo>
                  <a:pt x="1619250" y="31241"/>
                </a:moveTo>
                <a:lnTo>
                  <a:pt x="1592579" y="31241"/>
                </a:lnTo>
                <a:lnTo>
                  <a:pt x="1588770" y="32765"/>
                </a:lnTo>
                <a:lnTo>
                  <a:pt x="1588008" y="35813"/>
                </a:lnTo>
                <a:lnTo>
                  <a:pt x="1588770" y="38861"/>
                </a:lnTo>
                <a:lnTo>
                  <a:pt x="1592579" y="40385"/>
                </a:lnTo>
                <a:lnTo>
                  <a:pt x="1619250" y="40385"/>
                </a:lnTo>
                <a:lnTo>
                  <a:pt x="1622298" y="38861"/>
                </a:lnTo>
                <a:lnTo>
                  <a:pt x="1623822" y="35813"/>
                </a:lnTo>
                <a:lnTo>
                  <a:pt x="1622298" y="32765"/>
                </a:lnTo>
                <a:lnTo>
                  <a:pt x="1619250" y="31241"/>
                </a:lnTo>
                <a:close/>
              </a:path>
              <a:path w="2784475" h="71755">
                <a:moveTo>
                  <a:pt x="1681734" y="31241"/>
                </a:moveTo>
                <a:lnTo>
                  <a:pt x="1655064" y="31241"/>
                </a:lnTo>
                <a:lnTo>
                  <a:pt x="1652015" y="32765"/>
                </a:lnTo>
                <a:lnTo>
                  <a:pt x="1650491" y="35813"/>
                </a:lnTo>
                <a:lnTo>
                  <a:pt x="1652015" y="38861"/>
                </a:lnTo>
                <a:lnTo>
                  <a:pt x="1655064" y="40385"/>
                </a:lnTo>
                <a:lnTo>
                  <a:pt x="1681734" y="40385"/>
                </a:lnTo>
                <a:lnTo>
                  <a:pt x="1684782" y="38861"/>
                </a:lnTo>
                <a:lnTo>
                  <a:pt x="1686306" y="35813"/>
                </a:lnTo>
                <a:lnTo>
                  <a:pt x="1684782" y="32765"/>
                </a:lnTo>
                <a:lnTo>
                  <a:pt x="1681734" y="31241"/>
                </a:lnTo>
                <a:close/>
              </a:path>
              <a:path w="2784475" h="71755">
                <a:moveTo>
                  <a:pt x="1744217" y="31241"/>
                </a:moveTo>
                <a:lnTo>
                  <a:pt x="1717548" y="31241"/>
                </a:lnTo>
                <a:lnTo>
                  <a:pt x="1714500" y="32765"/>
                </a:lnTo>
                <a:lnTo>
                  <a:pt x="1712976" y="35813"/>
                </a:lnTo>
                <a:lnTo>
                  <a:pt x="1714500" y="38861"/>
                </a:lnTo>
                <a:lnTo>
                  <a:pt x="1717548" y="40385"/>
                </a:lnTo>
                <a:lnTo>
                  <a:pt x="1744217" y="40385"/>
                </a:lnTo>
                <a:lnTo>
                  <a:pt x="1748027" y="38861"/>
                </a:lnTo>
                <a:lnTo>
                  <a:pt x="1748789" y="35813"/>
                </a:lnTo>
                <a:lnTo>
                  <a:pt x="1748027" y="32765"/>
                </a:lnTo>
                <a:lnTo>
                  <a:pt x="1744217" y="31241"/>
                </a:lnTo>
                <a:close/>
              </a:path>
              <a:path w="2784475" h="71755">
                <a:moveTo>
                  <a:pt x="1807464" y="31241"/>
                </a:moveTo>
                <a:lnTo>
                  <a:pt x="1780794" y="31241"/>
                </a:lnTo>
                <a:lnTo>
                  <a:pt x="1776984" y="32765"/>
                </a:lnTo>
                <a:lnTo>
                  <a:pt x="1776222" y="35813"/>
                </a:lnTo>
                <a:lnTo>
                  <a:pt x="1776984" y="38861"/>
                </a:lnTo>
                <a:lnTo>
                  <a:pt x="1780794" y="40385"/>
                </a:lnTo>
                <a:lnTo>
                  <a:pt x="1807464" y="40385"/>
                </a:lnTo>
                <a:lnTo>
                  <a:pt x="1810512" y="38861"/>
                </a:lnTo>
                <a:lnTo>
                  <a:pt x="1812036" y="35813"/>
                </a:lnTo>
                <a:lnTo>
                  <a:pt x="1810512" y="32765"/>
                </a:lnTo>
                <a:lnTo>
                  <a:pt x="1807464" y="31241"/>
                </a:lnTo>
                <a:close/>
              </a:path>
              <a:path w="2784475" h="71755">
                <a:moveTo>
                  <a:pt x="1869948" y="31241"/>
                </a:moveTo>
                <a:lnTo>
                  <a:pt x="1843277" y="31241"/>
                </a:lnTo>
                <a:lnTo>
                  <a:pt x="1840229" y="32765"/>
                </a:lnTo>
                <a:lnTo>
                  <a:pt x="1838706" y="35813"/>
                </a:lnTo>
                <a:lnTo>
                  <a:pt x="1840229" y="38861"/>
                </a:lnTo>
                <a:lnTo>
                  <a:pt x="1843277" y="40385"/>
                </a:lnTo>
                <a:lnTo>
                  <a:pt x="1869948" y="40385"/>
                </a:lnTo>
                <a:lnTo>
                  <a:pt x="1872996" y="38861"/>
                </a:lnTo>
                <a:lnTo>
                  <a:pt x="1874520" y="35813"/>
                </a:lnTo>
                <a:lnTo>
                  <a:pt x="1872996" y="32765"/>
                </a:lnTo>
                <a:lnTo>
                  <a:pt x="1869948" y="31241"/>
                </a:lnTo>
                <a:close/>
              </a:path>
              <a:path w="2784475" h="71755">
                <a:moveTo>
                  <a:pt x="1932432" y="31241"/>
                </a:moveTo>
                <a:lnTo>
                  <a:pt x="1905762" y="31241"/>
                </a:lnTo>
                <a:lnTo>
                  <a:pt x="1902714" y="32765"/>
                </a:lnTo>
                <a:lnTo>
                  <a:pt x="1901189" y="35813"/>
                </a:lnTo>
                <a:lnTo>
                  <a:pt x="1902714" y="38861"/>
                </a:lnTo>
                <a:lnTo>
                  <a:pt x="1905762" y="40385"/>
                </a:lnTo>
                <a:lnTo>
                  <a:pt x="1932432" y="40385"/>
                </a:lnTo>
                <a:lnTo>
                  <a:pt x="1936241" y="38861"/>
                </a:lnTo>
                <a:lnTo>
                  <a:pt x="1937003" y="35813"/>
                </a:lnTo>
                <a:lnTo>
                  <a:pt x="1936241" y="32765"/>
                </a:lnTo>
                <a:lnTo>
                  <a:pt x="1932432" y="31241"/>
                </a:lnTo>
                <a:close/>
              </a:path>
              <a:path w="2784475" h="71755">
                <a:moveTo>
                  <a:pt x="1995677" y="31241"/>
                </a:moveTo>
                <a:lnTo>
                  <a:pt x="1968246" y="31241"/>
                </a:lnTo>
                <a:lnTo>
                  <a:pt x="1965198" y="32765"/>
                </a:lnTo>
                <a:lnTo>
                  <a:pt x="1964436" y="35813"/>
                </a:lnTo>
                <a:lnTo>
                  <a:pt x="1965198" y="38861"/>
                </a:lnTo>
                <a:lnTo>
                  <a:pt x="1968246" y="40385"/>
                </a:lnTo>
                <a:lnTo>
                  <a:pt x="1995677" y="40385"/>
                </a:lnTo>
                <a:lnTo>
                  <a:pt x="1998726" y="38861"/>
                </a:lnTo>
                <a:lnTo>
                  <a:pt x="2000250" y="35813"/>
                </a:lnTo>
                <a:lnTo>
                  <a:pt x="1998726" y="32765"/>
                </a:lnTo>
                <a:lnTo>
                  <a:pt x="1995677" y="31241"/>
                </a:lnTo>
                <a:close/>
              </a:path>
              <a:path w="2784475" h="71755">
                <a:moveTo>
                  <a:pt x="2058162" y="31241"/>
                </a:moveTo>
                <a:lnTo>
                  <a:pt x="2031491" y="31241"/>
                </a:lnTo>
                <a:lnTo>
                  <a:pt x="2028444" y="32765"/>
                </a:lnTo>
                <a:lnTo>
                  <a:pt x="2026920" y="35813"/>
                </a:lnTo>
                <a:lnTo>
                  <a:pt x="2028444" y="38861"/>
                </a:lnTo>
                <a:lnTo>
                  <a:pt x="2031491" y="40385"/>
                </a:lnTo>
                <a:lnTo>
                  <a:pt x="2058162" y="40385"/>
                </a:lnTo>
                <a:lnTo>
                  <a:pt x="2061210" y="38861"/>
                </a:lnTo>
                <a:lnTo>
                  <a:pt x="2062734" y="35813"/>
                </a:lnTo>
                <a:lnTo>
                  <a:pt x="2061210" y="32765"/>
                </a:lnTo>
                <a:lnTo>
                  <a:pt x="2058162" y="31241"/>
                </a:lnTo>
                <a:close/>
              </a:path>
              <a:path w="2784475" h="71755">
                <a:moveTo>
                  <a:pt x="2120646" y="31241"/>
                </a:moveTo>
                <a:lnTo>
                  <a:pt x="2093976" y="31241"/>
                </a:lnTo>
                <a:lnTo>
                  <a:pt x="2090927" y="32765"/>
                </a:lnTo>
                <a:lnTo>
                  <a:pt x="2089403" y="35813"/>
                </a:lnTo>
                <a:lnTo>
                  <a:pt x="2090927" y="38861"/>
                </a:lnTo>
                <a:lnTo>
                  <a:pt x="2093976" y="40385"/>
                </a:lnTo>
                <a:lnTo>
                  <a:pt x="2120646" y="40385"/>
                </a:lnTo>
                <a:lnTo>
                  <a:pt x="2124456" y="38861"/>
                </a:lnTo>
                <a:lnTo>
                  <a:pt x="2125217" y="35813"/>
                </a:lnTo>
                <a:lnTo>
                  <a:pt x="2124456" y="32765"/>
                </a:lnTo>
                <a:lnTo>
                  <a:pt x="2120646" y="31241"/>
                </a:lnTo>
                <a:close/>
              </a:path>
              <a:path w="2784475" h="71755">
                <a:moveTo>
                  <a:pt x="2183891" y="31241"/>
                </a:moveTo>
                <a:lnTo>
                  <a:pt x="2156460" y="31241"/>
                </a:lnTo>
                <a:lnTo>
                  <a:pt x="2153412" y="32765"/>
                </a:lnTo>
                <a:lnTo>
                  <a:pt x="2152650" y="35813"/>
                </a:lnTo>
                <a:lnTo>
                  <a:pt x="2153412" y="38861"/>
                </a:lnTo>
                <a:lnTo>
                  <a:pt x="2156460" y="40385"/>
                </a:lnTo>
                <a:lnTo>
                  <a:pt x="2183891" y="40385"/>
                </a:lnTo>
                <a:lnTo>
                  <a:pt x="2186940" y="38861"/>
                </a:lnTo>
                <a:lnTo>
                  <a:pt x="2188464" y="35813"/>
                </a:lnTo>
                <a:lnTo>
                  <a:pt x="2186940" y="32765"/>
                </a:lnTo>
                <a:lnTo>
                  <a:pt x="2183891" y="31241"/>
                </a:lnTo>
                <a:close/>
              </a:path>
              <a:path w="2784475" h="71755">
                <a:moveTo>
                  <a:pt x="2246376" y="31241"/>
                </a:moveTo>
                <a:lnTo>
                  <a:pt x="2219706" y="31241"/>
                </a:lnTo>
                <a:lnTo>
                  <a:pt x="2216658" y="32765"/>
                </a:lnTo>
                <a:lnTo>
                  <a:pt x="2215134" y="35813"/>
                </a:lnTo>
                <a:lnTo>
                  <a:pt x="2216658" y="38861"/>
                </a:lnTo>
                <a:lnTo>
                  <a:pt x="2219706" y="40385"/>
                </a:lnTo>
                <a:lnTo>
                  <a:pt x="2246376" y="40385"/>
                </a:lnTo>
                <a:lnTo>
                  <a:pt x="2249424" y="38861"/>
                </a:lnTo>
                <a:lnTo>
                  <a:pt x="2250948" y="35813"/>
                </a:lnTo>
                <a:lnTo>
                  <a:pt x="2249424" y="32765"/>
                </a:lnTo>
                <a:lnTo>
                  <a:pt x="2246376" y="31241"/>
                </a:lnTo>
                <a:close/>
              </a:path>
              <a:path w="2784475" h="71755">
                <a:moveTo>
                  <a:pt x="2308860" y="31241"/>
                </a:moveTo>
                <a:lnTo>
                  <a:pt x="2282190" y="31241"/>
                </a:lnTo>
                <a:lnTo>
                  <a:pt x="2279141" y="32765"/>
                </a:lnTo>
                <a:lnTo>
                  <a:pt x="2277617" y="35813"/>
                </a:lnTo>
                <a:lnTo>
                  <a:pt x="2279141" y="38861"/>
                </a:lnTo>
                <a:lnTo>
                  <a:pt x="2282190" y="40385"/>
                </a:lnTo>
                <a:lnTo>
                  <a:pt x="2308860" y="40385"/>
                </a:lnTo>
                <a:lnTo>
                  <a:pt x="2312670" y="38861"/>
                </a:lnTo>
                <a:lnTo>
                  <a:pt x="2313432" y="35813"/>
                </a:lnTo>
                <a:lnTo>
                  <a:pt x="2312670" y="32765"/>
                </a:lnTo>
                <a:lnTo>
                  <a:pt x="2308860" y="31241"/>
                </a:lnTo>
                <a:close/>
              </a:path>
              <a:path w="2784475" h="71755">
                <a:moveTo>
                  <a:pt x="2372106" y="31241"/>
                </a:moveTo>
                <a:lnTo>
                  <a:pt x="2344674" y="31241"/>
                </a:lnTo>
                <a:lnTo>
                  <a:pt x="2341626" y="32765"/>
                </a:lnTo>
                <a:lnTo>
                  <a:pt x="2340864" y="35813"/>
                </a:lnTo>
                <a:lnTo>
                  <a:pt x="2341626" y="38861"/>
                </a:lnTo>
                <a:lnTo>
                  <a:pt x="2344674" y="40385"/>
                </a:lnTo>
                <a:lnTo>
                  <a:pt x="2372106" y="40385"/>
                </a:lnTo>
                <a:lnTo>
                  <a:pt x="2375154" y="38861"/>
                </a:lnTo>
                <a:lnTo>
                  <a:pt x="2376678" y="35813"/>
                </a:lnTo>
                <a:lnTo>
                  <a:pt x="2375154" y="32765"/>
                </a:lnTo>
                <a:lnTo>
                  <a:pt x="2372106" y="31241"/>
                </a:lnTo>
                <a:close/>
              </a:path>
              <a:path w="2784475" h="71755">
                <a:moveTo>
                  <a:pt x="2434590" y="31241"/>
                </a:moveTo>
                <a:lnTo>
                  <a:pt x="2407920" y="31241"/>
                </a:lnTo>
                <a:lnTo>
                  <a:pt x="2404872" y="32765"/>
                </a:lnTo>
                <a:lnTo>
                  <a:pt x="2403348" y="35813"/>
                </a:lnTo>
                <a:lnTo>
                  <a:pt x="2404872" y="38861"/>
                </a:lnTo>
                <a:lnTo>
                  <a:pt x="2407920" y="40385"/>
                </a:lnTo>
                <a:lnTo>
                  <a:pt x="2434590" y="40385"/>
                </a:lnTo>
                <a:lnTo>
                  <a:pt x="2437638" y="38861"/>
                </a:lnTo>
                <a:lnTo>
                  <a:pt x="2439162" y="35813"/>
                </a:lnTo>
                <a:lnTo>
                  <a:pt x="2437638" y="32765"/>
                </a:lnTo>
                <a:lnTo>
                  <a:pt x="2434590" y="31241"/>
                </a:lnTo>
                <a:close/>
              </a:path>
              <a:path w="2784475" h="71755">
                <a:moveTo>
                  <a:pt x="2497074" y="31241"/>
                </a:moveTo>
                <a:lnTo>
                  <a:pt x="2470404" y="31241"/>
                </a:lnTo>
                <a:lnTo>
                  <a:pt x="2467356" y="32765"/>
                </a:lnTo>
                <a:lnTo>
                  <a:pt x="2465832" y="35813"/>
                </a:lnTo>
                <a:lnTo>
                  <a:pt x="2467356" y="38861"/>
                </a:lnTo>
                <a:lnTo>
                  <a:pt x="2470404" y="40385"/>
                </a:lnTo>
                <a:lnTo>
                  <a:pt x="2497074" y="40385"/>
                </a:lnTo>
                <a:lnTo>
                  <a:pt x="2500122" y="38861"/>
                </a:lnTo>
                <a:lnTo>
                  <a:pt x="2501646" y="35813"/>
                </a:lnTo>
                <a:lnTo>
                  <a:pt x="2500122" y="32765"/>
                </a:lnTo>
                <a:lnTo>
                  <a:pt x="2497074" y="31241"/>
                </a:lnTo>
                <a:close/>
              </a:path>
              <a:path w="2784475" h="71755">
                <a:moveTo>
                  <a:pt x="2560320" y="31241"/>
                </a:moveTo>
                <a:lnTo>
                  <a:pt x="2532888" y="31241"/>
                </a:lnTo>
                <a:lnTo>
                  <a:pt x="2529840" y="32765"/>
                </a:lnTo>
                <a:lnTo>
                  <a:pt x="2528316" y="35813"/>
                </a:lnTo>
                <a:lnTo>
                  <a:pt x="2529840" y="38861"/>
                </a:lnTo>
                <a:lnTo>
                  <a:pt x="2532888" y="40385"/>
                </a:lnTo>
                <a:lnTo>
                  <a:pt x="2560320" y="40385"/>
                </a:lnTo>
                <a:lnTo>
                  <a:pt x="2563367" y="38861"/>
                </a:lnTo>
                <a:lnTo>
                  <a:pt x="2564891" y="35813"/>
                </a:lnTo>
                <a:lnTo>
                  <a:pt x="2563367" y="32765"/>
                </a:lnTo>
                <a:lnTo>
                  <a:pt x="2560320" y="31241"/>
                </a:lnTo>
                <a:close/>
              </a:path>
              <a:path w="2784475" h="71755">
                <a:moveTo>
                  <a:pt x="2622804" y="31241"/>
                </a:moveTo>
                <a:lnTo>
                  <a:pt x="2596134" y="31241"/>
                </a:lnTo>
                <a:lnTo>
                  <a:pt x="2593086" y="32765"/>
                </a:lnTo>
                <a:lnTo>
                  <a:pt x="2591562" y="35813"/>
                </a:lnTo>
                <a:lnTo>
                  <a:pt x="2593086" y="38861"/>
                </a:lnTo>
                <a:lnTo>
                  <a:pt x="2596134" y="40385"/>
                </a:lnTo>
                <a:lnTo>
                  <a:pt x="2622804" y="40385"/>
                </a:lnTo>
                <a:lnTo>
                  <a:pt x="2625852" y="38861"/>
                </a:lnTo>
                <a:lnTo>
                  <a:pt x="2627376" y="35813"/>
                </a:lnTo>
                <a:lnTo>
                  <a:pt x="2625852" y="32765"/>
                </a:lnTo>
                <a:lnTo>
                  <a:pt x="2622804" y="31241"/>
                </a:lnTo>
                <a:close/>
              </a:path>
              <a:path w="2784475" h="71755">
                <a:moveTo>
                  <a:pt x="2685288" y="31241"/>
                </a:moveTo>
                <a:lnTo>
                  <a:pt x="2658617" y="31241"/>
                </a:lnTo>
                <a:lnTo>
                  <a:pt x="2655570" y="32765"/>
                </a:lnTo>
                <a:lnTo>
                  <a:pt x="2654046" y="35813"/>
                </a:lnTo>
                <a:lnTo>
                  <a:pt x="2655570" y="38861"/>
                </a:lnTo>
                <a:lnTo>
                  <a:pt x="2658617" y="40385"/>
                </a:lnTo>
                <a:lnTo>
                  <a:pt x="2685288" y="40385"/>
                </a:lnTo>
                <a:lnTo>
                  <a:pt x="2688336" y="38861"/>
                </a:lnTo>
                <a:lnTo>
                  <a:pt x="2689860" y="35813"/>
                </a:lnTo>
                <a:lnTo>
                  <a:pt x="2688336" y="32765"/>
                </a:lnTo>
                <a:lnTo>
                  <a:pt x="2685288" y="31241"/>
                </a:lnTo>
                <a:close/>
              </a:path>
              <a:path w="2784475" h="71755">
                <a:moveTo>
                  <a:pt x="2712720" y="0"/>
                </a:moveTo>
                <a:lnTo>
                  <a:pt x="2736341" y="35813"/>
                </a:lnTo>
                <a:lnTo>
                  <a:pt x="2712720" y="71627"/>
                </a:lnTo>
                <a:lnTo>
                  <a:pt x="2775204" y="40385"/>
                </a:lnTo>
                <a:lnTo>
                  <a:pt x="2736341" y="40385"/>
                </a:lnTo>
                <a:lnTo>
                  <a:pt x="2739390" y="38861"/>
                </a:lnTo>
                <a:lnTo>
                  <a:pt x="2740914" y="35813"/>
                </a:lnTo>
                <a:lnTo>
                  <a:pt x="2739390" y="32765"/>
                </a:lnTo>
                <a:lnTo>
                  <a:pt x="2736341" y="31241"/>
                </a:lnTo>
                <a:lnTo>
                  <a:pt x="2775204" y="31241"/>
                </a:lnTo>
                <a:lnTo>
                  <a:pt x="2712720" y="0"/>
                </a:lnTo>
                <a:close/>
              </a:path>
              <a:path w="2784475" h="71755">
                <a:moveTo>
                  <a:pt x="2733326" y="31241"/>
                </a:moveTo>
                <a:lnTo>
                  <a:pt x="2721102" y="31241"/>
                </a:lnTo>
                <a:lnTo>
                  <a:pt x="2718054" y="32765"/>
                </a:lnTo>
                <a:lnTo>
                  <a:pt x="2716529" y="35813"/>
                </a:lnTo>
                <a:lnTo>
                  <a:pt x="2718054" y="38861"/>
                </a:lnTo>
                <a:lnTo>
                  <a:pt x="2721102" y="40385"/>
                </a:lnTo>
                <a:lnTo>
                  <a:pt x="2733326" y="40385"/>
                </a:lnTo>
                <a:lnTo>
                  <a:pt x="2736341" y="35813"/>
                </a:lnTo>
                <a:lnTo>
                  <a:pt x="2733326" y="31241"/>
                </a:lnTo>
                <a:close/>
              </a:path>
              <a:path w="2784475" h="71755">
                <a:moveTo>
                  <a:pt x="2775204" y="31241"/>
                </a:moveTo>
                <a:lnTo>
                  <a:pt x="2736341" y="31241"/>
                </a:lnTo>
                <a:lnTo>
                  <a:pt x="2739390" y="32765"/>
                </a:lnTo>
                <a:lnTo>
                  <a:pt x="2740914" y="35813"/>
                </a:lnTo>
                <a:lnTo>
                  <a:pt x="2739390" y="38861"/>
                </a:lnTo>
                <a:lnTo>
                  <a:pt x="2736341" y="40385"/>
                </a:lnTo>
                <a:lnTo>
                  <a:pt x="2775204" y="40385"/>
                </a:lnTo>
                <a:lnTo>
                  <a:pt x="2784348" y="35813"/>
                </a:lnTo>
                <a:lnTo>
                  <a:pt x="2775204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728363" y="3241992"/>
            <a:ext cx="4240036" cy="69762"/>
          </a:xfrm>
          <a:custGeom>
            <a:avLst/>
            <a:gdLst/>
            <a:ahLst/>
            <a:cxnLst/>
            <a:rect l="l" t="t" r="r" b="b"/>
            <a:pathLst>
              <a:path w="4361180" h="71755">
                <a:moveTo>
                  <a:pt x="23622" y="11430"/>
                </a:moveTo>
                <a:lnTo>
                  <a:pt x="0" y="35814"/>
                </a:lnTo>
                <a:lnTo>
                  <a:pt x="23622" y="59436"/>
                </a:lnTo>
                <a:lnTo>
                  <a:pt x="44073" y="39624"/>
                </a:lnTo>
                <a:lnTo>
                  <a:pt x="23622" y="39624"/>
                </a:lnTo>
                <a:lnTo>
                  <a:pt x="20574" y="38862"/>
                </a:lnTo>
                <a:lnTo>
                  <a:pt x="19050" y="35814"/>
                </a:lnTo>
                <a:lnTo>
                  <a:pt x="20574" y="32003"/>
                </a:lnTo>
                <a:lnTo>
                  <a:pt x="23622" y="31242"/>
                </a:lnTo>
                <a:lnTo>
                  <a:pt x="43433" y="31242"/>
                </a:lnTo>
                <a:lnTo>
                  <a:pt x="23622" y="11430"/>
                </a:lnTo>
                <a:close/>
              </a:path>
              <a:path w="4361180" h="71755">
                <a:moveTo>
                  <a:pt x="43433" y="31242"/>
                </a:moveTo>
                <a:lnTo>
                  <a:pt x="23622" y="31242"/>
                </a:lnTo>
                <a:lnTo>
                  <a:pt x="20574" y="32003"/>
                </a:lnTo>
                <a:lnTo>
                  <a:pt x="19050" y="35814"/>
                </a:lnTo>
                <a:lnTo>
                  <a:pt x="20574" y="38862"/>
                </a:lnTo>
                <a:lnTo>
                  <a:pt x="23622" y="39624"/>
                </a:lnTo>
                <a:lnTo>
                  <a:pt x="44073" y="39624"/>
                </a:lnTo>
                <a:lnTo>
                  <a:pt x="48006" y="35814"/>
                </a:lnTo>
                <a:lnTo>
                  <a:pt x="43433" y="31242"/>
                </a:lnTo>
                <a:close/>
              </a:path>
              <a:path w="4361180" h="71755">
                <a:moveTo>
                  <a:pt x="51054" y="31242"/>
                </a:moveTo>
                <a:lnTo>
                  <a:pt x="43433" y="31242"/>
                </a:lnTo>
                <a:lnTo>
                  <a:pt x="48006" y="35814"/>
                </a:lnTo>
                <a:lnTo>
                  <a:pt x="44073" y="39624"/>
                </a:lnTo>
                <a:lnTo>
                  <a:pt x="51054" y="39624"/>
                </a:lnTo>
                <a:lnTo>
                  <a:pt x="54102" y="38862"/>
                </a:lnTo>
                <a:lnTo>
                  <a:pt x="55626" y="35814"/>
                </a:lnTo>
                <a:lnTo>
                  <a:pt x="54102" y="32003"/>
                </a:lnTo>
                <a:lnTo>
                  <a:pt x="51054" y="31242"/>
                </a:lnTo>
                <a:close/>
              </a:path>
              <a:path w="4361180" h="71755">
                <a:moveTo>
                  <a:pt x="113537" y="31242"/>
                </a:moveTo>
                <a:lnTo>
                  <a:pt x="86868" y="31242"/>
                </a:lnTo>
                <a:lnTo>
                  <a:pt x="83820" y="32003"/>
                </a:lnTo>
                <a:lnTo>
                  <a:pt x="82296" y="35814"/>
                </a:lnTo>
                <a:lnTo>
                  <a:pt x="83820" y="38862"/>
                </a:lnTo>
                <a:lnTo>
                  <a:pt x="86868" y="39624"/>
                </a:lnTo>
                <a:lnTo>
                  <a:pt x="113537" y="39624"/>
                </a:lnTo>
                <a:lnTo>
                  <a:pt x="116586" y="38862"/>
                </a:lnTo>
                <a:lnTo>
                  <a:pt x="118110" y="35814"/>
                </a:lnTo>
                <a:lnTo>
                  <a:pt x="116586" y="32003"/>
                </a:lnTo>
                <a:lnTo>
                  <a:pt x="113537" y="31242"/>
                </a:lnTo>
                <a:close/>
              </a:path>
              <a:path w="4361180" h="71755">
                <a:moveTo>
                  <a:pt x="176022" y="31242"/>
                </a:moveTo>
                <a:lnTo>
                  <a:pt x="149352" y="31242"/>
                </a:lnTo>
                <a:lnTo>
                  <a:pt x="146304" y="32003"/>
                </a:lnTo>
                <a:lnTo>
                  <a:pt x="144780" y="35814"/>
                </a:lnTo>
                <a:lnTo>
                  <a:pt x="146304" y="38862"/>
                </a:lnTo>
                <a:lnTo>
                  <a:pt x="149352" y="39624"/>
                </a:lnTo>
                <a:lnTo>
                  <a:pt x="176022" y="39624"/>
                </a:lnTo>
                <a:lnTo>
                  <a:pt x="179070" y="38862"/>
                </a:lnTo>
                <a:lnTo>
                  <a:pt x="180594" y="35814"/>
                </a:lnTo>
                <a:lnTo>
                  <a:pt x="179070" y="32003"/>
                </a:lnTo>
                <a:lnTo>
                  <a:pt x="176022" y="31242"/>
                </a:lnTo>
                <a:close/>
              </a:path>
              <a:path w="4361180" h="71755">
                <a:moveTo>
                  <a:pt x="239268" y="31242"/>
                </a:moveTo>
                <a:lnTo>
                  <a:pt x="211836" y="31242"/>
                </a:lnTo>
                <a:lnTo>
                  <a:pt x="208787" y="32003"/>
                </a:lnTo>
                <a:lnTo>
                  <a:pt x="207264" y="35814"/>
                </a:lnTo>
                <a:lnTo>
                  <a:pt x="208787" y="38862"/>
                </a:lnTo>
                <a:lnTo>
                  <a:pt x="211836" y="39624"/>
                </a:lnTo>
                <a:lnTo>
                  <a:pt x="239268" y="39624"/>
                </a:lnTo>
                <a:lnTo>
                  <a:pt x="242316" y="38862"/>
                </a:lnTo>
                <a:lnTo>
                  <a:pt x="243078" y="35814"/>
                </a:lnTo>
                <a:lnTo>
                  <a:pt x="242316" y="32003"/>
                </a:lnTo>
                <a:lnTo>
                  <a:pt x="239268" y="31242"/>
                </a:lnTo>
                <a:close/>
              </a:path>
              <a:path w="4361180" h="71755">
                <a:moveTo>
                  <a:pt x="301752" y="31242"/>
                </a:moveTo>
                <a:lnTo>
                  <a:pt x="275081" y="31242"/>
                </a:lnTo>
                <a:lnTo>
                  <a:pt x="272034" y="32003"/>
                </a:lnTo>
                <a:lnTo>
                  <a:pt x="270510" y="35814"/>
                </a:lnTo>
                <a:lnTo>
                  <a:pt x="272034" y="38862"/>
                </a:lnTo>
                <a:lnTo>
                  <a:pt x="275081" y="39624"/>
                </a:lnTo>
                <a:lnTo>
                  <a:pt x="301752" y="39624"/>
                </a:lnTo>
                <a:lnTo>
                  <a:pt x="304800" y="38862"/>
                </a:lnTo>
                <a:lnTo>
                  <a:pt x="306324" y="35814"/>
                </a:lnTo>
                <a:lnTo>
                  <a:pt x="304800" y="32003"/>
                </a:lnTo>
                <a:lnTo>
                  <a:pt x="301752" y="31242"/>
                </a:lnTo>
                <a:close/>
              </a:path>
              <a:path w="4361180" h="71755">
                <a:moveTo>
                  <a:pt x="364236" y="31242"/>
                </a:moveTo>
                <a:lnTo>
                  <a:pt x="337566" y="31242"/>
                </a:lnTo>
                <a:lnTo>
                  <a:pt x="334518" y="32003"/>
                </a:lnTo>
                <a:lnTo>
                  <a:pt x="332994" y="35814"/>
                </a:lnTo>
                <a:lnTo>
                  <a:pt x="334518" y="38862"/>
                </a:lnTo>
                <a:lnTo>
                  <a:pt x="337566" y="39624"/>
                </a:lnTo>
                <a:lnTo>
                  <a:pt x="364236" y="39624"/>
                </a:lnTo>
                <a:lnTo>
                  <a:pt x="367284" y="38862"/>
                </a:lnTo>
                <a:lnTo>
                  <a:pt x="368808" y="35814"/>
                </a:lnTo>
                <a:lnTo>
                  <a:pt x="367284" y="32003"/>
                </a:lnTo>
                <a:lnTo>
                  <a:pt x="364236" y="31242"/>
                </a:lnTo>
                <a:close/>
              </a:path>
              <a:path w="4361180" h="71755">
                <a:moveTo>
                  <a:pt x="427481" y="31242"/>
                </a:moveTo>
                <a:lnTo>
                  <a:pt x="400050" y="31242"/>
                </a:lnTo>
                <a:lnTo>
                  <a:pt x="397002" y="32003"/>
                </a:lnTo>
                <a:lnTo>
                  <a:pt x="395478" y="35814"/>
                </a:lnTo>
                <a:lnTo>
                  <a:pt x="397002" y="38862"/>
                </a:lnTo>
                <a:lnTo>
                  <a:pt x="400050" y="39624"/>
                </a:lnTo>
                <a:lnTo>
                  <a:pt x="427481" y="39624"/>
                </a:lnTo>
                <a:lnTo>
                  <a:pt x="430530" y="38862"/>
                </a:lnTo>
                <a:lnTo>
                  <a:pt x="431292" y="35814"/>
                </a:lnTo>
                <a:lnTo>
                  <a:pt x="430530" y="32003"/>
                </a:lnTo>
                <a:lnTo>
                  <a:pt x="427481" y="31242"/>
                </a:lnTo>
                <a:close/>
              </a:path>
              <a:path w="4361180" h="71755">
                <a:moveTo>
                  <a:pt x="489966" y="31242"/>
                </a:moveTo>
                <a:lnTo>
                  <a:pt x="463296" y="31242"/>
                </a:lnTo>
                <a:lnTo>
                  <a:pt x="459486" y="32003"/>
                </a:lnTo>
                <a:lnTo>
                  <a:pt x="458724" y="35814"/>
                </a:lnTo>
                <a:lnTo>
                  <a:pt x="459486" y="38862"/>
                </a:lnTo>
                <a:lnTo>
                  <a:pt x="463296" y="39624"/>
                </a:lnTo>
                <a:lnTo>
                  <a:pt x="489966" y="39624"/>
                </a:lnTo>
                <a:lnTo>
                  <a:pt x="493014" y="38862"/>
                </a:lnTo>
                <a:lnTo>
                  <a:pt x="494538" y="35814"/>
                </a:lnTo>
                <a:lnTo>
                  <a:pt x="493014" y="32003"/>
                </a:lnTo>
                <a:lnTo>
                  <a:pt x="489966" y="31242"/>
                </a:lnTo>
                <a:close/>
              </a:path>
              <a:path w="4361180" h="71755">
                <a:moveTo>
                  <a:pt x="552450" y="31242"/>
                </a:moveTo>
                <a:lnTo>
                  <a:pt x="525780" y="31242"/>
                </a:lnTo>
                <a:lnTo>
                  <a:pt x="522731" y="32003"/>
                </a:lnTo>
                <a:lnTo>
                  <a:pt x="521208" y="35814"/>
                </a:lnTo>
                <a:lnTo>
                  <a:pt x="522731" y="38862"/>
                </a:lnTo>
                <a:lnTo>
                  <a:pt x="525780" y="39624"/>
                </a:lnTo>
                <a:lnTo>
                  <a:pt x="552450" y="39624"/>
                </a:lnTo>
                <a:lnTo>
                  <a:pt x="555498" y="38862"/>
                </a:lnTo>
                <a:lnTo>
                  <a:pt x="557022" y="35814"/>
                </a:lnTo>
                <a:lnTo>
                  <a:pt x="555498" y="32003"/>
                </a:lnTo>
                <a:lnTo>
                  <a:pt x="552450" y="31242"/>
                </a:lnTo>
                <a:close/>
              </a:path>
              <a:path w="4361180" h="71755">
                <a:moveTo>
                  <a:pt x="615696" y="31242"/>
                </a:moveTo>
                <a:lnTo>
                  <a:pt x="588264" y="31242"/>
                </a:lnTo>
                <a:lnTo>
                  <a:pt x="585216" y="32003"/>
                </a:lnTo>
                <a:lnTo>
                  <a:pt x="583692" y="35814"/>
                </a:lnTo>
                <a:lnTo>
                  <a:pt x="585216" y="38862"/>
                </a:lnTo>
                <a:lnTo>
                  <a:pt x="588264" y="39624"/>
                </a:lnTo>
                <a:lnTo>
                  <a:pt x="615696" y="39624"/>
                </a:lnTo>
                <a:lnTo>
                  <a:pt x="618744" y="38862"/>
                </a:lnTo>
                <a:lnTo>
                  <a:pt x="619506" y="35814"/>
                </a:lnTo>
                <a:lnTo>
                  <a:pt x="618744" y="32003"/>
                </a:lnTo>
                <a:lnTo>
                  <a:pt x="615696" y="31242"/>
                </a:lnTo>
                <a:close/>
              </a:path>
              <a:path w="4361180" h="71755">
                <a:moveTo>
                  <a:pt x="678180" y="31242"/>
                </a:moveTo>
                <a:lnTo>
                  <a:pt x="651510" y="31242"/>
                </a:lnTo>
                <a:lnTo>
                  <a:pt x="647700" y="32003"/>
                </a:lnTo>
                <a:lnTo>
                  <a:pt x="646938" y="35814"/>
                </a:lnTo>
                <a:lnTo>
                  <a:pt x="647700" y="38862"/>
                </a:lnTo>
                <a:lnTo>
                  <a:pt x="651510" y="39624"/>
                </a:lnTo>
                <a:lnTo>
                  <a:pt x="678180" y="39624"/>
                </a:lnTo>
                <a:lnTo>
                  <a:pt x="681228" y="38862"/>
                </a:lnTo>
                <a:lnTo>
                  <a:pt x="682752" y="35814"/>
                </a:lnTo>
                <a:lnTo>
                  <a:pt x="681228" y="32003"/>
                </a:lnTo>
                <a:lnTo>
                  <a:pt x="678180" y="31242"/>
                </a:lnTo>
                <a:close/>
              </a:path>
              <a:path w="4361180" h="71755">
                <a:moveTo>
                  <a:pt x="740664" y="31242"/>
                </a:moveTo>
                <a:lnTo>
                  <a:pt x="713994" y="31242"/>
                </a:lnTo>
                <a:lnTo>
                  <a:pt x="710946" y="32003"/>
                </a:lnTo>
                <a:lnTo>
                  <a:pt x="709422" y="35814"/>
                </a:lnTo>
                <a:lnTo>
                  <a:pt x="710946" y="38862"/>
                </a:lnTo>
                <a:lnTo>
                  <a:pt x="713994" y="39624"/>
                </a:lnTo>
                <a:lnTo>
                  <a:pt x="740664" y="39624"/>
                </a:lnTo>
                <a:lnTo>
                  <a:pt x="743712" y="38862"/>
                </a:lnTo>
                <a:lnTo>
                  <a:pt x="745236" y="35814"/>
                </a:lnTo>
                <a:lnTo>
                  <a:pt x="743712" y="32003"/>
                </a:lnTo>
                <a:lnTo>
                  <a:pt x="740664" y="31242"/>
                </a:lnTo>
                <a:close/>
              </a:path>
              <a:path w="4361180" h="71755">
                <a:moveTo>
                  <a:pt x="803148" y="31242"/>
                </a:moveTo>
                <a:lnTo>
                  <a:pt x="776478" y="31242"/>
                </a:lnTo>
                <a:lnTo>
                  <a:pt x="773430" y="32003"/>
                </a:lnTo>
                <a:lnTo>
                  <a:pt x="771906" y="35814"/>
                </a:lnTo>
                <a:lnTo>
                  <a:pt x="773430" y="38862"/>
                </a:lnTo>
                <a:lnTo>
                  <a:pt x="776478" y="39624"/>
                </a:lnTo>
                <a:lnTo>
                  <a:pt x="803148" y="39624"/>
                </a:lnTo>
                <a:lnTo>
                  <a:pt x="806958" y="38862"/>
                </a:lnTo>
                <a:lnTo>
                  <a:pt x="807720" y="35814"/>
                </a:lnTo>
                <a:lnTo>
                  <a:pt x="806958" y="32003"/>
                </a:lnTo>
                <a:lnTo>
                  <a:pt x="803148" y="31242"/>
                </a:lnTo>
                <a:close/>
              </a:path>
              <a:path w="4361180" h="71755">
                <a:moveTo>
                  <a:pt x="866394" y="31242"/>
                </a:moveTo>
                <a:lnTo>
                  <a:pt x="839724" y="31242"/>
                </a:lnTo>
                <a:lnTo>
                  <a:pt x="835914" y="32003"/>
                </a:lnTo>
                <a:lnTo>
                  <a:pt x="835152" y="35814"/>
                </a:lnTo>
                <a:lnTo>
                  <a:pt x="835914" y="38862"/>
                </a:lnTo>
                <a:lnTo>
                  <a:pt x="839724" y="39624"/>
                </a:lnTo>
                <a:lnTo>
                  <a:pt x="866394" y="39624"/>
                </a:lnTo>
                <a:lnTo>
                  <a:pt x="869442" y="38862"/>
                </a:lnTo>
                <a:lnTo>
                  <a:pt x="870966" y="35814"/>
                </a:lnTo>
                <a:lnTo>
                  <a:pt x="869442" y="32003"/>
                </a:lnTo>
                <a:lnTo>
                  <a:pt x="866394" y="31242"/>
                </a:lnTo>
                <a:close/>
              </a:path>
              <a:path w="4361180" h="71755">
                <a:moveTo>
                  <a:pt x="928878" y="31242"/>
                </a:moveTo>
                <a:lnTo>
                  <a:pt x="902208" y="31242"/>
                </a:lnTo>
                <a:lnTo>
                  <a:pt x="899160" y="32003"/>
                </a:lnTo>
                <a:lnTo>
                  <a:pt x="897636" y="35814"/>
                </a:lnTo>
                <a:lnTo>
                  <a:pt x="899160" y="38862"/>
                </a:lnTo>
                <a:lnTo>
                  <a:pt x="902208" y="39624"/>
                </a:lnTo>
                <a:lnTo>
                  <a:pt x="928878" y="39624"/>
                </a:lnTo>
                <a:lnTo>
                  <a:pt x="931926" y="38862"/>
                </a:lnTo>
                <a:lnTo>
                  <a:pt x="933450" y="35814"/>
                </a:lnTo>
                <a:lnTo>
                  <a:pt x="931926" y="32003"/>
                </a:lnTo>
                <a:lnTo>
                  <a:pt x="928878" y="31242"/>
                </a:lnTo>
                <a:close/>
              </a:path>
              <a:path w="4361180" h="71755">
                <a:moveTo>
                  <a:pt x="991362" y="31242"/>
                </a:moveTo>
                <a:lnTo>
                  <a:pt x="964692" y="31242"/>
                </a:lnTo>
                <a:lnTo>
                  <a:pt x="961644" y="32003"/>
                </a:lnTo>
                <a:lnTo>
                  <a:pt x="960120" y="35814"/>
                </a:lnTo>
                <a:lnTo>
                  <a:pt x="961644" y="38862"/>
                </a:lnTo>
                <a:lnTo>
                  <a:pt x="964692" y="39624"/>
                </a:lnTo>
                <a:lnTo>
                  <a:pt x="991362" y="39624"/>
                </a:lnTo>
                <a:lnTo>
                  <a:pt x="995172" y="38862"/>
                </a:lnTo>
                <a:lnTo>
                  <a:pt x="995934" y="35814"/>
                </a:lnTo>
                <a:lnTo>
                  <a:pt x="995172" y="32003"/>
                </a:lnTo>
                <a:lnTo>
                  <a:pt x="991362" y="31242"/>
                </a:lnTo>
                <a:close/>
              </a:path>
              <a:path w="4361180" h="71755">
                <a:moveTo>
                  <a:pt x="1054608" y="31242"/>
                </a:moveTo>
                <a:lnTo>
                  <a:pt x="1027176" y="31242"/>
                </a:lnTo>
                <a:lnTo>
                  <a:pt x="1024128" y="32003"/>
                </a:lnTo>
                <a:lnTo>
                  <a:pt x="1023366" y="35814"/>
                </a:lnTo>
                <a:lnTo>
                  <a:pt x="1024128" y="38862"/>
                </a:lnTo>
                <a:lnTo>
                  <a:pt x="1027176" y="39624"/>
                </a:lnTo>
                <a:lnTo>
                  <a:pt x="1054608" y="39624"/>
                </a:lnTo>
                <a:lnTo>
                  <a:pt x="1057656" y="38862"/>
                </a:lnTo>
                <a:lnTo>
                  <a:pt x="1059180" y="35814"/>
                </a:lnTo>
                <a:lnTo>
                  <a:pt x="1057656" y="32003"/>
                </a:lnTo>
                <a:lnTo>
                  <a:pt x="1054608" y="31242"/>
                </a:lnTo>
                <a:close/>
              </a:path>
              <a:path w="4361180" h="71755">
                <a:moveTo>
                  <a:pt x="1117092" y="31242"/>
                </a:moveTo>
                <a:lnTo>
                  <a:pt x="1090422" y="31242"/>
                </a:lnTo>
                <a:lnTo>
                  <a:pt x="1087374" y="32003"/>
                </a:lnTo>
                <a:lnTo>
                  <a:pt x="1085850" y="35814"/>
                </a:lnTo>
                <a:lnTo>
                  <a:pt x="1087374" y="38862"/>
                </a:lnTo>
                <a:lnTo>
                  <a:pt x="1090422" y="39624"/>
                </a:lnTo>
                <a:lnTo>
                  <a:pt x="1117092" y="39624"/>
                </a:lnTo>
                <a:lnTo>
                  <a:pt x="1120140" y="38862"/>
                </a:lnTo>
                <a:lnTo>
                  <a:pt x="1121664" y="35814"/>
                </a:lnTo>
                <a:lnTo>
                  <a:pt x="1120140" y="32003"/>
                </a:lnTo>
                <a:lnTo>
                  <a:pt x="1117092" y="31242"/>
                </a:lnTo>
                <a:close/>
              </a:path>
              <a:path w="4361180" h="71755">
                <a:moveTo>
                  <a:pt x="1179576" y="31242"/>
                </a:moveTo>
                <a:lnTo>
                  <a:pt x="1152906" y="31242"/>
                </a:lnTo>
                <a:lnTo>
                  <a:pt x="1149858" y="32003"/>
                </a:lnTo>
                <a:lnTo>
                  <a:pt x="1148334" y="35814"/>
                </a:lnTo>
                <a:lnTo>
                  <a:pt x="1149858" y="38862"/>
                </a:lnTo>
                <a:lnTo>
                  <a:pt x="1152906" y="39624"/>
                </a:lnTo>
                <a:lnTo>
                  <a:pt x="1179576" y="39624"/>
                </a:lnTo>
                <a:lnTo>
                  <a:pt x="1183386" y="38862"/>
                </a:lnTo>
                <a:lnTo>
                  <a:pt x="1184148" y="35814"/>
                </a:lnTo>
                <a:lnTo>
                  <a:pt x="1183386" y="32003"/>
                </a:lnTo>
                <a:lnTo>
                  <a:pt x="1179576" y="31242"/>
                </a:lnTo>
                <a:close/>
              </a:path>
              <a:path w="4361180" h="71755">
                <a:moveTo>
                  <a:pt x="1242822" y="31242"/>
                </a:moveTo>
                <a:lnTo>
                  <a:pt x="1215390" y="31242"/>
                </a:lnTo>
                <a:lnTo>
                  <a:pt x="1212342" y="32003"/>
                </a:lnTo>
                <a:lnTo>
                  <a:pt x="1211580" y="35814"/>
                </a:lnTo>
                <a:lnTo>
                  <a:pt x="1212342" y="38862"/>
                </a:lnTo>
                <a:lnTo>
                  <a:pt x="1215390" y="39624"/>
                </a:lnTo>
                <a:lnTo>
                  <a:pt x="1242822" y="39624"/>
                </a:lnTo>
                <a:lnTo>
                  <a:pt x="1245870" y="38862"/>
                </a:lnTo>
                <a:lnTo>
                  <a:pt x="1247394" y="35814"/>
                </a:lnTo>
                <a:lnTo>
                  <a:pt x="1245870" y="32003"/>
                </a:lnTo>
                <a:lnTo>
                  <a:pt x="1242822" y="31242"/>
                </a:lnTo>
                <a:close/>
              </a:path>
              <a:path w="4361180" h="71755">
                <a:moveTo>
                  <a:pt x="1305306" y="31242"/>
                </a:moveTo>
                <a:lnTo>
                  <a:pt x="1278636" y="31242"/>
                </a:lnTo>
                <a:lnTo>
                  <a:pt x="1275588" y="32003"/>
                </a:lnTo>
                <a:lnTo>
                  <a:pt x="1274064" y="35814"/>
                </a:lnTo>
                <a:lnTo>
                  <a:pt x="1275588" y="38862"/>
                </a:lnTo>
                <a:lnTo>
                  <a:pt x="1278636" y="39624"/>
                </a:lnTo>
                <a:lnTo>
                  <a:pt x="1305306" y="39624"/>
                </a:lnTo>
                <a:lnTo>
                  <a:pt x="1308354" y="38862"/>
                </a:lnTo>
                <a:lnTo>
                  <a:pt x="1309878" y="35814"/>
                </a:lnTo>
                <a:lnTo>
                  <a:pt x="1308354" y="32003"/>
                </a:lnTo>
                <a:lnTo>
                  <a:pt x="1305306" y="31242"/>
                </a:lnTo>
                <a:close/>
              </a:path>
              <a:path w="4361180" h="71755">
                <a:moveTo>
                  <a:pt x="1367790" y="31242"/>
                </a:moveTo>
                <a:lnTo>
                  <a:pt x="1341120" y="31242"/>
                </a:lnTo>
                <a:lnTo>
                  <a:pt x="1338072" y="32003"/>
                </a:lnTo>
                <a:lnTo>
                  <a:pt x="1336548" y="35814"/>
                </a:lnTo>
                <a:lnTo>
                  <a:pt x="1338072" y="38862"/>
                </a:lnTo>
                <a:lnTo>
                  <a:pt x="1341120" y="39624"/>
                </a:lnTo>
                <a:lnTo>
                  <a:pt x="1367790" y="39624"/>
                </a:lnTo>
                <a:lnTo>
                  <a:pt x="1370838" y="38862"/>
                </a:lnTo>
                <a:lnTo>
                  <a:pt x="1372362" y="35814"/>
                </a:lnTo>
                <a:lnTo>
                  <a:pt x="1370838" y="32003"/>
                </a:lnTo>
                <a:lnTo>
                  <a:pt x="1367790" y="31242"/>
                </a:lnTo>
                <a:close/>
              </a:path>
              <a:path w="4361180" h="71755">
                <a:moveTo>
                  <a:pt x="1431036" y="31242"/>
                </a:moveTo>
                <a:lnTo>
                  <a:pt x="1403604" y="31242"/>
                </a:lnTo>
                <a:lnTo>
                  <a:pt x="1400556" y="32003"/>
                </a:lnTo>
                <a:lnTo>
                  <a:pt x="1399794" y="35814"/>
                </a:lnTo>
                <a:lnTo>
                  <a:pt x="1400556" y="38862"/>
                </a:lnTo>
                <a:lnTo>
                  <a:pt x="1403604" y="39624"/>
                </a:lnTo>
                <a:lnTo>
                  <a:pt x="1431036" y="39624"/>
                </a:lnTo>
                <a:lnTo>
                  <a:pt x="1434084" y="38862"/>
                </a:lnTo>
                <a:lnTo>
                  <a:pt x="1435608" y="35814"/>
                </a:lnTo>
                <a:lnTo>
                  <a:pt x="1434084" y="32003"/>
                </a:lnTo>
                <a:lnTo>
                  <a:pt x="1431036" y="31242"/>
                </a:lnTo>
                <a:close/>
              </a:path>
              <a:path w="4361180" h="71755">
                <a:moveTo>
                  <a:pt x="1493520" y="31242"/>
                </a:moveTo>
                <a:lnTo>
                  <a:pt x="1466850" y="31242"/>
                </a:lnTo>
                <a:lnTo>
                  <a:pt x="1463802" y="32003"/>
                </a:lnTo>
                <a:lnTo>
                  <a:pt x="1462278" y="35814"/>
                </a:lnTo>
                <a:lnTo>
                  <a:pt x="1463802" y="38862"/>
                </a:lnTo>
                <a:lnTo>
                  <a:pt x="1466850" y="39624"/>
                </a:lnTo>
                <a:lnTo>
                  <a:pt x="1493520" y="39624"/>
                </a:lnTo>
                <a:lnTo>
                  <a:pt x="1496568" y="38862"/>
                </a:lnTo>
                <a:lnTo>
                  <a:pt x="1498092" y="35814"/>
                </a:lnTo>
                <a:lnTo>
                  <a:pt x="1496568" y="32003"/>
                </a:lnTo>
                <a:lnTo>
                  <a:pt x="1493520" y="31242"/>
                </a:lnTo>
                <a:close/>
              </a:path>
              <a:path w="4361180" h="71755">
                <a:moveTo>
                  <a:pt x="1556004" y="31242"/>
                </a:moveTo>
                <a:lnTo>
                  <a:pt x="1529333" y="31242"/>
                </a:lnTo>
                <a:lnTo>
                  <a:pt x="1526286" y="32003"/>
                </a:lnTo>
                <a:lnTo>
                  <a:pt x="1524762" y="35814"/>
                </a:lnTo>
                <a:lnTo>
                  <a:pt x="1526286" y="38862"/>
                </a:lnTo>
                <a:lnTo>
                  <a:pt x="1529333" y="39624"/>
                </a:lnTo>
                <a:lnTo>
                  <a:pt x="1556004" y="39624"/>
                </a:lnTo>
                <a:lnTo>
                  <a:pt x="1559052" y="38862"/>
                </a:lnTo>
                <a:lnTo>
                  <a:pt x="1560576" y="35814"/>
                </a:lnTo>
                <a:lnTo>
                  <a:pt x="1559052" y="32003"/>
                </a:lnTo>
                <a:lnTo>
                  <a:pt x="1556004" y="31242"/>
                </a:lnTo>
                <a:close/>
              </a:path>
              <a:path w="4361180" h="71755">
                <a:moveTo>
                  <a:pt x="1619250" y="31242"/>
                </a:moveTo>
                <a:lnTo>
                  <a:pt x="1591818" y="31242"/>
                </a:lnTo>
                <a:lnTo>
                  <a:pt x="1588770" y="32003"/>
                </a:lnTo>
                <a:lnTo>
                  <a:pt x="1587245" y="35814"/>
                </a:lnTo>
                <a:lnTo>
                  <a:pt x="1588770" y="38862"/>
                </a:lnTo>
                <a:lnTo>
                  <a:pt x="1591818" y="39624"/>
                </a:lnTo>
                <a:lnTo>
                  <a:pt x="1619250" y="39624"/>
                </a:lnTo>
                <a:lnTo>
                  <a:pt x="1622298" y="38862"/>
                </a:lnTo>
                <a:lnTo>
                  <a:pt x="1623821" y="35814"/>
                </a:lnTo>
                <a:lnTo>
                  <a:pt x="1622298" y="32003"/>
                </a:lnTo>
                <a:lnTo>
                  <a:pt x="1619250" y="31242"/>
                </a:lnTo>
                <a:close/>
              </a:path>
              <a:path w="4361180" h="71755">
                <a:moveTo>
                  <a:pt x="1681733" y="31242"/>
                </a:moveTo>
                <a:lnTo>
                  <a:pt x="1655064" y="31242"/>
                </a:lnTo>
                <a:lnTo>
                  <a:pt x="1652016" y="32003"/>
                </a:lnTo>
                <a:lnTo>
                  <a:pt x="1650492" y="35814"/>
                </a:lnTo>
                <a:lnTo>
                  <a:pt x="1652016" y="38862"/>
                </a:lnTo>
                <a:lnTo>
                  <a:pt x="1655064" y="39624"/>
                </a:lnTo>
                <a:lnTo>
                  <a:pt x="1681733" y="39624"/>
                </a:lnTo>
                <a:lnTo>
                  <a:pt x="1684782" y="38862"/>
                </a:lnTo>
                <a:lnTo>
                  <a:pt x="1686306" y="35814"/>
                </a:lnTo>
                <a:lnTo>
                  <a:pt x="1684782" y="32003"/>
                </a:lnTo>
                <a:lnTo>
                  <a:pt x="1681733" y="31242"/>
                </a:lnTo>
                <a:close/>
              </a:path>
              <a:path w="4361180" h="71755">
                <a:moveTo>
                  <a:pt x="1744218" y="31242"/>
                </a:moveTo>
                <a:lnTo>
                  <a:pt x="1717548" y="31242"/>
                </a:lnTo>
                <a:lnTo>
                  <a:pt x="1714500" y="32003"/>
                </a:lnTo>
                <a:lnTo>
                  <a:pt x="1712976" y="35814"/>
                </a:lnTo>
                <a:lnTo>
                  <a:pt x="1714500" y="38862"/>
                </a:lnTo>
                <a:lnTo>
                  <a:pt x="1717548" y="39624"/>
                </a:lnTo>
                <a:lnTo>
                  <a:pt x="1744218" y="39624"/>
                </a:lnTo>
                <a:lnTo>
                  <a:pt x="1747266" y="38862"/>
                </a:lnTo>
                <a:lnTo>
                  <a:pt x="1748790" y="35814"/>
                </a:lnTo>
                <a:lnTo>
                  <a:pt x="1747266" y="32003"/>
                </a:lnTo>
                <a:lnTo>
                  <a:pt x="1744218" y="31242"/>
                </a:lnTo>
                <a:close/>
              </a:path>
              <a:path w="4361180" h="71755">
                <a:moveTo>
                  <a:pt x="1807464" y="31242"/>
                </a:moveTo>
                <a:lnTo>
                  <a:pt x="1780032" y="31242"/>
                </a:lnTo>
                <a:lnTo>
                  <a:pt x="1776983" y="32003"/>
                </a:lnTo>
                <a:lnTo>
                  <a:pt x="1775459" y="35814"/>
                </a:lnTo>
                <a:lnTo>
                  <a:pt x="1776983" y="38862"/>
                </a:lnTo>
                <a:lnTo>
                  <a:pt x="1780032" y="39624"/>
                </a:lnTo>
                <a:lnTo>
                  <a:pt x="1807464" y="39624"/>
                </a:lnTo>
                <a:lnTo>
                  <a:pt x="1810512" y="38862"/>
                </a:lnTo>
                <a:lnTo>
                  <a:pt x="1811274" y="35814"/>
                </a:lnTo>
                <a:lnTo>
                  <a:pt x="1810512" y="32003"/>
                </a:lnTo>
                <a:lnTo>
                  <a:pt x="1807464" y="31242"/>
                </a:lnTo>
                <a:close/>
              </a:path>
              <a:path w="4361180" h="71755">
                <a:moveTo>
                  <a:pt x="1869948" y="31242"/>
                </a:moveTo>
                <a:lnTo>
                  <a:pt x="1843278" y="31242"/>
                </a:lnTo>
                <a:lnTo>
                  <a:pt x="1839468" y="32003"/>
                </a:lnTo>
                <a:lnTo>
                  <a:pt x="1838706" y="35814"/>
                </a:lnTo>
                <a:lnTo>
                  <a:pt x="1839468" y="38862"/>
                </a:lnTo>
                <a:lnTo>
                  <a:pt x="1843278" y="39624"/>
                </a:lnTo>
                <a:lnTo>
                  <a:pt x="1869948" y="39624"/>
                </a:lnTo>
                <a:lnTo>
                  <a:pt x="1872995" y="38862"/>
                </a:lnTo>
                <a:lnTo>
                  <a:pt x="1874520" y="35814"/>
                </a:lnTo>
                <a:lnTo>
                  <a:pt x="1872995" y="32003"/>
                </a:lnTo>
                <a:lnTo>
                  <a:pt x="1869948" y="31242"/>
                </a:lnTo>
                <a:close/>
              </a:path>
              <a:path w="4361180" h="71755">
                <a:moveTo>
                  <a:pt x="1932432" y="31242"/>
                </a:moveTo>
                <a:lnTo>
                  <a:pt x="1905762" y="31242"/>
                </a:lnTo>
                <a:lnTo>
                  <a:pt x="1902714" y="32003"/>
                </a:lnTo>
                <a:lnTo>
                  <a:pt x="1901190" y="35814"/>
                </a:lnTo>
                <a:lnTo>
                  <a:pt x="1902714" y="38862"/>
                </a:lnTo>
                <a:lnTo>
                  <a:pt x="1905762" y="39624"/>
                </a:lnTo>
                <a:lnTo>
                  <a:pt x="1932432" y="39624"/>
                </a:lnTo>
                <a:lnTo>
                  <a:pt x="1935480" y="38862"/>
                </a:lnTo>
                <a:lnTo>
                  <a:pt x="1937004" y="35814"/>
                </a:lnTo>
                <a:lnTo>
                  <a:pt x="1935480" y="32003"/>
                </a:lnTo>
                <a:lnTo>
                  <a:pt x="1932432" y="31242"/>
                </a:lnTo>
                <a:close/>
              </a:path>
              <a:path w="4361180" h="71755">
                <a:moveTo>
                  <a:pt x="1995678" y="31242"/>
                </a:moveTo>
                <a:lnTo>
                  <a:pt x="1968245" y="31242"/>
                </a:lnTo>
                <a:lnTo>
                  <a:pt x="1965198" y="32003"/>
                </a:lnTo>
                <a:lnTo>
                  <a:pt x="1963674" y="35814"/>
                </a:lnTo>
                <a:lnTo>
                  <a:pt x="1965198" y="38862"/>
                </a:lnTo>
                <a:lnTo>
                  <a:pt x="1968245" y="39624"/>
                </a:lnTo>
                <a:lnTo>
                  <a:pt x="1995678" y="39624"/>
                </a:lnTo>
                <a:lnTo>
                  <a:pt x="1998726" y="38862"/>
                </a:lnTo>
                <a:lnTo>
                  <a:pt x="1999488" y="35814"/>
                </a:lnTo>
                <a:lnTo>
                  <a:pt x="1998726" y="32003"/>
                </a:lnTo>
                <a:lnTo>
                  <a:pt x="1995678" y="31242"/>
                </a:lnTo>
                <a:close/>
              </a:path>
              <a:path w="4361180" h="71755">
                <a:moveTo>
                  <a:pt x="2058162" y="31242"/>
                </a:moveTo>
                <a:lnTo>
                  <a:pt x="2031492" y="31242"/>
                </a:lnTo>
                <a:lnTo>
                  <a:pt x="2027682" y="32003"/>
                </a:lnTo>
                <a:lnTo>
                  <a:pt x="2026920" y="35814"/>
                </a:lnTo>
                <a:lnTo>
                  <a:pt x="2027682" y="38862"/>
                </a:lnTo>
                <a:lnTo>
                  <a:pt x="2031492" y="39624"/>
                </a:lnTo>
                <a:lnTo>
                  <a:pt x="2058162" y="39624"/>
                </a:lnTo>
                <a:lnTo>
                  <a:pt x="2061209" y="38862"/>
                </a:lnTo>
                <a:lnTo>
                  <a:pt x="2062733" y="35814"/>
                </a:lnTo>
                <a:lnTo>
                  <a:pt x="2061209" y="32003"/>
                </a:lnTo>
                <a:lnTo>
                  <a:pt x="2058162" y="31242"/>
                </a:lnTo>
                <a:close/>
              </a:path>
              <a:path w="4361180" h="71755">
                <a:moveTo>
                  <a:pt x="2120646" y="31242"/>
                </a:moveTo>
                <a:lnTo>
                  <a:pt x="2093976" y="31242"/>
                </a:lnTo>
                <a:lnTo>
                  <a:pt x="2090928" y="32003"/>
                </a:lnTo>
                <a:lnTo>
                  <a:pt x="2089404" y="35814"/>
                </a:lnTo>
                <a:lnTo>
                  <a:pt x="2090928" y="38862"/>
                </a:lnTo>
                <a:lnTo>
                  <a:pt x="2093976" y="39624"/>
                </a:lnTo>
                <a:lnTo>
                  <a:pt x="2120646" y="39624"/>
                </a:lnTo>
                <a:lnTo>
                  <a:pt x="2123694" y="38862"/>
                </a:lnTo>
                <a:lnTo>
                  <a:pt x="2125218" y="35814"/>
                </a:lnTo>
                <a:lnTo>
                  <a:pt x="2123694" y="32003"/>
                </a:lnTo>
                <a:lnTo>
                  <a:pt x="2120646" y="31242"/>
                </a:lnTo>
                <a:close/>
              </a:path>
              <a:path w="4361180" h="71755">
                <a:moveTo>
                  <a:pt x="2183892" y="31242"/>
                </a:moveTo>
                <a:lnTo>
                  <a:pt x="2156460" y="31242"/>
                </a:lnTo>
                <a:lnTo>
                  <a:pt x="2153412" y="32003"/>
                </a:lnTo>
                <a:lnTo>
                  <a:pt x="2151888" y="35814"/>
                </a:lnTo>
                <a:lnTo>
                  <a:pt x="2153412" y="38862"/>
                </a:lnTo>
                <a:lnTo>
                  <a:pt x="2156460" y="39624"/>
                </a:lnTo>
                <a:lnTo>
                  <a:pt x="2183892" y="39624"/>
                </a:lnTo>
                <a:lnTo>
                  <a:pt x="2186940" y="38862"/>
                </a:lnTo>
                <a:lnTo>
                  <a:pt x="2187702" y="35814"/>
                </a:lnTo>
                <a:lnTo>
                  <a:pt x="2186940" y="32003"/>
                </a:lnTo>
                <a:lnTo>
                  <a:pt x="2183892" y="31242"/>
                </a:lnTo>
                <a:close/>
              </a:path>
              <a:path w="4361180" h="71755">
                <a:moveTo>
                  <a:pt x="2246376" y="31242"/>
                </a:moveTo>
                <a:lnTo>
                  <a:pt x="2219706" y="31242"/>
                </a:lnTo>
                <a:lnTo>
                  <a:pt x="2215896" y="32003"/>
                </a:lnTo>
                <a:lnTo>
                  <a:pt x="2215134" y="35814"/>
                </a:lnTo>
                <a:lnTo>
                  <a:pt x="2215896" y="38862"/>
                </a:lnTo>
                <a:lnTo>
                  <a:pt x="2219706" y="39624"/>
                </a:lnTo>
                <a:lnTo>
                  <a:pt x="2246376" y="39624"/>
                </a:lnTo>
                <a:lnTo>
                  <a:pt x="2249424" y="38862"/>
                </a:lnTo>
                <a:lnTo>
                  <a:pt x="2250948" y="35814"/>
                </a:lnTo>
                <a:lnTo>
                  <a:pt x="2249424" y="32003"/>
                </a:lnTo>
                <a:lnTo>
                  <a:pt x="2246376" y="31242"/>
                </a:lnTo>
                <a:close/>
              </a:path>
              <a:path w="4361180" h="71755">
                <a:moveTo>
                  <a:pt x="2308860" y="31242"/>
                </a:moveTo>
                <a:lnTo>
                  <a:pt x="2282190" y="31242"/>
                </a:lnTo>
                <a:lnTo>
                  <a:pt x="2279142" y="32003"/>
                </a:lnTo>
                <a:lnTo>
                  <a:pt x="2277618" y="35814"/>
                </a:lnTo>
                <a:lnTo>
                  <a:pt x="2279142" y="38862"/>
                </a:lnTo>
                <a:lnTo>
                  <a:pt x="2282190" y="39624"/>
                </a:lnTo>
                <a:lnTo>
                  <a:pt x="2308860" y="39624"/>
                </a:lnTo>
                <a:lnTo>
                  <a:pt x="2311908" y="38862"/>
                </a:lnTo>
                <a:lnTo>
                  <a:pt x="2313432" y="35814"/>
                </a:lnTo>
                <a:lnTo>
                  <a:pt x="2311908" y="32003"/>
                </a:lnTo>
                <a:lnTo>
                  <a:pt x="2308860" y="31242"/>
                </a:lnTo>
                <a:close/>
              </a:path>
              <a:path w="4361180" h="71755">
                <a:moveTo>
                  <a:pt x="2371344" y="31242"/>
                </a:moveTo>
                <a:lnTo>
                  <a:pt x="2344674" y="31242"/>
                </a:lnTo>
                <a:lnTo>
                  <a:pt x="2341626" y="32003"/>
                </a:lnTo>
                <a:lnTo>
                  <a:pt x="2340102" y="35814"/>
                </a:lnTo>
                <a:lnTo>
                  <a:pt x="2341626" y="38862"/>
                </a:lnTo>
                <a:lnTo>
                  <a:pt x="2344674" y="39624"/>
                </a:lnTo>
                <a:lnTo>
                  <a:pt x="2371344" y="39624"/>
                </a:lnTo>
                <a:lnTo>
                  <a:pt x="2375154" y="38862"/>
                </a:lnTo>
                <a:lnTo>
                  <a:pt x="2375916" y="35814"/>
                </a:lnTo>
                <a:lnTo>
                  <a:pt x="2375154" y="32003"/>
                </a:lnTo>
                <a:lnTo>
                  <a:pt x="2371344" y="31242"/>
                </a:lnTo>
                <a:close/>
              </a:path>
              <a:path w="4361180" h="71755">
                <a:moveTo>
                  <a:pt x="2434590" y="31242"/>
                </a:moveTo>
                <a:lnTo>
                  <a:pt x="2407920" y="31242"/>
                </a:lnTo>
                <a:lnTo>
                  <a:pt x="2404110" y="32003"/>
                </a:lnTo>
                <a:lnTo>
                  <a:pt x="2403348" y="35814"/>
                </a:lnTo>
                <a:lnTo>
                  <a:pt x="2404110" y="38862"/>
                </a:lnTo>
                <a:lnTo>
                  <a:pt x="2407920" y="39624"/>
                </a:lnTo>
                <a:lnTo>
                  <a:pt x="2434590" y="39624"/>
                </a:lnTo>
                <a:lnTo>
                  <a:pt x="2437638" y="38862"/>
                </a:lnTo>
                <a:lnTo>
                  <a:pt x="2439162" y="35814"/>
                </a:lnTo>
                <a:lnTo>
                  <a:pt x="2437638" y="32003"/>
                </a:lnTo>
                <a:lnTo>
                  <a:pt x="2434590" y="31242"/>
                </a:lnTo>
                <a:close/>
              </a:path>
              <a:path w="4361180" h="71755">
                <a:moveTo>
                  <a:pt x="2497074" y="31242"/>
                </a:moveTo>
                <a:lnTo>
                  <a:pt x="2470404" y="31242"/>
                </a:lnTo>
                <a:lnTo>
                  <a:pt x="2467356" y="32003"/>
                </a:lnTo>
                <a:lnTo>
                  <a:pt x="2465832" y="35814"/>
                </a:lnTo>
                <a:lnTo>
                  <a:pt x="2467356" y="38862"/>
                </a:lnTo>
                <a:lnTo>
                  <a:pt x="2470404" y="39624"/>
                </a:lnTo>
                <a:lnTo>
                  <a:pt x="2497074" y="39624"/>
                </a:lnTo>
                <a:lnTo>
                  <a:pt x="2500122" y="38862"/>
                </a:lnTo>
                <a:lnTo>
                  <a:pt x="2501646" y="35814"/>
                </a:lnTo>
                <a:lnTo>
                  <a:pt x="2500122" y="32003"/>
                </a:lnTo>
                <a:lnTo>
                  <a:pt x="2497074" y="31242"/>
                </a:lnTo>
                <a:close/>
              </a:path>
              <a:path w="4361180" h="71755">
                <a:moveTo>
                  <a:pt x="2559558" y="31242"/>
                </a:moveTo>
                <a:lnTo>
                  <a:pt x="2532888" y="31242"/>
                </a:lnTo>
                <a:lnTo>
                  <a:pt x="2529840" y="32003"/>
                </a:lnTo>
                <a:lnTo>
                  <a:pt x="2528316" y="35814"/>
                </a:lnTo>
                <a:lnTo>
                  <a:pt x="2529840" y="38862"/>
                </a:lnTo>
                <a:lnTo>
                  <a:pt x="2532888" y="39624"/>
                </a:lnTo>
                <a:lnTo>
                  <a:pt x="2559558" y="39624"/>
                </a:lnTo>
                <a:lnTo>
                  <a:pt x="2563368" y="38862"/>
                </a:lnTo>
                <a:lnTo>
                  <a:pt x="2564130" y="35814"/>
                </a:lnTo>
                <a:lnTo>
                  <a:pt x="2563368" y="32003"/>
                </a:lnTo>
                <a:lnTo>
                  <a:pt x="2559558" y="31242"/>
                </a:lnTo>
                <a:close/>
              </a:path>
              <a:path w="4361180" h="71755">
                <a:moveTo>
                  <a:pt x="2622804" y="31242"/>
                </a:moveTo>
                <a:lnTo>
                  <a:pt x="2595372" y="31242"/>
                </a:lnTo>
                <a:lnTo>
                  <a:pt x="2592324" y="32003"/>
                </a:lnTo>
                <a:lnTo>
                  <a:pt x="2591562" y="35814"/>
                </a:lnTo>
                <a:lnTo>
                  <a:pt x="2592324" y="38862"/>
                </a:lnTo>
                <a:lnTo>
                  <a:pt x="2595372" y="39624"/>
                </a:lnTo>
                <a:lnTo>
                  <a:pt x="2622804" y="39624"/>
                </a:lnTo>
                <a:lnTo>
                  <a:pt x="2625852" y="38862"/>
                </a:lnTo>
                <a:lnTo>
                  <a:pt x="2627376" y="35814"/>
                </a:lnTo>
                <a:lnTo>
                  <a:pt x="2625852" y="32003"/>
                </a:lnTo>
                <a:lnTo>
                  <a:pt x="2622804" y="31242"/>
                </a:lnTo>
                <a:close/>
              </a:path>
              <a:path w="4361180" h="71755">
                <a:moveTo>
                  <a:pt x="2685288" y="31242"/>
                </a:moveTo>
                <a:lnTo>
                  <a:pt x="2658618" y="31242"/>
                </a:lnTo>
                <a:lnTo>
                  <a:pt x="2655570" y="32003"/>
                </a:lnTo>
                <a:lnTo>
                  <a:pt x="2654046" y="35814"/>
                </a:lnTo>
                <a:lnTo>
                  <a:pt x="2655570" y="38862"/>
                </a:lnTo>
                <a:lnTo>
                  <a:pt x="2658618" y="39624"/>
                </a:lnTo>
                <a:lnTo>
                  <a:pt x="2685288" y="39624"/>
                </a:lnTo>
                <a:lnTo>
                  <a:pt x="2688336" y="38862"/>
                </a:lnTo>
                <a:lnTo>
                  <a:pt x="2689860" y="35814"/>
                </a:lnTo>
                <a:lnTo>
                  <a:pt x="2688336" y="32003"/>
                </a:lnTo>
                <a:lnTo>
                  <a:pt x="2685288" y="31242"/>
                </a:lnTo>
                <a:close/>
              </a:path>
              <a:path w="4361180" h="71755">
                <a:moveTo>
                  <a:pt x="2747772" y="31242"/>
                </a:moveTo>
                <a:lnTo>
                  <a:pt x="2721102" y="31242"/>
                </a:lnTo>
                <a:lnTo>
                  <a:pt x="2718054" y="32003"/>
                </a:lnTo>
                <a:lnTo>
                  <a:pt x="2716530" y="35814"/>
                </a:lnTo>
                <a:lnTo>
                  <a:pt x="2718054" y="38862"/>
                </a:lnTo>
                <a:lnTo>
                  <a:pt x="2721102" y="39624"/>
                </a:lnTo>
                <a:lnTo>
                  <a:pt x="2747772" y="39624"/>
                </a:lnTo>
                <a:lnTo>
                  <a:pt x="2751582" y="38862"/>
                </a:lnTo>
                <a:lnTo>
                  <a:pt x="2752344" y="35814"/>
                </a:lnTo>
                <a:lnTo>
                  <a:pt x="2751582" y="32003"/>
                </a:lnTo>
                <a:lnTo>
                  <a:pt x="2747772" y="31242"/>
                </a:lnTo>
                <a:close/>
              </a:path>
              <a:path w="4361180" h="71755">
                <a:moveTo>
                  <a:pt x="2811018" y="31242"/>
                </a:moveTo>
                <a:lnTo>
                  <a:pt x="2783586" y="31242"/>
                </a:lnTo>
                <a:lnTo>
                  <a:pt x="2780538" y="32003"/>
                </a:lnTo>
                <a:lnTo>
                  <a:pt x="2779776" y="35814"/>
                </a:lnTo>
                <a:lnTo>
                  <a:pt x="2780538" y="38862"/>
                </a:lnTo>
                <a:lnTo>
                  <a:pt x="2783586" y="39624"/>
                </a:lnTo>
                <a:lnTo>
                  <a:pt x="2811018" y="39624"/>
                </a:lnTo>
                <a:lnTo>
                  <a:pt x="2814066" y="38862"/>
                </a:lnTo>
                <a:lnTo>
                  <a:pt x="2815590" y="35814"/>
                </a:lnTo>
                <a:lnTo>
                  <a:pt x="2814066" y="32003"/>
                </a:lnTo>
                <a:lnTo>
                  <a:pt x="2811018" y="31242"/>
                </a:lnTo>
                <a:close/>
              </a:path>
              <a:path w="4361180" h="71755">
                <a:moveTo>
                  <a:pt x="2873502" y="31242"/>
                </a:moveTo>
                <a:lnTo>
                  <a:pt x="2846832" y="31242"/>
                </a:lnTo>
                <a:lnTo>
                  <a:pt x="2843784" y="32003"/>
                </a:lnTo>
                <a:lnTo>
                  <a:pt x="2842260" y="35814"/>
                </a:lnTo>
                <a:lnTo>
                  <a:pt x="2843784" y="38862"/>
                </a:lnTo>
                <a:lnTo>
                  <a:pt x="2846832" y="39624"/>
                </a:lnTo>
                <a:lnTo>
                  <a:pt x="2873502" y="39624"/>
                </a:lnTo>
                <a:lnTo>
                  <a:pt x="2876550" y="38862"/>
                </a:lnTo>
                <a:lnTo>
                  <a:pt x="2878074" y="35814"/>
                </a:lnTo>
                <a:lnTo>
                  <a:pt x="2876550" y="32003"/>
                </a:lnTo>
                <a:lnTo>
                  <a:pt x="2873502" y="31242"/>
                </a:lnTo>
                <a:close/>
              </a:path>
              <a:path w="4361180" h="71755">
                <a:moveTo>
                  <a:pt x="2935986" y="31242"/>
                </a:moveTo>
                <a:lnTo>
                  <a:pt x="2909316" y="31242"/>
                </a:lnTo>
                <a:lnTo>
                  <a:pt x="2906268" y="32003"/>
                </a:lnTo>
                <a:lnTo>
                  <a:pt x="2904744" y="35814"/>
                </a:lnTo>
                <a:lnTo>
                  <a:pt x="2906268" y="38862"/>
                </a:lnTo>
                <a:lnTo>
                  <a:pt x="2909316" y="39624"/>
                </a:lnTo>
                <a:lnTo>
                  <a:pt x="2935986" y="39624"/>
                </a:lnTo>
                <a:lnTo>
                  <a:pt x="2939034" y="38862"/>
                </a:lnTo>
                <a:lnTo>
                  <a:pt x="2940558" y="35814"/>
                </a:lnTo>
                <a:lnTo>
                  <a:pt x="2939034" y="32003"/>
                </a:lnTo>
                <a:lnTo>
                  <a:pt x="2935986" y="31242"/>
                </a:lnTo>
                <a:close/>
              </a:path>
              <a:path w="4361180" h="71755">
                <a:moveTo>
                  <a:pt x="2999232" y="31242"/>
                </a:moveTo>
                <a:lnTo>
                  <a:pt x="2971800" y="31242"/>
                </a:lnTo>
                <a:lnTo>
                  <a:pt x="2968752" y="32003"/>
                </a:lnTo>
                <a:lnTo>
                  <a:pt x="2967228" y="35814"/>
                </a:lnTo>
                <a:lnTo>
                  <a:pt x="2968752" y="38862"/>
                </a:lnTo>
                <a:lnTo>
                  <a:pt x="2971800" y="39624"/>
                </a:lnTo>
                <a:lnTo>
                  <a:pt x="2999232" y="39624"/>
                </a:lnTo>
                <a:lnTo>
                  <a:pt x="3002280" y="38862"/>
                </a:lnTo>
                <a:lnTo>
                  <a:pt x="3003804" y="35814"/>
                </a:lnTo>
                <a:lnTo>
                  <a:pt x="3002280" y="32003"/>
                </a:lnTo>
                <a:lnTo>
                  <a:pt x="2999232" y="31242"/>
                </a:lnTo>
                <a:close/>
              </a:path>
              <a:path w="4361180" h="71755">
                <a:moveTo>
                  <a:pt x="3061716" y="31242"/>
                </a:moveTo>
                <a:lnTo>
                  <a:pt x="3035046" y="31242"/>
                </a:lnTo>
                <a:lnTo>
                  <a:pt x="3031998" y="32003"/>
                </a:lnTo>
                <a:lnTo>
                  <a:pt x="3030474" y="35814"/>
                </a:lnTo>
                <a:lnTo>
                  <a:pt x="3031998" y="38862"/>
                </a:lnTo>
                <a:lnTo>
                  <a:pt x="3035046" y="39624"/>
                </a:lnTo>
                <a:lnTo>
                  <a:pt x="3061716" y="39624"/>
                </a:lnTo>
                <a:lnTo>
                  <a:pt x="3064764" y="38862"/>
                </a:lnTo>
                <a:lnTo>
                  <a:pt x="3066288" y="35814"/>
                </a:lnTo>
                <a:lnTo>
                  <a:pt x="3064764" y="32003"/>
                </a:lnTo>
                <a:lnTo>
                  <a:pt x="3061716" y="31242"/>
                </a:lnTo>
                <a:close/>
              </a:path>
              <a:path w="4361180" h="71755">
                <a:moveTo>
                  <a:pt x="3124200" y="31242"/>
                </a:moveTo>
                <a:lnTo>
                  <a:pt x="3097530" y="31242"/>
                </a:lnTo>
                <a:lnTo>
                  <a:pt x="3094482" y="32003"/>
                </a:lnTo>
                <a:lnTo>
                  <a:pt x="3092958" y="35814"/>
                </a:lnTo>
                <a:lnTo>
                  <a:pt x="3094482" y="38862"/>
                </a:lnTo>
                <a:lnTo>
                  <a:pt x="3097530" y="39624"/>
                </a:lnTo>
                <a:lnTo>
                  <a:pt x="3124200" y="39624"/>
                </a:lnTo>
                <a:lnTo>
                  <a:pt x="3127248" y="38862"/>
                </a:lnTo>
                <a:lnTo>
                  <a:pt x="3128772" y="35814"/>
                </a:lnTo>
                <a:lnTo>
                  <a:pt x="3127248" y="32003"/>
                </a:lnTo>
                <a:lnTo>
                  <a:pt x="3124200" y="31242"/>
                </a:lnTo>
                <a:close/>
              </a:path>
              <a:path w="4361180" h="71755">
                <a:moveTo>
                  <a:pt x="3187446" y="31242"/>
                </a:moveTo>
                <a:lnTo>
                  <a:pt x="3160014" y="31242"/>
                </a:lnTo>
                <a:lnTo>
                  <a:pt x="3156966" y="32003"/>
                </a:lnTo>
                <a:lnTo>
                  <a:pt x="3155442" y="35814"/>
                </a:lnTo>
                <a:lnTo>
                  <a:pt x="3156966" y="38862"/>
                </a:lnTo>
                <a:lnTo>
                  <a:pt x="3160014" y="39624"/>
                </a:lnTo>
                <a:lnTo>
                  <a:pt x="3187446" y="39624"/>
                </a:lnTo>
                <a:lnTo>
                  <a:pt x="3190494" y="38862"/>
                </a:lnTo>
                <a:lnTo>
                  <a:pt x="3191256" y="35814"/>
                </a:lnTo>
                <a:lnTo>
                  <a:pt x="3190494" y="32003"/>
                </a:lnTo>
                <a:lnTo>
                  <a:pt x="3187446" y="31242"/>
                </a:lnTo>
                <a:close/>
              </a:path>
              <a:path w="4361180" h="71755">
                <a:moveTo>
                  <a:pt x="3249930" y="31242"/>
                </a:moveTo>
                <a:lnTo>
                  <a:pt x="3223260" y="31242"/>
                </a:lnTo>
                <a:lnTo>
                  <a:pt x="3220212" y="32003"/>
                </a:lnTo>
                <a:lnTo>
                  <a:pt x="3218688" y="35814"/>
                </a:lnTo>
                <a:lnTo>
                  <a:pt x="3220212" y="38862"/>
                </a:lnTo>
                <a:lnTo>
                  <a:pt x="3223260" y="39624"/>
                </a:lnTo>
                <a:lnTo>
                  <a:pt x="3249930" y="39624"/>
                </a:lnTo>
                <a:lnTo>
                  <a:pt x="3252978" y="38862"/>
                </a:lnTo>
                <a:lnTo>
                  <a:pt x="3254502" y="35814"/>
                </a:lnTo>
                <a:lnTo>
                  <a:pt x="3252978" y="32003"/>
                </a:lnTo>
                <a:lnTo>
                  <a:pt x="3249930" y="31242"/>
                </a:lnTo>
                <a:close/>
              </a:path>
              <a:path w="4361180" h="71755">
                <a:moveTo>
                  <a:pt x="3312414" y="31242"/>
                </a:moveTo>
                <a:lnTo>
                  <a:pt x="3285744" y="31242"/>
                </a:lnTo>
                <a:lnTo>
                  <a:pt x="3282696" y="32003"/>
                </a:lnTo>
                <a:lnTo>
                  <a:pt x="3281172" y="35814"/>
                </a:lnTo>
                <a:lnTo>
                  <a:pt x="3282696" y="38862"/>
                </a:lnTo>
                <a:lnTo>
                  <a:pt x="3285744" y="39624"/>
                </a:lnTo>
                <a:lnTo>
                  <a:pt x="3312414" y="39624"/>
                </a:lnTo>
                <a:lnTo>
                  <a:pt x="3315462" y="38862"/>
                </a:lnTo>
                <a:lnTo>
                  <a:pt x="3316986" y="35814"/>
                </a:lnTo>
                <a:lnTo>
                  <a:pt x="3315462" y="32003"/>
                </a:lnTo>
                <a:lnTo>
                  <a:pt x="3312414" y="31242"/>
                </a:lnTo>
                <a:close/>
              </a:path>
              <a:path w="4361180" h="71755">
                <a:moveTo>
                  <a:pt x="3375659" y="31242"/>
                </a:moveTo>
                <a:lnTo>
                  <a:pt x="3348228" y="31242"/>
                </a:lnTo>
                <a:lnTo>
                  <a:pt x="3345179" y="32003"/>
                </a:lnTo>
                <a:lnTo>
                  <a:pt x="3343655" y="35814"/>
                </a:lnTo>
                <a:lnTo>
                  <a:pt x="3345179" y="38862"/>
                </a:lnTo>
                <a:lnTo>
                  <a:pt x="3348228" y="39624"/>
                </a:lnTo>
                <a:lnTo>
                  <a:pt x="3375659" y="39624"/>
                </a:lnTo>
                <a:lnTo>
                  <a:pt x="3378707" y="38862"/>
                </a:lnTo>
                <a:lnTo>
                  <a:pt x="3379470" y="35814"/>
                </a:lnTo>
                <a:lnTo>
                  <a:pt x="3378707" y="32003"/>
                </a:lnTo>
                <a:lnTo>
                  <a:pt x="3375659" y="31242"/>
                </a:lnTo>
                <a:close/>
              </a:path>
              <a:path w="4361180" h="71755">
                <a:moveTo>
                  <a:pt x="3438144" y="31242"/>
                </a:moveTo>
                <a:lnTo>
                  <a:pt x="3411474" y="31242"/>
                </a:lnTo>
                <a:lnTo>
                  <a:pt x="3407664" y="32003"/>
                </a:lnTo>
                <a:lnTo>
                  <a:pt x="3406902" y="35814"/>
                </a:lnTo>
                <a:lnTo>
                  <a:pt x="3407664" y="38862"/>
                </a:lnTo>
                <a:lnTo>
                  <a:pt x="3411474" y="39624"/>
                </a:lnTo>
                <a:lnTo>
                  <a:pt x="3438144" y="39624"/>
                </a:lnTo>
                <a:lnTo>
                  <a:pt x="3441192" y="38862"/>
                </a:lnTo>
                <a:lnTo>
                  <a:pt x="3442716" y="35814"/>
                </a:lnTo>
                <a:lnTo>
                  <a:pt x="3441192" y="32003"/>
                </a:lnTo>
                <a:lnTo>
                  <a:pt x="3438144" y="31242"/>
                </a:lnTo>
                <a:close/>
              </a:path>
              <a:path w="4361180" h="71755">
                <a:moveTo>
                  <a:pt x="3500628" y="31242"/>
                </a:moveTo>
                <a:lnTo>
                  <a:pt x="3473957" y="31242"/>
                </a:lnTo>
                <a:lnTo>
                  <a:pt x="3470909" y="32003"/>
                </a:lnTo>
                <a:lnTo>
                  <a:pt x="3469386" y="35814"/>
                </a:lnTo>
                <a:lnTo>
                  <a:pt x="3470909" y="38862"/>
                </a:lnTo>
                <a:lnTo>
                  <a:pt x="3473957" y="39624"/>
                </a:lnTo>
                <a:lnTo>
                  <a:pt x="3500628" y="39624"/>
                </a:lnTo>
                <a:lnTo>
                  <a:pt x="3503676" y="38862"/>
                </a:lnTo>
                <a:lnTo>
                  <a:pt x="3505200" y="35814"/>
                </a:lnTo>
                <a:lnTo>
                  <a:pt x="3503676" y="32003"/>
                </a:lnTo>
                <a:lnTo>
                  <a:pt x="3500628" y="31242"/>
                </a:lnTo>
                <a:close/>
              </a:path>
              <a:path w="4361180" h="71755">
                <a:moveTo>
                  <a:pt x="3563874" y="31242"/>
                </a:moveTo>
                <a:lnTo>
                  <a:pt x="3536442" y="31242"/>
                </a:lnTo>
                <a:lnTo>
                  <a:pt x="3533394" y="32003"/>
                </a:lnTo>
                <a:lnTo>
                  <a:pt x="3531870" y="35814"/>
                </a:lnTo>
                <a:lnTo>
                  <a:pt x="3533394" y="38862"/>
                </a:lnTo>
                <a:lnTo>
                  <a:pt x="3536442" y="39624"/>
                </a:lnTo>
                <a:lnTo>
                  <a:pt x="3563874" y="39624"/>
                </a:lnTo>
                <a:lnTo>
                  <a:pt x="3566922" y="38862"/>
                </a:lnTo>
                <a:lnTo>
                  <a:pt x="3567683" y="35814"/>
                </a:lnTo>
                <a:lnTo>
                  <a:pt x="3566922" y="32003"/>
                </a:lnTo>
                <a:lnTo>
                  <a:pt x="3563874" y="31242"/>
                </a:lnTo>
                <a:close/>
              </a:path>
              <a:path w="4361180" h="71755">
                <a:moveTo>
                  <a:pt x="3626357" y="31242"/>
                </a:moveTo>
                <a:lnTo>
                  <a:pt x="3599688" y="31242"/>
                </a:lnTo>
                <a:lnTo>
                  <a:pt x="3595878" y="32003"/>
                </a:lnTo>
                <a:lnTo>
                  <a:pt x="3595116" y="35814"/>
                </a:lnTo>
                <a:lnTo>
                  <a:pt x="3595878" y="38862"/>
                </a:lnTo>
                <a:lnTo>
                  <a:pt x="3599688" y="39624"/>
                </a:lnTo>
                <a:lnTo>
                  <a:pt x="3626357" y="39624"/>
                </a:lnTo>
                <a:lnTo>
                  <a:pt x="3629405" y="38862"/>
                </a:lnTo>
                <a:lnTo>
                  <a:pt x="3630929" y="35814"/>
                </a:lnTo>
                <a:lnTo>
                  <a:pt x="3629405" y="32003"/>
                </a:lnTo>
                <a:lnTo>
                  <a:pt x="3626357" y="31242"/>
                </a:lnTo>
                <a:close/>
              </a:path>
              <a:path w="4361180" h="71755">
                <a:moveTo>
                  <a:pt x="3688842" y="31242"/>
                </a:moveTo>
                <a:lnTo>
                  <a:pt x="3662172" y="31242"/>
                </a:lnTo>
                <a:lnTo>
                  <a:pt x="3659124" y="32003"/>
                </a:lnTo>
                <a:lnTo>
                  <a:pt x="3657600" y="35814"/>
                </a:lnTo>
                <a:lnTo>
                  <a:pt x="3659124" y="38862"/>
                </a:lnTo>
                <a:lnTo>
                  <a:pt x="3662172" y="39624"/>
                </a:lnTo>
                <a:lnTo>
                  <a:pt x="3688842" y="39624"/>
                </a:lnTo>
                <a:lnTo>
                  <a:pt x="3691890" y="38862"/>
                </a:lnTo>
                <a:lnTo>
                  <a:pt x="3693414" y="35814"/>
                </a:lnTo>
                <a:lnTo>
                  <a:pt x="3691890" y="32003"/>
                </a:lnTo>
                <a:lnTo>
                  <a:pt x="3688842" y="31242"/>
                </a:lnTo>
                <a:close/>
              </a:path>
              <a:path w="4361180" h="71755">
                <a:moveTo>
                  <a:pt x="3751326" y="31242"/>
                </a:moveTo>
                <a:lnTo>
                  <a:pt x="3724655" y="31242"/>
                </a:lnTo>
                <a:lnTo>
                  <a:pt x="3721607" y="32003"/>
                </a:lnTo>
                <a:lnTo>
                  <a:pt x="3720083" y="35814"/>
                </a:lnTo>
                <a:lnTo>
                  <a:pt x="3721607" y="38862"/>
                </a:lnTo>
                <a:lnTo>
                  <a:pt x="3724655" y="39624"/>
                </a:lnTo>
                <a:lnTo>
                  <a:pt x="3751326" y="39624"/>
                </a:lnTo>
                <a:lnTo>
                  <a:pt x="3755136" y="38862"/>
                </a:lnTo>
                <a:lnTo>
                  <a:pt x="3755898" y="35814"/>
                </a:lnTo>
                <a:lnTo>
                  <a:pt x="3755136" y="32003"/>
                </a:lnTo>
                <a:lnTo>
                  <a:pt x="3751326" y="31242"/>
                </a:lnTo>
                <a:close/>
              </a:path>
              <a:path w="4361180" h="71755">
                <a:moveTo>
                  <a:pt x="3814572" y="31242"/>
                </a:moveTo>
                <a:lnTo>
                  <a:pt x="3787902" y="31242"/>
                </a:lnTo>
                <a:lnTo>
                  <a:pt x="3784092" y="32003"/>
                </a:lnTo>
                <a:lnTo>
                  <a:pt x="3783329" y="35814"/>
                </a:lnTo>
                <a:lnTo>
                  <a:pt x="3784092" y="38862"/>
                </a:lnTo>
                <a:lnTo>
                  <a:pt x="3787902" y="39624"/>
                </a:lnTo>
                <a:lnTo>
                  <a:pt x="3814572" y="39624"/>
                </a:lnTo>
                <a:lnTo>
                  <a:pt x="3817620" y="38862"/>
                </a:lnTo>
                <a:lnTo>
                  <a:pt x="3819144" y="35814"/>
                </a:lnTo>
                <a:lnTo>
                  <a:pt x="3817620" y="32003"/>
                </a:lnTo>
                <a:lnTo>
                  <a:pt x="3814572" y="31242"/>
                </a:lnTo>
                <a:close/>
              </a:path>
              <a:path w="4361180" h="71755">
                <a:moveTo>
                  <a:pt x="3877055" y="31242"/>
                </a:moveTo>
                <a:lnTo>
                  <a:pt x="3850386" y="31242"/>
                </a:lnTo>
                <a:lnTo>
                  <a:pt x="3847338" y="32003"/>
                </a:lnTo>
                <a:lnTo>
                  <a:pt x="3845814" y="35814"/>
                </a:lnTo>
                <a:lnTo>
                  <a:pt x="3847338" y="38862"/>
                </a:lnTo>
                <a:lnTo>
                  <a:pt x="3850386" y="39624"/>
                </a:lnTo>
                <a:lnTo>
                  <a:pt x="3877055" y="39624"/>
                </a:lnTo>
                <a:lnTo>
                  <a:pt x="3880104" y="38862"/>
                </a:lnTo>
                <a:lnTo>
                  <a:pt x="3881628" y="35814"/>
                </a:lnTo>
                <a:lnTo>
                  <a:pt x="3880104" y="32003"/>
                </a:lnTo>
                <a:lnTo>
                  <a:pt x="3877055" y="31242"/>
                </a:lnTo>
                <a:close/>
              </a:path>
              <a:path w="4361180" h="71755">
                <a:moveTo>
                  <a:pt x="3939540" y="31242"/>
                </a:moveTo>
                <a:lnTo>
                  <a:pt x="3912870" y="31242"/>
                </a:lnTo>
                <a:lnTo>
                  <a:pt x="3909822" y="32003"/>
                </a:lnTo>
                <a:lnTo>
                  <a:pt x="3908298" y="35814"/>
                </a:lnTo>
                <a:lnTo>
                  <a:pt x="3909822" y="38862"/>
                </a:lnTo>
                <a:lnTo>
                  <a:pt x="3912870" y="39624"/>
                </a:lnTo>
                <a:lnTo>
                  <a:pt x="3939540" y="39624"/>
                </a:lnTo>
                <a:lnTo>
                  <a:pt x="3943350" y="38862"/>
                </a:lnTo>
                <a:lnTo>
                  <a:pt x="3944112" y="35814"/>
                </a:lnTo>
                <a:lnTo>
                  <a:pt x="3943350" y="32003"/>
                </a:lnTo>
                <a:lnTo>
                  <a:pt x="3939540" y="31242"/>
                </a:lnTo>
                <a:close/>
              </a:path>
              <a:path w="4361180" h="71755">
                <a:moveTo>
                  <a:pt x="4002786" y="31242"/>
                </a:moveTo>
                <a:lnTo>
                  <a:pt x="3975354" y="31242"/>
                </a:lnTo>
                <a:lnTo>
                  <a:pt x="3972305" y="32003"/>
                </a:lnTo>
                <a:lnTo>
                  <a:pt x="3971544" y="35814"/>
                </a:lnTo>
                <a:lnTo>
                  <a:pt x="3972305" y="38862"/>
                </a:lnTo>
                <a:lnTo>
                  <a:pt x="3975354" y="39624"/>
                </a:lnTo>
                <a:lnTo>
                  <a:pt x="4002786" y="39624"/>
                </a:lnTo>
                <a:lnTo>
                  <a:pt x="4005833" y="38862"/>
                </a:lnTo>
                <a:lnTo>
                  <a:pt x="4007357" y="35814"/>
                </a:lnTo>
                <a:lnTo>
                  <a:pt x="4005833" y="32003"/>
                </a:lnTo>
                <a:lnTo>
                  <a:pt x="4002786" y="31242"/>
                </a:lnTo>
                <a:close/>
              </a:path>
              <a:path w="4361180" h="71755">
                <a:moveTo>
                  <a:pt x="4065270" y="31242"/>
                </a:moveTo>
                <a:lnTo>
                  <a:pt x="4038600" y="31242"/>
                </a:lnTo>
                <a:lnTo>
                  <a:pt x="4035552" y="32003"/>
                </a:lnTo>
                <a:lnTo>
                  <a:pt x="4034028" y="35814"/>
                </a:lnTo>
                <a:lnTo>
                  <a:pt x="4035552" y="38862"/>
                </a:lnTo>
                <a:lnTo>
                  <a:pt x="4038600" y="39624"/>
                </a:lnTo>
                <a:lnTo>
                  <a:pt x="4065270" y="39624"/>
                </a:lnTo>
                <a:lnTo>
                  <a:pt x="4068318" y="38862"/>
                </a:lnTo>
                <a:lnTo>
                  <a:pt x="4069842" y="35814"/>
                </a:lnTo>
                <a:lnTo>
                  <a:pt x="4068318" y="32003"/>
                </a:lnTo>
                <a:lnTo>
                  <a:pt x="4065270" y="31242"/>
                </a:lnTo>
                <a:close/>
              </a:path>
              <a:path w="4361180" h="71755">
                <a:moveTo>
                  <a:pt x="4127754" y="31242"/>
                </a:moveTo>
                <a:lnTo>
                  <a:pt x="4101083" y="31242"/>
                </a:lnTo>
                <a:lnTo>
                  <a:pt x="4098036" y="32003"/>
                </a:lnTo>
                <a:lnTo>
                  <a:pt x="4096512" y="35814"/>
                </a:lnTo>
                <a:lnTo>
                  <a:pt x="4098036" y="38862"/>
                </a:lnTo>
                <a:lnTo>
                  <a:pt x="4101083" y="39624"/>
                </a:lnTo>
                <a:lnTo>
                  <a:pt x="4127754" y="39624"/>
                </a:lnTo>
                <a:lnTo>
                  <a:pt x="4131564" y="38862"/>
                </a:lnTo>
                <a:lnTo>
                  <a:pt x="4132326" y="35814"/>
                </a:lnTo>
                <a:lnTo>
                  <a:pt x="4131564" y="32003"/>
                </a:lnTo>
                <a:lnTo>
                  <a:pt x="4127754" y="31242"/>
                </a:lnTo>
                <a:close/>
              </a:path>
              <a:path w="4361180" h="71755">
                <a:moveTo>
                  <a:pt x="4191000" y="31242"/>
                </a:moveTo>
                <a:lnTo>
                  <a:pt x="4163568" y="31242"/>
                </a:lnTo>
                <a:lnTo>
                  <a:pt x="4160520" y="32003"/>
                </a:lnTo>
                <a:lnTo>
                  <a:pt x="4159757" y="35814"/>
                </a:lnTo>
                <a:lnTo>
                  <a:pt x="4160520" y="38862"/>
                </a:lnTo>
                <a:lnTo>
                  <a:pt x="4163568" y="39624"/>
                </a:lnTo>
                <a:lnTo>
                  <a:pt x="4191000" y="39624"/>
                </a:lnTo>
                <a:lnTo>
                  <a:pt x="4194048" y="38862"/>
                </a:lnTo>
                <a:lnTo>
                  <a:pt x="4195572" y="35814"/>
                </a:lnTo>
                <a:lnTo>
                  <a:pt x="4194048" y="32003"/>
                </a:lnTo>
                <a:lnTo>
                  <a:pt x="4191000" y="31242"/>
                </a:lnTo>
                <a:close/>
              </a:path>
              <a:path w="4361180" h="71755">
                <a:moveTo>
                  <a:pt x="4253483" y="31242"/>
                </a:moveTo>
                <a:lnTo>
                  <a:pt x="4226814" y="31242"/>
                </a:lnTo>
                <a:lnTo>
                  <a:pt x="4223766" y="32003"/>
                </a:lnTo>
                <a:lnTo>
                  <a:pt x="4222242" y="35814"/>
                </a:lnTo>
                <a:lnTo>
                  <a:pt x="4223766" y="38862"/>
                </a:lnTo>
                <a:lnTo>
                  <a:pt x="4226814" y="39624"/>
                </a:lnTo>
                <a:lnTo>
                  <a:pt x="4253483" y="39624"/>
                </a:lnTo>
                <a:lnTo>
                  <a:pt x="4256532" y="38862"/>
                </a:lnTo>
                <a:lnTo>
                  <a:pt x="4258056" y="35814"/>
                </a:lnTo>
                <a:lnTo>
                  <a:pt x="4256532" y="32003"/>
                </a:lnTo>
                <a:lnTo>
                  <a:pt x="4253483" y="31242"/>
                </a:lnTo>
                <a:close/>
              </a:path>
              <a:path w="4361180" h="71755">
                <a:moveTo>
                  <a:pt x="4289298" y="0"/>
                </a:moveTo>
                <a:lnTo>
                  <a:pt x="4312920" y="35814"/>
                </a:lnTo>
                <a:lnTo>
                  <a:pt x="4289298" y="71627"/>
                </a:lnTo>
                <a:lnTo>
                  <a:pt x="4353306" y="39624"/>
                </a:lnTo>
                <a:lnTo>
                  <a:pt x="4312920" y="39624"/>
                </a:lnTo>
                <a:lnTo>
                  <a:pt x="4316730" y="38862"/>
                </a:lnTo>
                <a:lnTo>
                  <a:pt x="4317492" y="35814"/>
                </a:lnTo>
                <a:lnTo>
                  <a:pt x="4316730" y="32003"/>
                </a:lnTo>
                <a:lnTo>
                  <a:pt x="4312920" y="31242"/>
                </a:lnTo>
                <a:lnTo>
                  <a:pt x="4351782" y="31242"/>
                </a:lnTo>
                <a:lnTo>
                  <a:pt x="4289298" y="0"/>
                </a:lnTo>
                <a:close/>
              </a:path>
              <a:path w="4361180" h="71755">
                <a:moveTo>
                  <a:pt x="4309904" y="31242"/>
                </a:moveTo>
                <a:lnTo>
                  <a:pt x="4289298" y="31242"/>
                </a:lnTo>
                <a:lnTo>
                  <a:pt x="4286250" y="32003"/>
                </a:lnTo>
                <a:lnTo>
                  <a:pt x="4284726" y="35814"/>
                </a:lnTo>
                <a:lnTo>
                  <a:pt x="4286250" y="38862"/>
                </a:lnTo>
                <a:lnTo>
                  <a:pt x="4289298" y="39624"/>
                </a:lnTo>
                <a:lnTo>
                  <a:pt x="4310407" y="39624"/>
                </a:lnTo>
                <a:lnTo>
                  <a:pt x="4312920" y="35814"/>
                </a:lnTo>
                <a:lnTo>
                  <a:pt x="4309904" y="31242"/>
                </a:lnTo>
                <a:close/>
              </a:path>
              <a:path w="4361180" h="71755">
                <a:moveTo>
                  <a:pt x="4351782" y="31242"/>
                </a:moveTo>
                <a:lnTo>
                  <a:pt x="4312920" y="31242"/>
                </a:lnTo>
                <a:lnTo>
                  <a:pt x="4316730" y="32003"/>
                </a:lnTo>
                <a:lnTo>
                  <a:pt x="4317492" y="35814"/>
                </a:lnTo>
                <a:lnTo>
                  <a:pt x="4316730" y="38862"/>
                </a:lnTo>
                <a:lnTo>
                  <a:pt x="4312920" y="39624"/>
                </a:lnTo>
                <a:lnTo>
                  <a:pt x="4353306" y="39624"/>
                </a:lnTo>
                <a:lnTo>
                  <a:pt x="4360926" y="35814"/>
                </a:lnTo>
                <a:lnTo>
                  <a:pt x="435178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111376" y="3702049"/>
            <a:ext cx="4240653" cy="69762"/>
          </a:xfrm>
          <a:custGeom>
            <a:avLst/>
            <a:gdLst/>
            <a:ahLst/>
            <a:cxnLst/>
            <a:rect l="l" t="t" r="r" b="b"/>
            <a:pathLst>
              <a:path w="4361815" h="71754">
                <a:moveTo>
                  <a:pt x="24383" y="12192"/>
                </a:moveTo>
                <a:lnTo>
                  <a:pt x="0" y="35814"/>
                </a:lnTo>
                <a:lnTo>
                  <a:pt x="24383" y="60198"/>
                </a:lnTo>
                <a:lnTo>
                  <a:pt x="43576" y="40386"/>
                </a:lnTo>
                <a:lnTo>
                  <a:pt x="24383" y="40386"/>
                </a:lnTo>
                <a:lnTo>
                  <a:pt x="21336" y="38862"/>
                </a:lnTo>
                <a:lnTo>
                  <a:pt x="19812" y="35814"/>
                </a:lnTo>
                <a:lnTo>
                  <a:pt x="21336" y="32766"/>
                </a:lnTo>
                <a:lnTo>
                  <a:pt x="24383" y="31242"/>
                </a:lnTo>
                <a:lnTo>
                  <a:pt x="43433" y="31242"/>
                </a:lnTo>
                <a:lnTo>
                  <a:pt x="24383" y="12192"/>
                </a:lnTo>
                <a:close/>
              </a:path>
              <a:path w="4361815" h="71754">
                <a:moveTo>
                  <a:pt x="43433" y="31242"/>
                </a:moveTo>
                <a:lnTo>
                  <a:pt x="24383" y="31242"/>
                </a:lnTo>
                <a:lnTo>
                  <a:pt x="21336" y="32766"/>
                </a:lnTo>
                <a:lnTo>
                  <a:pt x="19812" y="35814"/>
                </a:lnTo>
                <a:lnTo>
                  <a:pt x="21336" y="38862"/>
                </a:lnTo>
                <a:lnTo>
                  <a:pt x="24383" y="40386"/>
                </a:lnTo>
                <a:lnTo>
                  <a:pt x="43576" y="40386"/>
                </a:lnTo>
                <a:lnTo>
                  <a:pt x="48006" y="35814"/>
                </a:lnTo>
                <a:lnTo>
                  <a:pt x="43433" y="31242"/>
                </a:lnTo>
                <a:close/>
              </a:path>
              <a:path w="4361815" h="71754">
                <a:moveTo>
                  <a:pt x="51054" y="31242"/>
                </a:moveTo>
                <a:lnTo>
                  <a:pt x="43433" y="31242"/>
                </a:lnTo>
                <a:lnTo>
                  <a:pt x="48006" y="35814"/>
                </a:lnTo>
                <a:lnTo>
                  <a:pt x="43576" y="40386"/>
                </a:lnTo>
                <a:lnTo>
                  <a:pt x="51054" y="40386"/>
                </a:lnTo>
                <a:lnTo>
                  <a:pt x="54101" y="38862"/>
                </a:lnTo>
                <a:lnTo>
                  <a:pt x="55625" y="35814"/>
                </a:lnTo>
                <a:lnTo>
                  <a:pt x="54101" y="32766"/>
                </a:lnTo>
                <a:lnTo>
                  <a:pt x="51054" y="31242"/>
                </a:lnTo>
                <a:close/>
              </a:path>
              <a:path w="4361815" h="71754">
                <a:moveTo>
                  <a:pt x="113537" y="31242"/>
                </a:moveTo>
                <a:lnTo>
                  <a:pt x="86868" y="31242"/>
                </a:lnTo>
                <a:lnTo>
                  <a:pt x="83819" y="32766"/>
                </a:lnTo>
                <a:lnTo>
                  <a:pt x="82295" y="35814"/>
                </a:lnTo>
                <a:lnTo>
                  <a:pt x="83819" y="38862"/>
                </a:lnTo>
                <a:lnTo>
                  <a:pt x="86868" y="40386"/>
                </a:lnTo>
                <a:lnTo>
                  <a:pt x="113537" y="40386"/>
                </a:lnTo>
                <a:lnTo>
                  <a:pt x="117348" y="38862"/>
                </a:lnTo>
                <a:lnTo>
                  <a:pt x="118110" y="35814"/>
                </a:lnTo>
                <a:lnTo>
                  <a:pt x="117348" y="32766"/>
                </a:lnTo>
                <a:lnTo>
                  <a:pt x="113537" y="31242"/>
                </a:lnTo>
                <a:close/>
              </a:path>
              <a:path w="4361815" h="71754">
                <a:moveTo>
                  <a:pt x="176783" y="31242"/>
                </a:moveTo>
                <a:lnTo>
                  <a:pt x="149351" y="31242"/>
                </a:lnTo>
                <a:lnTo>
                  <a:pt x="146304" y="32766"/>
                </a:lnTo>
                <a:lnTo>
                  <a:pt x="145542" y="35814"/>
                </a:lnTo>
                <a:lnTo>
                  <a:pt x="146304" y="38862"/>
                </a:lnTo>
                <a:lnTo>
                  <a:pt x="149351" y="40386"/>
                </a:lnTo>
                <a:lnTo>
                  <a:pt x="176783" y="40386"/>
                </a:lnTo>
                <a:lnTo>
                  <a:pt x="179831" y="38862"/>
                </a:lnTo>
                <a:lnTo>
                  <a:pt x="181356" y="35814"/>
                </a:lnTo>
                <a:lnTo>
                  <a:pt x="179831" y="32766"/>
                </a:lnTo>
                <a:lnTo>
                  <a:pt x="176783" y="31242"/>
                </a:lnTo>
                <a:close/>
              </a:path>
              <a:path w="4361815" h="71754">
                <a:moveTo>
                  <a:pt x="239268" y="31242"/>
                </a:moveTo>
                <a:lnTo>
                  <a:pt x="212598" y="31242"/>
                </a:lnTo>
                <a:lnTo>
                  <a:pt x="209550" y="32766"/>
                </a:lnTo>
                <a:lnTo>
                  <a:pt x="208025" y="35814"/>
                </a:lnTo>
                <a:lnTo>
                  <a:pt x="209550" y="38862"/>
                </a:lnTo>
                <a:lnTo>
                  <a:pt x="212598" y="40386"/>
                </a:lnTo>
                <a:lnTo>
                  <a:pt x="239268" y="40386"/>
                </a:lnTo>
                <a:lnTo>
                  <a:pt x="242316" y="38862"/>
                </a:lnTo>
                <a:lnTo>
                  <a:pt x="243839" y="35814"/>
                </a:lnTo>
                <a:lnTo>
                  <a:pt x="242316" y="32766"/>
                </a:lnTo>
                <a:lnTo>
                  <a:pt x="239268" y="31242"/>
                </a:lnTo>
                <a:close/>
              </a:path>
              <a:path w="4361815" h="71754">
                <a:moveTo>
                  <a:pt x="301751" y="31242"/>
                </a:moveTo>
                <a:lnTo>
                  <a:pt x="275081" y="31242"/>
                </a:lnTo>
                <a:lnTo>
                  <a:pt x="272033" y="32766"/>
                </a:lnTo>
                <a:lnTo>
                  <a:pt x="270510" y="35814"/>
                </a:lnTo>
                <a:lnTo>
                  <a:pt x="272033" y="38862"/>
                </a:lnTo>
                <a:lnTo>
                  <a:pt x="275081" y="40386"/>
                </a:lnTo>
                <a:lnTo>
                  <a:pt x="301751" y="40386"/>
                </a:lnTo>
                <a:lnTo>
                  <a:pt x="304800" y="38862"/>
                </a:lnTo>
                <a:lnTo>
                  <a:pt x="306324" y="35814"/>
                </a:lnTo>
                <a:lnTo>
                  <a:pt x="304800" y="32766"/>
                </a:lnTo>
                <a:lnTo>
                  <a:pt x="301751" y="31242"/>
                </a:lnTo>
                <a:close/>
              </a:path>
              <a:path w="4361815" h="71754">
                <a:moveTo>
                  <a:pt x="364998" y="31242"/>
                </a:moveTo>
                <a:lnTo>
                  <a:pt x="337566" y="31242"/>
                </a:lnTo>
                <a:lnTo>
                  <a:pt x="334518" y="32766"/>
                </a:lnTo>
                <a:lnTo>
                  <a:pt x="333756" y="35814"/>
                </a:lnTo>
                <a:lnTo>
                  <a:pt x="334518" y="38862"/>
                </a:lnTo>
                <a:lnTo>
                  <a:pt x="337566" y="40386"/>
                </a:lnTo>
                <a:lnTo>
                  <a:pt x="364998" y="40386"/>
                </a:lnTo>
                <a:lnTo>
                  <a:pt x="368045" y="38862"/>
                </a:lnTo>
                <a:lnTo>
                  <a:pt x="369569" y="35814"/>
                </a:lnTo>
                <a:lnTo>
                  <a:pt x="368045" y="32766"/>
                </a:lnTo>
                <a:lnTo>
                  <a:pt x="364998" y="31242"/>
                </a:lnTo>
                <a:close/>
              </a:path>
              <a:path w="4361815" h="71754">
                <a:moveTo>
                  <a:pt x="427481" y="31242"/>
                </a:moveTo>
                <a:lnTo>
                  <a:pt x="400812" y="31242"/>
                </a:lnTo>
                <a:lnTo>
                  <a:pt x="397763" y="32766"/>
                </a:lnTo>
                <a:lnTo>
                  <a:pt x="396239" y="35814"/>
                </a:lnTo>
                <a:lnTo>
                  <a:pt x="397763" y="38862"/>
                </a:lnTo>
                <a:lnTo>
                  <a:pt x="400812" y="40386"/>
                </a:lnTo>
                <a:lnTo>
                  <a:pt x="427481" y="40386"/>
                </a:lnTo>
                <a:lnTo>
                  <a:pt x="430530" y="38862"/>
                </a:lnTo>
                <a:lnTo>
                  <a:pt x="432054" y="35814"/>
                </a:lnTo>
                <a:lnTo>
                  <a:pt x="430530" y="32766"/>
                </a:lnTo>
                <a:lnTo>
                  <a:pt x="427481" y="31242"/>
                </a:lnTo>
                <a:close/>
              </a:path>
              <a:path w="4361815" h="71754">
                <a:moveTo>
                  <a:pt x="489966" y="31242"/>
                </a:moveTo>
                <a:lnTo>
                  <a:pt x="463295" y="31242"/>
                </a:lnTo>
                <a:lnTo>
                  <a:pt x="460248" y="32766"/>
                </a:lnTo>
                <a:lnTo>
                  <a:pt x="458724" y="35814"/>
                </a:lnTo>
                <a:lnTo>
                  <a:pt x="460248" y="38862"/>
                </a:lnTo>
                <a:lnTo>
                  <a:pt x="463295" y="40386"/>
                </a:lnTo>
                <a:lnTo>
                  <a:pt x="489966" y="40386"/>
                </a:lnTo>
                <a:lnTo>
                  <a:pt x="493013" y="38862"/>
                </a:lnTo>
                <a:lnTo>
                  <a:pt x="494538" y="35814"/>
                </a:lnTo>
                <a:lnTo>
                  <a:pt x="493013" y="32766"/>
                </a:lnTo>
                <a:lnTo>
                  <a:pt x="489966" y="31242"/>
                </a:lnTo>
                <a:close/>
              </a:path>
              <a:path w="4361815" h="71754">
                <a:moveTo>
                  <a:pt x="553212" y="31242"/>
                </a:moveTo>
                <a:lnTo>
                  <a:pt x="525780" y="31242"/>
                </a:lnTo>
                <a:lnTo>
                  <a:pt x="522731" y="32766"/>
                </a:lnTo>
                <a:lnTo>
                  <a:pt x="521207" y="35814"/>
                </a:lnTo>
                <a:lnTo>
                  <a:pt x="522731" y="38862"/>
                </a:lnTo>
                <a:lnTo>
                  <a:pt x="525780" y="40386"/>
                </a:lnTo>
                <a:lnTo>
                  <a:pt x="553212" y="40386"/>
                </a:lnTo>
                <a:lnTo>
                  <a:pt x="556260" y="38862"/>
                </a:lnTo>
                <a:lnTo>
                  <a:pt x="557783" y="35814"/>
                </a:lnTo>
                <a:lnTo>
                  <a:pt x="556260" y="32766"/>
                </a:lnTo>
                <a:lnTo>
                  <a:pt x="553212" y="31242"/>
                </a:lnTo>
                <a:close/>
              </a:path>
              <a:path w="4361815" h="71754">
                <a:moveTo>
                  <a:pt x="615695" y="31242"/>
                </a:moveTo>
                <a:lnTo>
                  <a:pt x="589026" y="31242"/>
                </a:lnTo>
                <a:lnTo>
                  <a:pt x="585977" y="32766"/>
                </a:lnTo>
                <a:lnTo>
                  <a:pt x="584454" y="35814"/>
                </a:lnTo>
                <a:lnTo>
                  <a:pt x="585977" y="38862"/>
                </a:lnTo>
                <a:lnTo>
                  <a:pt x="589026" y="40386"/>
                </a:lnTo>
                <a:lnTo>
                  <a:pt x="615695" y="40386"/>
                </a:lnTo>
                <a:lnTo>
                  <a:pt x="618744" y="38862"/>
                </a:lnTo>
                <a:lnTo>
                  <a:pt x="620268" y="35814"/>
                </a:lnTo>
                <a:lnTo>
                  <a:pt x="618744" y="32766"/>
                </a:lnTo>
                <a:lnTo>
                  <a:pt x="615695" y="31242"/>
                </a:lnTo>
                <a:close/>
              </a:path>
              <a:path w="4361815" h="71754">
                <a:moveTo>
                  <a:pt x="678180" y="31242"/>
                </a:moveTo>
                <a:lnTo>
                  <a:pt x="651510" y="31242"/>
                </a:lnTo>
                <a:lnTo>
                  <a:pt x="648462" y="32766"/>
                </a:lnTo>
                <a:lnTo>
                  <a:pt x="646938" y="35814"/>
                </a:lnTo>
                <a:lnTo>
                  <a:pt x="648462" y="38862"/>
                </a:lnTo>
                <a:lnTo>
                  <a:pt x="651510" y="40386"/>
                </a:lnTo>
                <a:lnTo>
                  <a:pt x="678180" y="40386"/>
                </a:lnTo>
                <a:lnTo>
                  <a:pt x="681227" y="38862"/>
                </a:lnTo>
                <a:lnTo>
                  <a:pt x="682751" y="35814"/>
                </a:lnTo>
                <a:lnTo>
                  <a:pt x="681227" y="32766"/>
                </a:lnTo>
                <a:lnTo>
                  <a:pt x="678180" y="31242"/>
                </a:lnTo>
                <a:close/>
              </a:path>
              <a:path w="4361815" h="71754">
                <a:moveTo>
                  <a:pt x="741426" y="31242"/>
                </a:moveTo>
                <a:lnTo>
                  <a:pt x="713994" y="31242"/>
                </a:lnTo>
                <a:lnTo>
                  <a:pt x="710945" y="32766"/>
                </a:lnTo>
                <a:lnTo>
                  <a:pt x="709422" y="35814"/>
                </a:lnTo>
                <a:lnTo>
                  <a:pt x="710945" y="38862"/>
                </a:lnTo>
                <a:lnTo>
                  <a:pt x="713994" y="40386"/>
                </a:lnTo>
                <a:lnTo>
                  <a:pt x="741426" y="40386"/>
                </a:lnTo>
                <a:lnTo>
                  <a:pt x="744474" y="38862"/>
                </a:lnTo>
                <a:lnTo>
                  <a:pt x="745236" y="35814"/>
                </a:lnTo>
                <a:lnTo>
                  <a:pt x="744474" y="32766"/>
                </a:lnTo>
                <a:lnTo>
                  <a:pt x="741426" y="31242"/>
                </a:lnTo>
                <a:close/>
              </a:path>
              <a:path w="4361815" h="71754">
                <a:moveTo>
                  <a:pt x="803910" y="31242"/>
                </a:moveTo>
                <a:lnTo>
                  <a:pt x="777239" y="31242"/>
                </a:lnTo>
                <a:lnTo>
                  <a:pt x="773430" y="32766"/>
                </a:lnTo>
                <a:lnTo>
                  <a:pt x="772668" y="35814"/>
                </a:lnTo>
                <a:lnTo>
                  <a:pt x="773430" y="38862"/>
                </a:lnTo>
                <a:lnTo>
                  <a:pt x="777239" y="40386"/>
                </a:lnTo>
                <a:lnTo>
                  <a:pt x="803910" y="40386"/>
                </a:lnTo>
                <a:lnTo>
                  <a:pt x="806957" y="38862"/>
                </a:lnTo>
                <a:lnTo>
                  <a:pt x="808482" y="35814"/>
                </a:lnTo>
                <a:lnTo>
                  <a:pt x="806957" y="32766"/>
                </a:lnTo>
                <a:lnTo>
                  <a:pt x="803910" y="31242"/>
                </a:lnTo>
                <a:close/>
              </a:path>
              <a:path w="4361815" h="71754">
                <a:moveTo>
                  <a:pt x="866394" y="31242"/>
                </a:moveTo>
                <a:lnTo>
                  <a:pt x="839724" y="31242"/>
                </a:lnTo>
                <a:lnTo>
                  <a:pt x="836676" y="32766"/>
                </a:lnTo>
                <a:lnTo>
                  <a:pt x="835151" y="35814"/>
                </a:lnTo>
                <a:lnTo>
                  <a:pt x="836676" y="38862"/>
                </a:lnTo>
                <a:lnTo>
                  <a:pt x="839724" y="40386"/>
                </a:lnTo>
                <a:lnTo>
                  <a:pt x="866394" y="40386"/>
                </a:lnTo>
                <a:lnTo>
                  <a:pt x="869442" y="38862"/>
                </a:lnTo>
                <a:lnTo>
                  <a:pt x="870966" y="35814"/>
                </a:lnTo>
                <a:lnTo>
                  <a:pt x="869442" y="32766"/>
                </a:lnTo>
                <a:lnTo>
                  <a:pt x="866394" y="31242"/>
                </a:lnTo>
                <a:close/>
              </a:path>
              <a:path w="4361815" h="71754">
                <a:moveTo>
                  <a:pt x="929639" y="31242"/>
                </a:moveTo>
                <a:lnTo>
                  <a:pt x="902207" y="31242"/>
                </a:lnTo>
                <a:lnTo>
                  <a:pt x="899160" y="32766"/>
                </a:lnTo>
                <a:lnTo>
                  <a:pt x="897636" y="35814"/>
                </a:lnTo>
                <a:lnTo>
                  <a:pt x="899160" y="38862"/>
                </a:lnTo>
                <a:lnTo>
                  <a:pt x="902207" y="40386"/>
                </a:lnTo>
                <a:lnTo>
                  <a:pt x="929639" y="40386"/>
                </a:lnTo>
                <a:lnTo>
                  <a:pt x="932688" y="38862"/>
                </a:lnTo>
                <a:lnTo>
                  <a:pt x="933450" y="35814"/>
                </a:lnTo>
                <a:lnTo>
                  <a:pt x="932688" y="32766"/>
                </a:lnTo>
                <a:lnTo>
                  <a:pt x="929639" y="31242"/>
                </a:lnTo>
                <a:close/>
              </a:path>
              <a:path w="4361815" h="71754">
                <a:moveTo>
                  <a:pt x="992124" y="31242"/>
                </a:moveTo>
                <a:lnTo>
                  <a:pt x="965454" y="31242"/>
                </a:lnTo>
                <a:lnTo>
                  <a:pt x="961644" y="32766"/>
                </a:lnTo>
                <a:lnTo>
                  <a:pt x="960882" y="35814"/>
                </a:lnTo>
                <a:lnTo>
                  <a:pt x="961644" y="38862"/>
                </a:lnTo>
                <a:lnTo>
                  <a:pt x="965454" y="40386"/>
                </a:lnTo>
                <a:lnTo>
                  <a:pt x="992124" y="40386"/>
                </a:lnTo>
                <a:lnTo>
                  <a:pt x="995172" y="38862"/>
                </a:lnTo>
                <a:lnTo>
                  <a:pt x="996695" y="35814"/>
                </a:lnTo>
                <a:lnTo>
                  <a:pt x="995172" y="32766"/>
                </a:lnTo>
                <a:lnTo>
                  <a:pt x="992124" y="31242"/>
                </a:lnTo>
                <a:close/>
              </a:path>
              <a:path w="4361815" h="71754">
                <a:moveTo>
                  <a:pt x="1054608" y="31242"/>
                </a:moveTo>
                <a:lnTo>
                  <a:pt x="1027938" y="31242"/>
                </a:lnTo>
                <a:lnTo>
                  <a:pt x="1024889" y="32766"/>
                </a:lnTo>
                <a:lnTo>
                  <a:pt x="1023366" y="35814"/>
                </a:lnTo>
                <a:lnTo>
                  <a:pt x="1024889" y="38862"/>
                </a:lnTo>
                <a:lnTo>
                  <a:pt x="1027938" y="40386"/>
                </a:lnTo>
                <a:lnTo>
                  <a:pt x="1054608" y="40386"/>
                </a:lnTo>
                <a:lnTo>
                  <a:pt x="1057656" y="38862"/>
                </a:lnTo>
                <a:lnTo>
                  <a:pt x="1059180" y="35814"/>
                </a:lnTo>
                <a:lnTo>
                  <a:pt x="1057656" y="32766"/>
                </a:lnTo>
                <a:lnTo>
                  <a:pt x="1054608" y="31242"/>
                </a:lnTo>
                <a:close/>
              </a:path>
              <a:path w="4361815" h="71754">
                <a:moveTo>
                  <a:pt x="1117853" y="31242"/>
                </a:moveTo>
                <a:lnTo>
                  <a:pt x="1090422" y="31242"/>
                </a:lnTo>
                <a:lnTo>
                  <a:pt x="1087374" y="32766"/>
                </a:lnTo>
                <a:lnTo>
                  <a:pt x="1085850" y="35814"/>
                </a:lnTo>
                <a:lnTo>
                  <a:pt x="1087374" y="38862"/>
                </a:lnTo>
                <a:lnTo>
                  <a:pt x="1090422" y="40386"/>
                </a:lnTo>
                <a:lnTo>
                  <a:pt x="1117853" y="40386"/>
                </a:lnTo>
                <a:lnTo>
                  <a:pt x="1120902" y="38862"/>
                </a:lnTo>
                <a:lnTo>
                  <a:pt x="1121664" y="35814"/>
                </a:lnTo>
                <a:lnTo>
                  <a:pt x="1120902" y="32766"/>
                </a:lnTo>
                <a:lnTo>
                  <a:pt x="1117853" y="31242"/>
                </a:lnTo>
                <a:close/>
              </a:path>
              <a:path w="4361815" h="71754">
                <a:moveTo>
                  <a:pt x="1180338" y="31242"/>
                </a:moveTo>
                <a:lnTo>
                  <a:pt x="1153667" y="31242"/>
                </a:lnTo>
                <a:lnTo>
                  <a:pt x="1149858" y="32766"/>
                </a:lnTo>
                <a:lnTo>
                  <a:pt x="1149096" y="35814"/>
                </a:lnTo>
                <a:lnTo>
                  <a:pt x="1149858" y="38862"/>
                </a:lnTo>
                <a:lnTo>
                  <a:pt x="1153667" y="40386"/>
                </a:lnTo>
                <a:lnTo>
                  <a:pt x="1180338" y="40386"/>
                </a:lnTo>
                <a:lnTo>
                  <a:pt x="1183386" y="38862"/>
                </a:lnTo>
                <a:lnTo>
                  <a:pt x="1184910" y="35814"/>
                </a:lnTo>
                <a:lnTo>
                  <a:pt x="1183386" y="32766"/>
                </a:lnTo>
                <a:lnTo>
                  <a:pt x="1180338" y="31242"/>
                </a:lnTo>
                <a:close/>
              </a:path>
              <a:path w="4361815" h="71754">
                <a:moveTo>
                  <a:pt x="1242822" y="31242"/>
                </a:moveTo>
                <a:lnTo>
                  <a:pt x="1216152" y="31242"/>
                </a:lnTo>
                <a:lnTo>
                  <a:pt x="1213103" y="32766"/>
                </a:lnTo>
                <a:lnTo>
                  <a:pt x="1211579" y="35814"/>
                </a:lnTo>
                <a:lnTo>
                  <a:pt x="1213103" y="38862"/>
                </a:lnTo>
                <a:lnTo>
                  <a:pt x="1216152" y="40386"/>
                </a:lnTo>
                <a:lnTo>
                  <a:pt x="1242822" y="40386"/>
                </a:lnTo>
                <a:lnTo>
                  <a:pt x="1245870" y="38862"/>
                </a:lnTo>
                <a:lnTo>
                  <a:pt x="1247394" y="35814"/>
                </a:lnTo>
                <a:lnTo>
                  <a:pt x="1245870" y="32766"/>
                </a:lnTo>
                <a:lnTo>
                  <a:pt x="1242822" y="31242"/>
                </a:lnTo>
                <a:close/>
              </a:path>
              <a:path w="4361815" h="71754">
                <a:moveTo>
                  <a:pt x="1305305" y="31242"/>
                </a:moveTo>
                <a:lnTo>
                  <a:pt x="1278636" y="31242"/>
                </a:lnTo>
                <a:lnTo>
                  <a:pt x="1275588" y="32766"/>
                </a:lnTo>
                <a:lnTo>
                  <a:pt x="1274064" y="35814"/>
                </a:lnTo>
                <a:lnTo>
                  <a:pt x="1275588" y="38862"/>
                </a:lnTo>
                <a:lnTo>
                  <a:pt x="1278636" y="40386"/>
                </a:lnTo>
                <a:lnTo>
                  <a:pt x="1305305" y="40386"/>
                </a:lnTo>
                <a:lnTo>
                  <a:pt x="1309115" y="38862"/>
                </a:lnTo>
                <a:lnTo>
                  <a:pt x="1309877" y="35814"/>
                </a:lnTo>
                <a:lnTo>
                  <a:pt x="1309115" y="32766"/>
                </a:lnTo>
                <a:lnTo>
                  <a:pt x="1305305" y="31242"/>
                </a:lnTo>
                <a:close/>
              </a:path>
              <a:path w="4361815" h="71754">
                <a:moveTo>
                  <a:pt x="1368552" y="31242"/>
                </a:moveTo>
                <a:lnTo>
                  <a:pt x="1341882" y="31242"/>
                </a:lnTo>
                <a:lnTo>
                  <a:pt x="1338072" y="32766"/>
                </a:lnTo>
                <a:lnTo>
                  <a:pt x="1337310" y="35814"/>
                </a:lnTo>
                <a:lnTo>
                  <a:pt x="1338072" y="38862"/>
                </a:lnTo>
                <a:lnTo>
                  <a:pt x="1341882" y="40386"/>
                </a:lnTo>
                <a:lnTo>
                  <a:pt x="1368552" y="40386"/>
                </a:lnTo>
                <a:lnTo>
                  <a:pt x="1371600" y="38862"/>
                </a:lnTo>
                <a:lnTo>
                  <a:pt x="1373124" y="35814"/>
                </a:lnTo>
                <a:lnTo>
                  <a:pt x="1371600" y="32766"/>
                </a:lnTo>
                <a:lnTo>
                  <a:pt x="1368552" y="31242"/>
                </a:lnTo>
                <a:close/>
              </a:path>
              <a:path w="4361815" h="71754">
                <a:moveTo>
                  <a:pt x="1431036" y="31242"/>
                </a:moveTo>
                <a:lnTo>
                  <a:pt x="1404365" y="31242"/>
                </a:lnTo>
                <a:lnTo>
                  <a:pt x="1401317" y="32766"/>
                </a:lnTo>
                <a:lnTo>
                  <a:pt x="1399794" y="35814"/>
                </a:lnTo>
                <a:lnTo>
                  <a:pt x="1401317" y="38862"/>
                </a:lnTo>
                <a:lnTo>
                  <a:pt x="1404365" y="40386"/>
                </a:lnTo>
                <a:lnTo>
                  <a:pt x="1431036" y="40386"/>
                </a:lnTo>
                <a:lnTo>
                  <a:pt x="1434084" y="38862"/>
                </a:lnTo>
                <a:lnTo>
                  <a:pt x="1435608" y="35814"/>
                </a:lnTo>
                <a:lnTo>
                  <a:pt x="1434084" y="32766"/>
                </a:lnTo>
                <a:lnTo>
                  <a:pt x="1431036" y="31242"/>
                </a:lnTo>
                <a:close/>
              </a:path>
              <a:path w="4361815" h="71754">
                <a:moveTo>
                  <a:pt x="1493520" y="31242"/>
                </a:moveTo>
                <a:lnTo>
                  <a:pt x="1466850" y="31242"/>
                </a:lnTo>
                <a:lnTo>
                  <a:pt x="1463802" y="32766"/>
                </a:lnTo>
                <a:lnTo>
                  <a:pt x="1462277" y="35814"/>
                </a:lnTo>
                <a:lnTo>
                  <a:pt x="1463802" y="38862"/>
                </a:lnTo>
                <a:lnTo>
                  <a:pt x="1466850" y="40386"/>
                </a:lnTo>
                <a:lnTo>
                  <a:pt x="1493520" y="40386"/>
                </a:lnTo>
                <a:lnTo>
                  <a:pt x="1497329" y="38862"/>
                </a:lnTo>
                <a:lnTo>
                  <a:pt x="1498091" y="35814"/>
                </a:lnTo>
                <a:lnTo>
                  <a:pt x="1497329" y="32766"/>
                </a:lnTo>
                <a:lnTo>
                  <a:pt x="1493520" y="31242"/>
                </a:lnTo>
                <a:close/>
              </a:path>
              <a:path w="4361815" h="71754">
                <a:moveTo>
                  <a:pt x="1556765" y="31242"/>
                </a:moveTo>
                <a:lnTo>
                  <a:pt x="1529334" y="31242"/>
                </a:lnTo>
                <a:lnTo>
                  <a:pt x="1526286" y="32766"/>
                </a:lnTo>
                <a:lnTo>
                  <a:pt x="1525524" y="35814"/>
                </a:lnTo>
                <a:lnTo>
                  <a:pt x="1526286" y="38862"/>
                </a:lnTo>
                <a:lnTo>
                  <a:pt x="1529334" y="40386"/>
                </a:lnTo>
                <a:lnTo>
                  <a:pt x="1556765" y="40386"/>
                </a:lnTo>
                <a:lnTo>
                  <a:pt x="1559814" y="38862"/>
                </a:lnTo>
                <a:lnTo>
                  <a:pt x="1561338" y="35814"/>
                </a:lnTo>
                <a:lnTo>
                  <a:pt x="1559814" y="32766"/>
                </a:lnTo>
                <a:lnTo>
                  <a:pt x="1556765" y="31242"/>
                </a:lnTo>
                <a:close/>
              </a:path>
              <a:path w="4361815" h="71754">
                <a:moveTo>
                  <a:pt x="1619250" y="31242"/>
                </a:moveTo>
                <a:lnTo>
                  <a:pt x="1592579" y="31242"/>
                </a:lnTo>
                <a:lnTo>
                  <a:pt x="1589532" y="32766"/>
                </a:lnTo>
                <a:lnTo>
                  <a:pt x="1588008" y="35814"/>
                </a:lnTo>
                <a:lnTo>
                  <a:pt x="1589532" y="38862"/>
                </a:lnTo>
                <a:lnTo>
                  <a:pt x="1592579" y="40386"/>
                </a:lnTo>
                <a:lnTo>
                  <a:pt x="1619250" y="40386"/>
                </a:lnTo>
                <a:lnTo>
                  <a:pt x="1622298" y="38862"/>
                </a:lnTo>
                <a:lnTo>
                  <a:pt x="1623822" y="35814"/>
                </a:lnTo>
                <a:lnTo>
                  <a:pt x="1622298" y="32766"/>
                </a:lnTo>
                <a:lnTo>
                  <a:pt x="1619250" y="31242"/>
                </a:lnTo>
                <a:close/>
              </a:path>
              <a:path w="4361815" h="71754">
                <a:moveTo>
                  <a:pt x="1681734" y="31242"/>
                </a:moveTo>
                <a:lnTo>
                  <a:pt x="1655064" y="31242"/>
                </a:lnTo>
                <a:lnTo>
                  <a:pt x="1652015" y="32766"/>
                </a:lnTo>
                <a:lnTo>
                  <a:pt x="1650491" y="35814"/>
                </a:lnTo>
                <a:lnTo>
                  <a:pt x="1652015" y="38862"/>
                </a:lnTo>
                <a:lnTo>
                  <a:pt x="1655064" y="40386"/>
                </a:lnTo>
                <a:lnTo>
                  <a:pt x="1681734" y="40386"/>
                </a:lnTo>
                <a:lnTo>
                  <a:pt x="1685544" y="38862"/>
                </a:lnTo>
                <a:lnTo>
                  <a:pt x="1686305" y="35814"/>
                </a:lnTo>
                <a:lnTo>
                  <a:pt x="1685544" y="32766"/>
                </a:lnTo>
                <a:lnTo>
                  <a:pt x="1681734" y="31242"/>
                </a:lnTo>
                <a:close/>
              </a:path>
              <a:path w="4361815" h="71754">
                <a:moveTo>
                  <a:pt x="1744979" y="31242"/>
                </a:moveTo>
                <a:lnTo>
                  <a:pt x="1717548" y="31242"/>
                </a:lnTo>
                <a:lnTo>
                  <a:pt x="1714500" y="32766"/>
                </a:lnTo>
                <a:lnTo>
                  <a:pt x="1713738" y="35814"/>
                </a:lnTo>
                <a:lnTo>
                  <a:pt x="1714500" y="38862"/>
                </a:lnTo>
                <a:lnTo>
                  <a:pt x="1717548" y="40386"/>
                </a:lnTo>
                <a:lnTo>
                  <a:pt x="1744979" y="40386"/>
                </a:lnTo>
                <a:lnTo>
                  <a:pt x="1748027" y="38862"/>
                </a:lnTo>
                <a:lnTo>
                  <a:pt x="1749552" y="35814"/>
                </a:lnTo>
                <a:lnTo>
                  <a:pt x="1748027" y="32766"/>
                </a:lnTo>
                <a:lnTo>
                  <a:pt x="1744979" y="31242"/>
                </a:lnTo>
                <a:close/>
              </a:path>
              <a:path w="4361815" h="71754">
                <a:moveTo>
                  <a:pt x="1807464" y="31242"/>
                </a:moveTo>
                <a:lnTo>
                  <a:pt x="1780794" y="31242"/>
                </a:lnTo>
                <a:lnTo>
                  <a:pt x="1777746" y="32766"/>
                </a:lnTo>
                <a:lnTo>
                  <a:pt x="1776222" y="35814"/>
                </a:lnTo>
                <a:lnTo>
                  <a:pt x="1777746" y="38862"/>
                </a:lnTo>
                <a:lnTo>
                  <a:pt x="1780794" y="40386"/>
                </a:lnTo>
                <a:lnTo>
                  <a:pt x="1807464" y="40386"/>
                </a:lnTo>
                <a:lnTo>
                  <a:pt x="1810512" y="38862"/>
                </a:lnTo>
                <a:lnTo>
                  <a:pt x="1812036" y="35814"/>
                </a:lnTo>
                <a:lnTo>
                  <a:pt x="1810512" y="32766"/>
                </a:lnTo>
                <a:lnTo>
                  <a:pt x="1807464" y="31242"/>
                </a:lnTo>
                <a:close/>
              </a:path>
              <a:path w="4361815" h="71754">
                <a:moveTo>
                  <a:pt x="1869948" y="31242"/>
                </a:moveTo>
                <a:lnTo>
                  <a:pt x="1843277" y="31242"/>
                </a:lnTo>
                <a:lnTo>
                  <a:pt x="1840229" y="32766"/>
                </a:lnTo>
                <a:lnTo>
                  <a:pt x="1838705" y="35814"/>
                </a:lnTo>
                <a:lnTo>
                  <a:pt x="1840229" y="38862"/>
                </a:lnTo>
                <a:lnTo>
                  <a:pt x="1843277" y="40386"/>
                </a:lnTo>
                <a:lnTo>
                  <a:pt x="1869948" y="40386"/>
                </a:lnTo>
                <a:lnTo>
                  <a:pt x="1872996" y="38862"/>
                </a:lnTo>
                <a:lnTo>
                  <a:pt x="1874520" y="35814"/>
                </a:lnTo>
                <a:lnTo>
                  <a:pt x="1872996" y="32766"/>
                </a:lnTo>
                <a:lnTo>
                  <a:pt x="1869948" y="31242"/>
                </a:lnTo>
                <a:close/>
              </a:path>
              <a:path w="4361815" h="71754">
                <a:moveTo>
                  <a:pt x="1933194" y="31242"/>
                </a:moveTo>
                <a:lnTo>
                  <a:pt x="1905762" y="31242"/>
                </a:lnTo>
                <a:lnTo>
                  <a:pt x="1902714" y="32766"/>
                </a:lnTo>
                <a:lnTo>
                  <a:pt x="1901952" y="35814"/>
                </a:lnTo>
                <a:lnTo>
                  <a:pt x="1902714" y="38862"/>
                </a:lnTo>
                <a:lnTo>
                  <a:pt x="1905762" y="40386"/>
                </a:lnTo>
                <a:lnTo>
                  <a:pt x="1933194" y="40386"/>
                </a:lnTo>
                <a:lnTo>
                  <a:pt x="1936241" y="38862"/>
                </a:lnTo>
                <a:lnTo>
                  <a:pt x="1937765" y="35814"/>
                </a:lnTo>
                <a:lnTo>
                  <a:pt x="1936241" y="32766"/>
                </a:lnTo>
                <a:lnTo>
                  <a:pt x="1933194" y="31242"/>
                </a:lnTo>
                <a:close/>
              </a:path>
              <a:path w="4361815" h="71754">
                <a:moveTo>
                  <a:pt x="1995677" y="31242"/>
                </a:moveTo>
                <a:lnTo>
                  <a:pt x="1969008" y="31242"/>
                </a:lnTo>
                <a:lnTo>
                  <a:pt x="1965960" y="32766"/>
                </a:lnTo>
                <a:lnTo>
                  <a:pt x="1964436" y="35814"/>
                </a:lnTo>
                <a:lnTo>
                  <a:pt x="1965960" y="38862"/>
                </a:lnTo>
                <a:lnTo>
                  <a:pt x="1969008" y="40386"/>
                </a:lnTo>
                <a:lnTo>
                  <a:pt x="1995677" y="40386"/>
                </a:lnTo>
                <a:lnTo>
                  <a:pt x="1998726" y="38862"/>
                </a:lnTo>
                <a:lnTo>
                  <a:pt x="2000250" y="35814"/>
                </a:lnTo>
                <a:lnTo>
                  <a:pt x="1998726" y="32766"/>
                </a:lnTo>
                <a:lnTo>
                  <a:pt x="1995677" y="31242"/>
                </a:lnTo>
                <a:close/>
              </a:path>
              <a:path w="4361815" h="71754">
                <a:moveTo>
                  <a:pt x="2058162" y="31242"/>
                </a:moveTo>
                <a:lnTo>
                  <a:pt x="2031491" y="31242"/>
                </a:lnTo>
                <a:lnTo>
                  <a:pt x="2028444" y="32766"/>
                </a:lnTo>
                <a:lnTo>
                  <a:pt x="2026920" y="35814"/>
                </a:lnTo>
                <a:lnTo>
                  <a:pt x="2028444" y="38862"/>
                </a:lnTo>
                <a:lnTo>
                  <a:pt x="2031491" y="40386"/>
                </a:lnTo>
                <a:lnTo>
                  <a:pt x="2058162" y="40386"/>
                </a:lnTo>
                <a:lnTo>
                  <a:pt x="2061210" y="38862"/>
                </a:lnTo>
                <a:lnTo>
                  <a:pt x="2062734" y="35814"/>
                </a:lnTo>
                <a:lnTo>
                  <a:pt x="2061210" y="32766"/>
                </a:lnTo>
                <a:lnTo>
                  <a:pt x="2058162" y="31242"/>
                </a:lnTo>
                <a:close/>
              </a:path>
              <a:path w="4361815" h="71754">
                <a:moveTo>
                  <a:pt x="2121408" y="31242"/>
                </a:moveTo>
                <a:lnTo>
                  <a:pt x="2093976" y="31242"/>
                </a:lnTo>
                <a:lnTo>
                  <a:pt x="2090927" y="32766"/>
                </a:lnTo>
                <a:lnTo>
                  <a:pt x="2089403" y="35814"/>
                </a:lnTo>
                <a:lnTo>
                  <a:pt x="2090927" y="38862"/>
                </a:lnTo>
                <a:lnTo>
                  <a:pt x="2093976" y="40386"/>
                </a:lnTo>
                <a:lnTo>
                  <a:pt x="2121408" y="40386"/>
                </a:lnTo>
                <a:lnTo>
                  <a:pt x="2124455" y="38862"/>
                </a:lnTo>
                <a:lnTo>
                  <a:pt x="2125979" y="35814"/>
                </a:lnTo>
                <a:lnTo>
                  <a:pt x="2124455" y="32766"/>
                </a:lnTo>
                <a:lnTo>
                  <a:pt x="2121408" y="31242"/>
                </a:lnTo>
                <a:close/>
              </a:path>
              <a:path w="4361815" h="71754">
                <a:moveTo>
                  <a:pt x="2183891" y="31242"/>
                </a:moveTo>
                <a:lnTo>
                  <a:pt x="2157222" y="31242"/>
                </a:lnTo>
                <a:lnTo>
                  <a:pt x="2154174" y="32766"/>
                </a:lnTo>
                <a:lnTo>
                  <a:pt x="2152650" y="35814"/>
                </a:lnTo>
                <a:lnTo>
                  <a:pt x="2154174" y="38862"/>
                </a:lnTo>
                <a:lnTo>
                  <a:pt x="2157222" y="40386"/>
                </a:lnTo>
                <a:lnTo>
                  <a:pt x="2183891" y="40386"/>
                </a:lnTo>
                <a:lnTo>
                  <a:pt x="2186940" y="38862"/>
                </a:lnTo>
                <a:lnTo>
                  <a:pt x="2188464" y="35814"/>
                </a:lnTo>
                <a:lnTo>
                  <a:pt x="2186940" y="32766"/>
                </a:lnTo>
                <a:lnTo>
                  <a:pt x="2183891" y="31242"/>
                </a:lnTo>
                <a:close/>
              </a:path>
              <a:path w="4361815" h="71754">
                <a:moveTo>
                  <a:pt x="2246376" y="31242"/>
                </a:moveTo>
                <a:lnTo>
                  <a:pt x="2219705" y="31242"/>
                </a:lnTo>
                <a:lnTo>
                  <a:pt x="2216658" y="32766"/>
                </a:lnTo>
                <a:lnTo>
                  <a:pt x="2215134" y="35814"/>
                </a:lnTo>
                <a:lnTo>
                  <a:pt x="2216658" y="38862"/>
                </a:lnTo>
                <a:lnTo>
                  <a:pt x="2219705" y="40386"/>
                </a:lnTo>
                <a:lnTo>
                  <a:pt x="2246376" y="40386"/>
                </a:lnTo>
                <a:lnTo>
                  <a:pt x="2249424" y="38862"/>
                </a:lnTo>
                <a:lnTo>
                  <a:pt x="2250948" y="35814"/>
                </a:lnTo>
                <a:lnTo>
                  <a:pt x="2249424" y="32766"/>
                </a:lnTo>
                <a:lnTo>
                  <a:pt x="2246376" y="31242"/>
                </a:lnTo>
                <a:close/>
              </a:path>
              <a:path w="4361815" h="71754">
                <a:moveTo>
                  <a:pt x="2309622" y="31242"/>
                </a:moveTo>
                <a:lnTo>
                  <a:pt x="2282190" y="31242"/>
                </a:lnTo>
                <a:lnTo>
                  <a:pt x="2279141" y="32766"/>
                </a:lnTo>
                <a:lnTo>
                  <a:pt x="2277617" y="35814"/>
                </a:lnTo>
                <a:lnTo>
                  <a:pt x="2279141" y="38862"/>
                </a:lnTo>
                <a:lnTo>
                  <a:pt x="2282190" y="40386"/>
                </a:lnTo>
                <a:lnTo>
                  <a:pt x="2309622" y="40386"/>
                </a:lnTo>
                <a:lnTo>
                  <a:pt x="2312670" y="38862"/>
                </a:lnTo>
                <a:lnTo>
                  <a:pt x="2313432" y="35814"/>
                </a:lnTo>
                <a:lnTo>
                  <a:pt x="2312670" y="32766"/>
                </a:lnTo>
                <a:lnTo>
                  <a:pt x="2309622" y="31242"/>
                </a:lnTo>
                <a:close/>
              </a:path>
              <a:path w="4361815" h="71754">
                <a:moveTo>
                  <a:pt x="2372105" y="31242"/>
                </a:moveTo>
                <a:lnTo>
                  <a:pt x="2345436" y="31242"/>
                </a:lnTo>
                <a:lnTo>
                  <a:pt x="2341626" y="32766"/>
                </a:lnTo>
                <a:lnTo>
                  <a:pt x="2340864" y="35814"/>
                </a:lnTo>
                <a:lnTo>
                  <a:pt x="2341626" y="38862"/>
                </a:lnTo>
                <a:lnTo>
                  <a:pt x="2345436" y="40386"/>
                </a:lnTo>
                <a:lnTo>
                  <a:pt x="2372105" y="40386"/>
                </a:lnTo>
                <a:lnTo>
                  <a:pt x="2375154" y="38862"/>
                </a:lnTo>
                <a:lnTo>
                  <a:pt x="2376678" y="35814"/>
                </a:lnTo>
                <a:lnTo>
                  <a:pt x="2375154" y="32766"/>
                </a:lnTo>
                <a:lnTo>
                  <a:pt x="2372105" y="31242"/>
                </a:lnTo>
                <a:close/>
              </a:path>
              <a:path w="4361815" h="71754">
                <a:moveTo>
                  <a:pt x="2434590" y="31242"/>
                </a:moveTo>
                <a:lnTo>
                  <a:pt x="2407920" y="31242"/>
                </a:lnTo>
                <a:lnTo>
                  <a:pt x="2404872" y="32766"/>
                </a:lnTo>
                <a:lnTo>
                  <a:pt x="2403348" y="35814"/>
                </a:lnTo>
                <a:lnTo>
                  <a:pt x="2404872" y="38862"/>
                </a:lnTo>
                <a:lnTo>
                  <a:pt x="2407920" y="40386"/>
                </a:lnTo>
                <a:lnTo>
                  <a:pt x="2434590" y="40386"/>
                </a:lnTo>
                <a:lnTo>
                  <a:pt x="2437638" y="38862"/>
                </a:lnTo>
                <a:lnTo>
                  <a:pt x="2439162" y="35814"/>
                </a:lnTo>
                <a:lnTo>
                  <a:pt x="2437638" y="32766"/>
                </a:lnTo>
                <a:lnTo>
                  <a:pt x="2434590" y="31242"/>
                </a:lnTo>
                <a:close/>
              </a:path>
              <a:path w="4361815" h="71754">
                <a:moveTo>
                  <a:pt x="2497836" y="31242"/>
                </a:moveTo>
                <a:lnTo>
                  <a:pt x="2470404" y="31242"/>
                </a:lnTo>
                <a:lnTo>
                  <a:pt x="2467355" y="32766"/>
                </a:lnTo>
                <a:lnTo>
                  <a:pt x="2465832" y="35814"/>
                </a:lnTo>
                <a:lnTo>
                  <a:pt x="2467355" y="38862"/>
                </a:lnTo>
                <a:lnTo>
                  <a:pt x="2470404" y="40386"/>
                </a:lnTo>
                <a:lnTo>
                  <a:pt x="2497836" y="40386"/>
                </a:lnTo>
                <a:lnTo>
                  <a:pt x="2500884" y="38862"/>
                </a:lnTo>
                <a:lnTo>
                  <a:pt x="2501646" y="35814"/>
                </a:lnTo>
                <a:lnTo>
                  <a:pt x="2500884" y="32766"/>
                </a:lnTo>
                <a:lnTo>
                  <a:pt x="2497836" y="31242"/>
                </a:lnTo>
                <a:close/>
              </a:path>
              <a:path w="4361815" h="71754">
                <a:moveTo>
                  <a:pt x="2560320" y="31242"/>
                </a:moveTo>
                <a:lnTo>
                  <a:pt x="2533650" y="31242"/>
                </a:lnTo>
                <a:lnTo>
                  <a:pt x="2529840" y="32766"/>
                </a:lnTo>
                <a:lnTo>
                  <a:pt x="2529078" y="35814"/>
                </a:lnTo>
                <a:lnTo>
                  <a:pt x="2529840" y="38862"/>
                </a:lnTo>
                <a:lnTo>
                  <a:pt x="2533650" y="40386"/>
                </a:lnTo>
                <a:lnTo>
                  <a:pt x="2560320" y="40386"/>
                </a:lnTo>
                <a:lnTo>
                  <a:pt x="2563367" y="38862"/>
                </a:lnTo>
                <a:lnTo>
                  <a:pt x="2564891" y="35814"/>
                </a:lnTo>
                <a:lnTo>
                  <a:pt x="2563367" y="32766"/>
                </a:lnTo>
                <a:lnTo>
                  <a:pt x="2560320" y="31242"/>
                </a:lnTo>
                <a:close/>
              </a:path>
              <a:path w="4361815" h="71754">
                <a:moveTo>
                  <a:pt x="2622804" y="31242"/>
                </a:moveTo>
                <a:lnTo>
                  <a:pt x="2596134" y="31242"/>
                </a:lnTo>
                <a:lnTo>
                  <a:pt x="2593086" y="32766"/>
                </a:lnTo>
                <a:lnTo>
                  <a:pt x="2591562" y="35814"/>
                </a:lnTo>
                <a:lnTo>
                  <a:pt x="2593086" y="38862"/>
                </a:lnTo>
                <a:lnTo>
                  <a:pt x="2596134" y="40386"/>
                </a:lnTo>
                <a:lnTo>
                  <a:pt x="2622804" y="40386"/>
                </a:lnTo>
                <a:lnTo>
                  <a:pt x="2625852" y="38862"/>
                </a:lnTo>
                <a:lnTo>
                  <a:pt x="2627376" y="35814"/>
                </a:lnTo>
                <a:lnTo>
                  <a:pt x="2625852" y="32766"/>
                </a:lnTo>
                <a:lnTo>
                  <a:pt x="2622804" y="31242"/>
                </a:lnTo>
                <a:close/>
              </a:path>
              <a:path w="4361815" h="71754">
                <a:moveTo>
                  <a:pt x="2685288" y="31242"/>
                </a:moveTo>
                <a:lnTo>
                  <a:pt x="2658617" y="31242"/>
                </a:lnTo>
                <a:lnTo>
                  <a:pt x="2655570" y="32766"/>
                </a:lnTo>
                <a:lnTo>
                  <a:pt x="2654046" y="35814"/>
                </a:lnTo>
                <a:lnTo>
                  <a:pt x="2655570" y="38862"/>
                </a:lnTo>
                <a:lnTo>
                  <a:pt x="2658617" y="40386"/>
                </a:lnTo>
                <a:lnTo>
                  <a:pt x="2685288" y="40386"/>
                </a:lnTo>
                <a:lnTo>
                  <a:pt x="2689098" y="38862"/>
                </a:lnTo>
                <a:lnTo>
                  <a:pt x="2689860" y="35814"/>
                </a:lnTo>
                <a:lnTo>
                  <a:pt x="2689098" y="32766"/>
                </a:lnTo>
                <a:lnTo>
                  <a:pt x="2685288" y="31242"/>
                </a:lnTo>
                <a:close/>
              </a:path>
              <a:path w="4361815" h="71754">
                <a:moveTo>
                  <a:pt x="2748534" y="31242"/>
                </a:moveTo>
                <a:lnTo>
                  <a:pt x="2721864" y="31242"/>
                </a:lnTo>
                <a:lnTo>
                  <a:pt x="2718054" y="32766"/>
                </a:lnTo>
                <a:lnTo>
                  <a:pt x="2717291" y="35814"/>
                </a:lnTo>
                <a:lnTo>
                  <a:pt x="2718054" y="38862"/>
                </a:lnTo>
                <a:lnTo>
                  <a:pt x="2721864" y="40386"/>
                </a:lnTo>
                <a:lnTo>
                  <a:pt x="2748534" y="40386"/>
                </a:lnTo>
                <a:lnTo>
                  <a:pt x="2751582" y="38862"/>
                </a:lnTo>
                <a:lnTo>
                  <a:pt x="2753105" y="35814"/>
                </a:lnTo>
                <a:lnTo>
                  <a:pt x="2751582" y="32766"/>
                </a:lnTo>
                <a:lnTo>
                  <a:pt x="2748534" y="31242"/>
                </a:lnTo>
                <a:close/>
              </a:path>
              <a:path w="4361815" h="71754">
                <a:moveTo>
                  <a:pt x="2811017" y="31242"/>
                </a:moveTo>
                <a:lnTo>
                  <a:pt x="2784348" y="31242"/>
                </a:lnTo>
                <a:lnTo>
                  <a:pt x="2781300" y="32766"/>
                </a:lnTo>
                <a:lnTo>
                  <a:pt x="2779776" y="35814"/>
                </a:lnTo>
                <a:lnTo>
                  <a:pt x="2781300" y="38862"/>
                </a:lnTo>
                <a:lnTo>
                  <a:pt x="2784348" y="40386"/>
                </a:lnTo>
                <a:lnTo>
                  <a:pt x="2811017" y="40386"/>
                </a:lnTo>
                <a:lnTo>
                  <a:pt x="2814066" y="38862"/>
                </a:lnTo>
                <a:lnTo>
                  <a:pt x="2815590" y="35814"/>
                </a:lnTo>
                <a:lnTo>
                  <a:pt x="2814066" y="32766"/>
                </a:lnTo>
                <a:lnTo>
                  <a:pt x="2811017" y="31242"/>
                </a:lnTo>
                <a:close/>
              </a:path>
              <a:path w="4361815" h="71754">
                <a:moveTo>
                  <a:pt x="2873502" y="31242"/>
                </a:moveTo>
                <a:lnTo>
                  <a:pt x="2846832" y="31242"/>
                </a:lnTo>
                <a:lnTo>
                  <a:pt x="2843784" y="32766"/>
                </a:lnTo>
                <a:lnTo>
                  <a:pt x="2842260" y="35814"/>
                </a:lnTo>
                <a:lnTo>
                  <a:pt x="2843784" y="38862"/>
                </a:lnTo>
                <a:lnTo>
                  <a:pt x="2846832" y="40386"/>
                </a:lnTo>
                <a:lnTo>
                  <a:pt x="2873502" y="40386"/>
                </a:lnTo>
                <a:lnTo>
                  <a:pt x="2877312" y="38862"/>
                </a:lnTo>
                <a:lnTo>
                  <a:pt x="2878074" y="35814"/>
                </a:lnTo>
                <a:lnTo>
                  <a:pt x="2877312" y="32766"/>
                </a:lnTo>
                <a:lnTo>
                  <a:pt x="2873502" y="31242"/>
                </a:lnTo>
                <a:close/>
              </a:path>
              <a:path w="4361815" h="71754">
                <a:moveTo>
                  <a:pt x="2936748" y="31242"/>
                </a:moveTo>
                <a:lnTo>
                  <a:pt x="2909316" y="31242"/>
                </a:lnTo>
                <a:lnTo>
                  <a:pt x="2906267" y="32766"/>
                </a:lnTo>
                <a:lnTo>
                  <a:pt x="2905505" y="35814"/>
                </a:lnTo>
                <a:lnTo>
                  <a:pt x="2906267" y="38862"/>
                </a:lnTo>
                <a:lnTo>
                  <a:pt x="2909316" y="40386"/>
                </a:lnTo>
                <a:lnTo>
                  <a:pt x="2936748" y="40386"/>
                </a:lnTo>
                <a:lnTo>
                  <a:pt x="2939796" y="38862"/>
                </a:lnTo>
                <a:lnTo>
                  <a:pt x="2941320" y="35814"/>
                </a:lnTo>
                <a:lnTo>
                  <a:pt x="2939796" y="32766"/>
                </a:lnTo>
                <a:lnTo>
                  <a:pt x="2936748" y="31242"/>
                </a:lnTo>
                <a:close/>
              </a:path>
              <a:path w="4361815" h="71754">
                <a:moveTo>
                  <a:pt x="2999232" y="31242"/>
                </a:moveTo>
                <a:lnTo>
                  <a:pt x="2972562" y="31242"/>
                </a:lnTo>
                <a:lnTo>
                  <a:pt x="2969514" y="32766"/>
                </a:lnTo>
                <a:lnTo>
                  <a:pt x="2967990" y="35814"/>
                </a:lnTo>
                <a:lnTo>
                  <a:pt x="2969514" y="38862"/>
                </a:lnTo>
                <a:lnTo>
                  <a:pt x="2972562" y="40386"/>
                </a:lnTo>
                <a:lnTo>
                  <a:pt x="2999232" y="40386"/>
                </a:lnTo>
                <a:lnTo>
                  <a:pt x="3002279" y="38862"/>
                </a:lnTo>
                <a:lnTo>
                  <a:pt x="3003804" y="35814"/>
                </a:lnTo>
                <a:lnTo>
                  <a:pt x="3002279" y="32766"/>
                </a:lnTo>
                <a:lnTo>
                  <a:pt x="2999232" y="31242"/>
                </a:lnTo>
                <a:close/>
              </a:path>
              <a:path w="4361815" h="71754">
                <a:moveTo>
                  <a:pt x="3061716" y="31242"/>
                </a:moveTo>
                <a:lnTo>
                  <a:pt x="3035046" y="31242"/>
                </a:lnTo>
                <a:lnTo>
                  <a:pt x="3031998" y="32766"/>
                </a:lnTo>
                <a:lnTo>
                  <a:pt x="3030474" y="35814"/>
                </a:lnTo>
                <a:lnTo>
                  <a:pt x="3031998" y="38862"/>
                </a:lnTo>
                <a:lnTo>
                  <a:pt x="3035046" y="40386"/>
                </a:lnTo>
                <a:lnTo>
                  <a:pt x="3061716" y="40386"/>
                </a:lnTo>
                <a:lnTo>
                  <a:pt x="3065526" y="38862"/>
                </a:lnTo>
                <a:lnTo>
                  <a:pt x="3066288" y="35814"/>
                </a:lnTo>
                <a:lnTo>
                  <a:pt x="3065526" y="32766"/>
                </a:lnTo>
                <a:lnTo>
                  <a:pt x="3061716" y="31242"/>
                </a:lnTo>
                <a:close/>
              </a:path>
              <a:path w="4361815" h="71754">
                <a:moveTo>
                  <a:pt x="3124962" y="31242"/>
                </a:moveTo>
                <a:lnTo>
                  <a:pt x="3097529" y="31242"/>
                </a:lnTo>
                <a:lnTo>
                  <a:pt x="3094482" y="32766"/>
                </a:lnTo>
                <a:lnTo>
                  <a:pt x="3093720" y="35814"/>
                </a:lnTo>
                <a:lnTo>
                  <a:pt x="3094482" y="38862"/>
                </a:lnTo>
                <a:lnTo>
                  <a:pt x="3097529" y="40386"/>
                </a:lnTo>
                <a:lnTo>
                  <a:pt x="3124962" y="40386"/>
                </a:lnTo>
                <a:lnTo>
                  <a:pt x="3128010" y="38862"/>
                </a:lnTo>
                <a:lnTo>
                  <a:pt x="3129534" y="35814"/>
                </a:lnTo>
                <a:lnTo>
                  <a:pt x="3128010" y="32766"/>
                </a:lnTo>
                <a:lnTo>
                  <a:pt x="3124962" y="31242"/>
                </a:lnTo>
                <a:close/>
              </a:path>
              <a:path w="4361815" h="71754">
                <a:moveTo>
                  <a:pt x="3187446" y="31242"/>
                </a:moveTo>
                <a:lnTo>
                  <a:pt x="3160776" y="31242"/>
                </a:lnTo>
                <a:lnTo>
                  <a:pt x="3157728" y="32766"/>
                </a:lnTo>
                <a:lnTo>
                  <a:pt x="3156204" y="35814"/>
                </a:lnTo>
                <a:lnTo>
                  <a:pt x="3157728" y="38862"/>
                </a:lnTo>
                <a:lnTo>
                  <a:pt x="3160776" y="40386"/>
                </a:lnTo>
                <a:lnTo>
                  <a:pt x="3187446" y="40386"/>
                </a:lnTo>
                <a:lnTo>
                  <a:pt x="3190494" y="38862"/>
                </a:lnTo>
                <a:lnTo>
                  <a:pt x="3192017" y="35814"/>
                </a:lnTo>
                <a:lnTo>
                  <a:pt x="3190494" y="32766"/>
                </a:lnTo>
                <a:lnTo>
                  <a:pt x="3187446" y="31242"/>
                </a:lnTo>
                <a:close/>
              </a:path>
              <a:path w="4361815" h="71754">
                <a:moveTo>
                  <a:pt x="3249929" y="31242"/>
                </a:moveTo>
                <a:lnTo>
                  <a:pt x="3223260" y="31242"/>
                </a:lnTo>
                <a:lnTo>
                  <a:pt x="3220212" y="32766"/>
                </a:lnTo>
                <a:lnTo>
                  <a:pt x="3218688" y="35814"/>
                </a:lnTo>
                <a:lnTo>
                  <a:pt x="3220212" y="38862"/>
                </a:lnTo>
                <a:lnTo>
                  <a:pt x="3223260" y="40386"/>
                </a:lnTo>
                <a:lnTo>
                  <a:pt x="3249929" y="40386"/>
                </a:lnTo>
                <a:lnTo>
                  <a:pt x="3253740" y="38862"/>
                </a:lnTo>
                <a:lnTo>
                  <a:pt x="3254502" y="35814"/>
                </a:lnTo>
                <a:lnTo>
                  <a:pt x="3253740" y="32766"/>
                </a:lnTo>
                <a:lnTo>
                  <a:pt x="3249929" y="31242"/>
                </a:lnTo>
                <a:close/>
              </a:path>
              <a:path w="4361815" h="71754">
                <a:moveTo>
                  <a:pt x="3313176" y="31242"/>
                </a:moveTo>
                <a:lnTo>
                  <a:pt x="3285744" y="31242"/>
                </a:lnTo>
                <a:lnTo>
                  <a:pt x="3282696" y="32766"/>
                </a:lnTo>
                <a:lnTo>
                  <a:pt x="3281934" y="35814"/>
                </a:lnTo>
                <a:lnTo>
                  <a:pt x="3282696" y="38862"/>
                </a:lnTo>
                <a:lnTo>
                  <a:pt x="3285744" y="40386"/>
                </a:lnTo>
                <a:lnTo>
                  <a:pt x="3313176" y="40386"/>
                </a:lnTo>
                <a:lnTo>
                  <a:pt x="3316224" y="38862"/>
                </a:lnTo>
                <a:lnTo>
                  <a:pt x="3317748" y="35814"/>
                </a:lnTo>
                <a:lnTo>
                  <a:pt x="3316224" y="32766"/>
                </a:lnTo>
                <a:lnTo>
                  <a:pt x="3313176" y="31242"/>
                </a:lnTo>
                <a:close/>
              </a:path>
              <a:path w="4361815" h="71754">
                <a:moveTo>
                  <a:pt x="3375660" y="31242"/>
                </a:moveTo>
                <a:lnTo>
                  <a:pt x="3348990" y="31242"/>
                </a:lnTo>
                <a:lnTo>
                  <a:pt x="3345941" y="32766"/>
                </a:lnTo>
                <a:lnTo>
                  <a:pt x="3344417" y="35814"/>
                </a:lnTo>
                <a:lnTo>
                  <a:pt x="3345941" y="38862"/>
                </a:lnTo>
                <a:lnTo>
                  <a:pt x="3348990" y="40386"/>
                </a:lnTo>
                <a:lnTo>
                  <a:pt x="3375660" y="40386"/>
                </a:lnTo>
                <a:lnTo>
                  <a:pt x="3378708" y="38862"/>
                </a:lnTo>
                <a:lnTo>
                  <a:pt x="3380232" y="35814"/>
                </a:lnTo>
                <a:lnTo>
                  <a:pt x="3378708" y="32766"/>
                </a:lnTo>
                <a:lnTo>
                  <a:pt x="3375660" y="31242"/>
                </a:lnTo>
                <a:close/>
              </a:path>
              <a:path w="4361815" h="71754">
                <a:moveTo>
                  <a:pt x="3438144" y="31242"/>
                </a:moveTo>
                <a:lnTo>
                  <a:pt x="3411474" y="31242"/>
                </a:lnTo>
                <a:lnTo>
                  <a:pt x="3408426" y="32766"/>
                </a:lnTo>
                <a:lnTo>
                  <a:pt x="3406902" y="35814"/>
                </a:lnTo>
                <a:lnTo>
                  <a:pt x="3408426" y="38862"/>
                </a:lnTo>
                <a:lnTo>
                  <a:pt x="3411474" y="40386"/>
                </a:lnTo>
                <a:lnTo>
                  <a:pt x="3438144" y="40386"/>
                </a:lnTo>
                <a:lnTo>
                  <a:pt x="3441191" y="38862"/>
                </a:lnTo>
                <a:lnTo>
                  <a:pt x="3442716" y="35814"/>
                </a:lnTo>
                <a:lnTo>
                  <a:pt x="3441191" y="32766"/>
                </a:lnTo>
                <a:lnTo>
                  <a:pt x="3438144" y="31242"/>
                </a:lnTo>
                <a:close/>
              </a:path>
              <a:path w="4361815" h="71754">
                <a:moveTo>
                  <a:pt x="3501390" y="31242"/>
                </a:moveTo>
                <a:lnTo>
                  <a:pt x="3473958" y="31242"/>
                </a:lnTo>
                <a:lnTo>
                  <a:pt x="3470910" y="32766"/>
                </a:lnTo>
                <a:lnTo>
                  <a:pt x="3469386" y="35814"/>
                </a:lnTo>
                <a:lnTo>
                  <a:pt x="3470910" y="38862"/>
                </a:lnTo>
                <a:lnTo>
                  <a:pt x="3473958" y="40386"/>
                </a:lnTo>
                <a:lnTo>
                  <a:pt x="3501390" y="40386"/>
                </a:lnTo>
                <a:lnTo>
                  <a:pt x="3504438" y="38862"/>
                </a:lnTo>
                <a:lnTo>
                  <a:pt x="3505962" y="35814"/>
                </a:lnTo>
                <a:lnTo>
                  <a:pt x="3504438" y="32766"/>
                </a:lnTo>
                <a:lnTo>
                  <a:pt x="3501390" y="31242"/>
                </a:lnTo>
                <a:close/>
              </a:path>
              <a:path w="4361815" h="71754">
                <a:moveTo>
                  <a:pt x="3563874" y="31242"/>
                </a:moveTo>
                <a:lnTo>
                  <a:pt x="3537204" y="31242"/>
                </a:lnTo>
                <a:lnTo>
                  <a:pt x="3534155" y="32766"/>
                </a:lnTo>
                <a:lnTo>
                  <a:pt x="3532632" y="35814"/>
                </a:lnTo>
                <a:lnTo>
                  <a:pt x="3534155" y="38862"/>
                </a:lnTo>
                <a:lnTo>
                  <a:pt x="3537204" y="40386"/>
                </a:lnTo>
                <a:lnTo>
                  <a:pt x="3563874" y="40386"/>
                </a:lnTo>
                <a:lnTo>
                  <a:pt x="3566922" y="38862"/>
                </a:lnTo>
                <a:lnTo>
                  <a:pt x="3568446" y="35814"/>
                </a:lnTo>
                <a:lnTo>
                  <a:pt x="3566922" y="32766"/>
                </a:lnTo>
                <a:lnTo>
                  <a:pt x="3563874" y="31242"/>
                </a:lnTo>
                <a:close/>
              </a:path>
              <a:path w="4361815" h="71754">
                <a:moveTo>
                  <a:pt x="3626358" y="31242"/>
                </a:moveTo>
                <a:lnTo>
                  <a:pt x="3599688" y="31242"/>
                </a:lnTo>
                <a:lnTo>
                  <a:pt x="3596640" y="32766"/>
                </a:lnTo>
                <a:lnTo>
                  <a:pt x="3595116" y="35814"/>
                </a:lnTo>
                <a:lnTo>
                  <a:pt x="3596640" y="38862"/>
                </a:lnTo>
                <a:lnTo>
                  <a:pt x="3599688" y="40386"/>
                </a:lnTo>
                <a:lnTo>
                  <a:pt x="3626358" y="40386"/>
                </a:lnTo>
                <a:lnTo>
                  <a:pt x="3629405" y="38862"/>
                </a:lnTo>
                <a:lnTo>
                  <a:pt x="3630929" y="35814"/>
                </a:lnTo>
                <a:lnTo>
                  <a:pt x="3629405" y="32766"/>
                </a:lnTo>
                <a:lnTo>
                  <a:pt x="3626358" y="31242"/>
                </a:lnTo>
                <a:close/>
              </a:path>
              <a:path w="4361815" h="71754">
                <a:moveTo>
                  <a:pt x="3689604" y="31242"/>
                </a:moveTo>
                <a:lnTo>
                  <a:pt x="3662172" y="31242"/>
                </a:lnTo>
                <a:lnTo>
                  <a:pt x="3659124" y="32766"/>
                </a:lnTo>
                <a:lnTo>
                  <a:pt x="3657600" y="35814"/>
                </a:lnTo>
                <a:lnTo>
                  <a:pt x="3659124" y="38862"/>
                </a:lnTo>
                <a:lnTo>
                  <a:pt x="3662172" y="40386"/>
                </a:lnTo>
                <a:lnTo>
                  <a:pt x="3689604" y="40386"/>
                </a:lnTo>
                <a:lnTo>
                  <a:pt x="3692652" y="38862"/>
                </a:lnTo>
                <a:lnTo>
                  <a:pt x="3693414" y="35814"/>
                </a:lnTo>
                <a:lnTo>
                  <a:pt x="3692652" y="32766"/>
                </a:lnTo>
                <a:lnTo>
                  <a:pt x="3689604" y="31242"/>
                </a:lnTo>
                <a:close/>
              </a:path>
              <a:path w="4361815" h="71754">
                <a:moveTo>
                  <a:pt x="3752088" y="31242"/>
                </a:moveTo>
                <a:lnTo>
                  <a:pt x="3725417" y="31242"/>
                </a:lnTo>
                <a:lnTo>
                  <a:pt x="3722370" y="32766"/>
                </a:lnTo>
                <a:lnTo>
                  <a:pt x="3720846" y="35814"/>
                </a:lnTo>
                <a:lnTo>
                  <a:pt x="3722370" y="38862"/>
                </a:lnTo>
                <a:lnTo>
                  <a:pt x="3725417" y="40386"/>
                </a:lnTo>
                <a:lnTo>
                  <a:pt x="3752088" y="40386"/>
                </a:lnTo>
                <a:lnTo>
                  <a:pt x="3755136" y="38862"/>
                </a:lnTo>
                <a:lnTo>
                  <a:pt x="3756660" y="35814"/>
                </a:lnTo>
                <a:lnTo>
                  <a:pt x="3755136" y="32766"/>
                </a:lnTo>
                <a:lnTo>
                  <a:pt x="3752088" y="31242"/>
                </a:lnTo>
                <a:close/>
              </a:path>
              <a:path w="4361815" h="71754">
                <a:moveTo>
                  <a:pt x="3814572" y="31242"/>
                </a:moveTo>
                <a:lnTo>
                  <a:pt x="3787902" y="31242"/>
                </a:lnTo>
                <a:lnTo>
                  <a:pt x="3784854" y="32766"/>
                </a:lnTo>
                <a:lnTo>
                  <a:pt x="3783329" y="35814"/>
                </a:lnTo>
                <a:lnTo>
                  <a:pt x="3784854" y="38862"/>
                </a:lnTo>
                <a:lnTo>
                  <a:pt x="3787902" y="40386"/>
                </a:lnTo>
                <a:lnTo>
                  <a:pt x="3814572" y="40386"/>
                </a:lnTo>
                <a:lnTo>
                  <a:pt x="3817620" y="38862"/>
                </a:lnTo>
                <a:lnTo>
                  <a:pt x="3819144" y="35814"/>
                </a:lnTo>
                <a:lnTo>
                  <a:pt x="3817620" y="32766"/>
                </a:lnTo>
                <a:lnTo>
                  <a:pt x="3814572" y="31242"/>
                </a:lnTo>
                <a:close/>
              </a:path>
              <a:path w="4361815" h="71754">
                <a:moveTo>
                  <a:pt x="3877817" y="31242"/>
                </a:moveTo>
                <a:lnTo>
                  <a:pt x="3850386" y="31242"/>
                </a:lnTo>
                <a:lnTo>
                  <a:pt x="3847338" y="32766"/>
                </a:lnTo>
                <a:lnTo>
                  <a:pt x="3845814" y="35814"/>
                </a:lnTo>
                <a:lnTo>
                  <a:pt x="3847338" y="38862"/>
                </a:lnTo>
                <a:lnTo>
                  <a:pt x="3850386" y="40386"/>
                </a:lnTo>
                <a:lnTo>
                  <a:pt x="3877817" y="40386"/>
                </a:lnTo>
                <a:lnTo>
                  <a:pt x="3880866" y="38862"/>
                </a:lnTo>
                <a:lnTo>
                  <a:pt x="3881628" y="35814"/>
                </a:lnTo>
                <a:lnTo>
                  <a:pt x="3880866" y="32766"/>
                </a:lnTo>
                <a:lnTo>
                  <a:pt x="3877817" y="31242"/>
                </a:lnTo>
                <a:close/>
              </a:path>
              <a:path w="4361815" h="71754">
                <a:moveTo>
                  <a:pt x="3940302" y="31242"/>
                </a:moveTo>
                <a:lnTo>
                  <a:pt x="3913632" y="31242"/>
                </a:lnTo>
                <a:lnTo>
                  <a:pt x="3909822" y="32766"/>
                </a:lnTo>
                <a:lnTo>
                  <a:pt x="3909060" y="35814"/>
                </a:lnTo>
                <a:lnTo>
                  <a:pt x="3909822" y="38862"/>
                </a:lnTo>
                <a:lnTo>
                  <a:pt x="3913632" y="40386"/>
                </a:lnTo>
                <a:lnTo>
                  <a:pt x="3940302" y="40386"/>
                </a:lnTo>
                <a:lnTo>
                  <a:pt x="3943350" y="38862"/>
                </a:lnTo>
                <a:lnTo>
                  <a:pt x="3944874" y="35814"/>
                </a:lnTo>
                <a:lnTo>
                  <a:pt x="3943350" y="32766"/>
                </a:lnTo>
                <a:lnTo>
                  <a:pt x="3940302" y="31242"/>
                </a:lnTo>
                <a:close/>
              </a:path>
              <a:path w="4361815" h="71754">
                <a:moveTo>
                  <a:pt x="4002786" y="31242"/>
                </a:moveTo>
                <a:lnTo>
                  <a:pt x="3976116" y="31242"/>
                </a:lnTo>
                <a:lnTo>
                  <a:pt x="3973067" y="32766"/>
                </a:lnTo>
                <a:lnTo>
                  <a:pt x="3971544" y="35814"/>
                </a:lnTo>
                <a:lnTo>
                  <a:pt x="3973067" y="38862"/>
                </a:lnTo>
                <a:lnTo>
                  <a:pt x="3976116" y="40386"/>
                </a:lnTo>
                <a:lnTo>
                  <a:pt x="4002786" y="40386"/>
                </a:lnTo>
                <a:lnTo>
                  <a:pt x="4005834" y="38862"/>
                </a:lnTo>
                <a:lnTo>
                  <a:pt x="4007358" y="35814"/>
                </a:lnTo>
                <a:lnTo>
                  <a:pt x="4005834" y="32766"/>
                </a:lnTo>
                <a:lnTo>
                  <a:pt x="4002786" y="31242"/>
                </a:lnTo>
                <a:close/>
              </a:path>
              <a:path w="4361815" h="71754">
                <a:moveTo>
                  <a:pt x="4066032" y="31242"/>
                </a:moveTo>
                <a:lnTo>
                  <a:pt x="4038600" y="31242"/>
                </a:lnTo>
                <a:lnTo>
                  <a:pt x="4035552" y="32766"/>
                </a:lnTo>
                <a:lnTo>
                  <a:pt x="4034028" y="35814"/>
                </a:lnTo>
                <a:lnTo>
                  <a:pt x="4035552" y="38862"/>
                </a:lnTo>
                <a:lnTo>
                  <a:pt x="4038600" y="40386"/>
                </a:lnTo>
                <a:lnTo>
                  <a:pt x="4066032" y="40386"/>
                </a:lnTo>
                <a:lnTo>
                  <a:pt x="4069079" y="38862"/>
                </a:lnTo>
                <a:lnTo>
                  <a:pt x="4069841" y="35814"/>
                </a:lnTo>
                <a:lnTo>
                  <a:pt x="4069079" y="32766"/>
                </a:lnTo>
                <a:lnTo>
                  <a:pt x="4066032" y="31242"/>
                </a:lnTo>
                <a:close/>
              </a:path>
              <a:path w="4361815" h="71754">
                <a:moveTo>
                  <a:pt x="4128516" y="31242"/>
                </a:moveTo>
                <a:lnTo>
                  <a:pt x="4101846" y="31242"/>
                </a:lnTo>
                <a:lnTo>
                  <a:pt x="4098036" y="32766"/>
                </a:lnTo>
                <a:lnTo>
                  <a:pt x="4097274" y="35814"/>
                </a:lnTo>
                <a:lnTo>
                  <a:pt x="4098036" y="38862"/>
                </a:lnTo>
                <a:lnTo>
                  <a:pt x="4101846" y="40386"/>
                </a:lnTo>
                <a:lnTo>
                  <a:pt x="4128516" y="40386"/>
                </a:lnTo>
                <a:lnTo>
                  <a:pt x="4131564" y="38862"/>
                </a:lnTo>
                <a:lnTo>
                  <a:pt x="4133088" y="35814"/>
                </a:lnTo>
                <a:lnTo>
                  <a:pt x="4131564" y="32766"/>
                </a:lnTo>
                <a:lnTo>
                  <a:pt x="4128516" y="31242"/>
                </a:lnTo>
                <a:close/>
              </a:path>
              <a:path w="4361815" h="71754">
                <a:moveTo>
                  <a:pt x="4191000" y="31242"/>
                </a:moveTo>
                <a:lnTo>
                  <a:pt x="4164329" y="31242"/>
                </a:lnTo>
                <a:lnTo>
                  <a:pt x="4161282" y="32766"/>
                </a:lnTo>
                <a:lnTo>
                  <a:pt x="4159758" y="35814"/>
                </a:lnTo>
                <a:lnTo>
                  <a:pt x="4161282" y="38862"/>
                </a:lnTo>
                <a:lnTo>
                  <a:pt x="4164329" y="40386"/>
                </a:lnTo>
                <a:lnTo>
                  <a:pt x="4191000" y="40386"/>
                </a:lnTo>
                <a:lnTo>
                  <a:pt x="4194048" y="38862"/>
                </a:lnTo>
                <a:lnTo>
                  <a:pt x="4195572" y="35814"/>
                </a:lnTo>
                <a:lnTo>
                  <a:pt x="4194048" y="32766"/>
                </a:lnTo>
                <a:lnTo>
                  <a:pt x="4191000" y="31242"/>
                </a:lnTo>
                <a:close/>
              </a:path>
              <a:path w="4361815" h="71754">
                <a:moveTo>
                  <a:pt x="4253484" y="31242"/>
                </a:moveTo>
                <a:lnTo>
                  <a:pt x="4226814" y="31242"/>
                </a:lnTo>
                <a:lnTo>
                  <a:pt x="4223766" y="32766"/>
                </a:lnTo>
                <a:lnTo>
                  <a:pt x="4222242" y="35814"/>
                </a:lnTo>
                <a:lnTo>
                  <a:pt x="4223766" y="38862"/>
                </a:lnTo>
                <a:lnTo>
                  <a:pt x="4226814" y="40386"/>
                </a:lnTo>
                <a:lnTo>
                  <a:pt x="4253484" y="40386"/>
                </a:lnTo>
                <a:lnTo>
                  <a:pt x="4257294" y="38862"/>
                </a:lnTo>
                <a:lnTo>
                  <a:pt x="4258056" y="35814"/>
                </a:lnTo>
                <a:lnTo>
                  <a:pt x="4257294" y="32766"/>
                </a:lnTo>
                <a:lnTo>
                  <a:pt x="4253484" y="31242"/>
                </a:lnTo>
                <a:close/>
              </a:path>
              <a:path w="4361815" h="71754">
                <a:moveTo>
                  <a:pt x="4290060" y="0"/>
                </a:moveTo>
                <a:lnTo>
                  <a:pt x="4313682" y="35814"/>
                </a:lnTo>
                <a:lnTo>
                  <a:pt x="4290060" y="71628"/>
                </a:lnTo>
                <a:lnTo>
                  <a:pt x="4352544" y="40386"/>
                </a:lnTo>
                <a:lnTo>
                  <a:pt x="4313682" y="40386"/>
                </a:lnTo>
                <a:lnTo>
                  <a:pt x="4316730" y="38862"/>
                </a:lnTo>
                <a:lnTo>
                  <a:pt x="4318254" y="35814"/>
                </a:lnTo>
                <a:lnTo>
                  <a:pt x="4316730" y="32766"/>
                </a:lnTo>
                <a:lnTo>
                  <a:pt x="4313682" y="31242"/>
                </a:lnTo>
                <a:lnTo>
                  <a:pt x="4352544" y="31242"/>
                </a:lnTo>
                <a:lnTo>
                  <a:pt x="4290060" y="0"/>
                </a:lnTo>
                <a:close/>
              </a:path>
              <a:path w="4361815" h="71754">
                <a:moveTo>
                  <a:pt x="4310666" y="31242"/>
                </a:moveTo>
                <a:lnTo>
                  <a:pt x="4290060" y="31242"/>
                </a:lnTo>
                <a:lnTo>
                  <a:pt x="4286250" y="32766"/>
                </a:lnTo>
                <a:lnTo>
                  <a:pt x="4285488" y="35814"/>
                </a:lnTo>
                <a:lnTo>
                  <a:pt x="4286250" y="38862"/>
                </a:lnTo>
                <a:lnTo>
                  <a:pt x="4290060" y="40386"/>
                </a:lnTo>
                <a:lnTo>
                  <a:pt x="4310666" y="40386"/>
                </a:lnTo>
                <a:lnTo>
                  <a:pt x="4313682" y="35814"/>
                </a:lnTo>
                <a:lnTo>
                  <a:pt x="4310666" y="31242"/>
                </a:lnTo>
                <a:close/>
              </a:path>
              <a:path w="4361815" h="71754">
                <a:moveTo>
                  <a:pt x="4352544" y="31242"/>
                </a:moveTo>
                <a:lnTo>
                  <a:pt x="4313682" y="31242"/>
                </a:lnTo>
                <a:lnTo>
                  <a:pt x="4316730" y="32766"/>
                </a:lnTo>
                <a:lnTo>
                  <a:pt x="4318254" y="35814"/>
                </a:lnTo>
                <a:lnTo>
                  <a:pt x="4316730" y="38862"/>
                </a:lnTo>
                <a:lnTo>
                  <a:pt x="4313682" y="40386"/>
                </a:lnTo>
                <a:lnTo>
                  <a:pt x="4352544" y="40386"/>
                </a:lnTo>
                <a:lnTo>
                  <a:pt x="4361688" y="35814"/>
                </a:lnTo>
                <a:lnTo>
                  <a:pt x="4352544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968393" y="4163589"/>
            <a:ext cx="4240036" cy="69762"/>
          </a:xfrm>
          <a:custGeom>
            <a:avLst/>
            <a:gdLst/>
            <a:ahLst/>
            <a:cxnLst/>
            <a:rect l="l" t="t" r="r" b="b"/>
            <a:pathLst>
              <a:path w="4361180" h="71754">
                <a:moveTo>
                  <a:pt x="23622" y="11429"/>
                </a:moveTo>
                <a:lnTo>
                  <a:pt x="0" y="35813"/>
                </a:lnTo>
                <a:lnTo>
                  <a:pt x="23622" y="59436"/>
                </a:lnTo>
                <a:lnTo>
                  <a:pt x="43286" y="40386"/>
                </a:lnTo>
                <a:lnTo>
                  <a:pt x="23622" y="40386"/>
                </a:lnTo>
                <a:lnTo>
                  <a:pt x="20574" y="38862"/>
                </a:lnTo>
                <a:lnTo>
                  <a:pt x="19050" y="35813"/>
                </a:lnTo>
                <a:lnTo>
                  <a:pt x="20574" y="32765"/>
                </a:lnTo>
                <a:lnTo>
                  <a:pt x="23622" y="31241"/>
                </a:lnTo>
                <a:lnTo>
                  <a:pt x="43433" y="31241"/>
                </a:lnTo>
                <a:lnTo>
                  <a:pt x="23622" y="11429"/>
                </a:lnTo>
                <a:close/>
              </a:path>
              <a:path w="4361180" h="71754">
                <a:moveTo>
                  <a:pt x="43433" y="31241"/>
                </a:moveTo>
                <a:lnTo>
                  <a:pt x="23622" y="31241"/>
                </a:lnTo>
                <a:lnTo>
                  <a:pt x="20574" y="32765"/>
                </a:lnTo>
                <a:lnTo>
                  <a:pt x="19050" y="35813"/>
                </a:lnTo>
                <a:lnTo>
                  <a:pt x="20574" y="38862"/>
                </a:lnTo>
                <a:lnTo>
                  <a:pt x="23622" y="40386"/>
                </a:lnTo>
                <a:lnTo>
                  <a:pt x="43286" y="40386"/>
                </a:lnTo>
                <a:lnTo>
                  <a:pt x="48006" y="35813"/>
                </a:lnTo>
                <a:lnTo>
                  <a:pt x="43433" y="31241"/>
                </a:lnTo>
                <a:close/>
              </a:path>
              <a:path w="4361180" h="71754">
                <a:moveTo>
                  <a:pt x="50292" y="31241"/>
                </a:moveTo>
                <a:lnTo>
                  <a:pt x="43433" y="31241"/>
                </a:lnTo>
                <a:lnTo>
                  <a:pt x="48006" y="35813"/>
                </a:lnTo>
                <a:lnTo>
                  <a:pt x="43286" y="40386"/>
                </a:lnTo>
                <a:lnTo>
                  <a:pt x="50292" y="40386"/>
                </a:lnTo>
                <a:lnTo>
                  <a:pt x="54102" y="38862"/>
                </a:lnTo>
                <a:lnTo>
                  <a:pt x="54864" y="35813"/>
                </a:lnTo>
                <a:lnTo>
                  <a:pt x="54102" y="32765"/>
                </a:lnTo>
                <a:lnTo>
                  <a:pt x="50292" y="31241"/>
                </a:lnTo>
                <a:close/>
              </a:path>
              <a:path w="4361180" h="71754">
                <a:moveTo>
                  <a:pt x="113538" y="31241"/>
                </a:moveTo>
                <a:lnTo>
                  <a:pt x="86106" y="31241"/>
                </a:lnTo>
                <a:lnTo>
                  <a:pt x="83058" y="32765"/>
                </a:lnTo>
                <a:lnTo>
                  <a:pt x="82296" y="35813"/>
                </a:lnTo>
                <a:lnTo>
                  <a:pt x="83058" y="38862"/>
                </a:lnTo>
                <a:lnTo>
                  <a:pt x="86106" y="40386"/>
                </a:lnTo>
                <a:lnTo>
                  <a:pt x="113538" y="40386"/>
                </a:lnTo>
                <a:lnTo>
                  <a:pt x="116586" y="38862"/>
                </a:lnTo>
                <a:lnTo>
                  <a:pt x="118110" y="35813"/>
                </a:lnTo>
                <a:lnTo>
                  <a:pt x="116586" y="32765"/>
                </a:lnTo>
                <a:lnTo>
                  <a:pt x="113538" y="31241"/>
                </a:lnTo>
                <a:close/>
              </a:path>
              <a:path w="4361180" h="71754">
                <a:moveTo>
                  <a:pt x="176022" y="31241"/>
                </a:moveTo>
                <a:lnTo>
                  <a:pt x="149352" y="31241"/>
                </a:lnTo>
                <a:lnTo>
                  <a:pt x="146304" y="32765"/>
                </a:lnTo>
                <a:lnTo>
                  <a:pt x="144780" y="35813"/>
                </a:lnTo>
                <a:lnTo>
                  <a:pt x="146304" y="38862"/>
                </a:lnTo>
                <a:lnTo>
                  <a:pt x="149352" y="40386"/>
                </a:lnTo>
                <a:lnTo>
                  <a:pt x="176022" y="40386"/>
                </a:lnTo>
                <a:lnTo>
                  <a:pt x="179070" y="38862"/>
                </a:lnTo>
                <a:lnTo>
                  <a:pt x="180594" y="35813"/>
                </a:lnTo>
                <a:lnTo>
                  <a:pt x="179070" y="32765"/>
                </a:lnTo>
                <a:lnTo>
                  <a:pt x="176022" y="31241"/>
                </a:lnTo>
                <a:close/>
              </a:path>
              <a:path w="4361180" h="71754">
                <a:moveTo>
                  <a:pt x="238506" y="31241"/>
                </a:moveTo>
                <a:lnTo>
                  <a:pt x="211836" y="31241"/>
                </a:lnTo>
                <a:lnTo>
                  <a:pt x="208788" y="32765"/>
                </a:lnTo>
                <a:lnTo>
                  <a:pt x="207264" y="35813"/>
                </a:lnTo>
                <a:lnTo>
                  <a:pt x="208788" y="38862"/>
                </a:lnTo>
                <a:lnTo>
                  <a:pt x="211836" y="40386"/>
                </a:lnTo>
                <a:lnTo>
                  <a:pt x="238506" y="40386"/>
                </a:lnTo>
                <a:lnTo>
                  <a:pt x="242316" y="38862"/>
                </a:lnTo>
                <a:lnTo>
                  <a:pt x="243078" y="35813"/>
                </a:lnTo>
                <a:lnTo>
                  <a:pt x="242316" y="32765"/>
                </a:lnTo>
                <a:lnTo>
                  <a:pt x="238506" y="31241"/>
                </a:lnTo>
                <a:close/>
              </a:path>
              <a:path w="4361180" h="71754">
                <a:moveTo>
                  <a:pt x="301752" y="31241"/>
                </a:moveTo>
                <a:lnTo>
                  <a:pt x="274320" y="31241"/>
                </a:lnTo>
                <a:lnTo>
                  <a:pt x="271272" y="32765"/>
                </a:lnTo>
                <a:lnTo>
                  <a:pt x="270510" y="35813"/>
                </a:lnTo>
                <a:lnTo>
                  <a:pt x="271272" y="38862"/>
                </a:lnTo>
                <a:lnTo>
                  <a:pt x="274320" y="40386"/>
                </a:lnTo>
                <a:lnTo>
                  <a:pt x="301752" y="40386"/>
                </a:lnTo>
                <a:lnTo>
                  <a:pt x="304800" y="38862"/>
                </a:lnTo>
                <a:lnTo>
                  <a:pt x="306324" y="35813"/>
                </a:lnTo>
                <a:lnTo>
                  <a:pt x="304800" y="32765"/>
                </a:lnTo>
                <a:lnTo>
                  <a:pt x="301752" y="31241"/>
                </a:lnTo>
                <a:close/>
              </a:path>
              <a:path w="4361180" h="71754">
                <a:moveTo>
                  <a:pt x="364236" y="31241"/>
                </a:moveTo>
                <a:lnTo>
                  <a:pt x="337566" y="31241"/>
                </a:lnTo>
                <a:lnTo>
                  <a:pt x="334518" y="32765"/>
                </a:lnTo>
                <a:lnTo>
                  <a:pt x="332994" y="35813"/>
                </a:lnTo>
                <a:lnTo>
                  <a:pt x="334518" y="38862"/>
                </a:lnTo>
                <a:lnTo>
                  <a:pt x="337566" y="40386"/>
                </a:lnTo>
                <a:lnTo>
                  <a:pt x="364236" y="40386"/>
                </a:lnTo>
                <a:lnTo>
                  <a:pt x="367284" y="38862"/>
                </a:lnTo>
                <a:lnTo>
                  <a:pt x="368808" y="35813"/>
                </a:lnTo>
                <a:lnTo>
                  <a:pt x="367284" y="32765"/>
                </a:lnTo>
                <a:lnTo>
                  <a:pt x="364236" y="31241"/>
                </a:lnTo>
                <a:close/>
              </a:path>
              <a:path w="4361180" h="71754">
                <a:moveTo>
                  <a:pt x="426720" y="31241"/>
                </a:moveTo>
                <a:lnTo>
                  <a:pt x="400050" y="31241"/>
                </a:lnTo>
                <a:lnTo>
                  <a:pt x="397002" y="32765"/>
                </a:lnTo>
                <a:lnTo>
                  <a:pt x="395478" y="35813"/>
                </a:lnTo>
                <a:lnTo>
                  <a:pt x="397002" y="38862"/>
                </a:lnTo>
                <a:lnTo>
                  <a:pt x="400050" y="40386"/>
                </a:lnTo>
                <a:lnTo>
                  <a:pt x="426720" y="40386"/>
                </a:lnTo>
                <a:lnTo>
                  <a:pt x="429768" y="38862"/>
                </a:lnTo>
                <a:lnTo>
                  <a:pt x="431292" y="35813"/>
                </a:lnTo>
                <a:lnTo>
                  <a:pt x="429768" y="32765"/>
                </a:lnTo>
                <a:lnTo>
                  <a:pt x="426720" y="31241"/>
                </a:lnTo>
                <a:close/>
              </a:path>
              <a:path w="4361180" h="71754">
                <a:moveTo>
                  <a:pt x="489966" y="31241"/>
                </a:moveTo>
                <a:lnTo>
                  <a:pt x="462534" y="31241"/>
                </a:lnTo>
                <a:lnTo>
                  <a:pt x="459486" y="32765"/>
                </a:lnTo>
                <a:lnTo>
                  <a:pt x="458724" y="35813"/>
                </a:lnTo>
                <a:lnTo>
                  <a:pt x="459486" y="38862"/>
                </a:lnTo>
                <a:lnTo>
                  <a:pt x="462534" y="40386"/>
                </a:lnTo>
                <a:lnTo>
                  <a:pt x="489966" y="40386"/>
                </a:lnTo>
                <a:lnTo>
                  <a:pt x="493014" y="38862"/>
                </a:lnTo>
                <a:lnTo>
                  <a:pt x="494538" y="35813"/>
                </a:lnTo>
                <a:lnTo>
                  <a:pt x="493014" y="32765"/>
                </a:lnTo>
                <a:lnTo>
                  <a:pt x="489966" y="31241"/>
                </a:lnTo>
                <a:close/>
              </a:path>
              <a:path w="4361180" h="71754">
                <a:moveTo>
                  <a:pt x="552450" y="31241"/>
                </a:moveTo>
                <a:lnTo>
                  <a:pt x="525780" y="31241"/>
                </a:lnTo>
                <a:lnTo>
                  <a:pt x="522732" y="32765"/>
                </a:lnTo>
                <a:lnTo>
                  <a:pt x="521208" y="35813"/>
                </a:lnTo>
                <a:lnTo>
                  <a:pt x="522732" y="38862"/>
                </a:lnTo>
                <a:lnTo>
                  <a:pt x="525780" y="40386"/>
                </a:lnTo>
                <a:lnTo>
                  <a:pt x="552450" y="40386"/>
                </a:lnTo>
                <a:lnTo>
                  <a:pt x="555498" y="38862"/>
                </a:lnTo>
                <a:lnTo>
                  <a:pt x="557022" y="35813"/>
                </a:lnTo>
                <a:lnTo>
                  <a:pt x="555498" y="32765"/>
                </a:lnTo>
                <a:lnTo>
                  <a:pt x="552450" y="31241"/>
                </a:lnTo>
                <a:close/>
              </a:path>
              <a:path w="4361180" h="71754">
                <a:moveTo>
                  <a:pt x="614934" y="31241"/>
                </a:moveTo>
                <a:lnTo>
                  <a:pt x="588264" y="31241"/>
                </a:lnTo>
                <a:lnTo>
                  <a:pt x="585216" y="32765"/>
                </a:lnTo>
                <a:lnTo>
                  <a:pt x="583692" y="35813"/>
                </a:lnTo>
                <a:lnTo>
                  <a:pt x="585216" y="38862"/>
                </a:lnTo>
                <a:lnTo>
                  <a:pt x="588264" y="40386"/>
                </a:lnTo>
                <a:lnTo>
                  <a:pt x="614934" y="40386"/>
                </a:lnTo>
                <a:lnTo>
                  <a:pt x="617982" y="38862"/>
                </a:lnTo>
                <a:lnTo>
                  <a:pt x="619506" y="35813"/>
                </a:lnTo>
                <a:lnTo>
                  <a:pt x="617982" y="32765"/>
                </a:lnTo>
                <a:lnTo>
                  <a:pt x="614934" y="31241"/>
                </a:lnTo>
                <a:close/>
              </a:path>
              <a:path w="4361180" h="71754">
                <a:moveTo>
                  <a:pt x="678180" y="31241"/>
                </a:moveTo>
                <a:lnTo>
                  <a:pt x="650748" y="31241"/>
                </a:lnTo>
                <a:lnTo>
                  <a:pt x="647700" y="32765"/>
                </a:lnTo>
                <a:lnTo>
                  <a:pt x="646176" y="35813"/>
                </a:lnTo>
                <a:lnTo>
                  <a:pt x="647700" y="38862"/>
                </a:lnTo>
                <a:lnTo>
                  <a:pt x="650748" y="40386"/>
                </a:lnTo>
                <a:lnTo>
                  <a:pt x="678180" y="40386"/>
                </a:lnTo>
                <a:lnTo>
                  <a:pt x="681228" y="38862"/>
                </a:lnTo>
                <a:lnTo>
                  <a:pt x="682752" y="35813"/>
                </a:lnTo>
                <a:lnTo>
                  <a:pt x="681228" y="32765"/>
                </a:lnTo>
                <a:lnTo>
                  <a:pt x="678180" y="31241"/>
                </a:lnTo>
                <a:close/>
              </a:path>
              <a:path w="4361180" h="71754">
                <a:moveTo>
                  <a:pt x="740664" y="31241"/>
                </a:moveTo>
                <a:lnTo>
                  <a:pt x="713994" y="31241"/>
                </a:lnTo>
                <a:lnTo>
                  <a:pt x="710946" y="32765"/>
                </a:lnTo>
                <a:lnTo>
                  <a:pt x="709422" y="35813"/>
                </a:lnTo>
                <a:lnTo>
                  <a:pt x="710946" y="38862"/>
                </a:lnTo>
                <a:lnTo>
                  <a:pt x="713994" y="40386"/>
                </a:lnTo>
                <a:lnTo>
                  <a:pt x="740664" y="40386"/>
                </a:lnTo>
                <a:lnTo>
                  <a:pt x="743712" y="38862"/>
                </a:lnTo>
                <a:lnTo>
                  <a:pt x="745236" y="35813"/>
                </a:lnTo>
                <a:lnTo>
                  <a:pt x="743712" y="32765"/>
                </a:lnTo>
                <a:lnTo>
                  <a:pt x="740664" y="31241"/>
                </a:lnTo>
                <a:close/>
              </a:path>
              <a:path w="4361180" h="71754">
                <a:moveTo>
                  <a:pt x="803148" y="31241"/>
                </a:moveTo>
                <a:lnTo>
                  <a:pt x="776478" y="31241"/>
                </a:lnTo>
                <a:lnTo>
                  <a:pt x="773430" y="32765"/>
                </a:lnTo>
                <a:lnTo>
                  <a:pt x="771906" y="35813"/>
                </a:lnTo>
                <a:lnTo>
                  <a:pt x="773430" y="38862"/>
                </a:lnTo>
                <a:lnTo>
                  <a:pt x="776478" y="40386"/>
                </a:lnTo>
                <a:lnTo>
                  <a:pt x="803148" y="40386"/>
                </a:lnTo>
                <a:lnTo>
                  <a:pt x="806196" y="38862"/>
                </a:lnTo>
                <a:lnTo>
                  <a:pt x="807720" y="35813"/>
                </a:lnTo>
                <a:lnTo>
                  <a:pt x="806196" y="32765"/>
                </a:lnTo>
                <a:lnTo>
                  <a:pt x="803148" y="31241"/>
                </a:lnTo>
                <a:close/>
              </a:path>
              <a:path w="4361180" h="71754">
                <a:moveTo>
                  <a:pt x="866394" y="31241"/>
                </a:moveTo>
                <a:lnTo>
                  <a:pt x="838962" y="31241"/>
                </a:lnTo>
                <a:lnTo>
                  <a:pt x="835914" y="32765"/>
                </a:lnTo>
                <a:lnTo>
                  <a:pt x="834390" y="35813"/>
                </a:lnTo>
                <a:lnTo>
                  <a:pt x="835914" y="38862"/>
                </a:lnTo>
                <a:lnTo>
                  <a:pt x="838962" y="40386"/>
                </a:lnTo>
                <a:lnTo>
                  <a:pt x="866394" y="40386"/>
                </a:lnTo>
                <a:lnTo>
                  <a:pt x="869442" y="38862"/>
                </a:lnTo>
                <a:lnTo>
                  <a:pt x="870204" y="35813"/>
                </a:lnTo>
                <a:lnTo>
                  <a:pt x="869442" y="32765"/>
                </a:lnTo>
                <a:lnTo>
                  <a:pt x="866394" y="31241"/>
                </a:lnTo>
                <a:close/>
              </a:path>
              <a:path w="4361180" h="71754">
                <a:moveTo>
                  <a:pt x="928878" y="31241"/>
                </a:moveTo>
                <a:lnTo>
                  <a:pt x="902208" y="31241"/>
                </a:lnTo>
                <a:lnTo>
                  <a:pt x="898398" y="32765"/>
                </a:lnTo>
                <a:lnTo>
                  <a:pt x="897636" y="35813"/>
                </a:lnTo>
                <a:lnTo>
                  <a:pt x="898398" y="38862"/>
                </a:lnTo>
                <a:lnTo>
                  <a:pt x="902208" y="40386"/>
                </a:lnTo>
                <a:lnTo>
                  <a:pt x="928878" y="40386"/>
                </a:lnTo>
                <a:lnTo>
                  <a:pt x="931926" y="38862"/>
                </a:lnTo>
                <a:lnTo>
                  <a:pt x="933450" y="35813"/>
                </a:lnTo>
                <a:lnTo>
                  <a:pt x="931926" y="32765"/>
                </a:lnTo>
                <a:lnTo>
                  <a:pt x="928878" y="31241"/>
                </a:lnTo>
                <a:close/>
              </a:path>
              <a:path w="4361180" h="71754">
                <a:moveTo>
                  <a:pt x="991362" y="31241"/>
                </a:moveTo>
                <a:lnTo>
                  <a:pt x="964692" y="31241"/>
                </a:lnTo>
                <a:lnTo>
                  <a:pt x="961644" y="32765"/>
                </a:lnTo>
                <a:lnTo>
                  <a:pt x="960120" y="35813"/>
                </a:lnTo>
                <a:lnTo>
                  <a:pt x="961644" y="38862"/>
                </a:lnTo>
                <a:lnTo>
                  <a:pt x="964692" y="40386"/>
                </a:lnTo>
                <a:lnTo>
                  <a:pt x="991362" y="40386"/>
                </a:lnTo>
                <a:lnTo>
                  <a:pt x="994410" y="38862"/>
                </a:lnTo>
                <a:lnTo>
                  <a:pt x="995934" y="35813"/>
                </a:lnTo>
                <a:lnTo>
                  <a:pt x="994410" y="32765"/>
                </a:lnTo>
                <a:lnTo>
                  <a:pt x="991362" y="31241"/>
                </a:lnTo>
                <a:close/>
              </a:path>
              <a:path w="4361180" h="71754">
                <a:moveTo>
                  <a:pt x="1054608" y="31241"/>
                </a:moveTo>
                <a:lnTo>
                  <a:pt x="1027176" y="31241"/>
                </a:lnTo>
                <a:lnTo>
                  <a:pt x="1024128" y="32765"/>
                </a:lnTo>
                <a:lnTo>
                  <a:pt x="1022604" y="35813"/>
                </a:lnTo>
                <a:lnTo>
                  <a:pt x="1024128" y="38862"/>
                </a:lnTo>
                <a:lnTo>
                  <a:pt x="1027176" y="40386"/>
                </a:lnTo>
                <a:lnTo>
                  <a:pt x="1054608" y="40386"/>
                </a:lnTo>
                <a:lnTo>
                  <a:pt x="1057656" y="38862"/>
                </a:lnTo>
                <a:lnTo>
                  <a:pt x="1058418" y="35813"/>
                </a:lnTo>
                <a:lnTo>
                  <a:pt x="1057656" y="32765"/>
                </a:lnTo>
                <a:lnTo>
                  <a:pt x="1054608" y="31241"/>
                </a:lnTo>
                <a:close/>
              </a:path>
              <a:path w="4361180" h="71754">
                <a:moveTo>
                  <a:pt x="1117092" y="31241"/>
                </a:moveTo>
                <a:lnTo>
                  <a:pt x="1090422" y="31241"/>
                </a:lnTo>
                <a:lnTo>
                  <a:pt x="1086612" y="32765"/>
                </a:lnTo>
                <a:lnTo>
                  <a:pt x="1085850" y="35813"/>
                </a:lnTo>
                <a:lnTo>
                  <a:pt x="1086612" y="38862"/>
                </a:lnTo>
                <a:lnTo>
                  <a:pt x="1090422" y="40386"/>
                </a:lnTo>
                <a:lnTo>
                  <a:pt x="1117092" y="40386"/>
                </a:lnTo>
                <a:lnTo>
                  <a:pt x="1120140" y="38862"/>
                </a:lnTo>
                <a:lnTo>
                  <a:pt x="1121664" y="35813"/>
                </a:lnTo>
                <a:lnTo>
                  <a:pt x="1120140" y="32765"/>
                </a:lnTo>
                <a:lnTo>
                  <a:pt x="1117092" y="31241"/>
                </a:lnTo>
                <a:close/>
              </a:path>
              <a:path w="4361180" h="71754">
                <a:moveTo>
                  <a:pt x="1179576" y="31241"/>
                </a:moveTo>
                <a:lnTo>
                  <a:pt x="1152906" y="31241"/>
                </a:lnTo>
                <a:lnTo>
                  <a:pt x="1149858" y="32765"/>
                </a:lnTo>
                <a:lnTo>
                  <a:pt x="1148334" y="35813"/>
                </a:lnTo>
                <a:lnTo>
                  <a:pt x="1149858" y="38862"/>
                </a:lnTo>
                <a:lnTo>
                  <a:pt x="1152906" y="40386"/>
                </a:lnTo>
                <a:lnTo>
                  <a:pt x="1179576" y="40386"/>
                </a:lnTo>
                <a:lnTo>
                  <a:pt x="1182624" y="38862"/>
                </a:lnTo>
                <a:lnTo>
                  <a:pt x="1184148" y="35813"/>
                </a:lnTo>
                <a:lnTo>
                  <a:pt x="1182624" y="32765"/>
                </a:lnTo>
                <a:lnTo>
                  <a:pt x="1179576" y="31241"/>
                </a:lnTo>
                <a:close/>
              </a:path>
              <a:path w="4361180" h="71754">
                <a:moveTo>
                  <a:pt x="1242821" y="31241"/>
                </a:moveTo>
                <a:lnTo>
                  <a:pt x="1215390" y="31241"/>
                </a:lnTo>
                <a:lnTo>
                  <a:pt x="1212342" y="32765"/>
                </a:lnTo>
                <a:lnTo>
                  <a:pt x="1210818" y="35813"/>
                </a:lnTo>
                <a:lnTo>
                  <a:pt x="1212342" y="38862"/>
                </a:lnTo>
                <a:lnTo>
                  <a:pt x="1215390" y="40386"/>
                </a:lnTo>
                <a:lnTo>
                  <a:pt x="1242821" y="40386"/>
                </a:lnTo>
                <a:lnTo>
                  <a:pt x="1245870" y="38862"/>
                </a:lnTo>
                <a:lnTo>
                  <a:pt x="1246632" y="35813"/>
                </a:lnTo>
                <a:lnTo>
                  <a:pt x="1245870" y="32765"/>
                </a:lnTo>
                <a:lnTo>
                  <a:pt x="1242821" y="31241"/>
                </a:lnTo>
                <a:close/>
              </a:path>
              <a:path w="4361180" h="71754">
                <a:moveTo>
                  <a:pt x="1305306" y="31241"/>
                </a:moveTo>
                <a:lnTo>
                  <a:pt x="1278636" y="31241"/>
                </a:lnTo>
                <a:lnTo>
                  <a:pt x="1274826" y="32765"/>
                </a:lnTo>
                <a:lnTo>
                  <a:pt x="1274064" y="35813"/>
                </a:lnTo>
                <a:lnTo>
                  <a:pt x="1274826" y="38862"/>
                </a:lnTo>
                <a:lnTo>
                  <a:pt x="1278636" y="40386"/>
                </a:lnTo>
                <a:lnTo>
                  <a:pt x="1305306" y="40386"/>
                </a:lnTo>
                <a:lnTo>
                  <a:pt x="1308354" y="38862"/>
                </a:lnTo>
                <a:lnTo>
                  <a:pt x="1309878" y="35813"/>
                </a:lnTo>
                <a:lnTo>
                  <a:pt x="1308354" y="32765"/>
                </a:lnTo>
                <a:lnTo>
                  <a:pt x="1305306" y="31241"/>
                </a:lnTo>
                <a:close/>
              </a:path>
              <a:path w="4361180" h="71754">
                <a:moveTo>
                  <a:pt x="1367790" y="31241"/>
                </a:moveTo>
                <a:lnTo>
                  <a:pt x="1341120" y="31241"/>
                </a:lnTo>
                <a:lnTo>
                  <a:pt x="1338071" y="32765"/>
                </a:lnTo>
                <a:lnTo>
                  <a:pt x="1336548" y="35813"/>
                </a:lnTo>
                <a:lnTo>
                  <a:pt x="1338071" y="38862"/>
                </a:lnTo>
                <a:lnTo>
                  <a:pt x="1341120" y="40386"/>
                </a:lnTo>
                <a:lnTo>
                  <a:pt x="1367790" y="40386"/>
                </a:lnTo>
                <a:lnTo>
                  <a:pt x="1370838" y="38862"/>
                </a:lnTo>
                <a:lnTo>
                  <a:pt x="1372362" y="35813"/>
                </a:lnTo>
                <a:lnTo>
                  <a:pt x="1370838" y="32765"/>
                </a:lnTo>
                <a:lnTo>
                  <a:pt x="1367790" y="31241"/>
                </a:lnTo>
                <a:close/>
              </a:path>
              <a:path w="4361180" h="71754">
                <a:moveTo>
                  <a:pt x="1430274" y="31241"/>
                </a:moveTo>
                <a:lnTo>
                  <a:pt x="1403604" y="31241"/>
                </a:lnTo>
                <a:lnTo>
                  <a:pt x="1400556" y="32765"/>
                </a:lnTo>
                <a:lnTo>
                  <a:pt x="1399032" y="35813"/>
                </a:lnTo>
                <a:lnTo>
                  <a:pt x="1400556" y="38862"/>
                </a:lnTo>
                <a:lnTo>
                  <a:pt x="1403604" y="40386"/>
                </a:lnTo>
                <a:lnTo>
                  <a:pt x="1430274" y="40386"/>
                </a:lnTo>
                <a:lnTo>
                  <a:pt x="1434083" y="38862"/>
                </a:lnTo>
                <a:lnTo>
                  <a:pt x="1434845" y="35813"/>
                </a:lnTo>
                <a:lnTo>
                  <a:pt x="1434083" y="32765"/>
                </a:lnTo>
                <a:lnTo>
                  <a:pt x="1430274" y="31241"/>
                </a:lnTo>
                <a:close/>
              </a:path>
              <a:path w="4361180" h="71754">
                <a:moveTo>
                  <a:pt x="1493520" y="31241"/>
                </a:moveTo>
                <a:lnTo>
                  <a:pt x="1466088" y="31241"/>
                </a:lnTo>
                <a:lnTo>
                  <a:pt x="1463040" y="32765"/>
                </a:lnTo>
                <a:lnTo>
                  <a:pt x="1462278" y="35813"/>
                </a:lnTo>
                <a:lnTo>
                  <a:pt x="1463040" y="38862"/>
                </a:lnTo>
                <a:lnTo>
                  <a:pt x="1466088" y="40386"/>
                </a:lnTo>
                <a:lnTo>
                  <a:pt x="1493520" y="40386"/>
                </a:lnTo>
                <a:lnTo>
                  <a:pt x="1496568" y="38862"/>
                </a:lnTo>
                <a:lnTo>
                  <a:pt x="1498092" y="35813"/>
                </a:lnTo>
                <a:lnTo>
                  <a:pt x="1496568" y="32765"/>
                </a:lnTo>
                <a:lnTo>
                  <a:pt x="1493520" y="31241"/>
                </a:lnTo>
                <a:close/>
              </a:path>
              <a:path w="4361180" h="71754">
                <a:moveTo>
                  <a:pt x="1556004" y="31241"/>
                </a:moveTo>
                <a:lnTo>
                  <a:pt x="1529333" y="31241"/>
                </a:lnTo>
                <a:lnTo>
                  <a:pt x="1526286" y="32765"/>
                </a:lnTo>
                <a:lnTo>
                  <a:pt x="1524762" y="35813"/>
                </a:lnTo>
                <a:lnTo>
                  <a:pt x="1526286" y="38862"/>
                </a:lnTo>
                <a:lnTo>
                  <a:pt x="1529333" y="40386"/>
                </a:lnTo>
                <a:lnTo>
                  <a:pt x="1556004" y="40386"/>
                </a:lnTo>
                <a:lnTo>
                  <a:pt x="1559052" y="38862"/>
                </a:lnTo>
                <a:lnTo>
                  <a:pt x="1560576" y="35813"/>
                </a:lnTo>
                <a:lnTo>
                  <a:pt x="1559052" y="32765"/>
                </a:lnTo>
                <a:lnTo>
                  <a:pt x="1556004" y="31241"/>
                </a:lnTo>
                <a:close/>
              </a:path>
              <a:path w="4361180" h="71754">
                <a:moveTo>
                  <a:pt x="1618488" y="31241"/>
                </a:moveTo>
                <a:lnTo>
                  <a:pt x="1591818" y="31241"/>
                </a:lnTo>
                <a:lnTo>
                  <a:pt x="1588770" y="32765"/>
                </a:lnTo>
                <a:lnTo>
                  <a:pt x="1587245" y="35813"/>
                </a:lnTo>
                <a:lnTo>
                  <a:pt x="1588770" y="38862"/>
                </a:lnTo>
                <a:lnTo>
                  <a:pt x="1591818" y="40386"/>
                </a:lnTo>
                <a:lnTo>
                  <a:pt x="1618488" y="40386"/>
                </a:lnTo>
                <a:lnTo>
                  <a:pt x="1622298" y="38862"/>
                </a:lnTo>
                <a:lnTo>
                  <a:pt x="1623060" y="35813"/>
                </a:lnTo>
                <a:lnTo>
                  <a:pt x="1622298" y="32765"/>
                </a:lnTo>
                <a:lnTo>
                  <a:pt x="1618488" y="31241"/>
                </a:lnTo>
                <a:close/>
              </a:path>
              <a:path w="4361180" h="71754">
                <a:moveTo>
                  <a:pt x="1681733" y="31241"/>
                </a:moveTo>
                <a:lnTo>
                  <a:pt x="1654302" y="31241"/>
                </a:lnTo>
                <a:lnTo>
                  <a:pt x="1651254" y="32765"/>
                </a:lnTo>
                <a:lnTo>
                  <a:pt x="1650492" y="35813"/>
                </a:lnTo>
                <a:lnTo>
                  <a:pt x="1651254" y="38862"/>
                </a:lnTo>
                <a:lnTo>
                  <a:pt x="1654302" y="40386"/>
                </a:lnTo>
                <a:lnTo>
                  <a:pt x="1681733" y="40386"/>
                </a:lnTo>
                <a:lnTo>
                  <a:pt x="1684782" y="38862"/>
                </a:lnTo>
                <a:lnTo>
                  <a:pt x="1686306" y="35813"/>
                </a:lnTo>
                <a:lnTo>
                  <a:pt x="1684782" y="32765"/>
                </a:lnTo>
                <a:lnTo>
                  <a:pt x="1681733" y="31241"/>
                </a:lnTo>
                <a:close/>
              </a:path>
              <a:path w="4361180" h="71754">
                <a:moveTo>
                  <a:pt x="1744218" y="31241"/>
                </a:moveTo>
                <a:lnTo>
                  <a:pt x="1717548" y="31241"/>
                </a:lnTo>
                <a:lnTo>
                  <a:pt x="1714500" y="32765"/>
                </a:lnTo>
                <a:lnTo>
                  <a:pt x="1712976" y="35813"/>
                </a:lnTo>
                <a:lnTo>
                  <a:pt x="1714500" y="38862"/>
                </a:lnTo>
                <a:lnTo>
                  <a:pt x="1717548" y="40386"/>
                </a:lnTo>
                <a:lnTo>
                  <a:pt x="1744218" y="40386"/>
                </a:lnTo>
                <a:lnTo>
                  <a:pt x="1747266" y="38862"/>
                </a:lnTo>
                <a:lnTo>
                  <a:pt x="1748790" y="35813"/>
                </a:lnTo>
                <a:lnTo>
                  <a:pt x="1747266" y="32765"/>
                </a:lnTo>
                <a:lnTo>
                  <a:pt x="1744218" y="31241"/>
                </a:lnTo>
                <a:close/>
              </a:path>
              <a:path w="4361180" h="71754">
                <a:moveTo>
                  <a:pt x="1806702" y="31241"/>
                </a:moveTo>
                <a:lnTo>
                  <a:pt x="1780032" y="31241"/>
                </a:lnTo>
                <a:lnTo>
                  <a:pt x="1776983" y="32765"/>
                </a:lnTo>
                <a:lnTo>
                  <a:pt x="1775460" y="35813"/>
                </a:lnTo>
                <a:lnTo>
                  <a:pt x="1776983" y="38862"/>
                </a:lnTo>
                <a:lnTo>
                  <a:pt x="1780032" y="40386"/>
                </a:lnTo>
                <a:lnTo>
                  <a:pt x="1806702" y="40386"/>
                </a:lnTo>
                <a:lnTo>
                  <a:pt x="1810512" y="38862"/>
                </a:lnTo>
                <a:lnTo>
                  <a:pt x="1811274" y="35813"/>
                </a:lnTo>
                <a:lnTo>
                  <a:pt x="1810512" y="32765"/>
                </a:lnTo>
                <a:lnTo>
                  <a:pt x="1806702" y="31241"/>
                </a:lnTo>
                <a:close/>
              </a:path>
              <a:path w="4361180" h="71754">
                <a:moveTo>
                  <a:pt x="1869948" y="31241"/>
                </a:moveTo>
                <a:lnTo>
                  <a:pt x="1842516" y="31241"/>
                </a:lnTo>
                <a:lnTo>
                  <a:pt x="1839468" y="32765"/>
                </a:lnTo>
                <a:lnTo>
                  <a:pt x="1838706" y="35813"/>
                </a:lnTo>
                <a:lnTo>
                  <a:pt x="1839468" y="38862"/>
                </a:lnTo>
                <a:lnTo>
                  <a:pt x="1842516" y="40386"/>
                </a:lnTo>
                <a:lnTo>
                  <a:pt x="1869948" y="40386"/>
                </a:lnTo>
                <a:lnTo>
                  <a:pt x="1872995" y="38862"/>
                </a:lnTo>
                <a:lnTo>
                  <a:pt x="1874520" y="35813"/>
                </a:lnTo>
                <a:lnTo>
                  <a:pt x="1872995" y="32765"/>
                </a:lnTo>
                <a:lnTo>
                  <a:pt x="1869948" y="31241"/>
                </a:lnTo>
                <a:close/>
              </a:path>
              <a:path w="4361180" h="71754">
                <a:moveTo>
                  <a:pt x="1932432" y="31241"/>
                </a:moveTo>
                <a:lnTo>
                  <a:pt x="1905762" y="31241"/>
                </a:lnTo>
                <a:lnTo>
                  <a:pt x="1902714" y="32765"/>
                </a:lnTo>
                <a:lnTo>
                  <a:pt x="1901190" y="35813"/>
                </a:lnTo>
                <a:lnTo>
                  <a:pt x="1902714" y="38862"/>
                </a:lnTo>
                <a:lnTo>
                  <a:pt x="1905762" y="40386"/>
                </a:lnTo>
                <a:lnTo>
                  <a:pt x="1932432" y="40386"/>
                </a:lnTo>
                <a:lnTo>
                  <a:pt x="1935480" y="38862"/>
                </a:lnTo>
                <a:lnTo>
                  <a:pt x="1937004" y="35813"/>
                </a:lnTo>
                <a:lnTo>
                  <a:pt x="1935480" y="32765"/>
                </a:lnTo>
                <a:lnTo>
                  <a:pt x="1932432" y="31241"/>
                </a:lnTo>
                <a:close/>
              </a:path>
              <a:path w="4361180" h="71754">
                <a:moveTo>
                  <a:pt x="1994916" y="31241"/>
                </a:moveTo>
                <a:lnTo>
                  <a:pt x="1968245" y="31241"/>
                </a:lnTo>
                <a:lnTo>
                  <a:pt x="1965198" y="32765"/>
                </a:lnTo>
                <a:lnTo>
                  <a:pt x="1963674" y="35813"/>
                </a:lnTo>
                <a:lnTo>
                  <a:pt x="1965198" y="38862"/>
                </a:lnTo>
                <a:lnTo>
                  <a:pt x="1968245" y="40386"/>
                </a:lnTo>
                <a:lnTo>
                  <a:pt x="1994916" y="40386"/>
                </a:lnTo>
                <a:lnTo>
                  <a:pt x="1997964" y="38862"/>
                </a:lnTo>
                <a:lnTo>
                  <a:pt x="1999488" y="35813"/>
                </a:lnTo>
                <a:lnTo>
                  <a:pt x="1997964" y="32765"/>
                </a:lnTo>
                <a:lnTo>
                  <a:pt x="1994916" y="31241"/>
                </a:lnTo>
                <a:close/>
              </a:path>
              <a:path w="4361180" h="71754">
                <a:moveTo>
                  <a:pt x="2058162" y="31241"/>
                </a:moveTo>
                <a:lnTo>
                  <a:pt x="2030730" y="31241"/>
                </a:lnTo>
                <a:lnTo>
                  <a:pt x="2027682" y="32765"/>
                </a:lnTo>
                <a:lnTo>
                  <a:pt x="2026158" y="35813"/>
                </a:lnTo>
                <a:lnTo>
                  <a:pt x="2027682" y="38862"/>
                </a:lnTo>
                <a:lnTo>
                  <a:pt x="2030730" y="40386"/>
                </a:lnTo>
                <a:lnTo>
                  <a:pt x="2058162" y="40386"/>
                </a:lnTo>
                <a:lnTo>
                  <a:pt x="2061210" y="38862"/>
                </a:lnTo>
                <a:lnTo>
                  <a:pt x="2062733" y="35813"/>
                </a:lnTo>
                <a:lnTo>
                  <a:pt x="2061210" y="32765"/>
                </a:lnTo>
                <a:lnTo>
                  <a:pt x="2058162" y="31241"/>
                </a:lnTo>
                <a:close/>
              </a:path>
              <a:path w="4361180" h="71754">
                <a:moveTo>
                  <a:pt x="2120646" y="31241"/>
                </a:moveTo>
                <a:lnTo>
                  <a:pt x="2093976" y="31241"/>
                </a:lnTo>
                <a:lnTo>
                  <a:pt x="2090928" y="32765"/>
                </a:lnTo>
                <a:lnTo>
                  <a:pt x="2089404" y="35813"/>
                </a:lnTo>
                <a:lnTo>
                  <a:pt x="2090928" y="38862"/>
                </a:lnTo>
                <a:lnTo>
                  <a:pt x="2093976" y="40386"/>
                </a:lnTo>
                <a:lnTo>
                  <a:pt x="2120646" y="40386"/>
                </a:lnTo>
                <a:lnTo>
                  <a:pt x="2123694" y="38862"/>
                </a:lnTo>
                <a:lnTo>
                  <a:pt x="2125218" y="35813"/>
                </a:lnTo>
                <a:lnTo>
                  <a:pt x="2123694" y="32765"/>
                </a:lnTo>
                <a:lnTo>
                  <a:pt x="2120646" y="31241"/>
                </a:lnTo>
                <a:close/>
              </a:path>
              <a:path w="4361180" h="71754">
                <a:moveTo>
                  <a:pt x="2183130" y="31241"/>
                </a:moveTo>
                <a:lnTo>
                  <a:pt x="2156460" y="31241"/>
                </a:lnTo>
                <a:lnTo>
                  <a:pt x="2153412" y="32765"/>
                </a:lnTo>
                <a:lnTo>
                  <a:pt x="2151888" y="35813"/>
                </a:lnTo>
                <a:lnTo>
                  <a:pt x="2153412" y="38862"/>
                </a:lnTo>
                <a:lnTo>
                  <a:pt x="2156460" y="40386"/>
                </a:lnTo>
                <a:lnTo>
                  <a:pt x="2183130" y="40386"/>
                </a:lnTo>
                <a:lnTo>
                  <a:pt x="2186178" y="38862"/>
                </a:lnTo>
                <a:lnTo>
                  <a:pt x="2187702" y="35813"/>
                </a:lnTo>
                <a:lnTo>
                  <a:pt x="2186178" y="32765"/>
                </a:lnTo>
                <a:lnTo>
                  <a:pt x="2183130" y="31241"/>
                </a:lnTo>
                <a:close/>
              </a:path>
              <a:path w="4361180" h="71754">
                <a:moveTo>
                  <a:pt x="2246376" y="31241"/>
                </a:moveTo>
                <a:lnTo>
                  <a:pt x="2218944" y="31241"/>
                </a:lnTo>
                <a:lnTo>
                  <a:pt x="2215896" y="32765"/>
                </a:lnTo>
                <a:lnTo>
                  <a:pt x="2214372" y="35813"/>
                </a:lnTo>
                <a:lnTo>
                  <a:pt x="2215896" y="38862"/>
                </a:lnTo>
                <a:lnTo>
                  <a:pt x="2218944" y="40386"/>
                </a:lnTo>
                <a:lnTo>
                  <a:pt x="2246376" y="40386"/>
                </a:lnTo>
                <a:lnTo>
                  <a:pt x="2249424" y="38862"/>
                </a:lnTo>
                <a:lnTo>
                  <a:pt x="2250186" y="35813"/>
                </a:lnTo>
                <a:lnTo>
                  <a:pt x="2249424" y="32765"/>
                </a:lnTo>
                <a:lnTo>
                  <a:pt x="2246376" y="31241"/>
                </a:lnTo>
                <a:close/>
              </a:path>
              <a:path w="4361180" h="71754">
                <a:moveTo>
                  <a:pt x="2308860" y="31241"/>
                </a:moveTo>
                <a:lnTo>
                  <a:pt x="2282190" y="31241"/>
                </a:lnTo>
                <a:lnTo>
                  <a:pt x="2279142" y="32765"/>
                </a:lnTo>
                <a:lnTo>
                  <a:pt x="2277618" y="35813"/>
                </a:lnTo>
                <a:lnTo>
                  <a:pt x="2279142" y="38862"/>
                </a:lnTo>
                <a:lnTo>
                  <a:pt x="2282190" y="40386"/>
                </a:lnTo>
                <a:lnTo>
                  <a:pt x="2308860" y="40386"/>
                </a:lnTo>
                <a:lnTo>
                  <a:pt x="2311908" y="38862"/>
                </a:lnTo>
                <a:lnTo>
                  <a:pt x="2313432" y="35813"/>
                </a:lnTo>
                <a:lnTo>
                  <a:pt x="2311908" y="32765"/>
                </a:lnTo>
                <a:lnTo>
                  <a:pt x="2308860" y="31241"/>
                </a:lnTo>
                <a:close/>
              </a:path>
              <a:path w="4361180" h="71754">
                <a:moveTo>
                  <a:pt x="2371344" y="31241"/>
                </a:moveTo>
                <a:lnTo>
                  <a:pt x="2344674" y="31241"/>
                </a:lnTo>
                <a:lnTo>
                  <a:pt x="2341626" y="32765"/>
                </a:lnTo>
                <a:lnTo>
                  <a:pt x="2340102" y="35813"/>
                </a:lnTo>
                <a:lnTo>
                  <a:pt x="2341626" y="38862"/>
                </a:lnTo>
                <a:lnTo>
                  <a:pt x="2344674" y="40386"/>
                </a:lnTo>
                <a:lnTo>
                  <a:pt x="2371344" y="40386"/>
                </a:lnTo>
                <a:lnTo>
                  <a:pt x="2374392" y="38862"/>
                </a:lnTo>
                <a:lnTo>
                  <a:pt x="2375916" y="35813"/>
                </a:lnTo>
                <a:lnTo>
                  <a:pt x="2374392" y="32765"/>
                </a:lnTo>
                <a:lnTo>
                  <a:pt x="2371344" y="31241"/>
                </a:lnTo>
                <a:close/>
              </a:path>
              <a:path w="4361180" h="71754">
                <a:moveTo>
                  <a:pt x="2434590" y="31241"/>
                </a:moveTo>
                <a:lnTo>
                  <a:pt x="2407158" y="31241"/>
                </a:lnTo>
                <a:lnTo>
                  <a:pt x="2404110" y="32765"/>
                </a:lnTo>
                <a:lnTo>
                  <a:pt x="2402586" y="35813"/>
                </a:lnTo>
                <a:lnTo>
                  <a:pt x="2404110" y="38862"/>
                </a:lnTo>
                <a:lnTo>
                  <a:pt x="2407158" y="40386"/>
                </a:lnTo>
                <a:lnTo>
                  <a:pt x="2434590" y="40386"/>
                </a:lnTo>
                <a:lnTo>
                  <a:pt x="2437638" y="38862"/>
                </a:lnTo>
                <a:lnTo>
                  <a:pt x="2438400" y="35813"/>
                </a:lnTo>
                <a:lnTo>
                  <a:pt x="2437638" y="32765"/>
                </a:lnTo>
                <a:lnTo>
                  <a:pt x="2434590" y="31241"/>
                </a:lnTo>
                <a:close/>
              </a:path>
              <a:path w="4361180" h="71754">
                <a:moveTo>
                  <a:pt x="2497074" y="31241"/>
                </a:moveTo>
                <a:lnTo>
                  <a:pt x="2470404" y="31241"/>
                </a:lnTo>
                <a:lnTo>
                  <a:pt x="2466594" y="32765"/>
                </a:lnTo>
                <a:lnTo>
                  <a:pt x="2465832" y="35813"/>
                </a:lnTo>
                <a:lnTo>
                  <a:pt x="2466594" y="38862"/>
                </a:lnTo>
                <a:lnTo>
                  <a:pt x="2470404" y="40386"/>
                </a:lnTo>
                <a:lnTo>
                  <a:pt x="2497074" y="40386"/>
                </a:lnTo>
                <a:lnTo>
                  <a:pt x="2500122" y="38862"/>
                </a:lnTo>
                <a:lnTo>
                  <a:pt x="2501646" y="35813"/>
                </a:lnTo>
                <a:lnTo>
                  <a:pt x="2500122" y="32765"/>
                </a:lnTo>
                <a:lnTo>
                  <a:pt x="2497074" y="31241"/>
                </a:lnTo>
                <a:close/>
              </a:path>
              <a:path w="4361180" h="71754">
                <a:moveTo>
                  <a:pt x="2559558" y="31241"/>
                </a:moveTo>
                <a:lnTo>
                  <a:pt x="2532888" y="31241"/>
                </a:lnTo>
                <a:lnTo>
                  <a:pt x="2529840" y="32765"/>
                </a:lnTo>
                <a:lnTo>
                  <a:pt x="2528316" y="35813"/>
                </a:lnTo>
                <a:lnTo>
                  <a:pt x="2529840" y="38862"/>
                </a:lnTo>
                <a:lnTo>
                  <a:pt x="2532888" y="40386"/>
                </a:lnTo>
                <a:lnTo>
                  <a:pt x="2559558" y="40386"/>
                </a:lnTo>
                <a:lnTo>
                  <a:pt x="2562606" y="38862"/>
                </a:lnTo>
                <a:lnTo>
                  <a:pt x="2564130" y="35813"/>
                </a:lnTo>
                <a:lnTo>
                  <a:pt x="2562606" y="32765"/>
                </a:lnTo>
                <a:lnTo>
                  <a:pt x="2559558" y="31241"/>
                </a:lnTo>
                <a:close/>
              </a:path>
              <a:path w="4361180" h="71754">
                <a:moveTo>
                  <a:pt x="2622804" y="31241"/>
                </a:moveTo>
                <a:lnTo>
                  <a:pt x="2595372" y="31241"/>
                </a:lnTo>
                <a:lnTo>
                  <a:pt x="2592324" y="32765"/>
                </a:lnTo>
                <a:lnTo>
                  <a:pt x="2590800" y="35813"/>
                </a:lnTo>
                <a:lnTo>
                  <a:pt x="2592324" y="38862"/>
                </a:lnTo>
                <a:lnTo>
                  <a:pt x="2595372" y="40386"/>
                </a:lnTo>
                <a:lnTo>
                  <a:pt x="2622804" y="40386"/>
                </a:lnTo>
                <a:lnTo>
                  <a:pt x="2625852" y="38862"/>
                </a:lnTo>
                <a:lnTo>
                  <a:pt x="2626614" y="35813"/>
                </a:lnTo>
                <a:lnTo>
                  <a:pt x="2625852" y="32765"/>
                </a:lnTo>
                <a:lnTo>
                  <a:pt x="2622804" y="31241"/>
                </a:lnTo>
                <a:close/>
              </a:path>
              <a:path w="4361180" h="71754">
                <a:moveTo>
                  <a:pt x="2685288" y="31241"/>
                </a:moveTo>
                <a:lnTo>
                  <a:pt x="2658618" y="31241"/>
                </a:lnTo>
                <a:lnTo>
                  <a:pt x="2654808" y="32765"/>
                </a:lnTo>
                <a:lnTo>
                  <a:pt x="2654046" y="35813"/>
                </a:lnTo>
                <a:lnTo>
                  <a:pt x="2654808" y="38862"/>
                </a:lnTo>
                <a:lnTo>
                  <a:pt x="2658618" y="40386"/>
                </a:lnTo>
                <a:lnTo>
                  <a:pt x="2685288" y="40386"/>
                </a:lnTo>
                <a:lnTo>
                  <a:pt x="2688336" y="38862"/>
                </a:lnTo>
                <a:lnTo>
                  <a:pt x="2689860" y="35813"/>
                </a:lnTo>
                <a:lnTo>
                  <a:pt x="2688336" y="32765"/>
                </a:lnTo>
                <a:lnTo>
                  <a:pt x="2685288" y="31241"/>
                </a:lnTo>
                <a:close/>
              </a:path>
              <a:path w="4361180" h="71754">
                <a:moveTo>
                  <a:pt x="2747772" y="31241"/>
                </a:moveTo>
                <a:lnTo>
                  <a:pt x="2721102" y="31241"/>
                </a:lnTo>
                <a:lnTo>
                  <a:pt x="2718054" y="32765"/>
                </a:lnTo>
                <a:lnTo>
                  <a:pt x="2716530" y="35813"/>
                </a:lnTo>
                <a:lnTo>
                  <a:pt x="2718054" y="38862"/>
                </a:lnTo>
                <a:lnTo>
                  <a:pt x="2721102" y="40386"/>
                </a:lnTo>
                <a:lnTo>
                  <a:pt x="2747772" y="40386"/>
                </a:lnTo>
                <a:lnTo>
                  <a:pt x="2750820" y="38862"/>
                </a:lnTo>
                <a:lnTo>
                  <a:pt x="2752344" y="35813"/>
                </a:lnTo>
                <a:lnTo>
                  <a:pt x="2750820" y="32765"/>
                </a:lnTo>
                <a:lnTo>
                  <a:pt x="2747772" y="31241"/>
                </a:lnTo>
                <a:close/>
              </a:path>
              <a:path w="4361180" h="71754">
                <a:moveTo>
                  <a:pt x="2810256" y="31241"/>
                </a:moveTo>
                <a:lnTo>
                  <a:pt x="2783586" y="31241"/>
                </a:lnTo>
                <a:lnTo>
                  <a:pt x="2780538" y="32765"/>
                </a:lnTo>
                <a:lnTo>
                  <a:pt x="2779014" y="35813"/>
                </a:lnTo>
                <a:lnTo>
                  <a:pt x="2780538" y="38862"/>
                </a:lnTo>
                <a:lnTo>
                  <a:pt x="2783586" y="40386"/>
                </a:lnTo>
                <a:lnTo>
                  <a:pt x="2810256" y="40386"/>
                </a:lnTo>
                <a:lnTo>
                  <a:pt x="2814066" y="38862"/>
                </a:lnTo>
                <a:lnTo>
                  <a:pt x="2814828" y="35813"/>
                </a:lnTo>
                <a:lnTo>
                  <a:pt x="2814066" y="32765"/>
                </a:lnTo>
                <a:lnTo>
                  <a:pt x="2810256" y="31241"/>
                </a:lnTo>
                <a:close/>
              </a:path>
              <a:path w="4361180" h="71754">
                <a:moveTo>
                  <a:pt x="2873502" y="31241"/>
                </a:moveTo>
                <a:lnTo>
                  <a:pt x="2846832" y="31241"/>
                </a:lnTo>
                <a:lnTo>
                  <a:pt x="2843022" y="32765"/>
                </a:lnTo>
                <a:lnTo>
                  <a:pt x="2842260" y="35813"/>
                </a:lnTo>
                <a:lnTo>
                  <a:pt x="2843022" y="38862"/>
                </a:lnTo>
                <a:lnTo>
                  <a:pt x="2846832" y="40386"/>
                </a:lnTo>
                <a:lnTo>
                  <a:pt x="2873502" y="40386"/>
                </a:lnTo>
                <a:lnTo>
                  <a:pt x="2876550" y="38862"/>
                </a:lnTo>
                <a:lnTo>
                  <a:pt x="2878074" y="35813"/>
                </a:lnTo>
                <a:lnTo>
                  <a:pt x="2876550" y="32765"/>
                </a:lnTo>
                <a:lnTo>
                  <a:pt x="2873502" y="31241"/>
                </a:lnTo>
                <a:close/>
              </a:path>
              <a:path w="4361180" h="71754">
                <a:moveTo>
                  <a:pt x="2935986" y="31241"/>
                </a:moveTo>
                <a:lnTo>
                  <a:pt x="2909316" y="31241"/>
                </a:lnTo>
                <a:lnTo>
                  <a:pt x="2906268" y="32765"/>
                </a:lnTo>
                <a:lnTo>
                  <a:pt x="2904744" y="35813"/>
                </a:lnTo>
                <a:lnTo>
                  <a:pt x="2906268" y="38862"/>
                </a:lnTo>
                <a:lnTo>
                  <a:pt x="2909316" y="40386"/>
                </a:lnTo>
                <a:lnTo>
                  <a:pt x="2935986" y="40386"/>
                </a:lnTo>
                <a:lnTo>
                  <a:pt x="2939034" y="38862"/>
                </a:lnTo>
                <a:lnTo>
                  <a:pt x="2940558" y="35813"/>
                </a:lnTo>
                <a:lnTo>
                  <a:pt x="2939034" y="32765"/>
                </a:lnTo>
                <a:lnTo>
                  <a:pt x="2935986" y="31241"/>
                </a:lnTo>
                <a:close/>
              </a:path>
              <a:path w="4361180" h="71754">
                <a:moveTo>
                  <a:pt x="2998470" y="31241"/>
                </a:moveTo>
                <a:lnTo>
                  <a:pt x="2971800" y="31241"/>
                </a:lnTo>
                <a:lnTo>
                  <a:pt x="2968752" y="32765"/>
                </a:lnTo>
                <a:lnTo>
                  <a:pt x="2967228" y="35813"/>
                </a:lnTo>
                <a:lnTo>
                  <a:pt x="2968752" y="38862"/>
                </a:lnTo>
                <a:lnTo>
                  <a:pt x="2971800" y="40386"/>
                </a:lnTo>
                <a:lnTo>
                  <a:pt x="2998470" y="40386"/>
                </a:lnTo>
                <a:lnTo>
                  <a:pt x="3002280" y="38862"/>
                </a:lnTo>
                <a:lnTo>
                  <a:pt x="3003042" y="35813"/>
                </a:lnTo>
                <a:lnTo>
                  <a:pt x="3002280" y="32765"/>
                </a:lnTo>
                <a:lnTo>
                  <a:pt x="2998470" y="31241"/>
                </a:lnTo>
                <a:close/>
              </a:path>
              <a:path w="4361180" h="71754">
                <a:moveTo>
                  <a:pt x="3061716" y="31241"/>
                </a:moveTo>
                <a:lnTo>
                  <a:pt x="3034284" y="31241"/>
                </a:lnTo>
                <a:lnTo>
                  <a:pt x="3031236" y="32765"/>
                </a:lnTo>
                <a:lnTo>
                  <a:pt x="3030474" y="35813"/>
                </a:lnTo>
                <a:lnTo>
                  <a:pt x="3031236" y="38862"/>
                </a:lnTo>
                <a:lnTo>
                  <a:pt x="3034284" y="40386"/>
                </a:lnTo>
                <a:lnTo>
                  <a:pt x="3061716" y="40386"/>
                </a:lnTo>
                <a:lnTo>
                  <a:pt x="3064764" y="38862"/>
                </a:lnTo>
                <a:lnTo>
                  <a:pt x="3066288" y="35813"/>
                </a:lnTo>
                <a:lnTo>
                  <a:pt x="3064764" y="32765"/>
                </a:lnTo>
                <a:lnTo>
                  <a:pt x="3061716" y="31241"/>
                </a:lnTo>
                <a:close/>
              </a:path>
              <a:path w="4361180" h="71754">
                <a:moveTo>
                  <a:pt x="3124200" y="31241"/>
                </a:moveTo>
                <a:lnTo>
                  <a:pt x="3097530" y="31241"/>
                </a:lnTo>
                <a:lnTo>
                  <a:pt x="3094482" y="32765"/>
                </a:lnTo>
                <a:lnTo>
                  <a:pt x="3092958" y="35813"/>
                </a:lnTo>
                <a:lnTo>
                  <a:pt x="3094482" y="38862"/>
                </a:lnTo>
                <a:lnTo>
                  <a:pt x="3097530" y="40386"/>
                </a:lnTo>
                <a:lnTo>
                  <a:pt x="3124200" y="40386"/>
                </a:lnTo>
                <a:lnTo>
                  <a:pt x="3127248" y="38862"/>
                </a:lnTo>
                <a:lnTo>
                  <a:pt x="3128772" y="35813"/>
                </a:lnTo>
                <a:lnTo>
                  <a:pt x="3127248" y="32765"/>
                </a:lnTo>
                <a:lnTo>
                  <a:pt x="3124200" y="31241"/>
                </a:lnTo>
                <a:close/>
              </a:path>
              <a:path w="4361180" h="71754">
                <a:moveTo>
                  <a:pt x="3186684" y="31241"/>
                </a:moveTo>
                <a:lnTo>
                  <a:pt x="3160014" y="31241"/>
                </a:lnTo>
                <a:lnTo>
                  <a:pt x="3156966" y="32765"/>
                </a:lnTo>
                <a:lnTo>
                  <a:pt x="3155442" y="35813"/>
                </a:lnTo>
                <a:lnTo>
                  <a:pt x="3156966" y="38862"/>
                </a:lnTo>
                <a:lnTo>
                  <a:pt x="3160014" y="40386"/>
                </a:lnTo>
                <a:lnTo>
                  <a:pt x="3186684" y="40386"/>
                </a:lnTo>
                <a:lnTo>
                  <a:pt x="3190494" y="38862"/>
                </a:lnTo>
                <a:lnTo>
                  <a:pt x="3191256" y="35813"/>
                </a:lnTo>
                <a:lnTo>
                  <a:pt x="3190494" y="32765"/>
                </a:lnTo>
                <a:lnTo>
                  <a:pt x="3186684" y="31241"/>
                </a:lnTo>
                <a:close/>
              </a:path>
              <a:path w="4361180" h="71754">
                <a:moveTo>
                  <a:pt x="3249930" y="31241"/>
                </a:moveTo>
                <a:lnTo>
                  <a:pt x="3222498" y="31241"/>
                </a:lnTo>
                <a:lnTo>
                  <a:pt x="3219450" y="32765"/>
                </a:lnTo>
                <a:lnTo>
                  <a:pt x="3218688" y="35813"/>
                </a:lnTo>
                <a:lnTo>
                  <a:pt x="3219450" y="38862"/>
                </a:lnTo>
                <a:lnTo>
                  <a:pt x="3222498" y="40386"/>
                </a:lnTo>
                <a:lnTo>
                  <a:pt x="3249930" y="40386"/>
                </a:lnTo>
                <a:lnTo>
                  <a:pt x="3252978" y="38862"/>
                </a:lnTo>
                <a:lnTo>
                  <a:pt x="3254502" y="35813"/>
                </a:lnTo>
                <a:lnTo>
                  <a:pt x="3252978" y="32765"/>
                </a:lnTo>
                <a:lnTo>
                  <a:pt x="3249930" y="31241"/>
                </a:lnTo>
                <a:close/>
              </a:path>
              <a:path w="4361180" h="71754">
                <a:moveTo>
                  <a:pt x="3312414" y="31241"/>
                </a:moveTo>
                <a:lnTo>
                  <a:pt x="3285744" y="31241"/>
                </a:lnTo>
                <a:lnTo>
                  <a:pt x="3282696" y="32765"/>
                </a:lnTo>
                <a:lnTo>
                  <a:pt x="3281172" y="35813"/>
                </a:lnTo>
                <a:lnTo>
                  <a:pt x="3282696" y="38862"/>
                </a:lnTo>
                <a:lnTo>
                  <a:pt x="3285744" y="40386"/>
                </a:lnTo>
                <a:lnTo>
                  <a:pt x="3312414" y="40386"/>
                </a:lnTo>
                <a:lnTo>
                  <a:pt x="3315462" y="38862"/>
                </a:lnTo>
                <a:lnTo>
                  <a:pt x="3316986" y="35813"/>
                </a:lnTo>
                <a:lnTo>
                  <a:pt x="3315462" y="32765"/>
                </a:lnTo>
                <a:lnTo>
                  <a:pt x="3312414" y="31241"/>
                </a:lnTo>
                <a:close/>
              </a:path>
              <a:path w="4361180" h="71754">
                <a:moveTo>
                  <a:pt x="3374898" y="31241"/>
                </a:moveTo>
                <a:lnTo>
                  <a:pt x="3348228" y="31241"/>
                </a:lnTo>
                <a:lnTo>
                  <a:pt x="3345179" y="32765"/>
                </a:lnTo>
                <a:lnTo>
                  <a:pt x="3343655" y="35813"/>
                </a:lnTo>
                <a:lnTo>
                  <a:pt x="3345179" y="38862"/>
                </a:lnTo>
                <a:lnTo>
                  <a:pt x="3348228" y="40386"/>
                </a:lnTo>
                <a:lnTo>
                  <a:pt x="3374898" y="40386"/>
                </a:lnTo>
                <a:lnTo>
                  <a:pt x="3377946" y="38862"/>
                </a:lnTo>
                <a:lnTo>
                  <a:pt x="3379470" y="35813"/>
                </a:lnTo>
                <a:lnTo>
                  <a:pt x="3377946" y="32765"/>
                </a:lnTo>
                <a:lnTo>
                  <a:pt x="3374898" y="31241"/>
                </a:lnTo>
                <a:close/>
              </a:path>
              <a:path w="4361180" h="71754">
                <a:moveTo>
                  <a:pt x="3438144" y="31241"/>
                </a:moveTo>
                <a:lnTo>
                  <a:pt x="3410712" y="31241"/>
                </a:lnTo>
                <a:lnTo>
                  <a:pt x="3407664" y="32765"/>
                </a:lnTo>
                <a:lnTo>
                  <a:pt x="3406902" y="35813"/>
                </a:lnTo>
                <a:lnTo>
                  <a:pt x="3407664" y="38862"/>
                </a:lnTo>
                <a:lnTo>
                  <a:pt x="3410712" y="40386"/>
                </a:lnTo>
                <a:lnTo>
                  <a:pt x="3438144" y="40386"/>
                </a:lnTo>
                <a:lnTo>
                  <a:pt x="3441192" y="38862"/>
                </a:lnTo>
                <a:lnTo>
                  <a:pt x="3442716" y="35813"/>
                </a:lnTo>
                <a:lnTo>
                  <a:pt x="3441192" y="32765"/>
                </a:lnTo>
                <a:lnTo>
                  <a:pt x="3438144" y="31241"/>
                </a:lnTo>
                <a:close/>
              </a:path>
              <a:path w="4361180" h="71754">
                <a:moveTo>
                  <a:pt x="3500628" y="31241"/>
                </a:moveTo>
                <a:lnTo>
                  <a:pt x="3473957" y="31241"/>
                </a:lnTo>
                <a:lnTo>
                  <a:pt x="3470910" y="32765"/>
                </a:lnTo>
                <a:lnTo>
                  <a:pt x="3469386" y="35813"/>
                </a:lnTo>
                <a:lnTo>
                  <a:pt x="3470910" y="38862"/>
                </a:lnTo>
                <a:lnTo>
                  <a:pt x="3473957" y="40386"/>
                </a:lnTo>
                <a:lnTo>
                  <a:pt x="3500628" y="40386"/>
                </a:lnTo>
                <a:lnTo>
                  <a:pt x="3503676" y="38862"/>
                </a:lnTo>
                <a:lnTo>
                  <a:pt x="3505200" y="35813"/>
                </a:lnTo>
                <a:lnTo>
                  <a:pt x="3503676" y="32765"/>
                </a:lnTo>
                <a:lnTo>
                  <a:pt x="3500628" y="31241"/>
                </a:lnTo>
                <a:close/>
              </a:path>
              <a:path w="4361180" h="71754">
                <a:moveTo>
                  <a:pt x="3563112" y="31241"/>
                </a:moveTo>
                <a:lnTo>
                  <a:pt x="3536442" y="31241"/>
                </a:lnTo>
                <a:lnTo>
                  <a:pt x="3533394" y="32765"/>
                </a:lnTo>
                <a:lnTo>
                  <a:pt x="3531870" y="35813"/>
                </a:lnTo>
                <a:lnTo>
                  <a:pt x="3533394" y="38862"/>
                </a:lnTo>
                <a:lnTo>
                  <a:pt x="3536442" y="40386"/>
                </a:lnTo>
                <a:lnTo>
                  <a:pt x="3563112" y="40386"/>
                </a:lnTo>
                <a:lnTo>
                  <a:pt x="3566160" y="38862"/>
                </a:lnTo>
                <a:lnTo>
                  <a:pt x="3567683" y="35813"/>
                </a:lnTo>
                <a:lnTo>
                  <a:pt x="3566160" y="32765"/>
                </a:lnTo>
                <a:lnTo>
                  <a:pt x="3563112" y="31241"/>
                </a:lnTo>
                <a:close/>
              </a:path>
              <a:path w="4361180" h="71754">
                <a:moveTo>
                  <a:pt x="3626357" y="31241"/>
                </a:moveTo>
                <a:lnTo>
                  <a:pt x="3598926" y="31241"/>
                </a:lnTo>
                <a:lnTo>
                  <a:pt x="3595878" y="32765"/>
                </a:lnTo>
                <a:lnTo>
                  <a:pt x="3594354" y="35813"/>
                </a:lnTo>
                <a:lnTo>
                  <a:pt x="3595878" y="38862"/>
                </a:lnTo>
                <a:lnTo>
                  <a:pt x="3598926" y="40386"/>
                </a:lnTo>
                <a:lnTo>
                  <a:pt x="3626357" y="40386"/>
                </a:lnTo>
                <a:lnTo>
                  <a:pt x="3629405" y="38862"/>
                </a:lnTo>
                <a:lnTo>
                  <a:pt x="3630929" y="35813"/>
                </a:lnTo>
                <a:lnTo>
                  <a:pt x="3629405" y="32765"/>
                </a:lnTo>
                <a:lnTo>
                  <a:pt x="3626357" y="31241"/>
                </a:lnTo>
                <a:close/>
              </a:path>
              <a:path w="4361180" h="71754">
                <a:moveTo>
                  <a:pt x="3688842" y="31241"/>
                </a:moveTo>
                <a:lnTo>
                  <a:pt x="3662172" y="31241"/>
                </a:lnTo>
                <a:lnTo>
                  <a:pt x="3659124" y="32765"/>
                </a:lnTo>
                <a:lnTo>
                  <a:pt x="3657600" y="35813"/>
                </a:lnTo>
                <a:lnTo>
                  <a:pt x="3659124" y="38862"/>
                </a:lnTo>
                <a:lnTo>
                  <a:pt x="3662172" y="40386"/>
                </a:lnTo>
                <a:lnTo>
                  <a:pt x="3688842" y="40386"/>
                </a:lnTo>
                <a:lnTo>
                  <a:pt x="3691890" y="38862"/>
                </a:lnTo>
                <a:lnTo>
                  <a:pt x="3693414" y="35813"/>
                </a:lnTo>
                <a:lnTo>
                  <a:pt x="3691890" y="32765"/>
                </a:lnTo>
                <a:lnTo>
                  <a:pt x="3688842" y="31241"/>
                </a:lnTo>
                <a:close/>
              </a:path>
              <a:path w="4361180" h="71754">
                <a:moveTo>
                  <a:pt x="3751326" y="31241"/>
                </a:moveTo>
                <a:lnTo>
                  <a:pt x="3724655" y="31241"/>
                </a:lnTo>
                <a:lnTo>
                  <a:pt x="3721607" y="32765"/>
                </a:lnTo>
                <a:lnTo>
                  <a:pt x="3720083" y="35813"/>
                </a:lnTo>
                <a:lnTo>
                  <a:pt x="3721607" y="38862"/>
                </a:lnTo>
                <a:lnTo>
                  <a:pt x="3724655" y="40386"/>
                </a:lnTo>
                <a:lnTo>
                  <a:pt x="3751326" y="40386"/>
                </a:lnTo>
                <a:lnTo>
                  <a:pt x="3754374" y="38862"/>
                </a:lnTo>
                <a:lnTo>
                  <a:pt x="3755898" y="35813"/>
                </a:lnTo>
                <a:lnTo>
                  <a:pt x="3754374" y="32765"/>
                </a:lnTo>
                <a:lnTo>
                  <a:pt x="3751326" y="31241"/>
                </a:lnTo>
                <a:close/>
              </a:path>
              <a:path w="4361180" h="71754">
                <a:moveTo>
                  <a:pt x="3814572" y="31241"/>
                </a:moveTo>
                <a:lnTo>
                  <a:pt x="3787140" y="31241"/>
                </a:lnTo>
                <a:lnTo>
                  <a:pt x="3784092" y="32765"/>
                </a:lnTo>
                <a:lnTo>
                  <a:pt x="3782568" y="35813"/>
                </a:lnTo>
                <a:lnTo>
                  <a:pt x="3784092" y="38862"/>
                </a:lnTo>
                <a:lnTo>
                  <a:pt x="3787140" y="40386"/>
                </a:lnTo>
                <a:lnTo>
                  <a:pt x="3814572" y="40386"/>
                </a:lnTo>
                <a:lnTo>
                  <a:pt x="3817620" y="38862"/>
                </a:lnTo>
                <a:lnTo>
                  <a:pt x="3818381" y="35813"/>
                </a:lnTo>
                <a:lnTo>
                  <a:pt x="3817620" y="32765"/>
                </a:lnTo>
                <a:lnTo>
                  <a:pt x="3814572" y="31241"/>
                </a:lnTo>
                <a:close/>
              </a:path>
              <a:path w="4361180" h="71754">
                <a:moveTo>
                  <a:pt x="3877055" y="31241"/>
                </a:moveTo>
                <a:lnTo>
                  <a:pt x="3850386" y="31241"/>
                </a:lnTo>
                <a:lnTo>
                  <a:pt x="3847338" y="32765"/>
                </a:lnTo>
                <a:lnTo>
                  <a:pt x="3845814" y="35813"/>
                </a:lnTo>
                <a:lnTo>
                  <a:pt x="3847338" y="38862"/>
                </a:lnTo>
                <a:lnTo>
                  <a:pt x="3850386" y="40386"/>
                </a:lnTo>
                <a:lnTo>
                  <a:pt x="3877055" y="40386"/>
                </a:lnTo>
                <a:lnTo>
                  <a:pt x="3880104" y="38862"/>
                </a:lnTo>
                <a:lnTo>
                  <a:pt x="3881628" y="35813"/>
                </a:lnTo>
                <a:lnTo>
                  <a:pt x="3880104" y="32765"/>
                </a:lnTo>
                <a:lnTo>
                  <a:pt x="3877055" y="31241"/>
                </a:lnTo>
                <a:close/>
              </a:path>
              <a:path w="4361180" h="71754">
                <a:moveTo>
                  <a:pt x="3939540" y="31241"/>
                </a:moveTo>
                <a:lnTo>
                  <a:pt x="3912870" y="31241"/>
                </a:lnTo>
                <a:lnTo>
                  <a:pt x="3909822" y="32765"/>
                </a:lnTo>
                <a:lnTo>
                  <a:pt x="3908298" y="35813"/>
                </a:lnTo>
                <a:lnTo>
                  <a:pt x="3909822" y="38862"/>
                </a:lnTo>
                <a:lnTo>
                  <a:pt x="3912870" y="40386"/>
                </a:lnTo>
                <a:lnTo>
                  <a:pt x="3939540" y="40386"/>
                </a:lnTo>
                <a:lnTo>
                  <a:pt x="3942588" y="38862"/>
                </a:lnTo>
                <a:lnTo>
                  <a:pt x="3944112" y="35813"/>
                </a:lnTo>
                <a:lnTo>
                  <a:pt x="3942588" y="32765"/>
                </a:lnTo>
                <a:lnTo>
                  <a:pt x="3939540" y="31241"/>
                </a:lnTo>
                <a:close/>
              </a:path>
              <a:path w="4361180" h="71754">
                <a:moveTo>
                  <a:pt x="4002786" y="31241"/>
                </a:moveTo>
                <a:lnTo>
                  <a:pt x="3975354" y="31241"/>
                </a:lnTo>
                <a:lnTo>
                  <a:pt x="3972305" y="32765"/>
                </a:lnTo>
                <a:lnTo>
                  <a:pt x="3970781" y="35813"/>
                </a:lnTo>
                <a:lnTo>
                  <a:pt x="3972305" y="38862"/>
                </a:lnTo>
                <a:lnTo>
                  <a:pt x="3975354" y="40386"/>
                </a:lnTo>
                <a:lnTo>
                  <a:pt x="4002786" y="40386"/>
                </a:lnTo>
                <a:lnTo>
                  <a:pt x="4005833" y="38862"/>
                </a:lnTo>
                <a:lnTo>
                  <a:pt x="4006596" y="35813"/>
                </a:lnTo>
                <a:lnTo>
                  <a:pt x="4005833" y="32765"/>
                </a:lnTo>
                <a:lnTo>
                  <a:pt x="4002786" y="31241"/>
                </a:lnTo>
                <a:close/>
              </a:path>
              <a:path w="4361180" h="71754">
                <a:moveTo>
                  <a:pt x="4065270" y="31241"/>
                </a:moveTo>
                <a:lnTo>
                  <a:pt x="4038600" y="31241"/>
                </a:lnTo>
                <a:lnTo>
                  <a:pt x="4034790" y="32765"/>
                </a:lnTo>
                <a:lnTo>
                  <a:pt x="4034028" y="35813"/>
                </a:lnTo>
                <a:lnTo>
                  <a:pt x="4034790" y="38862"/>
                </a:lnTo>
                <a:lnTo>
                  <a:pt x="4038600" y="40386"/>
                </a:lnTo>
                <a:lnTo>
                  <a:pt x="4065270" y="40386"/>
                </a:lnTo>
                <a:lnTo>
                  <a:pt x="4068318" y="38862"/>
                </a:lnTo>
                <a:lnTo>
                  <a:pt x="4069842" y="35813"/>
                </a:lnTo>
                <a:lnTo>
                  <a:pt x="4068318" y="32765"/>
                </a:lnTo>
                <a:lnTo>
                  <a:pt x="4065270" y="31241"/>
                </a:lnTo>
                <a:close/>
              </a:path>
              <a:path w="4361180" h="71754">
                <a:moveTo>
                  <a:pt x="4127754" y="31241"/>
                </a:moveTo>
                <a:lnTo>
                  <a:pt x="4101083" y="31241"/>
                </a:lnTo>
                <a:lnTo>
                  <a:pt x="4098036" y="32765"/>
                </a:lnTo>
                <a:lnTo>
                  <a:pt x="4096512" y="35813"/>
                </a:lnTo>
                <a:lnTo>
                  <a:pt x="4098036" y="38862"/>
                </a:lnTo>
                <a:lnTo>
                  <a:pt x="4101083" y="40386"/>
                </a:lnTo>
                <a:lnTo>
                  <a:pt x="4127754" y="40386"/>
                </a:lnTo>
                <a:lnTo>
                  <a:pt x="4130802" y="38862"/>
                </a:lnTo>
                <a:lnTo>
                  <a:pt x="4132326" y="35813"/>
                </a:lnTo>
                <a:lnTo>
                  <a:pt x="4130802" y="32765"/>
                </a:lnTo>
                <a:lnTo>
                  <a:pt x="4127754" y="31241"/>
                </a:lnTo>
                <a:close/>
              </a:path>
              <a:path w="4361180" h="71754">
                <a:moveTo>
                  <a:pt x="4191000" y="31241"/>
                </a:moveTo>
                <a:lnTo>
                  <a:pt x="4163568" y="31241"/>
                </a:lnTo>
                <a:lnTo>
                  <a:pt x="4160520" y="32765"/>
                </a:lnTo>
                <a:lnTo>
                  <a:pt x="4158996" y="35813"/>
                </a:lnTo>
                <a:lnTo>
                  <a:pt x="4160520" y="38862"/>
                </a:lnTo>
                <a:lnTo>
                  <a:pt x="4163568" y="40386"/>
                </a:lnTo>
                <a:lnTo>
                  <a:pt x="4191000" y="40386"/>
                </a:lnTo>
                <a:lnTo>
                  <a:pt x="4194048" y="38862"/>
                </a:lnTo>
                <a:lnTo>
                  <a:pt x="4194810" y="35813"/>
                </a:lnTo>
                <a:lnTo>
                  <a:pt x="4194048" y="32765"/>
                </a:lnTo>
                <a:lnTo>
                  <a:pt x="4191000" y="31241"/>
                </a:lnTo>
                <a:close/>
              </a:path>
              <a:path w="4361180" h="71754">
                <a:moveTo>
                  <a:pt x="4253483" y="31241"/>
                </a:moveTo>
                <a:lnTo>
                  <a:pt x="4226814" y="31241"/>
                </a:lnTo>
                <a:lnTo>
                  <a:pt x="4223004" y="32765"/>
                </a:lnTo>
                <a:lnTo>
                  <a:pt x="4222242" y="35813"/>
                </a:lnTo>
                <a:lnTo>
                  <a:pt x="4223004" y="38862"/>
                </a:lnTo>
                <a:lnTo>
                  <a:pt x="4226814" y="40386"/>
                </a:lnTo>
                <a:lnTo>
                  <a:pt x="4253483" y="40386"/>
                </a:lnTo>
                <a:lnTo>
                  <a:pt x="4256532" y="38862"/>
                </a:lnTo>
                <a:lnTo>
                  <a:pt x="4258056" y="35813"/>
                </a:lnTo>
                <a:lnTo>
                  <a:pt x="4256532" y="32765"/>
                </a:lnTo>
                <a:lnTo>
                  <a:pt x="4253483" y="31241"/>
                </a:lnTo>
                <a:close/>
              </a:path>
              <a:path w="4361180" h="71754">
                <a:moveTo>
                  <a:pt x="4289298" y="0"/>
                </a:moveTo>
                <a:lnTo>
                  <a:pt x="4312920" y="35813"/>
                </a:lnTo>
                <a:lnTo>
                  <a:pt x="4289298" y="71627"/>
                </a:lnTo>
                <a:lnTo>
                  <a:pt x="4351782" y="40386"/>
                </a:lnTo>
                <a:lnTo>
                  <a:pt x="4312920" y="40386"/>
                </a:lnTo>
                <a:lnTo>
                  <a:pt x="4315968" y="38862"/>
                </a:lnTo>
                <a:lnTo>
                  <a:pt x="4317492" y="35813"/>
                </a:lnTo>
                <a:lnTo>
                  <a:pt x="4315968" y="32765"/>
                </a:lnTo>
                <a:lnTo>
                  <a:pt x="4312920" y="31241"/>
                </a:lnTo>
                <a:lnTo>
                  <a:pt x="4351782" y="31241"/>
                </a:lnTo>
                <a:lnTo>
                  <a:pt x="4289298" y="0"/>
                </a:lnTo>
                <a:close/>
              </a:path>
              <a:path w="4361180" h="71754">
                <a:moveTo>
                  <a:pt x="4309904" y="31241"/>
                </a:moveTo>
                <a:lnTo>
                  <a:pt x="4289298" y="31241"/>
                </a:lnTo>
                <a:lnTo>
                  <a:pt x="4286250" y="32765"/>
                </a:lnTo>
                <a:lnTo>
                  <a:pt x="4284726" y="35813"/>
                </a:lnTo>
                <a:lnTo>
                  <a:pt x="4286250" y="38862"/>
                </a:lnTo>
                <a:lnTo>
                  <a:pt x="4289298" y="40386"/>
                </a:lnTo>
                <a:lnTo>
                  <a:pt x="4309904" y="40386"/>
                </a:lnTo>
                <a:lnTo>
                  <a:pt x="4312920" y="35813"/>
                </a:lnTo>
                <a:lnTo>
                  <a:pt x="4309904" y="31241"/>
                </a:lnTo>
                <a:close/>
              </a:path>
              <a:path w="4361180" h="71754">
                <a:moveTo>
                  <a:pt x="4351782" y="31241"/>
                </a:moveTo>
                <a:lnTo>
                  <a:pt x="4312920" y="31241"/>
                </a:lnTo>
                <a:lnTo>
                  <a:pt x="4315968" y="32765"/>
                </a:lnTo>
                <a:lnTo>
                  <a:pt x="4317492" y="35813"/>
                </a:lnTo>
                <a:lnTo>
                  <a:pt x="4315968" y="38862"/>
                </a:lnTo>
                <a:lnTo>
                  <a:pt x="4312920" y="40386"/>
                </a:lnTo>
                <a:lnTo>
                  <a:pt x="4351782" y="40386"/>
                </a:lnTo>
                <a:lnTo>
                  <a:pt x="4360926" y="35813"/>
                </a:lnTo>
                <a:lnTo>
                  <a:pt x="4351782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2073840" y="4438932"/>
            <a:ext cx="1097051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b="1" spc="10" dirty="0">
                <a:latin typeface="Times New Roman"/>
                <a:cs typeface="Times New Roman"/>
              </a:rPr>
              <a:t>Queue: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b="1" spc="10" dirty="0">
                <a:latin typeface="Times New Roman"/>
                <a:cs typeface="Times New Roman"/>
              </a:rPr>
              <a:t>Output: 14   4 </a:t>
            </a:r>
            <a:r>
              <a:rPr sz="1069" b="1" spc="209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50439" y="4598952"/>
            <a:ext cx="68774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3   9   18 </a:t>
            </a:r>
            <a:r>
              <a:rPr sz="1069" b="1" spc="180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17392" y="4598952"/>
            <a:ext cx="82664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16   20   5 </a:t>
            </a:r>
            <a:r>
              <a:rPr sz="1069" b="1" spc="185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52255" y="4901941"/>
            <a:ext cx="4853693" cy="4498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3408"/>
            <a:r>
              <a:rPr sz="1069" b="1" spc="10" dirty="0">
                <a:latin typeface="Times New Roman"/>
                <a:cs typeface="Times New Roman"/>
              </a:rPr>
              <a:t>Fig</a:t>
            </a:r>
            <a:r>
              <a:rPr sz="1069" b="1" spc="-83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15.8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54"/>
              </a:lnSpc>
              <a:spcBef>
                <a:spcPts val="642"/>
              </a:spcBef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above,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5" dirty="0">
                <a:latin typeface="Times New Roman"/>
                <a:cs typeface="Times New Roman"/>
              </a:rPr>
              <a:t>gone </a:t>
            </a:r>
            <a:r>
              <a:rPr sz="1069" spc="10" dirty="0">
                <a:latin typeface="Times New Roman"/>
                <a:cs typeface="Times New Roman"/>
              </a:rPr>
              <a:t>empty and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output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see 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printed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elements in </a:t>
            </a:r>
            <a:r>
              <a:rPr sz="1069" spc="10" dirty="0">
                <a:latin typeface="Times New Roman"/>
                <a:cs typeface="Times New Roman"/>
              </a:rPr>
              <a:t>the level</a:t>
            </a:r>
            <a:r>
              <a:rPr sz="1069" spc="5" dirty="0">
                <a:latin typeface="Times New Roman"/>
                <a:cs typeface="Times New Roman"/>
              </a:rPr>
              <a:t> order.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algorithm,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used </a:t>
            </a:r>
            <a:r>
              <a:rPr sz="1069" i="1" spc="5" dirty="0">
                <a:latin typeface="Times New Roman"/>
                <a:cs typeface="Times New Roman"/>
              </a:rPr>
              <a:t>queue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selected to use </a:t>
            </a:r>
            <a:r>
              <a:rPr sz="1069" spc="10" dirty="0">
                <a:latin typeface="Times New Roman"/>
                <a:cs typeface="Times New Roman"/>
              </a:rPr>
              <a:t>queue  </a:t>
            </a:r>
            <a:r>
              <a:rPr sz="1069" spc="5" dirty="0">
                <a:latin typeface="Times New Roman"/>
                <a:cs typeface="Times New Roman"/>
              </a:rPr>
              <a:t>data structure after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analyzed </a:t>
            </a:r>
            <a:r>
              <a:rPr sz="1069" spc="10" dirty="0">
                <a:latin typeface="Times New Roman"/>
                <a:cs typeface="Times New Roman"/>
              </a:rPr>
              <a:t>the problem and sought </a:t>
            </a:r>
            <a:r>
              <a:rPr sz="1069" spc="5" dirty="0">
                <a:latin typeface="Times New Roman"/>
                <a:cs typeface="Times New Roman"/>
              </a:rPr>
              <a:t>most suitable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selection of appropriate data </a:t>
            </a:r>
            <a:r>
              <a:rPr sz="1069" spc="5" dirty="0">
                <a:latin typeface="Times New Roman"/>
                <a:cs typeface="Times New Roman"/>
              </a:rPr>
              <a:t>structure is </a:t>
            </a:r>
            <a:r>
              <a:rPr sz="1069" spc="10" dirty="0">
                <a:latin typeface="Times New Roman"/>
                <a:cs typeface="Times New Roman"/>
              </a:rPr>
              <a:t>done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think about the  </a:t>
            </a:r>
            <a:r>
              <a:rPr sz="1069" spc="10" dirty="0">
                <a:latin typeface="Times New Roman"/>
                <a:cs typeface="Times New Roman"/>
              </a:rPr>
              <a:t>programming constructs of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selection </a:t>
            </a:r>
            <a:r>
              <a:rPr sz="1069" spc="10" dirty="0">
                <a:latin typeface="Times New Roman"/>
                <a:cs typeface="Times New Roman"/>
              </a:rPr>
              <a:t>of appropriate data 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very critical </a:t>
            </a:r>
            <a:r>
              <a:rPr sz="1069" spc="10" dirty="0">
                <a:latin typeface="Times New Roman"/>
                <a:cs typeface="Times New Roman"/>
              </a:rPr>
              <a:t>for a successful </a:t>
            </a:r>
            <a:r>
              <a:rPr sz="1069" spc="5" dirty="0">
                <a:latin typeface="Times New Roman"/>
                <a:cs typeface="Times New Roman"/>
              </a:rPr>
              <a:t>solution.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example, </a:t>
            </a:r>
            <a:r>
              <a:rPr sz="1069" spc="10" dirty="0">
                <a:latin typeface="Times New Roman"/>
                <a:cs typeface="Times New Roman"/>
              </a:rPr>
              <a:t>without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the  queue </a:t>
            </a:r>
            <a:r>
              <a:rPr sz="1069" spc="5" dirty="0">
                <a:latin typeface="Times New Roman"/>
                <a:cs typeface="Times New Roman"/>
              </a:rPr>
              <a:t>data structure our </a:t>
            </a:r>
            <a:r>
              <a:rPr sz="1069" spc="10" dirty="0">
                <a:latin typeface="Times New Roman"/>
                <a:cs typeface="Times New Roman"/>
              </a:rPr>
              <a:t>problem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levelorder </a:t>
            </a:r>
            <a:r>
              <a:rPr sz="1069" spc="10" dirty="0">
                <a:latin typeface="Times New Roman"/>
                <a:cs typeface="Times New Roman"/>
              </a:rPr>
              <a:t>tree traversal would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have been </a:t>
            </a:r>
            <a:r>
              <a:rPr sz="1069" spc="5" dirty="0">
                <a:latin typeface="Times New Roman"/>
                <a:cs typeface="Times New Roman"/>
              </a:rPr>
              <a:t>so  easier.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reason of choosing queue data structure for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problem.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for  </a:t>
            </a:r>
            <a:r>
              <a:rPr sz="1069" spc="5" dirty="0">
                <a:latin typeface="Times New Roman"/>
                <a:cs typeface="Times New Roman"/>
              </a:rPr>
              <a:t>this levelorder (level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level) tree traversal,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levels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turn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turn.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this turn  by </a:t>
            </a:r>
            <a:r>
              <a:rPr sz="1069" spc="10" dirty="0">
                <a:latin typeface="Times New Roman"/>
                <a:cs typeface="Times New Roman"/>
              </a:rPr>
              <a:t>turn guides us </a:t>
            </a:r>
            <a:r>
              <a:rPr sz="1069" spc="5" dirty="0">
                <a:latin typeface="Times New Roman"/>
                <a:cs typeface="Times New Roman"/>
              </a:rPr>
              <a:t>of thinking of using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data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Always remember that we don’t </a:t>
            </a:r>
            <a:r>
              <a:rPr sz="1069" spc="5" dirty="0">
                <a:latin typeface="Times New Roman"/>
                <a:cs typeface="Times New Roman"/>
              </a:rPr>
              <a:t>start writing </a:t>
            </a:r>
            <a:r>
              <a:rPr sz="1069" spc="15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collecting requirements,  </a:t>
            </a:r>
            <a:r>
              <a:rPr sz="1069" spc="5" dirty="0">
                <a:latin typeface="Times New Roman"/>
                <a:cs typeface="Times New Roman"/>
              </a:rPr>
              <a:t>before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appropriate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to </a:t>
            </a:r>
            <a:r>
              <a:rPr sz="1069" spc="10" dirty="0">
                <a:latin typeface="Times New Roman"/>
                <a:cs typeface="Times New Roman"/>
              </a:rPr>
              <a:t>be used </a:t>
            </a:r>
            <a:r>
              <a:rPr sz="1069" spc="5" dirty="0">
                <a:latin typeface="Times New Roman"/>
                <a:cs typeface="Times New Roman"/>
              </a:rPr>
              <a:t>as part of the </a:t>
            </a:r>
            <a:r>
              <a:rPr sz="1069" spc="10" dirty="0">
                <a:latin typeface="Times New Roman"/>
                <a:cs typeface="Times New Roman"/>
              </a:rPr>
              <a:t>design  </a:t>
            </a:r>
            <a:r>
              <a:rPr sz="1069" spc="5" dirty="0">
                <a:latin typeface="Times New Roman"/>
                <a:cs typeface="Times New Roman"/>
              </a:rPr>
              <a:t>phase.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very important that as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getting along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our course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structures,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should take </a:t>
            </a:r>
            <a:r>
              <a:rPr sz="1069" spc="10" dirty="0">
                <a:latin typeface="Times New Roman"/>
                <a:cs typeface="Times New Roman"/>
              </a:rPr>
              <a:t>care why,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and when </a:t>
            </a:r>
            <a:r>
              <a:rPr sz="1069" spc="5" dirty="0">
                <a:latin typeface="Times New Roman"/>
                <a:cs typeface="Times New Roman"/>
              </a:rPr>
              <a:t>these structures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employed.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Storing Other Types of Data in Binary</a:t>
            </a:r>
            <a:r>
              <a:rPr sz="1264" b="1" spc="-1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Until now,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used to place </a:t>
            </a:r>
            <a:r>
              <a:rPr sz="1069" i="1" spc="10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nodes.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were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i="1" spc="10" dirty="0">
                <a:latin typeface="Times New Roman"/>
                <a:cs typeface="Times New Roman"/>
              </a:rPr>
              <a:t>int </a:t>
            </a:r>
            <a:r>
              <a:rPr sz="1069" i="1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numbers because they were </a:t>
            </a:r>
            <a:r>
              <a:rPr sz="1069" spc="5" dirty="0">
                <a:latin typeface="Times New Roman"/>
                <a:cs typeface="Times New Roman"/>
              </a:rPr>
              <a:t>easier to </a:t>
            </a:r>
            <a:r>
              <a:rPr sz="1069" spc="10" dirty="0">
                <a:latin typeface="Times New Roman"/>
                <a:cs typeface="Times New Roman"/>
              </a:rPr>
              <a:t>understand for sorting or comparison problems.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in tree </a:t>
            </a:r>
            <a:r>
              <a:rPr sz="1069" spc="10" dirty="0">
                <a:latin typeface="Times New Roman"/>
                <a:cs typeface="Times New Roman"/>
              </a:rPr>
              <a:t>nodes depending upon the problem where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employed. For example,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enter </a:t>
            </a:r>
            <a:r>
              <a:rPr sz="1069" spc="10" dirty="0">
                <a:latin typeface="Times New Roman"/>
                <a:cs typeface="Times New Roman"/>
              </a:rPr>
              <a:t>the names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people </a:t>
            </a:r>
            <a:r>
              <a:rPr sz="1069" spc="5" dirty="0">
                <a:latin typeface="Times New Roman"/>
                <a:cs typeface="Times New Roman"/>
              </a:rPr>
              <a:t>in the   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telephone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06385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0580" y="2131483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30">
                <a:moveTo>
                  <a:pt x="214884" y="0"/>
                </a:moveTo>
                <a:lnTo>
                  <a:pt x="165551" y="5705"/>
                </a:lnTo>
                <a:lnTo>
                  <a:pt x="120298" y="21940"/>
                </a:lnTo>
                <a:lnTo>
                  <a:pt x="80403" y="47386"/>
                </a:lnTo>
                <a:lnTo>
                  <a:pt x="47146" y="80723"/>
                </a:lnTo>
                <a:lnTo>
                  <a:pt x="21806" y="120631"/>
                </a:lnTo>
                <a:lnTo>
                  <a:pt x="5665" y="165791"/>
                </a:lnTo>
                <a:lnTo>
                  <a:pt x="0" y="214883"/>
                </a:lnTo>
                <a:lnTo>
                  <a:pt x="5665" y="264258"/>
                </a:lnTo>
                <a:lnTo>
                  <a:pt x="21806" y="309620"/>
                </a:lnTo>
                <a:lnTo>
                  <a:pt x="47146" y="349664"/>
                </a:lnTo>
                <a:lnTo>
                  <a:pt x="80403" y="383083"/>
                </a:lnTo>
                <a:lnTo>
                  <a:pt x="120298" y="408571"/>
                </a:lnTo>
                <a:lnTo>
                  <a:pt x="165551" y="424822"/>
                </a:lnTo>
                <a:lnTo>
                  <a:pt x="214884" y="430529"/>
                </a:lnTo>
                <a:lnTo>
                  <a:pt x="264216" y="424822"/>
                </a:lnTo>
                <a:lnTo>
                  <a:pt x="309469" y="408571"/>
                </a:lnTo>
                <a:lnTo>
                  <a:pt x="349364" y="383083"/>
                </a:lnTo>
                <a:lnTo>
                  <a:pt x="382621" y="349664"/>
                </a:lnTo>
                <a:lnTo>
                  <a:pt x="407961" y="309620"/>
                </a:lnTo>
                <a:lnTo>
                  <a:pt x="424102" y="264258"/>
                </a:lnTo>
                <a:lnTo>
                  <a:pt x="429768" y="214883"/>
                </a:lnTo>
                <a:lnTo>
                  <a:pt x="424102" y="165791"/>
                </a:lnTo>
                <a:lnTo>
                  <a:pt x="407961" y="120631"/>
                </a:lnTo>
                <a:lnTo>
                  <a:pt x="382621" y="80723"/>
                </a:lnTo>
                <a:lnTo>
                  <a:pt x="349364" y="47386"/>
                </a:lnTo>
                <a:lnTo>
                  <a:pt x="309469" y="21940"/>
                </a:lnTo>
                <a:lnTo>
                  <a:pt x="264216" y="570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608348" y="2991590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30" h="430530">
                <a:moveTo>
                  <a:pt x="215646" y="0"/>
                </a:moveTo>
                <a:lnTo>
                  <a:pt x="166271" y="5707"/>
                </a:lnTo>
                <a:lnTo>
                  <a:pt x="120909" y="21958"/>
                </a:lnTo>
                <a:lnTo>
                  <a:pt x="80865" y="47446"/>
                </a:lnTo>
                <a:lnTo>
                  <a:pt x="47446" y="80865"/>
                </a:lnTo>
                <a:lnTo>
                  <a:pt x="21958" y="120909"/>
                </a:lnTo>
                <a:lnTo>
                  <a:pt x="5707" y="166271"/>
                </a:lnTo>
                <a:lnTo>
                  <a:pt x="0" y="215646"/>
                </a:lnTo>
                <a:lnTo>
                  <a:pt x="5707" y="264738"/>
                </a:lnTo>
                <a:lnTo>
                  <a:pt x="21958" y="309898"/>
                </a:lnTo>
                <a:lnTo>
                  <a:pt x="47446" y="349806"/>
                </a:lnTo>
                <a:lnTo>
                  <a:pt x="80865" y="383143"/>
                </a:lnTo>
                <a:lnTo>
                  <a:pt x="120909" y="408589"/>
                </a:lnTo>
                <a:lnTo>
                  <a:pt x="166271" y="424824"/>
                </a:lnTo>
                <a:lnTo>
                  <a:pt x="215646" y="430529"/>
                </a:lnTo>
                <a:lnTo>
                  <a:pt x="264978" y="424824"/>
                </a:lnTo>
                <a:lnTo>
                  <a:pt x="310231" y="408589"/>
                </a:lnTo>
                <a:lnTo>
                  <a:pt x="350126" y="383143"/>
                </a:lnTo>
                <a:lnTo>
                  <a:pt x="383383" y="349806"/>
                </a:lnTo>
                <a:lnTo>
                  <a:pt x="408723" y="309898"/>
                </a:lnTo>
                <a:lnTo>
                  <a:pt x="424864" y="264738"/>
                </a:lnTo>
                <a:lnTo>
                  <a:pt x="430530" y="215646"/>
                </a:lnTo>
                <a:lnTo>
                  <a:pt x="424864" y="166271"/>
                </a:lnTo>
                <a:lnTo>
                  <a:pt x="408723" y="120909"/>
                </a:lnTo>
                <a:lnTo>
                  <a:pt x="383383" y="80865"/>
                </a:lnTo>
                <a:lnTo>
                  <a:pt x="350126" y="47446"/>
                </a:lnTo>
                <a:lnTo>
                  <a:pt x="310231" y="21958"/>
                </a:lnTo>
                <a:lnTo>
                  <a:pt x="264978" y="5707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784914" y="3056537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05761" y="3758352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29">
                <a:moveTo>
                  <a:pt x="214884" y="0"/>
                </a:moveTo>
                <a:lnTo>
                  <a:pt x="165551" y="5705"/>
                </a:lnTo>
                <a:lnTo>
                  <a:pt x="120298" y="21940"/>
                </a:lnTo>
                <a:lnTo>
                  <a:pt x="80403" y="47386"/>
                </a:lnTo>
                <a:lnTo>
                  <a:pt x="47146" y="80723"/>
                </a:lnTo>
                <a:lnTo>
                  <a:pt x="21806" y="120631"/>
                </a:lnTo>
                <a:lnTo>
                  <a:pt x="5665" y="165791"/>
                </a:lnTo>
                <a:lnTo>
                  <a:pt x="0" y="214883"/>
                </a:lnTo>
                <a:lnTo>
                  <a:pt x="5665" y="264258"/>
                </a:lnTo>
                <a:lnTo>
                  <a:pt x="21806" y="309620"/>
                </a:lnTo>
                <a:lnTo>
                  <a:pt x="47146" y="349664"/>
                </a:lnTo>
                <a:lnTo>
                  <a:pt x="80403" y="383083"/>
                </a:lnTo>
                <a:lnTo>
                  <a:pt x="120298" y="408571"/>
                </a:lnTo>
                <a:lnTo>
                  <a:pt x="165551" y="424822"/>
                </a:lnTo>
                <a:lnTo>
                  <a:pt x="214884" y="430529"/>
                </a:lnTo>
                <a:lnTo>
                  <a:pt x="264216" y="424822"/>
                </a:lnTo>
                <a:lnTo>
                  <a:pt x="309469" y="408571"/>
                </a:lnTo>
                <a:lnTo>
                  <a:pt x="349364" y="383083"/>
                </a:lnTo>
                <a:lnTo>
                  <a:pt x="382621" y="349664"/>
                </a:lnTo>
                <a:lnTo>
                  <a:pt x="407961" y="309620"/>
                </a:lnTo>
                <a:lnTo>
                  <a:pt x="424102" y="264258"/>
                </a:lnTo>
                <a:lnTo>
                  <a:pt x="429768" y="214883"/>
                </a:lnTo>
                <a:lnTo>
                  <a:pt x="424102" y="165791"/>
                </a:lnTo>
                <a:lnTo>
                  <a:pt x="407961" y="120631"/>
                </a:lnTo>
                <a:lnTo>
                  <a:pt x="382621" y="80723"/>
                </a:lnTo>
                <a:lnTo>
                  <a:pt x="349364" y="47386"/>
                </a:lnTo>
                <a:lnTo>
                  <a:pt x="309469" y="21940"/>
                </a:lnTo>
                <a:lnTo>
                  <a:pt x="264216" y="570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4746766" y="3806259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2535" y="1508207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50789" y="1458807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4">
                <a:moveTo>
                  <a:pt x="215646" y="0"/>
                </a:moveTo>
                <a:lnTo>
                  <a:pt x="166271" y="5665"/>
                </a:lnTo>
                <a:lnTo>
                  <a:pt x="120909" y="21806"/>
                </a:lnTo>
                <a:lnTo>
                  <a:pt x="80865" y="47146"/>
                </a:lnTo>
                <a:lnTo>
                  <a:pt x="47446" y="80403"/>
                </a:lnTo>
                <a:lnTo>
                  <a:pt x="21958" y="120298"/>
                </a:lnTo>
                <a:lnTo>
                  <a:pt x="5707" y="165551"/>
                </a:lnTo>
                <a:lnTo>
                  <a:pt x="0" y="214883"/>
                </a:lnTo>
                <a:lnTo>
                  <a:pt x="5707" y="264216"/>
                </a:lnTo>
                <a:lnTo>
                  <a:pt x="21958" y="309469"/>
                </a:lnTo>
                <a:lnTo>
                  <a:pt x="47446" y="349364"/>
                </a:lnTo>
                <a:lnTo>
                  <a:pt x="80865" y="382621"/>
                </a:lnTo>
                <a:lnTo>
                  <a:pt x="120909" y="407961"/>
                </a:lnTo>
                <a:lnTo>
                  <a:pt x="166271" y="424102"/>
                </a:lnTo>
                <a:lnTo>
                  <a:pt x="215646" y="429768"/>
                </a:lnTo>
                <a:lnTo>
                  <a:pt x="264978" y="424102"/>
                </a:lnTo>
                <a:lnTo>
                  <a:pt x="310231" y="407961"/>
                </a:lnTo>
                <a:lnTo>
                  <a:pt x="350126" y="382621"/>
                </a:lnTo>
                <a:lnTo>
                  <a:pt x="383383" y="349364"/>
                </a:lnTo>
                <a:lnTo>
                  <a:pt x="408723" y="309469"/>
                </a:lnTo>
                <a:lnTo>
                  <a:pt x="424864" y="264216"/>
                </a:lnTo>
                <a:lnTo>
                  <a:pt x="430529" y="214883"/>
                </a:lnTo>
                <a:lnTo>
                  <a:pt x="424864" y="165551"/>
                </a:lnTo>
                <a:lnTo>
                  <a:pt x="408723" y="120298"/>
                </a:lnTo>
                <a:lnTo>
                  <a:pt x="383383" y="80403"/>
                </a:lnTo>
                <a:lnTo>
                  <a:pt x="350126" y="47146"/>
                </a:lnTo>
                <a:lnTo>
                  <a:pt x="310231" y="21806"/>
                </a:lnTo>
                <a:lnTo>
                  <a:pt x="264978" y="5665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096558" y="2155190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30" h="430530">
                <a:moveTo>
                  <a:pt x="214883" y="0"/>
                </a:moveTo>
                <a:lnTo>
                  <a:pt x="165551" y="5707"/>
                </a:lnTo>
                <a:lnTo>
                  <a:pt x="120298" y="21958"/>
                </a:lnTo>
                <a:lnTo>
                  <a:pt x="80403" y="47446"/>
                </a:lnTo>
                <a:lnTo>
                  <a:pt x="47146" y="80865"/>
                </a:lnTo>
                <a:lnTo>
                  <a:pt x="21806" y="120909"/>
                </a:lnTo>
                <a:lnTo>
                  <a:pt x="5665" y="166271"/>
                </a:lnTo>
                <a:lnTo>
                  <a:pt x="0" y="215646"/>
                </a:lnTo>
                <a:lnTo>
                  <a:pt x="5665" y="264978"/>
                </a:lnTo>
                <a:lnTo>
                  <a:pt x="21806" y="310231"/>
                </a:lnTo>
                <a:lnTo>
                  <a:pt x="47146" y="350126"/>
                </a:lnTo>
                <a:lnTo>
                  <a:pt x="80403" y="383383"/>
                </a:lnTo>
                <a:lnTo>
                  <a:pt x="120298" y="408723"/>
                </a:lnTo>
                <a:lnTo>
                  <a:pt x="165551" y="424864"/>
                </a:lnTo>
                <a:lnTo>
                  <a:pt x="214883" y="430529"/>
                </a:lnTo>
                <a:lnTo>
                  <a:pt x="264258" y="424864"/>
                </a:lnTo>
                <a:lnTo>
                  <a:pt x="309620" y="408723"/>
                </a:lnTo>
                <a:lnTo>
                  <a:pt x="349664" y="383383"/>
                </a:lnTo>
                <a:lnTo>
                  <a:pt x="383083" y="350126"/>
                </a:lnTo>
                <a:lnTo>
                  <a:pt x="408571" y="310231"/>
                </a:lnTo>
                <a:lnTo>
                  <a:pt x="424822" y="264978"/>
                </a:lnTo>
                <a:lnTo>
                  <a:pt x="430529" y="215646"/>
                </a:lnTo>
                <a:lnTo>
                  <a:pt x="424822" y="166271"/>
                </a:lnTo>
                <a:lnTo>
                  <a:pt x="408571" y="120909"/>
                </a:lnTo>
                <a:lnTo>
                  <a:pt x="383083" y="80865"/>
                </a:lnTo>
                <a:lnTo>
                  <a:pt x="349664" y="47446"/>
                </a:lnTo>
                <a:lnTo>
                  <a:pt x="309620" y="21958"/>
                </a:lnTo>
                <a:lnTo>
                  <a:pt x="264258" y="5707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237564" y="2205320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6749" y="2205320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54406" y="2991590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4" h="430530">
                <a:moveTo>
                  <a:pt x="214884" y="0"/>
                </a:moveTo>
                <a:lnTo>
                  <a:pt x="165551" y="5707"/>
                </a:lnTo>
                <a:lnTo>
                  <a:pt x="120298" y="21958"/>
                </a:lnTo>
                <a:lnTo>
                  <a:pt x="80403" y="47446"/>
                </a:lnTo>
                <a:lnTo>
                  <a:pt x="47146" y="80865"/>
                </a:lnTo>
                <a:lnTo>
                  <a:pt x="21806" y="120909"/>
                </a:lnTo>
                <a:lnTo>
                  <a:pt x="5665" y="166271"/>
                </a:lnTo>
                <a:lnTo>
                  <a:pt x="0" y="215646"/>
                </a:lnTo>
                <a:lnTo>
                  <a:pt x="5665" y="264738"/>
                </a:lnTo>
                <a:lnTo>
                  <a:pt x="21806" y="309898"/>
                </a:lnTo>
                <a:lnTo>
                  <a:pt x="47146" y="349806"/>
                </a:lnTo>
                <a:lnTo>
                  <a:pt x="80403" y="383143"/>
                </a:lnTo>
                <a:lnTo>
                  <a:pt x="120298" y="408589"/>
                </a:lnTo>
                <a:lnTo>
                  <a:pt x="165551" y="424824"/>
                </a:lnTo>
                <a:lnTo>
                  <a:pt x="214884" y="430529"/>
                </a:lnTo>
                <a:lnTo>
                  <a:pt x="264216" y="424824"/>
                </a:lnTo>
                <a:lnTo>
                  <a:pt x="309469" y="408589"/>
                </a:lnTo>
                <a:lnTo>
                  <a:pt x="349364" y="383143"/>
                </a:lnTo>
                <a:lnTo>
                  <a:pt x="382621" y="349806"/>
                </a:lnTo>
                <a:lnTo>
                  <a:pt x="407961" y="309898"/>
                </a:lnTo>
                <a:lnTo>
                  <a:pt x="424102" y="264738"/>
                </a:lnTo>
                <a:lnTo>
                  <a:pt x="429768" y="215646"/>
                </a:lnTo>
                <a:lnTo>
                  <a:pt x="424102" y="166271"/>
                </a:lnTo>
                <a:lnTo>
                  <a:pt x="407961" y="120909"/>
                </a:lnTo>
                <a:lnTo>
                  <a:pt x="382621" y="80865"/>
                </a:lnTo>
                <a:lnTo>
                  <a:pt x="349364" y="47446"/>
                </a:lnTo>
                <a:lnTo>
                  <a:pt x="309469" y="21958"/>
                </a:lnTo>
                <a:lnTo>
                  <a:pt x="264216" y="5707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2830230" y="3058019"/>
            <a:ext cx="1098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63609" y="2921951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30">
                <a:moveTo>
                  <a:pt x="214884" y="0"/>
                </a:moveTo>
                <a:lnTo>
                  <a:pt x="165551" y="5707"/>
                </a:lnTo>
                <a:lnTo>
                  <a:pt x="120298" y="21958"/>
                </a:lnTo>
                <a:lnTo>
                  <a:pt x="80403" y="47446"/>
                </a:lnTo>
                <a:lnTo>
                  <a:pt x="47146" y="80865"/>
                </a:lnTo>
                <a:lnTo>
                  <a:pt x="21806" y="120909"/>
                </a:lnTo>
                <a:lnTo>
                  <a:pt x="5665" y="166271"/>
                </a:lnTo>
                <a:lnTo>
                  <a:pt x="0" y="215646"/>
                </a:lnTo>
                <a:lnTo>
                  <a:pt x="5665" y="264738"/>
                </a:lnTo>
                <a:lnTo>
                  <a:pt x="21806" y="309898"/>
                </a:lnTo>
                <a:lnTo>
                  <a:pt x="47146" y="349806"/>
                </a:lnTo>
                <a:lnTo>
                  <a:pt x="80403" y="383143"/>
                </a:lnTo>
                <a:lnTo>
                  <a:pt x="120298" y="408589"/>
                </a:lnTo>
                <a:lnTo>
                  <a:pt x="165551" y="424824"/>
                </a:lnTo>
                <a:lnTo>
                  <a:pt x="214884" y="430529"/>
                </a:lnTo>
                <a:lnTo>
                  <a:pt x="264216" y="424824"/>
                </a:lnTo>
                <a:lnTo>
                  <a:pt x="309469" y="408589"/>
                </a:lnTo>
                <a:lnTo>
                  <a:pt x="349364" y="383143"/>
                </a:lnTo>
                <a:lnTo>
                  <a:pt x="382621" y="349806"/>
                </a:lnTo>
                <a:lnTo>
                  <a:pt x="407961" y="309898"/>
                </a:lnTo>
                <a:lnTo>
                  <a:pt x="424102" y="264738"/>
                </a:lnTo>
                <a:lnTo>
                  <a:pt x="429768" y="215646"/>
                </a:lnTo>
                <a:lnTo>
                  <a:pt x="424102" y="166271"/>
                </a:lnTo>
                <a:lnTo>
                  <a:pt x="407961" y="120909"/>
                </a:lnTo>
                <a:lnTo>
                  <a:pt x="382621" y="80865"/>
                </a:lnTo>
                <a:lnTo>
                  <a:pt x="349364" y="47446"/>
                </a:lnTo>
                <a:lnTo>
                  <a:pt x="309469" y="21958"/>
                </a:lnTo>
                <a:lnTo>
                  <a:pt x="264216" y="5707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5304613" y="2969860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75112" y="3827992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30" h="430529">
                <a:moveTo>
                  <a:pt x="215645" y="0"/>
                </a:moveTo>
                <a:lnTo>
                  <a:pt x="166271" y="5707"/>
                </a:lnTo>
                <a:lnTo>
                  <a:pt x="120909" y="21958"/>
                </a:lnTo>
                <a:lnTo>
                  <a:pt x="80865" y="47446"/>
                </a:lnTo>
                <a:lnTo>
                  <a:pt x="47446" y="80865"/>
                </a:lnTo>
                <a:lnTo>
                  <a:pt x="21958" y="120909"/>
                </a:lnTo>
                <a:lnTo>
                  <a:pt x="5707" y="166271"/>
                </a:lnTo>
                <a:lnTo>
                  <a:pt x="0" y="215646"/>
                </a:lnTo>
                <a:lnTo>
                  <a:pt x="5707" y="264738"/>
                </a:lnTo>
                <a:lnTo>
                  <a:pt x="21958" y="309898"/>
                </a:lnTo>
                <a:lnTo>
                  <a:pt x="47446" y="349806"/>
                </a:lnTo>
                <a:lnTo>
                  <a:pt x="80865" y="383143"/>
                </a:lnTo>
                <a:lnTo>
                  <a:pt x="120909" y="408589"/>
                </a:lnTo>
                <a:lnTo>
                  <a:pt x="166271" y="424824"/>
                </a:lnTo>
                <a:lnTo>
                  <a:pt x="215645" y="430529"/>
                </a:lnTo>
                <a:lnTo>
                  <a:pt x="264738" y="424824"/>
                </a:lnTo>
                <a:lnTo>
                  <a:pt x="309898" y="408589"/>
                </a:lnTo>
                <a:lnTo>
                  <a:pt x="349806" y="383143"/>
                </a:lnTo>
                <a:lnTo>
                  <a:pt x="383143" y="349806"/>
                </a:lnTo>
                <a:lnTo>
                  <a:pt x="408589" y="309898"/>
                </a:lnTo>
                <a:lnTo>
                  <a:pt x="424824" y="264738"/>
                </a:lnTo>
                <a:lnTo>
                  <a:pt x="430529" y="215646"/>
                </a:lnTo>
                <a:lnTo>
                  <a:pt x="424824" y="166271"/>
                </a:lnTo>
                <a:lnTo>
                  <a:pt x="408589" y="120909"/>
                </a:lnTo>
                <a:lnTo>
                  <a:pt x="383143" y="80865"/>
                </a:lnTo>
                <a:lnTo>
                  <a:pt x="349806" y="47446"/>
                </a:lnTo>
                <a:lnTo>
                  <a:pt x="309898" y="21958"/>
                </a:lnTo>
                <a:lnTo>
                  <a:pt x="264738" y="5707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352280" y="3948501"/>
            <a:ext cx="4852458" cy="3516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6046"/>
            <a:r>
              <a:rPr sz="1069" spc="19" dirty="0">
                <a:latin typeface="Times New Roman"/>
                <a:cs typeface="Times New Roman"/>
              </a:rPr>
              <a:t>G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924">
              <a:latin typeface="Times New Roman"/>
              <a:cs typeface="Times New Roman"/>
            </a:endParaRPr>
          </a:p>
          <a:p>
            <a:pPr marL="2103301"/>
            <a:r>
              <a:rPr sz="1069" b="1" spc="10" dirty="0">
                <a:latin typeface="Times New Roman"/>
                <a:cs typeface="Times New Roman"/>
              </a:rPr>
              <a:t>Fig 11.2: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Binary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There are nine nodes 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binary tree. </a:t>
            </a:r>
            <a:r>
              <a:rPr sz="1069" spc="10" dirty="0">
                <a:latin typeface="Times New Roman"/>
                <a:cs typeface="Times New Roman"/>
              </a:rPr>
              <a:t>The nine nodes are A, </a:t>
            </a:r>
            <a:r>
              <a:rPr sz="1069" spc="5" dirty="0">
                <a:latin typeface="Times New Roman"/>
                <a:cs typeface="Times New Roman"/>
              </a:rPr>
              <a:t>B,  </a:t>
            </a:r>
            <a:r>
              <a:rPr sz="1069" spc="10" dirty="0">
                <a:latin typeface="Times New Roman"/>
                <a:cs typeface="Times New Roman"/>
              </a:rPr>
              <a:t>C, </a:t>
            </a:r>
            <a:r>
              <a:rPr sz="1069" spc="15" dirty="0">
                <a:latin typeface="Times New Roman"/>
                <a:cs typeface="Times New Roman"/>
              </a:rPr>
              <a:t>D, </a:t>
            </a:r>
            <a:r>
              <a:rPr sz="1069" spc="10" dirty="0">
                <a:latin typeface="Times New Roman"/>
                <a:cs typeface="Times New Roman"/>
              </a:rPr>
              <a:t>E, </a:t>
            </a:r>
            <a:r>
              <a:rPr sz="1069" spc="5" dirty="0">
                <a:latin typeface="Times New Roman"/>
                <a:cs typeface="Times New Roman"/>
              </a:rPr>
              <a:t>F, </a:t>
            </a:r>
            <a:r>
              <a:rPr sz="1069" spc="10" dirty="0">
                <a:latin typeface="Times New Roman"/>
                <a:cs typeface="Times New Roman"/>
              </a:rPr>
              <a:t>G, H, and </a:t>
            </a:r>
            <a:r>
              <a:rPr sz="1069" spc="5" dirty="0">
                <a:latin typeface="Times New Roman"/>
                <a:cs typeface="Times New Roman"/>
              </a:rPr>
              <a:t>I.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is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top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tree. There </a:t>
            </a:r>
            <a:r>
              <a:rPr sz="1069" spc="10" dirty="0">
                <a:latin typeface="Times New Roman"/>
                <a:cs typeface="Times New Roman"/>
              </a:rPr>
              <a:t>are two </a:t>
            </a:r>
            <a:r>
              <a:rPr sz="1069" spc="5" dirty="0">
                <a:latin typeface="Times New Roman"/>
                <a:cs typeface="Times New Roman"/>
              </a:rPr>
              <a:t>lines </a:t>
            </a:r>
            <a:r>
              <a:rPr sz="1069" spc="10" dirty="0">
                <a:latin typeface="Times New Roman"/>
                <a:cs typeface="Times New Roman"/>
              </a:rPr>
              <a:t>from  the 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sides towards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respectively. </a:t>
            </a:r>
            <a:r>
              <a:rPr sz="1069" spc="10" dirty="0">
                <a:latin typeface="Times New Roman"/>
                <a:cs typeface="Times New Roman"/>
              </a:rPr>
              <a:t>Let’s have a  </a:t>
            </a:r>
            <a:r>
              <a:rPr sz="1069" spc="5" dirty="0">
                <a:latin typeface="Times New Roman"/>
                <a:cs typeface="Times New Roman"/>
              </a:rPr>
              <a:t>look at the left </a:t>
            </a:r>
            <a:r>
              <a:rPr sz="1069" spc="10" dirty="0">
                <a:latin typeface="Times New Roman"/>
                <a:cs typeface="Times New Roman"/>
              </a:rPr>
              <a:t>side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node A. </a:t>
            </a:r>
            <a:r>
              <a:rPr sz="1069" spc="5" dirty="0">
                <a:latin typeface="Times New Roman"/>
                <a:cs typeface="Times New Roman"/>
              </a:rPr>
              <a:t>There are also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lines </a:t>
            </a:r>
            <a:r>
              <a:rPr sz="1069" spc="10" dirty="0">
                <a:latin typeface="Times New Roman"/>
                <a:cs typeface="Times New Roman"/>
              </a:rPr>
              <a:t>from node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to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right, leading to </a:t>
            </a:r>
            <a:r>
              <a:rPr sz="1069" spc="10" dirty="0">
                <a:latin typeface="Times New Roman"/>
                <a:cs typeface="Times New Roman"/>
              </a:rPr>
              <a:t>the nodes </a:t>
            </a:r>
            <a:r>
              <a:rPr sz="1069" spc="19" dirty="0">
                <a:latin typeface="Times New Roman"/>
                <a:cs typeface="Times New Roman"/>
              </a:rPr>
              <a:t>D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E. Then from node, </a:t>
            </a:r>
            <a:r>
              <a:rPr sz="1069" spc="15" dirty="0">
                <a:latin typeface="Times New Roman"/>
                <a:cs typeface="Times New Roman"/>
              </a:rPr>
              <a:t>E </a:t>
            </a:r>
            <a:r>
              <a:rPr sz="1069" spc="5" dirty="0">
                <a:latin typeface="Times New Roman"/>
                <a:cs typeface="Times New Roman"/>
              </a:rPr>
              <a:t>there is only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line that is to  the left of </a:t>
            </a:r>
            <a:r>
              <a:rPr sz="1069" spc="10" dirty="0">
                <a:latin typeface="Times New Roman"/>
                <a:cs typeface="Times New Roman"/>
              </a:rPr>
              <a:t>the node and </a:t>
            </a:r>
            <a:r>
              <a:rPr sz="1069" spc="5" dirty="0">
                <a:latin typeface="Times New Roman"/>
                <a:cs typeface="Times New Roman"/>
              </a:rPr>
              <a:t>leads to </a:t>
            </a:r>
            <a:r>
              <a:rPr sz="1069" spc="10" dirty="0">
                <a:latin typeface="Times New Roman"/>
                <a:cs typeface="Times New Roman"/>
              </a:rPr>
              <a:t>node G. </a:t>
            </a:r>
            <a:r>
              <a:rPr sz="1069" spc="5" dirty="0">
                <a:latin typeface="Times New Roman"/>
                <a:cs typeface="Times New Roman"/>
              </a:rPr>
              <a:t>Similarly 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15" dirty="0">
                <a:latin typeface="Times New Roman"/>
                <a:cs typeface="Times New Roman"/>
              </a:rPr>
              <a:t>node C </a:t>
            </a:r>
            <a:r>
              <a:rPr sz="1069" spc="5" dirty="0">
                <a:latin typeface="Times New Roman"/>
                <a:cs typeface="Times New Roman"/>
              </a:rPr>
              <a:t>towards 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F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right side of the </a:t>
            </a:r>
            <a:r>
              <a:rPr sz="1069" spc="10" dirty="0">
                <a:latin typeface="Times New Roman"/>
                <a:cs typeface="Times New Roman"/>
              </a:rPr>
              <a:t>node C.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there are two </a:t>
            </a:r>
            <a:r>
              <a:rPr sz="1069" spc="5" dirty="0">
                <a:latin typeface="Times New Roman"/>
                <a:cs typeface="Times New Roman"/>
              </a:rPr>
              <a:t>lines </a:t>
            </a:r>
            <a:r>
              <a:rPr sz="1069" spc="10" dirty="0">
                <a:latin typeface="Times New Roman"/>
                <a:cs typeface="Times New Roman"/>
              </a:rPr>
              <a:t>from node </a:t>
            </a:r>
            <a:r>
              <a:rPr sz="1069" spc="15" dirty="0">
                <a:latin typeface="Times New Roman"/>
                <a:cs typeface="Times New Roman"/>
              </a:rPr>
              <a:t>F </a:t>
            </a:r>
            <a:r>
              <a:rPr sz="1069" spc="5" dirty="0">
                <a:latin typeface="Times New Roman"/>
                <a:cs typeface="Times New Roman"/>
              </a:rPr>
              <a:t>that leads  to </a:t>
            </a:r>
            <a:r>
              <a:rPr sz="1069" spc="10" dirty="0">
                <a:latin typeface="Times New Roman"/>
                <a:cs typeface="Times New Roman"/>
              </a:rPr>
              <a:t>the nodes </a:t>
            </a:r>
            <a:r>
              <a:rPr sz="1069" spc="19" dirty="0">
                <a:latin typeface="Times New Roman"/>
                <a:cs typeface="Times New Roman"/>
              </a:rPr>
              <a:t>H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side respectively.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analyze </a:t>
            </a:r>
            <a:r>
              <a:rPr sz="1069" spc="5" dirty="0">
                <a:latin typeface="Times New Roman"/>
                <a:cs typeface="Times New Roman"/>
              </a:rPr>
              <a:t>this tree according to the </a:t>
            </a:r>
            <a:r>
              <a:rPr sz="1069" spc="10" dirty="0">
                <a:latin typeface="Times New Roman"/>
                <a:cs typeface="Times New Roman"/>
              </a:rPr>
              <a:t>mathematical </a:t>
            </a:r>
            <a:r>
              <a:rPr sz="1069" spc="5" dirty="0">
                <a:latin typeface="Times New Roman"/>
                <a:cs typeface="Times New Roman"/>
              </a:rPr>
              <a:t>definition of the binary tree. 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is the root of the tree.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tree structure (i.e. the nodes </a:t>
            </a:r>
            <a:r>
              <a:rPr sz="1069" spc="10" dirty="0">
                <a:latin typeface="Times New Roman"/>
                <a:cs typeface="Times New Roman"/>
              </a:rPr>
              <a:t>B, D, E, </a:t>
            </a:r>
            <a:r>
              <a:rPr sz="1069" spc="19" dirty="0">
                <a:latin typeface="Times New Roman"/>
                <a:cs typeface="Times New Roman"/>
              </a:rPr>
              <a:t>G </a:t>
            </a:r>
            <a:r>
              <a:rPr sz="1069" spc="5" dirty="0">
                <a:latin typeface="Times New Roman"/>
                <a:cs typeface="Times New Roman"/>
              </a:rPr>
              <a:t>and  their relation)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left </a:t>
            </a:r>
            <a:r>
              <a:rPr sz="1069" spc="10" dirty="0">
                <a:latin typeface="Times New Roman"/>
                <a:cs typeface="Times New Roman"/>
              </a:rPr>
              <a:t>side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sub-tree, called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Left subtree</a:t>
            </a:r>
            <a:r>
              <a:rPr sz="1069" spc="10" dirty="0">
                <a:latin typeface="Times New Roman"/>
                <a:cs typeface="Times New Roman"/>
              </a:rPr>
              <a:t>.  </a:t>
            </a:r>
            <a:r>
              <a:rPr sz="1069" spc="5" dirty="0">
                <a:latin typeface="Times New Roman"/>
                <a:cs typeface="Times New Roman"/>
              </a:rPr>
              <a:t>Similarly the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(C, </a:t>
            </a:r>
            <a:r>
              <a:rPr sz="1069" spc="10" dirty="0">
                <a:latin typeface="Times New Roman"/>
                <a:cs typeface="Times New Roman"/>
              </a:rPr>
              <a:t>F, </a:t>
            </a:r>
            <a:r>
              <a:rPr sz="1069" spc="19" dirty="0">
                <a:latin typeface="Times New Roman"/>
                <a:cs typeface="Times New Roman"/>
              </a:rPr>
              <a:t>H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I)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side 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comprise the sub-  tree termed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Right </a:t>
            </a:r>
            <a:r>
              <a:rPr sz="1069" i="1" spc="5" dirty="0">
                <a:latin typeface="Times New Roman"/>
                <a:cs typeface="Times New Roman"/>
              </a:rPr>
              <a:t>subtree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made </a:t>
            </a:r>
            <a:r>
              <a:rPr sz="1069" spc="5" dirty="0">
                <a:latin typeface="Times New Roman"/>
                <a:cs typeface="Times New Roman"/>
              </a:rPr>
              <a:t>three parts of the tree.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part </a:t>
            </a:r>
            <a:r>
              <a:rPr sz="1069" spc="10" dirty="0">
                <a:latin typeface="Times New Roman"/>
                <a:cs typeface="Times New Roman"/>
              </a:rPr>
              <a:t>contains  only one node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while the second part has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nodes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side of </a:t>
            </a:r>
            <a:r>
              <a:rPr sz="1069" spc="15" dirty="0">
                <a:latin typeface="Times New Roman"/>
                <a:cs typeface="Times New Roman"/>
              </a:rPr>
              <a:t>A,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as  </a:t>
            </a:r>
            <a:r>
              <a:rPr sz="1069" i="1" spc="5" dirty="0">
                <a:latin typeface="Times New Roman"/>
                <a:cs typeface="Times New Roman"/>
              </a:rPr>
              <a:t>Left subtree</a:t>
            </a:r>
            <a:r>
              <a:rPr sz="1069" spc="5" dirty="0">
                <a:latin typeface="Times New Roman"/>
                <a:cs typeface="Times New Roman"/>
              </a:rPr>
              <a:t>. Similarly the third part is the </a:t>
            </a:r>
            <a:r>
              <a:rPr sz="1069" i="1" spc="10" dirty="0">
                <a:latin typeface="Times New Roman"/>
                <a:cs typeface="Times New Roman"/>
              </a:rPr>
              <a:t>Right subtree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the nodes on </a:t>
            </a:r>
            <a:r>
              <a:rPr sz="1069" spc="5" dirty="0">
                <a:latin typeface="Times New Roman"/>
                <a:cs typeface="Times New Roman"/>
              </a:rPr>
              <a:t>right  side of </a:t>
            </a:r>
            <a:r>
              <a:rPr sz="1069" spc="15" dirty="0">
                <a:latin typeface="Times New Roman"/>
                <a:cs typeface="Times New Roman"/>
              </a:rPr>
              <a:t>A. The </a:t>
            </a:r>
            <a:r>
              <a:rPr sz="1069" spc="5" dirty="0">
                <a:latin typeface="Times New Roman"/>
                <a:cs typeface="Times New Roman"/>
              </a:rPr>
              <a:t>following figure </a:t>
            </a:r>
            <a:r>
              <a:rPr sz="1069" spc="10" dirty="0">
                <a:latin typeface="Times New Roman"/>
                <a:cs typeface="Times New Roman"/>
              </a:rPr>
              <a:t>depicts this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scenario.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20715" y="3758352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29" h="430529">
                <a:moveTo>
                  <a:pt x="214884" y="0"/>
                </a:moveTo>
                <a:lnTo>
                  <a:pt x="165791" y="5705"/>
                </a:lnTo>
                <a:lnTo>
                  <a:pt x="120631" y="21940"/>
                </a:lnTo>
                <a:lnTo>
                  <a:pt x="80723" y="47386"/>
                </a:lnTo>
                <a:lnTo>
                  <a:pt x="47386" y="80723"/>
                </a:lnTo>
                <a:lnTo>
                  <a:pt x="21940" y="120631"/>
                </a:lnTo>
                <a:lnTo>
                  <a:pt x="5705" y="165791"/>
                </a:lnTo>
                <a:lnTo>
                  <a:pt x="0" y="214883"/>
                </a:lnTo>
                <a:lnTo>
                  <a:pt x="5705" y="264258"/>
                </a:lnTo>
                <a:lnTo>
                  <a:pt x="21940" y="309620"/>
                </a:lnTo>
                <a:lnTo>
                  <a:pt x="47386" y="349664"/>
                </a:lnTo>
                <a:lnTo>
                  <a:pt x="80723" y="383083"/>
                </a:lnTo>
                <a:lnTo>
                  <a:pt x="120631" y="408571"/>
                </a:lnTo>
                <a:lnTo>
                  <a:pt x="165791" y="424822"/>
                </a:lnTo>
                <a:lnTo>
                  <a:pt x="214884" y="430529"/>
                </a:lnTo>
                <a:lnTo>
                  <a:pt x="264258" y="424822"/>
                </a:lnTo>
                <a:lnTo>
                  <a:pt x="309620" y="408571"/>
                </a:lnTo>
                <a:lnTo>
                  <a:pt x="349664" y="383083"/>
                </a:lnTo>
                <a:lnTo>
                  <a:pt x="383083" y="349664"/>
                </a:lnTo>
                <a:lnTo>
                  <a:pt x="408571" y="309620"/>
                </a:lnTo>
                <a:lnTo>
                  <a:pt x="424822" y="264258"/>
                </a:lnTo>
                <a:lnTo>
                  <a:pt x="430530" y="214883"/>
                </a:lnTo>
                <a:lnTo>
                  <a:pt x="424822" y="165791"/>
                </a:lnTo>
                <a:lnTo>
                  <a:pt x="408571" y="120631"/>
                </a:lnTo>
                <a:lnTo>
                  <a:pt x="383083" y="80723"/>
                </a:lnTo>
                <a:lnTo>
                  <a:pt x="349664" y="47386"/>
                </a:lnTo>
                <a:lnTo>
                  <a:pt x="309620" y="21940"/>
                </a:lnTo>
                <a:lnTo>
                  <a:pt x="264258" y="570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5861719" y="3806259"/>
            <a:ext cx="716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79570" y="1712911"/>
            <a:ext cx="906903" cy="488332"/>
          </a:xfrm>
          <a:custGeom>
            <a:avLst/>
            <a:gdLst/>
            <a:ahLst/>
            <a:cxnLst/>
            <a:rect l="l" t="t" r="r" b="b"/>
            <a:pathLst>
              <a:path w="932814" h="502285">
                <a:moveTo>
                  <a:pt x="932688" y="0"/>
                </a:moveTo>
                <a:lnTo>
                  <a:pt x="0" y="502157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804179" y="1712911"/>
            <a:ext cx="906286" cy="488332"/>
          </a:xfrm>
          <a:custGeom>
            <a:avLst/>
            <a:gdLst/>
            <a:ahLst/>
            <a:cxnLst/>
            <a:rect l="l" t="t" r="r" b="b"/>
            <a:pathLst>
              <a:path w="932179" h="502285">
                <a:moveTo>
                  <a:pt x="0" y="0"/>
                </a:moveTo>
                <a:lnTo>
                  <a:pt x="931926" y="502157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922462" y="2480416"/>
            <a:ext cx="279047" cy="487715"/>
          </a:xfrm>
          <a:custGeom>
            <a:avLst/>
            <a:gdLst/>
            <a:ahLst/>
            <a:cxnLst/>
            <a:rect l="l" t="t" r="r" b="b"/>
            <a:pathLst>
              <a:path w="287019" h="501650">
                <a:moveTo>
                  <a:pt x="286512" y="0"/>
                </a:moveTo>
                <a:lnTo>
                  <a:pt x="0" y="5013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479569" y="2480416"/>
            <a:ext cx="349426" cy="487715"/>
          </a:xfrm>
          <a:custGeom>
            <a:avLst/>
            <a:gdLst/>
            <a:ahLst/>
            <a:cxnLst/>
            <a:rect l="l" t="t" r="r" b="b"/>
            <a:pathLst>
              <a:path w="359410" h="501650">
                <a:moveTo>
                  <a:pt x="0" y="0"/>
                </a:moveTo>
                <a:lnTo>
                  <a:pt x="358902" y="501396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619587" y="3386456"/>
            <a:ext cx="209285" cy="417953"/>
          </a:xfrm>
          <a:custGeom>
            <a:avLst/>
            <a:gdLst/>
            <a:ahLst/>
            <a:cxnLst/>
            <a:rect l="l" t="t" r="r" b="b"/>
            <a:pathLst>
              <a:path w="215264" h="429895">
                <a:moveTo>
                  <a:pt x="214884" y="0"/>
                </a:moveTo>
                <a:lnTo>
                  <a:pt x="0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988772" y="2480417"/>
            <a:ext cx="349426" cy="417953"/>
          </a:xfrm>
          <a:custGeom>
            <a:avLst/>
            <a:gdLst/>
            <a:ahLst/>
            <a:cxnLst/>
            <a:rect l="l" t="t" r="r" b="b"/>
            <a:pathLst>
              <a:path w="359410" h="429894">
                <a:moveTo>
                  <a:pt x="0" y="0"/>
                </a:moveTo>
                <a:lnTo>
                  <a:pt x="358901" y="429768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919133" y="3247178"/>
            <a:ext cx="349426" cy="487715"/>
          </a:xfrm>
          <a:custGeom>
            <a:avLst/>
            <a:gdLst/>
            <a:ahLst/>
            <a:cxnLst/>
            <a:rect l="l" t="t" r="r" b="b"/>
            <a:pathLst>
              <a:path w="359410" h="501650">
                <a:moveTo>
                  <a:pt x="358902" y="0"/>
                </a:moveTo>
                <a:lnTo>
                  <a:pt x="0" y="501396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546619" y="3247178"/>
            <a:ext cx="348192" cy="487715"/>
          </a:xfrm>
          <a:custGeom>
            <a:avLst/>
            <a:gdLst/>
            <a:ahLst/>
            <a:cxnLst/>
            <a:rect l="l" t="t" r="r" b="b"/>
            <a:pathLst>
              <a:path w="358139" h="501650">
                <a:moveTo>
                  <a:pt x="0" y="0"/>
                </a:moveTo>
                <a:lnTo>
                  <a:pt x="358139" y="501396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5593763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6686"/>
            <a:ext cx="3948024" cy="693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directory in the </a:t>
            </a: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tree,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build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tree of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strings.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Binary Search Tree (BST) with</a:t>
            </a:r>
            <a:r>
              <a:rPr sz="1264" b="1" spc="-10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Strings</a:t>
            </a:r>
            <a:endParaRPr sz="1264">
              <a:latin typeface="Arial"/>
              <a:cs typeface="Arial"/>
            </a:endParaRPr>
          </a:p>
          <a:p>
            <a:pPr marL="12347">
              <a:lnSpc>
                <a:spcPts val="1269"/>
              </a:lnSpc>
            </a:pPr>
            <a:r>
              <a:rPr sz="1069" spc="10" dirty="0">
                <a:latin typeface="Times New Roman"/>
                <a:cs typeface="Times New Roman"/>
              </a:rPr>
              <a:t>Let’s write C++ </a:t>
            </a:r>
            <a:r>
              <a:rPr sz="1069" spc="5" dirty="0">
                <a:latin typeface="Times New Roman"/>
                <a:cs typeface="Times New Roman"/>
              </a:rPr>
              <a:t>code to </a:t>
            </a:r>
            <a:r>
              <a:rPr sz="1069" spc="10" dirty="0">
                <a:latin typeface="Times New Roman"/>
                <a:cs typeface="Times New Roman"/>
              </a:rPr>
              <a:t>insert </a:t>
            </a:r>
            <a:r>
              <a:rPr sz="1069" spc="5" dirty="0">
                <a:latin typeface="Times New Roman"/>
                <a:cs typeface="Times New Roman"/>
              </a:rPr>
              <a:t>non-integer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search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615" y="2124445"/>
            <a:ext cx="5081499" cy="242476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void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wordTree()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77827" marR="1524230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TreeNode&lt;char&gt; * </a:t>
            </a:r>
            <a:r>
              <a:rPr sz="1069" spc="5" dirty="0">
                <a:latin typeface="Times New Roman"/>
                <a:cs typeface="Times New Roman"/>
              </a:rPr>
              <a:t>root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new TreeNode&lt;char&gt;();  </a:t>
            </a:r>
            <a:r>
              <a:rPr sz="1069" spc="5" dirty="0">
                <a:latin typeface="Times New Roman"/>
                <a:cs typeface="Times New Roman"/>
              </a:rPr>
              <a:t>static  </a:t>
            </a:r>
            <a:r>
              <a:rPr sz="1069" spc="10" dirty="0">
                <a:latin typeface="Times New Roman"/>
                <a:cs typeface="Times New Roman"/>
              </a:rPr>
              <a:t>char *  word[]   </a:t>
            </a:r>
            <a:r>
              <a:rPr sz="1069" spc="15" dirty="0">
                <a:latin typeface="Times New Roman"/>
                <a:cs typeface="Times New Roman"/>
              </a:rPr>
              <a:t>=   </a:t>
            </a:r>
            <a:r>
              <a:rPr sz="1069" spc="5" dirty="0">
                <a:latin typeface="Times New Roman"/>
                <a:cs typeface="Times New Roman"/>
              </a:rPr>
              <a:t>"babble", "fable",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"jacket",</a:t>
            </a:r>
            <a:endParaRPr sz="1069">
              <a:latin typeface="Times New Roman"/>
              <a:cs typeface="Times New Roman"/>
            </a:endParaRPr>
          </a:p>
          <a:p>
            <a:pPr marL="477827">
              <a:spcBef>
                <a:spcPts val="486"/>
              </a:spcBef>
            </a:pPr>
            <a:r>
              <a:rPr sz="1069" spc="10" dirty="0">
                <a:latin typeface="Times New Roman"/>
                <a:cs typeface="Times New Roman"/>
              </a:rPr>
              <a:t>"backup",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"eagle","daily","gain","bandit","abandon",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74"/>
              </a:lnSpc>
              <a:spcBef>
                <a:spcPts val="525"/>
              </a:spcBef>
            </a:pPr>
            <a:r>
              <a:rPr sz="1069" spc="10" dirty="0">
                <a:latin typeface="Times New Roman"/>
                <a:cs typeface="Times New Roman"/>
              </a:rPr>
              <a:t>"abash","accuse","economy","adhere","advise","cease",</a:t>
            </a:r>
            <a:endParaRPr sz="1069">
              <a:latin typeface="Times New Roman"/>
              <a:cs typeface="Times New Roman"/>
            </a:endParaRPr>
          </a:p>
          <a:p>
            <a:pPr marL="477209" marR="1632264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"debunk","feeder","genius","fetch","chain", </a:t>
            </a:r>
            <a:r>
              <a:rPr sz="1069" spc="15" dirty="0">
                <a:latin typeface="Times New Roman"/>
                <a:cs typeface="Times New Roman"/>
              </a:rPr>
              <a:t>NULL};  </a:t>
            </a:r>
            <a:r>
              <a:rPr sz="1069" spc="5" dirty="0">
                <a:latin typeface="Times New Roman"/>
                <a:cs typeface="Times New Roman"/>
              </a:rPr>
              <a:t>root-&gt;setInfo( </a:t>
            </a:r>
            <a:r>
              <a:rPr sz="1069" spc="10" dirty="0">
                <a:latin typeface="Times New Roman"/>
                <a:cs typeface="Times New Roman"/>
              </a:rPr>
              <a:t>word[0]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47782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for(i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1; </a:t>
            </a:r>
            <a:r>
              <a:rPr sz="1069" spc="5" dirty="0">
                <a:latin typeface="Times New Roman"/>
                <a:cs typeface="Times New Roman"/>
              </a:rPr>
              <a:t>word[i]; </a:t>
            </a:r>
            <a:r>
              <a:rPr sz="1069" spc="10" dirty="0">
                <a:latin typeface="Times New Roman"/>
                <a:cs typeface="Times New Roman"/>
              </a:rPr>
              <a:t>i++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77827" marR="2983021" indent="418561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insert(root, word[i]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  </a:t>
            </a:r>
            <a:r>
              <a:rPr sz="1069" spc="10" dirty="0">
                <a:latin typeface="Times New Roman"/>
                <a:cs typeface="Times New Roman"/>
              </a:rPr>
              <a:t>inorder( root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cout  </a:t>
            </a:r>
            <a:r>
              <a:rPr sz="1069" spc="15" dirty="0">
                <a:latin typeface="Times New Roman"/>
                <a:cs typeface="Times New Roman"/>
              </a:rPr>
              <a:t>&lt;&lt;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endl;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67" y="4673571"/>
            <a:ext cx="4852458" cy="4787725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wordTree()</a:t>
            </a:r>
            <a:r>
              <a:rPr sz="1069" spc="10" dirty="0">
                <a:latin typeface="Times New Roman"/>
                <a:cs typeface="Times New Roman"/>
              </a:rPr>
              <a:t>. In the </a:t>
            </a:r>
            <a:r>
              <a:rPr sz="1069" spc="5" dirty="0">
                <a:latin typeface="Times New Roman"/>
                <a:cs typeface="Times New Roman"/>
              </a:rPr>
              <a:t>first line,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constructed,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containing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char</a:t>
            </a:r>
            <a:r>
              <a:rPr sz="1069" i="1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type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data.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After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static</a:t>
            </a:r>
            <a:r>
              <a:rPr sz="1069" i="1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character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word</a:t>
            </a:r>
            <a:r>
              <a:rPr sz="1069" spc="10" dirty="0">
                <a:latin typeface="Times New Roman"/>
                <a:cs typeface="Times New Roman"/>
              </a:rPr>
              <a:t>,</a:t>
            </a: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containing words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i="1" spc="5" dirty="0">
                <a:latin typeface="Times New Roman"/>
                <a:cs typeface="Times New Roman"/>
              </a:rPr>
              <a:t>babble, </a:t>
            </a:r>
            <a:r>
              <a:rPr sz="1069" i="1" spc="10" dirty="0">
                <a:latin typeface="Times New Roman"/>
                <a:cs typeface="Times New Roman"/>
              </a:rPr>
              <a:t>fable </a:t>
            </a:r>
            <a:r>
              <a:rPr sz="1069" spc="10" dirty="0">
                <a:latin typeface="Times New Roman"/>
                <a:cs typeface="Times New Roman"/>
              </a:rPr>
              <a:t>etc.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last word or </a:t>
            </a:r>
            <a:r>
              <a:rPr sz="1069" spc="5" dirty="0">
                <a:latin typeface="Times New Roman"/>
                <a:cs typeface="Times New Roman"/>
              </a:rPr>
              <a:t>string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array is  </a:t>
            </a:r>
            <a:r>
              <a:rPr sz="1069" i="1" spc="15" dirty="0">
                <a:latin typeface="Times New Roman"/>
                <a:cs typeface="Times New Roman"/>
              </a:rPr>
              <a:t>NULL</a:t>
            </a:r>
            <a:r>
              <a:rPr sz="1069" spc="15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Next,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putting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word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babble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word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node.  </a:t>
            </a:r>
            <a:r>
              <a:rPr sz="1069" spc="5" dirty="0">
                <a:latin typeface="Times New Roman"/>
                <a:cs typeface="Times New Roman"/>
              </a:rPr>
              <a:t>Further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for</a:t>
            </a:r>
            <a:r>
              <a:rPr sz="1069" i="1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loop,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keeps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executing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inserting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words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using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54"/>
              </a:lnSpc>
              <a:spcBef>
                <a:spcPts val="10"/>
              </a:spcBef>
            </a:pPr>
            <a:r>
              <a:rPr sz="1069" i="1" spc="10" dirty="0">
                <a:latin typeface="Times New Roman"/>
                <a:cs typeface="Times New Roman"/>
              </a:rPr>
              <a:t>insert (TreeNode&lt;char&gt; </a:t>
            </a:r>
            <a:r>
              <a:rPr sz="1069" i="1" spc="5" dirty="0">
                <a:latin typeface="Times New Roman"/>
                <a:cs typeface="Times New Roman"/>
              </a:rPr>
              <a:t>*, </a:t>
            </a:r>
            <a:r>
              <a:rPr sz="1069" i="1" spc="10" dirty="0">
                <a:latin typeface="Times New Roman"/>
                <a:cs typeface="Times New Roman"/>
              </a:rPr>
              <a:t>char </a:t>
            </a:r>
            <a:r>
              <a:rPr sz="1069" i="1" spc="5" dirty="0">
                <a:latin typeface="Times New Roman"/>
                <a:cs typeface="Times New Roman"/>
              </a:rPr>
              <a:t>*)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until 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word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word </a:t>
            </a:r>
            <a:r>
              <a:rPr sz="1069" spc="10" dirty="0">
                <a:latin typeface="Times New Roman"/>
                <a:cs typeface="Times New Roman"/>
              </a:rPr>
              <a:t>array  (</a:t>
            </a:r>
            <a:r>
              <a:rPr sz="1069" i="1" spc="10" dirty="0">
                <a:latin typeface="Times New Roman"/>
                <a:cs typeface="Times New Roman"/>
              </a:rPr>
              <a:t>word </a:t>
            </a:r>
            <a:r>
              <a:rPr sz="1069" spc="5" dirty="0">
                <a:latin typeface="Times New Roman"/>
                <a:cs typeface="Times New Roman"/>
              </a:rPr>
              <a:t>is  not </a:t>
            </a:r>
            <a:r>
              <a:rPr sz="1069" i="1" spc="10" dirty="0">
                <a:latin typeface="Times New Roman"/>
                <a:cs typeface="Times New Roman"/>
              </a:rPr>
              <a:t>NULL</a:t>
            </a:r>
            <a:r>
              <a:rPr sz="1069" spc="10" dirty="0">
                <a:latin typeface="Times New Roman"/>
                <a:cs typeface="Times New Roman"/>
              </a:rPr>
              <a:t>).  You  </a:t>
            </a:r>
            <a:r>
              <a:rPr sz="1069" spc="5" dirty="0">
                <a:latin typeface="Times New Roman"/>
                <a:cs typeface="Times New Roman"/>
              </a:rPr>
              <a:t>might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noticed 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worked in  the </a:t>
            </a:r>
            <a:r>
              <a:rPr sz="1069" spc="5" dirty="0">
                <a:latin typeface="Times New Roman"/>
                <a:cs typeface="Times New Roman"/>
              </a:rPr>
              <a:t>same   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manner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we were inserting </a:t>
            </a:r>
            <a:r>
              <a:rPr sz="1069" i="1" spc="5" dirty="0">
                <a:latin typeface="Times New Roman"/>
                <a:cs typeface="Times New Roman"/>
              </a:rPr>
              <a:t>int</a:t>
            </a:r>
            <a:r>
              <a:rPr sz="1069" spc="5" dirty="0">
                <a:latin typeface="Times New Roman"/>
                <a:cs typeface="Times New Roman"/>
              </a:rPr>
              <a:t>s in the tree. Although,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array, we used –1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ending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the 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here for </a:t>
            </a:r>
            <a:r>
              <a:rPr sz="1069" spc="10" dirty="0">
                <a:latin typeface="Times New Roman"/>
                <a:cs typeface="Times New Roman"/>
              </a:rPr>
              <a:t>words we </a:t>
            </a:r>
            <a:r>
              <a:rPr sz="1069" spc="5" dirty="0">
                <a:latin typeface="Times New Roman"/>
                <a:cs typeface="Times New Roman"/>
              </a:rPr>
              <a:t>are using </a:t>
            </a:r>
            <a:r>
              <a:rPr sz="1069" i="1" spc="15" dirty="0">
                <a:latin typeface="Times New Roman"/>
                <a:cs typeface="Times New Roman"/>
              </a:rPr>
              <a:t>NULL</a:t>
            </a:r>
            <a:r>
              <a:rPr sz="1069" spc="15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After inserting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whole array,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 the </a:t>
            </a:r>
            <a:r>
              <a:rPr sz="1069" i="1" spc="10" dirty="0">
                <a:latin typeface="Times New Roman"/>
                <a:cs typeface="Times New Roman"/>
              </a:rPr>
              <a:t>inorder( </a:t>
            </a:r>
            <a:r>
              <a:rPr sz="1069" i="1" spc="5" dirty="0">
                <a:latin typeface="Times New Roman"/>
                <a:cs typeface="Times New Roman"/>
              </a:rPr>
              <a:t>) </a:t>
            </a:r>
            <a:r>
              <a:rPr sz="1069" spc="5" dirty="0">
                <a:latin typeface="Times New Roman"/>
                <a:cs typeface="Times New Roman"/>
              </a:rPr>
              <a:t>method to </a:t>
            </a:r>
            <a:r>
              <a:rPr sz="1069" spc="10" dirty="0">
                <a:latin typeface="Times New Roman"/>
                <a:cs typeface="Times New Roman"/>
              </a:rPr>
              <a:t>print </a:t>
            </a:r>
            <a:r>
              <a:rPr sz="1069" spc="5" dirty="0">
                <a:latin typeface="Times New Roman"/>
                <a:cs typeface="Times New Roman"/>
              </a:rPr>
              <a:t>the tree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5" dirty="0">
                <a:latin typeface="Times New Roman"/>
                <a:cs typeface="Times New Roman"/>
              </a:rPr>
              <a:t> elements.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the code </a:t>
            </a:r>
            <a:r>
              <a:rPr sz="1069" spc="5" dirty="0">
                <a:latin typeface="Times New Roman"/>
                <a:cs typeface="Times New Roman"/>
              </a:rPr>
              <a:t>for the </a:t>
            </a:r>
            <a:r>
              <a:rPr sz="1069" i="1" spc="5" dirty="0">
                <a:latin typeface="Times New Roman"/>
                <a:cs typeface="Times New Roman"/>
              </a:rPr>
              <a:t>insert</a:t>
            </a:r>
            <a:r>
              <a:rPr sz="1069" i="1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method.</a:t>
            </a:r>
            <a:endParaRPr sz="1069">
              <a:latin typeface="Times New Roman"/>
              <a:cs typeface="Times New Roman"/>
            </a:endParaRPr>
          </a:p>
          <a:p>
            <a:pPr marL="75316">
              <a:lnSpc>
                <a:spcPts val="1274"/>
              </a:lnSpc>
              <a:spcBef>
                <a:spcPts val="29"/>
              </a:spcBef>
            </a:pP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10" dirty="0">
                <a:latin typeface="Times New Roman"/>
                <a:cs typeface="Times New Roman"/>
              </a:rPr>
              <a:t>insert(TreeNode&lt;char&gt; *  </a:t>
            </a:r>
            <a:r>
              <a:rPr sz="1069" spc="5" dirty="0">
                <a:latin typeface="Times New Roman"/>
                <a:cs typeface="Times New Roman"/>
              </a:rPr>
              <a:t>root, </a:t>
            </a:r>
            <a:r>
              <a:rPr sz="1069" spc="10" dirty="0">
                <a:latin typeface="Times New Roman"/>
                <a:cs typeface="Times New Roman"/>
              </a:rPr>
              <a:t>char *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info)</a:t>
            </a:r>
            <a:endParaRPr sz="1069">
              <a:latin typeface="Times New Roman"/>
              <a:cs typeface="Times New Roman"/>
            </a:endParaRPr>
          </a:p>
          <a:p>
            <a:pPr marL="75316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92643" marR="1049490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TreeNode&lt;char&gt; * node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new TreeNode&lt;char&gt;(info);  TreeNode&lt;char&gt; </a:t>
            </a:r>
            <a:r>
              <a:rPr sz="1069" spc="5" dirty="0">
                <a:latin typeface="Times New Roman"/>
                <a:cs typeface="Times New Roman"/>
              </a:rPr>
              <a:t>*p,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*q;</a:t>
            </a:r>
            <a:endParaRPr sz="1069">
              <a:latin typeface="Times New Roman"/>
              <a:cs typeface="Times New Roman"/>
            </a:endParaRPr>
          </a:p>
          <a:p>
            <a:pPr marL="492643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p   </a:t>
            </a:r>
            <a:r>
              <a:rPr sz="1069" spc="15" dirty="0">
                <a:latin typeface="Times New Roman"/>
                <a:cs typeface="Times New Roman"/>
              </a:rPr>
              <a:t>=   </a:t>
            </a:r>
            <a:r>
              <a:rPr sz="1069" spc="10" dirty="0">
                <a:latin typeface="Times New Roman"/>
                <a:cs typeface="Times New Roman"/>
              </a:rPr>
              <a:t>q  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root;</a:t>
            </a:r>
            <a:endParaRPr sz="1069">
              <a:latin typeface="Times New Roman"/>
              <a:cs typeface="Times New Roman"/>
            </a:endParaRPr>
          </a:p>
          <a:p>
            <a:pPr marL="492643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while( strcmp(info, p-&gt;getInfo()) != 0 </a:t>
            </a:r>
            <a:r>
              <a:rPr sz="1069" spc="19" dirty="0">
                <a:latin typeface="Times New Roman"/>
                <a:cs typeface="Times New Roman"/>
              </a:rPr>
              <a:t>&amp;&amp; </a:t>
            </a:r>
            <a:r>
              <a:rPr sz="1069" spc="10" dirty="0">
                <a:latin typeface="Times New Roman"/>
                <a:cs typeface="Times New Roman"/>
              </a:rPr>
              <a:t>q != </a:t>
            </a:r>
            <a:r>
              <a:rPr sz="1069" spc="15" dirty="0">
                <a:latin typeface="Times New Roman"/>
                <a:cs typeface="Times New Roman"/>
              </a:rPr>
              <a:t>NULL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92643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91120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p  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q;</a:t>
            </a:r>
            <a:endParaRPr sz="1069">
              <a:latin typeface="Times New Roman"/>
              <a:cs typeface="Times New Roman"/>
            </a:endParaRPr>
          </a:p>
          <a:p>
            <a:pPr marL="1329148" marR="2009464" indent="-417944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strcmp(info, p-&gt;getInfo())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0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  </a:t>
            </a:r>
            <a:r>
              <a:rPr sz="1069" spc="10" dirty="0">
                <a:latin typeface="Times New Roman"/>
                <a:cs typeface="Times New Roman"/>
              </a:rPr>
              <a:t>q  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p-&gt;getLeft();</a:t>
            </a:r>
            <a:endParaRPr sz="1069">
              <a:latin typeface="Times New Roman"/>
              <a:cs typeface="Times New Roman"/>
            </a:endParaRPr>
          </a:p>
          <a:p>
            <a:pPr marL="911204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else</a:t>
            </a:r>
            <a:endParaRPr sz="1069">
              <a:latin typeface="Times New Roman"/>
              <a:cs typeface="Times New Roman"/>
            </a:endParaRPr>
          </a:p>
          <a:p>
            <a:pPr marR="1020475" algn="ctr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q  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p-&gt;getRight();</a:t>
            </a:r>
            <a:endParaRPr sz="1069">
              <a:latin typeface="Times New Roman"/>
              <a:cs typeface="Times New Roman"/>
            </a:endParaRPr>
          </a:p>
          <a:p>
            <a:pPr marL="492643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492643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strcmp(info, </a:t>
            </a:r>
            <a:r>
              <a:rPr sz="1069" spc="10" dirty="0">
                <a:latin typeface="Times New Roman"/>
                <a:cs typeface="Times New Roman"/>
              </a:rPr>
              <a:t>p-&gt;getInfo())  ==  0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92643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911204" marR="555612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cout &lt;&lt; </a:t>
            </a:r>
            <a:r>
              <a:rPr sz="1069" spc="5" dirty="0">
                <a:latin typeface="Times New Roman"/>
                <a:cs typeface="Times New Roman"/>
              </a:rPr>
              <a:t>"attempt </a:t>
            </a:r>
            <a:r>
              <a:rPr sz="1069" spc="10" dirty="0">
                <a:latin typeface="Times New Roman"/>
                <a:cs typeface="Times New Roman"/>
              </a:rPr>
              <a:t>to insert </a:t>
            </a:r>
            <a:r>
              <a:rPr sz="1069" spc="5" dirty="0">
                <a:latin typeface="Times New Roman"/>
                <a:cs typeface="Times New Roman"/>
              </a:rPr>
              <a:t>duplicate: </a:t>
            </a:r>
            <a:r>
              <a:rPr sz="1069" spc="10" dirty="0">
                <a:latin typeface="Times New Roman"/>
                <a:cs typeface="Times New Roman"/>
              </a:rPr>
              <a:t>"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* info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endl;  </a:t>
            </a:r>
            <a:r>
              <a:rPr sz="1069" spc="5" dirty="0">
                <a:latin typeface="Times New Roman"/>
                <a:cs typeface="Times New Roman"/>
              </a:rPr>
              <a:t>delete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node;</a:t>
            </a:r>
            <a:endParaRPr sz="1069">
              <a:latin typeface="Times New Roman"/>
              <a:cs typeface="Times New Roman"/>
            </a:endParaRPr>
          </a:p>
          <a:p>
            <a:pPr marL="492643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1651" y="6443132"/>
            <a:ext cx="5087673" cy="0"/>
          </a:xfrm>
          <a:custGeom>
            <a:avLst/>
            <a:gdLst/>
            <a:ahLst/>
            <a:cxnLst/>
            <a:rect l="l" t="t" r="r" b="b"/>
            <a:pathLst>
              <a:path w="5233034">
                <a:moveTo>
                  <a:pt x="0" y="0"/>
                </a:moveTo>
                <a:lnTo>
                  <a:pt x="523265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364614" y="6440169"/>
            <a:ext cx="0" cy="2897893"/>
          </a:xfrm>
          <a:custGeom>
            <a:avLst/>
            <a:gdLst/>
            <a:ahLst/>
            <a:cxnLst/>
            <a:rect l="l" t="t" r="r" b="b"/>
            <a:pathLst>
              <a:path h="2980690">
                <a:moveTo>
                  <a:pt x="0" y="0"/>
                </a:moveTo>
                <a:lnTo>
                  <a:pt x="0" y="298018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61651" y="9334976"/>
            <a:ext cx="5081499" cy="0"/>
          </a:xfrm>
          <a:custGeom>
            <a:avLst/>
            <a:gdLst/>
            <a:ahLst/>
            <a:cxnLst/>
            <a:rect l="l" t="t" r="r" b="b"/>
            <a:pathLst>
              <a:path w="5226684">
                <a:moveTo>
                  <a:pt x="0" y="0"/>
                </a:moveTo>
                <a:lnTo>
                  <a:pt x="5226558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6445990" y="6440169"/>
            <a:ext cx="0" cy="2897893"/>
          </a:xfrm>
          <a:custGeom>
            <a:avLst/>
            <a:gdLst/>
            <a:ahLst/>
            <a:cxnLst/>
            <a:rect l="l" t="t" r="r" b="b"/>
            <a:pathLst>
              <a:path h="2980690">
                <a:moveTo>
                  <a:pt x="0" y="0"/>
                </a:moveTo>
                <a:lnTo>
                  <a:pt x="0" y="298018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4164156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4615" y="1296564"/>
            <a:ext cx="5081499" cy="82073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770" marR="2415061" indent="-418561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else </a:t>
            </a: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strcmp(info, p-&gt;getInfo())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)  p-&gt;setLeft(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477827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else</a:t>
            </a:r>
            <a:endParaRPr sz="1069">
              <a:latin typeface="Times New Roman"/>
              <a:cs typeface="Times New Roman"/>
            </a:endParaRPr>
          </a:p>
          <a:p>
            <a:pPr marL="895770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p-&gt;setRight(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59882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2262737"/>
            <a:ext cx="4853076" cy="7026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insert(TreeNode&lt;char&gt; </a:t>
            </a:r>
            <a:r>
              <a:rPr sz="1069" i="1" spc="10" dirty="0">
                <a:latin typeface="Times New Roman"/>
                <a:cs typeface="Times New Roman"/>
              </a:rPr>
              <a:t>* </a:t>
            </a:r>
            <a:r>
              <a:rPr sz="1069" i="1" spc="5" dirty="0">
                <a:latin typeface="Times New Roman"/>
                <a:cs typeface="Times New Roman"/>
              </a:rPr>
              <a:t>root, char </a:t>
            </a:r>
            <a:r>
              <a:rPr sz="1069" i="1" spc="10" dirty="0">
                <a:latin typeface="Times New Roman"/>
                <a:cs typeface="Times New Roman"/>
              </a:rPr>
              <a:t>* </a:t>
            </a:r>
            <a:r>
              <a:rPr sz="1069" i="1" spc="5" dirty="0">
                <a:latin typeface="Times New Roman"/>
                <a:cs typeface="Times New Roman"/>
              </a:rPr>
              <a:t>info)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accepting two </a:t>
            </a:r>
            <a:r>
              <a:rPr sz="1069" spc="5" dirty="0">
                <a:latin typeface="Times New Roman"/>
                <a:cs typeface="Times New Roman"/>
              </a:rPr>
              <a:t>parameters. First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parameter </a:t>
            </a:r>
            <a:r>
              <a:rPr sz="1069" i="1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TreeNode</a:t>
            </a:r>
            <a:r>
              <a:rPr sz="1069" spc="10" dirty="0">
                <a:latin typeface="Times New Roman"/>
                <a:cs typeface="Times New Roman"/>
              </a:rPr>
              <a:t>, where the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containing element </a:t>
            </a:r>
            <a:r>
              <a:rPr sz="1069" i="1" spc="5" dirty="0">
                <a:latin typeface="Times New Roman"/>
                <a:cs typeface="Times New Roman"/>
              </a:rPr>
              <a:t>char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type.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</a:t>
            </a:r>
            <a:r>
              <a:rPr sz="1069" spc="10" dirty="0">
                <a:latin typeface="Times New Roman"/>
                <a:cs typeface="Times New Roman"/>
              </a:rPr>
              <a:t>parameter </a:t>
            </a:r>
            <a:r>
              <a:rPr sz="1069" i="1" spc="5" dirty="0">
                <a:latin typeface="Times New Roman"/>
                <a:cs typeface="Times New Roman"/>
              </a:rPr>
              <a:t>info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char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In the first line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5" dirty="0">
                <a:latin typeface="Times New Roman"/>
                <a:cs typeface="Times New Roman"/>
              </a:rPr>
              <a:t>method,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creating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i="1" spc="10" dirty="0">
                <a:latin typeface="Times New Roman"/>
                <a:cs typeface="Times New Roman"/>
              </a:rPr>
              <a:t>TreeNode </a:t>
            </a:r>
            <a:r>
              <a:rPr sz="1069" spc="10" dirty="0">
                <a:latin typeface="Times New Roman"/>
                <a:cs typeface="Times New Roman"/>
              </a:rPr>
              <a:t>containing the  </a:t>
            </a:r>
            <a:r>
              <a:rPr sz="1069" i="1" spc="5" dirty="0">
                <a:latin typeface="Times New Roman"/>
                <a:cs typeface="Times New Roman"/>
              </a:rPr>
              <a:t>char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passed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i="1" spc="5" dirty="0">
                <a:latin typeface="Times New Roman"/>
                <a:cs typeface="Times New Roman"/>
              </a:rPr>
              <a:t>info </a:t>
            </a:r>
            <a:r>
              <a:rPr sz="1069" spc="10" dirty="0">
                <a:latin typeface="Times New Roman"/>
                <a:cs typeface="Times New Roman"/>
              </a:rPr>
              <a:t>parameter. In the next statement, two pointers </a:t>
            </a:r>
            <a:r>
              <a:rPr sz="1069" i="1" spc="10" dirty="0">
                <a:latin typeface="Times New Roman"/>
                <a:cs typeface="Times New Roman"/>
              </a:rPr>
              <a:t>p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q </a:t>
            </a:r>
            <a:r>
              <a:rPr sz="1069" spc="10" dirty="0">
                <a:latin typeface="Times New Roman"/>
                <a:cs typeface="Times New Roman"/>
              </a:rPr>
              <a:t>of  type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TreeNode&lt;char&gt;</a:t>
            </a:r>
            <a:r>
              <a:rPr sz="1069" i="1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declared.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Further,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both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pointers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p</a:t>
            </a:r>
            <a:r>
              <a:rPr sz="1069" i="1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q</a:t>
            </a:r>
            <a:r>
              <a:rPr sz="1069" i="1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pointing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the tree </a:t>
            </a:r>
            <a:r>
              <a:rPr sz="1069" spc="10" dirty="0">
                <a:latin typeface="Times New Roman"/>
                <a:cs typeface="Times New Roman"/>
              </a:rPr>
              <a:t>node passed </a:t>
            </a:r>
            <a:r>
              <a:rPr sz="1069" spc="5" dirty="0">
                <a:latin typeface="Times New Roman"/>
                <a:cs typeface="Times New Roman"/>
              </a:rPr>
              <a:t>in the first </a:t>
            </a:r>
            <a:r>
              <a:rPr sz="1069" spc="10" dirty="0">
                <a:latin typeface="Times New Roman"/>
                <a:cs typeface="Times New Roman"/>
              </a:rPr>
              <a:t>parameter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root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remember while constructing binary tree of numbers, we were incrementing  </a:t>
            </a:r>
            <a:r>
              <a:rPr sz="1069" spc="5" dirty="0">
                <a:latin typeface="Times New Roman"/>
                <a:cs typeface="Times New Roman"/>
              </a:rPr>
              <a:t>its count instead of inserting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again </a:t>
            </a:r>
            <a:r>
              <a:rPr sz="1069" spc="5" dirty="0">
                <a:latin typeface="Times New Roman"/>
                <a:cs typeface="Times New Roman"/>
              </a:rPr>
              <a:t>if the </a:t>
            </a:r>
            <a:r>
              <a:rPr sz="1069" spc="10" dirty="0">
                <a:latin typeface="Times New Roman"/>
                <a:cs typeface="Times New Roman"/>
              </a:rPr>
              <a:t>same number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present </a:t>
            </a:r>
            <a:r>
              <a:rPr sz="1069" spc="5" dirty="0">
                <a:latin typeface="Times New Roman"/>
                <a:cs typeface="Times New Roman"/>
              </a:rPr>
              <a:t>in the  node.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the other </a:t>
            </a:r>
            <a:r>
              <a:rPr sz="1069" spc="10" dirty="0">
                <a:latin typeface="Times New Roman"/>
                <a:cs typeface="Times New Roman"/>
              </a:rPr>
              <a:t>hand,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same number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not there </a:t>
            </a:r>
            <a:r>
              <a:rPr sz="1069" spc="10" dirty="0">
                <a:latin typeface="Times New Roman"/>
                <a:cs typeface="Times New Roman"/>
              </a:rPr>
              <a:t>but the new number was  </a:t>
            </a:r>
            <a:r>
              <a:rPr sz="1069" spc="5" dirty="0">
                <a:latin typeface="Times New Roman"/>
                <a:cs typeface="Times New Roman"/>
              </a:rPr>
              <a:t>less than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node,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traverse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of the </a:t>
            </a:r>
            <a:r>
              <a:rPr sz="1069" spc="10" dirty="0">
                <a:latin typeface="Times New Roman"/>
                <a:cs typeface="Times New Roman"/>
              </a:rPr>
              <a:t>node. In  case, the new number was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the 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used to </a:t>
            </a:r>
            <a:r>
              <a:rPr sz="1069" spc="5" dirty="0">
                <a:latin typeface="Times New Roman"/>
                <a:cs typeface="Times New Roman"/>
              </a:rPr>
              <a:t>seek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10" dirty="0">
                <a:latin typeface="Times New Roman"/>
                <a:cs typeface="Times New Roman"/>
              </a:rPr>
              <a:t>right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subtree.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Similarly, in case of strings (words) here,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increment the counter </a:t>
            </a:r>
            <a:r>
              <a:rPr sz="1069" spc="5" dirty="0">
                <a:latin typeface="Times New Roman"/>
                <a:cs typeface="Times New Roman"/>
              </a:rPr>
              <a:t>if it is </a:t>
            </a:r>
            <a:r>
              <a:rPr sz="1069" spc="10" dirty="0">
                <a:latin typeface="Times New Roman"/>
                <a:cs typeface="Times New Roman"/>
              </a:rPr>
              <a:t>already  </a:t>
            </a:r>
            <a:r>
              <a:rPr sz="1069" spc="5" dirty="0">
                <a:latin typeface="Times New Roman"/>
                <a:cs typeface="Times New Roman"/>
              </a:rPr>
              <a:t>present,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seek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right </a:t>
            </a:r>
            <a:r>
              <a:rPr sz="1069" spc="5" dirty="0">
                <a:latin typeface="Times New Roman"/>
                <a:cs typeface="Times New Roman"/>
              </a:rPr>
              <a:t>subtrees accordingly, if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required.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 </a:t>
            </a:r>
            <a:r>
              <a:rPr sz="1069" i="1" spc="5" dirty="0">
                <a:latin typeface="Times New Roman"/>
                <a:cs typeface="Times New Roman"/>
              </a:rPr>
              <a:t>int</a:t>
            </a:r>
            <a:r>
              <a:rPr sz="1069" spc="5" dirty="0">
                <a:latin typeface="Times New Roman"/>
                <a:cs typeface="Times New Roman"/>
              </a:rPr>
              <a:t>’s </a:t>
            </a:r>
            <a:r>
              <a:rPr sz="1069" spc="10" dirty="0">
                <a:latin typeface="Times New Roman"/>
                <a:cs typeface="Times New Roman"/>
              </a:rPr>
              <a:t>we could </a:t>
            </a:r>
            <a:r>
              <a:rPr sz="1069" spc="5" dirty="0">
                <a:latin typeface="Times New Roman"/>
                <a:cs typeface="Times New Roman"/>
              </a:rPr>
              <a:t>easily   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compare </a:t>
            </a:r>
            <a:r>
              <a:rPr sz="1069" spc="15" dirty="0">
                <a:latin typeface="Times New Roman"/>
                <a:cs typeface="Times New Roman"/>
              </a:rPr>
              <a:t>them </a:t>
            </a:r>
            <a:r>
              <a:rPr sz="1069" spc="10" dirty="0">
                <a:latin typeface="Times New Roman"/>
                <a:cs typeface="Times New Roman"/>
              </a:rPr>
              <a:t>and see which one </a:t>
            </a:r>
            <a:r>
              <a:rPr sz="1069" spc="5" dirty="0">
                <a:latin typeface="Times New Roman"/>
                <a:cs typeface="Times New Roman"/>
              </a:rPr>
              <a:t>is greater but </a:t>
            </a:r>
            <a:r>
              <a:rPr sz="1069" spc="10" dirty="0">
                <a:latin typeface="Times New Roman"/>
                <a:cs typeface="Times New Roman"/>
              </a:rPr>
              <a:t>what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will happen in case of </a:t>
            </a:r>
            <a:r>
              <a:rPr sz="1069" spc="5" dirty="0">
                <a:latin typeface="Times New Roman"/>
                <a:cs typeface="Times New Roman"/>
              </a:rPr>
              <a:t>strings.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remember, every </a:t>
            </a:r>
            <a:r>
              <a:rPr sz="1069" spc="5" dirty="0">
                <a:latin typeface="Times New Roman"/>
                <a:cs typeface="Times New Roman"/>
              </a:rPr>
              <a:t>character </a:t>
            </a:r>
            <a:r>
              <a:rPr sz="1069" spc="10" dirty="0">
                <a:latin typeface="Times New Roman"/>
                <a:cs typeface="Times New Roman"/>
              </a:rPr>
              <a:t>of a </a:t>
            </a:r>
            <a:r>
              <a:rPr sz="1069" spc="5" dirty="0">
                <a:latin typeface="Times New Roman"/>
                <a:cs typeface="Times New Roman"/>
              </a:rPr>
              <a:t>string </a:t>
            </a:r>
            <a:r>
              <a:rPr sz="1069" spc="10" dirty="0">
                <a:latin typeface="Times New Roman"/>
                <a:cs typeface="Times New Roman"/>
              </a:rPr>
              <a:t>has an  </a:t>
            </a:r>
            <a:r>
              <a:rPr sz="1069" spc="5" dirty="0">
                <a:latin typeface="Times New Roman"/>
                <a:cs typeface="Times New Roman"/>
              </a:rPr>
              <a:t>associated </a:t>
            </a:r>
            <a:r>
              <a:rPr sz="1069" spc="10" dirty="0">
                <a:latin typeface="Times New Roman"/>
                <a:cs typeface="Times New Roman"/>
              </a:rPr>
              <a:t>ASCII </a:t>
            </a:r>
            <a:r>
              <a:rPr sz="1069" spc="5" dirty="0">
                <a:latin typeface="Times New Roman"/>
                <a:cs typeface="Times New Roman"/>
              </a:rPr>
              <a:t>value.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make a </a:t>
            </a:r>
            <a:r>
              <a:rPr sz="1069" spc="5" dirty="0">
                <a:latin typeface="Times New Roman"/>
                <a:cs typeface="Times New Roman"/>
              </a:rPr>
              <a:t>lexicographic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5" dirty="0">
                <a:latin typeface="Times New Roman"/>
                <a:cs typeface="Times New Roman"/>
              </a:rPr>
              <a:t>of characters </a:t>
            </a:r>
            <a:r>
              <a:rPr sz="1069" spc="10" dirty="0">
                <a:latin typeface="Times New Roman"/>
                <a:cs typeface="Times New Roman"/>
              </a:rPr>
              <a:t>based </a:t>
            </a:r>
            <a:r>
              <a:rPr sz="1069" spc="5" dirty="0">
                <a:latin typeface="Times New Roman"/>
                <a:cs typeface="Times New Roman"/>
              </a:rPr>
              <a:t>on  their </a:t>
            </a:r>
            <a:r>
              <a:rPr sz="1069" spc="10" dirty="0">
                <a:latin typeface="Times New Roman"/>
                <a:cs typeface="Times New Roman"/>
              </a:rPr>
              <a:t>ASCII </a:t>
            </a:r>
            <a:r>
              <a:rPr sz="1069" spc="5" dirty="0">
                <a:latin typeface="Times New Roman"/>
                <a:cs typeface="Times New Roman"/>
              </a:rPr>
              <a:t>values. </a:t>
            </a:r>
            <a:r>
              <a:rPr sz="1069" spc="10" dirty="0">
                <a:latin typeface="Times New Roman"/>
                <a:cs typeface="Times New Roman"/>
              </a:rPr>
              <a:t>For example, the ASCII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5" dirty="0">
                <a:latin typeface="Times New Roman"/>
                <a:cs typeface="Times New Roman"/>
              </a:rPr>
              <a:t>B </a:t>
            </a:r>
            <a:r>
              <a:rPr sz="1069" i="1" spc="10" dirty="0">
                <a:latin typeface="Times New Roman"/>
                <a:cs typeface="Times New Roman"/>
              </a:rPr>
              <a:t>(66) </a:t>
            </a:r>
            <a:r>
              <a:rPr sz="1069" spc="5" dirty="0">
                <a:latin typeface="Times New Roman"/>
                <a:cs typeface="Times New Roman"/>
              </a:rPr>
              <a:t>is greater than </a:t>
            </a:r>
            <a:r>
              <a:rPr sz="1069" i="1" spc="15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(65),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therefore, character </a:t>
            </a:r>
            <a:r>
              <a:rPr sz="1069" i="1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is greater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character </a:t>
            </a:r>
            <a:r>
              <a:rPr sz="1069" i="1" spc="10" dirty="0">
                <a:latin typeface="Times New Roman"/>
                <a:cs typeface="Times New Roman"/>
              </a:rPr>
              <a:t>A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Similarly if </a:t>
            </a:r>
            <a:r>
              <a:rPr sz="1069" spc="10" dirty="0">
                <a:latin typeface="Times New Roman"/>
                <a:cs typeface="Times New Roman"/>
              </a:rPr>
              <a:t>a word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starting </a:t>
            </a:r>
            <a:r>
              <a:rPr sz="1069" spc="10" dirty="0">
                <a:latin typeface="Times New Roman"/>
                <a:cs typeface="Times New Roman"/>
              </a:rPr>
              <a:t>with  the </a:t>
            </a:r>
            <a:r>
              <a:rPr sz="1069" spc="5" dirty="0">
                <a:latin typeface="Times New Roman"/>
                <a:cs typeface="Times New Roman"/>
              </a:rPr>
              <a:t>letter </a:t>
            </a:r>
            <a:r>
              <a:rPr sz="1069" spc="15" dirty="0">
                <a:latin typeface="Times New Roman"/>
                <a:cs typeface="Times New Roman"/>
              </a:rPr>
              <a:t>A,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smaller </a:t>
            </a:r>
            <a:r>
              <a:rPr sz="1069" spc="5" dirty="0">
                <a:latin typeface="Times New Roman"/>
                <a:cs typeface="Times New Roman"/>
              </a:rPr>
              <a:t>than </a:t>
            </a:r>
            <a:r>
              <a:rPr sz="1069" spc="10" dirty="0">
                <a:latin typeface="Times New Roman"/>
                <a:cs typeface="Times New Roman"/>
              </a:rPr>
              <a:t>the words </a:t>
            </a:r>
            <a:r>
              <a:rPr sz="1069" spc="5" dirty="0">
                <a:latin typeface="Times New Roman"/>
                <a:cs typeface="Times New Roman"/>
              </a:rPr>
              <a:t>starting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any other </a:t>
            </a:r>
            <a:r>
              <a:rPr sz="1069" spc="5" dirty="0">
                <a:latin typeface="Times New Roman"/>
                <a:cs typeface="Times New Roman"/>
              </a:rPr>
              <a:t>character </a:t>
            </a:r>
            <a:r>
              <a:rPr sz="1069" spc="10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Z</a:t>
            </a:r>
            <a:r>
              <a:rPr sz="1069" spc="10" dirty="0">
                <a:latin typeface="Times New Roman"/>
                <a:cs typeface="Times New Roman"/>
              </a:rPr>
              <a:t>.  This </a:t>
            </a:r>
            <a:r>
              <a:rPr sz="1069" spc="5" dirty="0">
                <a:latin typeface="Times New Roman"/>
                <a:cs typeface="Times New Roman"/>
              </a:rPr>
              <a:t>is called lexicographic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order.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C++ </a:t>
            </a:r>
            <a:r>
              <a:rPr sz="1069" spc="5" dirty="0">
                <a:latin typeface="Times New Roman"/>
                <a:cs typeface="Times New Roman"/>
              </a:rPr>
              <a:t>provides </a:t>
            </a:r>
            <a:r>
              <a:rPr sz="1069" spc="10" dirty="0">
                <a:latin typeface="Times New Roman"/>
                <a:cs typeface="Times New Roman"/>
              </a:rPr>
              <a:t>us </a:t>
            </a:r>
            <a:r>
              <a:rPr sz="1069" spc="5" dirty="0">
                <a:latin typeface="Times New Roman"/>
                <a:cs typeface="Times New Roman"/>
              </a:rPr>
              <a:t>overloading </a:t>
            </a:r>
            <a:r>
              <a:rPr sz="1069" spc="10" dirty="0">
                <a:latin typeface="Times New Roman"/>
                <a:cs typeface="Times New Roman"/>
              </a:rPr>
              <a:t>facility </a:t>
            </a:r>
            <a:r>
              <a:rPr sz="1069" spc="5" dirty="0">
                <a:latin typeface="Times New Roman"/>
                <a:cs typeface="Times New Roman"/>
              </a:rPr>
              <a:t>to define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operators </a:t>
            </a:r>
            <a:r>
              <a:rPr sz="1069" spc="5" dirty="0">
                <a:latin typeface="Times New Roman"/>
                <a:cs typeface="Times New Roman"/>
              </a:rPr>
              <a:t>(&lt;, </a:t>
            </a:r>
            <a:r>
              <a:rPr sz="1069" spc="10" dirty="0">
                <a:latin typeface="Times New Roman"/>
                <a:cs typeface="Times New Roman"/>
              </a:rPr>
              <a:t>&gt;, &lt;=, &gt;=, ==  </a:t>
            </a:r>
            <a:r>
              <a:rPr sz="1069" spc="5" dirty="0">
                <a:latin typeface="Times New Roman"/>
                <a:cs typeface="Times New Roman"/>
              </a:rPr>
              <a:t>etc) </a:t>
            </a:r>
            <a:r>
              <a:rPr sz="1069" spc="10" dirty="0">
                <a:latin typeface="Times New Roman"/>
                <a:cs typeface="Times New Roman"/>
              </a:rPr>
              <a:t>that were used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i="1" spc="5" dirty="0">
                <a:latin typeface="Times New Roman"/>
                <a:cs typeface="Times New Roman"/>
              </a:rPr>
              <a:t>int</a:t>
            </a:r>
            <a:r>
              <a:rPr sz="1069" spc="5" dirty="0">
                <a:latin typeface="Times New Roman"/>
                <a:cs typeface="Times New Roman"/>
              </a:rPr>
              <a:t>s to </a:t>
            </a:r>
            <a:r>
              <a:rPr sz="1069" spc="10" dirty="0">
                <a:latin typeface="Times New Roman"/>
                <a:cs typeface="Times New Roman"/>
              </a:rPr>
              <a:t>be used </a:t>
            </a:r>
            <a:r>
              <a:rPr sz="1069" spc="5" dirty="0">
                <a:latin typeface="Times New Roman"/>
                <a:cs typeface="Times New Roman"/>
              </a:rPr>
              <a:t>for other </a:t>
            </a:r>
            <a:r>
              <a:rPr sz="1069" spc="10" dirty="0">
                <a:latin typeface="Times New Roman"/>
                <a:cs typeface="Times New Roman"/>
              </a:rPr>
              <a:t>data types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strings.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can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write </a:t>
            </a:r>
            <a:r>
              <a:rPr sz="1069" spc="5" dirty="0">
                <a:latin typeface="Times New Roman"/>
                <a:cs typeface="Times New Roman"/>
              </a:rPr>
              <a:t>functions instead of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operators 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desire. </a:t>
            </a:r>
            <a:r>
              <a:rPr sz="1069" i="1" spc="10" dirty="0">
                <a:latin typeface="Times New Roman"/>
                <a:cs typeface="Times New Roman"/>
              </a:rPr>
              <a:t>strcmp </a:t>
            </a:r>
            <a:r>
              <a:rPr sz="1069" spc="5" dirty="0">
                <a:latin typeface="Times New Roman"/>
                <a:cs typeface="Times New Roman"/>
              </a:rPr>
              <a:t>is similar kind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function,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standard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library, </a:t>
            </a:r>
            <a:r>
              <a:rPr sz="1069" spc="10" dirty="0">
                <a:latin typeface="Times New Roman"/>
                <a:cs typeface="Times New Roman"/>
              </a:rPr>
              <a:t>which compares two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strings.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code above inside the </a:t>
            </a:r>
            <a:r>
              <a:rPr sz="1069" i="1" spc="5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loop,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strcmp </a:t>
            </a:r>
            <a:r>
              <a:rPr sz="1069" spc="5" dirty="0">
                <a:latin typeface="Times New Roman"/>
                <a:cs typeface="Times New Roman"/>
              </a:rPr>
              <a:t>function is used. It is </a:t>
            </a:r>
            <a:r>
              <a:rPr sz="1069" spc="10" dirty="0">
                <a:latin typeface="Times New Roman"/>
                <a:cs typeface="Times New Roman"/>
              </a:rPr>
              <a:t>comparing  the parameter </a:t>
            </a:r>
            <a:r>
              <a:rPr sz="1069" i="1" spc="5" dirty="0">
                <a:latin typeface="Times New Roman"/>
                <a:cs typeface="Times New Roman"/>
              </a:rPr>
              <a:t>info </a:t>
            </a:r>
            <a:r>
              <a:rPr sz="1069" spc="10" dirty="0">
                <a:latin typeface="Times New Roman"/>
                <a:cs typeface="Times New Roman"/>
              </a:rPr>
              <a:t>with the value </a:t>
            </a:r>
            <a:r>
              <a:rPr sz="1069" spc="5" dirty="0">
                <a:latin typeface="Times New Roman"/>
                <a:cs typeface="Times New Roman"/>
              </a:rPr>
              <a:t>inside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pointed to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pointer </a:t>
            </a:r>
            <a:r>
              <a:rPr sz="1069" i="1" spc="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i="1" spc="5" dirty="0">
                <a:latin typeface="Times New Roman"/>
                <a:cs typeface="Times New Roman"/>
              </a:rPr>
              <a:t>info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parameter of </a:t>
            </a:r>
            <a:r>
              <a:rPr sz="1069" i="1" spc="10" dirty="0">
                <a:latin typeface="Times New Roman"/>
                <a:cs typeface="Times New Roman"/>
              </a:rPr>
              <a:t>strcmp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return a negative number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i="1" spc="10" dirty="0">
                <a:latin typeface="Times New Roman"/>
                <a:cs typeface="Times New Roman"/>
              </a:rPr>
              <a:t>info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smaller, </a:t>
            </a:r>
            <a:r>
              <a:rPr sz="1069" i="1" spc="10" dirty="0">
                <a:latin typeface="Times New Roman"/>
                <a:cs typeface="Times New Roman"/>
              </a:rPr>
              <a:t>0  </a:t>
            </a:r>
            <a:r>
              <a:rPr sz="1069" i="1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if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both </a:t>
            </a:r>
            <a:r>
              <a:rPr sz="1069" spc="10" dirty="0">
                <a:latin typeface="Times New Roman"/>
                <a:cs typeface="Times New Roman"/>
              </a:rPr>
              <a:t>are equal and a </a:t>
            </a:r>
            <a:r>
              <a:rPr sz="1069" spc="5" dirty="0">
                <a:latin typeface="Times New Roman"/>
                <a:cs typeface="Times New Roman"/>
              </a:rPr>
              <a:t>positive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i="1" spc="5" dirty="0">
                <a:latin typeface="Times New Roman"/>
                <a:cs typeface="Times New Roman"/>
              </a:rPr>
              <a:t>info </a:t>
            </a:r>
            <a:r>
              <a:rPr sz="1069" spc="5" dirty="0">
                <a:latin typeface="Times New Roman"/>
                <a:cs typeface="Times New Roman"/>
              </a:rPr>
              <a:t>is greater.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 will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terminated </a:t>
            </a:r>
            <a:r>
              <a:rPr sz="1069" spc="5" dirty="0">
                <a:latin typeface="Times New Roman"/>
                <a:cs typeface="Times New Roman"/>
              </a:rPr>
              <a:t>if  </a:t>
            </a:r>
            <a:r>
              <a:rPr sz="1069" spc="10" dirty="0">
                <a:latin typeface="Times New Roman"/>
                <a:cs typeface="Times New Roman"/>
              </a:rPr>
              <a:t>the same  numbers </a:t>
            </a:r>
            <a:r>
              <a:rPr sz="1069" spc="5" dirty="0">
                <a:latin typeface="Times New Roman"/>
                <a:cs typeface="Times New Roman"/>
              </a:rPr>
              <a:t>are  found. 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another condition, which    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cause the termination of loop that pointer </a:t>
            </a:r>
            <a:r>
              <a:rPr sz="1069" i="1" spc="10" dirty="0">
                <a:latin typeface="Times New Roman"/>
                <a:cs typeface="Times New Roman"/>
              </a:rPr>
              <a:t>q </a:t>
            </a:r>
            <a:r>
              <a:rPr sz="1069" spc="5" dirty="0">
                <a:latin typeface="Times New Roman"/>
                <a:cs typeface="Times New Roman"/>
              </a:rPr>
              <a:t>is pointing to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First statement 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loop is </a:t>
            </a:r>
            <a:r>
              <a:rPr sz="1069" spc="10" dirty="0">
                <a:latin typeface="Times New Roman"/>
                <a:cs typeface="Times New Roman"/>
              </a:rPr>
              <a:t>the assignment </a:t>
            </a:r>
            <a:r>
              <a:rPr sz="1069" spc="5" dirty="0">
                <a:latin typeface="Times New Roman"/>
                <a:cs typeface="Times New Roman"/>
              </a:rPr>
              <a:t>of pointer </a:t>
            </a:r>
            <a:r>
              <a:rPr sz="1069" i="1" spc="10" dirty="0">
                <a:latin typeface="Times New Roman"/>
                <a:cs typeface="Times New Roman"/>
              </a:rPr>
              <a:t>q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second  </a:t>
            </a:r>
            <a:r>
              <a:rPr sz="1069" spc="5" dirty="0">
                <a:latin typeface="Times New Roman"/>
                <a:cs typeface="Times New Roman"/>
              </a:rPr>
              <a:t>insider statement, the </a:t>
            </a:r>
            <a:r>
              <a:rPr sz="1069" spc="10" dirty="0">
                <a:latin typeface="Times New Roman"/>
                <a:cs typeface="Times New Roman"/>
              </a:rPr>
              <a:t>same comparison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done </a:t>
            </a:r>
            <a:r>
              <a:rPr sz="1069" spc="10" dirty="0">
                <a:latin typeface="Times New Roman"/>
                <a:cs typeface="Times New Roman"/>
              </a:rPr>
              <a:t>again by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i="1" spc="5" dirty="0">
                <a:latin typeface="Times New Roman"/>
                <a:cs typeface="Times New Roman"/>
              </a:rPr>
              <a:t>strcmp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 </a:t>
            </a:r>
            <a:r>
              <a:rPr sz="1069" spc="10" dirty="0">
                <a:latin typeface="Times New Roman"/>
                <a:cs typeface="Times New Roman"/>
              </a:rPr>
              <a:t>word pointed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i="1" spc="5" dirty="0">
                <a:latin typeface="Times New Roman"/>
                <a:cs typeface="Times New Roman"/>
              </a:rPr>
              <a:t>info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smaller,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seek the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otherwise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39"/>
              </a:spcBef>
            </a:pPr>
            <a:r>
              <a:rPr sz="1069" spc="5" dirty="0">
                <a:latin typeface="Times New Roman"/>
                <a:cs typeface="Times New Roman"/>
              </a:rPr>
              <a:t>Next,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check inside the </a:t>
            </a:r>
            <a:r>
              <a:rPr sz="1069" i="1" spc="5" dirty="0">
                <a:latin typeface="Times New Roman"/>
                <a:cs typeface="Times New Roman"/>
              </a:rPr>
              <a:t>if-statement</a:t>
            </a:r>
            <a:r>
              <a:rPr sz="1069" spc="5" dirty="0">
                <a:latin typeface="Times New Roman"/>
                <a:cs typeface="Times New Roman"/>
              </a:rPr>
              <a:t>, 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reason of termination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loop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duplication. If it is,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message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displayed </a:t>
            </a:r>
            <a:r>
              <a:rPr sz="1069" spc="10" dirty="0">
                <a:latin typeface="Times New Roman"/>
                <a:cs typeface="Times New Roman"/>
              </a:rPr>
              <a:t>on the output 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newly constructed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(that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inserted)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deleted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(deallocated).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reason of termination 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duplication, </a:t>
            </a:r>
            <a:r>
              <a:rPr sz="1069" spc="10" dirty="0">
                <a:latin typeface="Times New Roman"/>
                <a:cs typeface="Times New Roman"/>
              </a:rPr>
              <a:t>which means we have reached to the  node where </a:t>
            </a:r>
            <a:r>
              <a:rPr sz="1069" spc="5" dirty="0">
                <a:latin typeface="Times New Roman"/>
                <a:cs typeface="Times New Roman"/>
              </a:rPr>
              <a:t>insertion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made.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check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info </a:t>
            </a:r>
            <a:r>
              <a:rPr sz="1069" spc="5" dirty="0">
                <a:latin typeface="Times New Roman"/>
                <a:cs typeface="Times New Roman"/>
              </a:rPr>
              <a:t>is smaller </a:t>
            </a:r>
            <a:r>
              <a:rPr sz="1069" spc="10" dirty="0">
                <a:latin typeface="Times New Roman"/>
                <a:cs typeface="Times New Roman"/>
              </a:rPr>
              <a:t>than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word </a:t>
            </a:r>
            <a:r>
              <a:rPr sz="1069" spc="5" dirty="0">
                <a:latin typeface="Times New Roman"/>
                <a:cs typeface="Times New Roman"/>
              </a:rPr>
              <a:t>in the current tree node. If this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case, </a:t>
            </a:r>
            <a:r>
              <a:rPr sz="1069" spc="10" dirty="0">
                <a:latin typeface="Times New Roman"/>
                <a:cs typeface="Times New Roman"/>
              </a:rPr>
              <a:t>the newly </a:t>
            </a:r>
            <a:r>
              <a:rPr sz="1069" spc="5" dirty="0">
                <a:latin typeface="Times New Roman"/>
                <a:cs typeface="Times New Roman"/>
              </a:rPr>
              <a:t>constructed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inserted 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of the current tree </a:t>
            </a:r>
            <a:r>
              <a:rPr sz="1069" spc="10" dirty="0">
                <a:latin typeface="Times New Roman"/>
                <a:cs typeface="Times New Roman"/>
              </a:rPr>
              <a:t>node. </a:t>
            </a:r>
            <a:r>
              <a:rPr sz="1069" spc="5" dirty="0">
                <a:latin typeface="Times New Roman"/>
                <a:cs typeface="Times New Roman"/>
              </a:rPr>
              <a:t>Otherwise,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inserted to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4713897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868857"/>
            <a:ext cx="4852458" cy="1235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i="1" spc="5" dirty="0">
                <a:latin typeface="Times New Roman"/>
                <a:cs typeface="Times New Roman"/>
              </a:rPr>
              <a:t>insert() </a:t>
            </a:r>
            <a:r>
              <a:rPr sz="1069" spc="5" dirty="0">
                <a:latin typeface="Times New Roman"/>
                <a:cs typeface="Times New Roman"/>
              </a:rPr>
              <a:t>method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i="1" spc="5" dirty="0">
                <a:latin typeface="Times New Roman"/>
                <a:cs typeface="Times New Roman"/>
              </a:rPr>
              <a:t>wordTree() </a:t>
            </a:r>
            <a:r>
              <a:rPr sz="1069" spc="10" dirty="0">
                <a:latin typeface="Times New Roman"/>
                <a:cs typeface="Times New Roman"/>
              </a:rPr>
              <a:t>method.  </a:t>
            </a:r>
            <a:r>
              <a:rPr sz="1069" spc="5" dirty="0">
                <a:latin typeface="Times New Roman"/>
                <a:cs typeface="Times New Roman"/>
              </a:rPr>
              <a:t>That loop is teminated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is reached at </a:t>
            </a:r>
            <a:r>
              <a:rPr sz="1069" spc="10" dirty="0">
                <a:latin typeface="Times New Roman"/>
                <a:cs typeface="Times New Roman"/>
              </a:rPr>
              <a:t>the end </a:t>
            </a:r>
            <a:r>
              <a:rPr sz="1069" spc="5" dirty="0">
                <a:latin typeface="Times New Roman"/>
                <a:cs typeface="Times New Roman"/>
              </a:rPr>
              <a:t>of the array </a:t>
            </a:r>
            <a:r>
              <a:rPr sz="1069" i="1" spc="5" dirty="0">
                <a:latin typeface="Times New Roman"/>
                <a:cs typeface="Times New Roman"/>
              </a:rPr>
              <a:t>word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end,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printed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inserted elements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using the </a:t>
            </a:r>
            <a:r>
              <a:rPr sz="1069" i="1" spc="10" dirty="0">
                <a:latin typeface="Times New Roman"/>
                <a:cs typeface="Times New Roman"/>
              </a:rPr>
              <a:t>inorder()</a:t>
            </a:r>
            <a:r>
              <a:rPr sz="1069" i="1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output of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inorder()</a:t>
            </a:r>
            <a:r>
              <a:rPr sz="1069" spc="10" dirty="0">
                <a:latin typeface="Times New Roman"/>
                <a:cs typeface="Times New Roman"/>
              </a:rPr>
              <a:t>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4615" y="2258166"/>
            <a:ext cx="5081499" cy="337913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20"/>
              </a:lnSpc>
            </a:pPr>
            <a:r>
              <a:rPr sz="1069" b="1" spc="5" dirty="0">
                <a:latin typeface="Times New Roman"/>
                <a:cs typeface="Times New Roman"/>
              </a:rPr>
              <a:t>Output:</a:t>
            </a:r>
            <a:endParaRPr sz="1069">
              <a:latin typeface="Times New Roman"/>
              <a:cs typeface="Times New Roman"/>
            </a:endParaRPr>
          </a:p>
          <a:p>
            <a:pPr marL="59882" marR="4497990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abandon  abash  accuse  </a:t>
            </a:r>
            <a:r>
              <a:rPr sz="1069" spc="5" dirty="0">
                <a:latin typeface="Times New Roman"/>
                <a:cs typeface="Times New Roman"/>
              </a:rPr>
              <a:t>adhere  </a:t>
            </a:r>
            <a:r>
              <a:rPr sz="1069" spc="10" dirty="0">
                <a:latin typeface="Times New Roman"/>
                <a:cs typeface="Times New Roman"/>
              </a:rPr>
              <a:t>advise  </a:t>
            </a:r>
            <a:r>
              <a:rPr sz="1069" spc="5" dirty="0">
                <a:latin typeface="Times New Roman"/>
                <a:cs typeface="Times New Roman"/>
              </a:rPr>
              <a:t>babble  backup  bandit  </a:t>
            </a:r>
            <a:r>
              <a:rPr sz="1069" spc="10" dirty="0">
                <a:latin typeface="Times New Roman"/>
                <a:cs typeface="Times New Roman"/>
              </a:rPr>
              <a:t>cease  </a:t>
            </a:r>
            <a:r>
              <a:rPr sz="1069" spc="5" dirty="0">
                <a:latin typeface="Times New Roman"/>
                <a:cs typeface="Times New Roman"/>
              </a:rPr>
              <a:t>chain  daily  debunk  </a:t>
            </a:r>
            <a:r>
              <a:rPr sz="1069" spc="10" dirty="0">
                <a:latin typeface="Times New Roman"/>
                <a:cs typeface="Times New Roman"/>
              </a:rPr>
              <a:t>eagle  e</a:t>
            </a:r>
            <a:r>
              <a:rPr sz="1069" dirty="0">
                <a:latin typeface="Times New Roman"/>
                <a:cs typeface="Times New Roman"/>
              </a:rPr>
              <a:t>c</a:t>
            </a:r>
            <a:r>
              <a:rPr sz="1069" spc="15" dirty="0">
                <a:latin typeface="Times New Roman"/>
                <a:cs typeface="Times New Roman"/>
              </a:rPr>
              <a:t>o</a:t>
            </a:r>
            <a:r>
              <a:rPr sz="1069" spc="5" dirty="0">
                <a:latin typeface="Times New Roman"/>
                <a:cs typeface="Times New Roman"/>
              </a:rPr>
              <a:t>n</a:t>
            </a:r>
            <a:r>
              <a:rPr sz="1069" spc="19" dirty="0">
                <a:latin typeface="Times New Roman"/>
                <a:cs typeface="Times New Roman"/>
              </a:rPr>
              <a:t>o</a:t>
            </a:r>
            <a:r>
              <a:rPr sz="1069" dirty="0">
                <a:latin typeface="Times New Roman"/>
                <a:cs typeface="Times New Roman"/>
              </a:rPr>
              <a:t>m</a:t>
            </a:r>
            <a:r>
              <a:rPr sz="1069" spc="5" dirty="0">
                <a:latin typeface="Times New Roman"/>
                <a:cs typeface="Times New Roman"/>
              </a:rPr>
              <a:t>y  fable  feeder  </a:t>
            </a:r>
            <a:r>
              <a:rPr sz="1069" spc="10" dirty="0">
                <a:latin typeface="Times New Roman"/>
                <a:cs typeface="Times New Roman"/>
              </a:rPr>
              <a:t>fetch  </a:t>
            </a:r>
            <a:r>
              <a:rPr sz="1069" spc="5" dirty="0">
                <a:latin typeface="Times New Roman"/>
                <a:cs typeface="Times New Roman"/>
              </a:rPr>
              <a:t>gain  genius  jacket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5789116"/>
            <a:ext cx="4852458" cy="3597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Notice that the </a:t>
            </a:r>
            <a:r>
              <a:rPr sz="1069" spc="10" dirty="0">
                <a:latin typeface="Times New Roman"/>
                <a:cs typeface="Times New Roman"/>
              </a:rPr>
              <a:t>words have been </a:t>
            </a:r>
            <a:r>
              <a:rPr sz="1069" spc="5" dirty="0">
                <a:latin typeface="Times New Roman"/>
                <a:cs typeface="Times New Roman"/>
              </a:rPr>
              <a:t>printed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sorted order. Sorting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 increasing  order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tree is traversed in </a:t>
            </a:r>
            <a:r>
              <a:rPr sz="1069" i="1" spc="10" dirty="0">
                <a:latin typeface="Times New Roman"/>
                <a:cs typeface="Times New Roman"/>
              </a:rPr>
              <a:t>inorder </a:t>
            </a:r>
            <a:r>
              <a:rPr sz="1069" spc="5" dirty="0">
                <a:latin typeface="Times New Roman"/>
                <a:cs typeface="Times New Roman"/>
              </a:rPr>
              <a:t>manner.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not come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surprise  if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consider </a:t>
            </a:r>
            <a:r>
              <a:rPr sz="1069" spc="10" dirty="0">
                <a:latin typeface="Times New Roman"/>
                <a:cs typeface="Times New Roman"/>
              </a:rPr>
              <a:t>how we </a:t>
            </a:r>
            <a:r>
              <a:rPr sz="1069" spc="5" dirty="0">
                <a:latin typeface="Times New Roman"/>
                <a:cs typeface="Times New Roman"/>
              </a:rPr>
              <a:t>built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binary search tree. </a:t>
            </a:r>
            <a:r>
              <a:rPr sz="1069" spc="10" dirty="0">
                <a:latin typeface="Times New Roman"/>
                <a:cs typeface="Times New Roman"/>
              </a:rPr>
              <a:t>For a </a:t>
            </a:r>
            <a:r>
              <a:rPr sz="1069" spc="5" dirty="0">
                <a:latin typeface="Times New Roman"/>
                <a:cs typeface="Times New Roman"/>
              </a:rPr>
              <a:t>given node,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5" dirty="0">
                <a:latin typeface="Times New Roman"/>
                <a:cs typeface="Times New Roman"/>
              </a:rPr>
              <a:t>less than  the </a:t>
            </a:r>
            <a:r>
              <a:rPr sz="1069" i="1" spc="5" dirty="0">
                <a:latin typeface="Times New Roman"/>
                <a:cs typeface="Times New Roman"/>
              </a:rPr>
              <a:t>info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were </a:t>
            </a:r>
            <a:r>
              <a:rPr sz="1069" dirty="0">
                <a:latin typeface="Times New Roman"/>
                <a:cs typeface="Times New Roman"/>
              </a:rPr>
              <a:t>all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subtree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values greater or equal </a:t>
            </a:r>
            <a:r>
              <a:rPr sz="1069" spc="10" dirty="0">
                <a:latin typeface="Times New Roman"/>
                <a:cs typeface="Times New Roman"/>
              </a:rPr>
              <a:t>were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right. </a:t>
            </a:r>
            <a:r>
              <a:rPr sz="1069" i="1" spc="10" dirty="0">
                <a:latin typeface="Times New Roman"/>
                <a:cs typeface="Times New Roman"/>
              </a:rPr>
              <a:t>Inorder </a:t>
            </a:r>
            <a:r>
              <a:rPr sz="1069" spc="5" dirty="0">
                <a:latin typeface="Times New Roman"/>
                <a:cs typeface="Times New Roman"/>
              </a:rPr>
              <a:t>prints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dirty="0">
                <a:latin typeface="Times New Roman"/>
                <a:cs typeface="Times New Roman"/>
              </a:rPr>
              <a:t>first, </a:t>
            </a:r>
            <a:r>
              <a:rPr sz="1069" spc="10" dirty="0">
                <a:latin typeface="Times New Roman"/>
                <a:cs typeface="Times New Roman"/>
              </a:rPr>
              <a:t>then the node </a:t>
            </a:r>
            <a:r>
              <a:rPr sz="1069" dirty="0">
                <a:latin typeface="Times New Roman"/>
                <a:cs typeface="Times New Roman"/>
              </a:rPr>
              <a:t>itself </a:t>
            </a:r>
            <a:r>
              <a:rPr sz="1069" spc="10" dirty="0">
                <a:latin typeface="Times New Roman"/>
                <a:cs typeface="Times New Roman"/>
              </a:rPr>
              <a:t>and at the end the </a:t>
            </a:r>
            <a:r>
              <a:rPr sz="1069" spc="5" dirty="0">
                <a:latin typeface="Times New Roman"/>
                <a:cs typeface="Times New Roman"/>
              </a:rPr>
              <a:t>right  subtree.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Building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search 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doing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i="1" spc="5" dirty="0">
                <a:latin typeface="Times New Roman"/>
                <a:cs typeface="Times New Roman"/>
              </a:rPr>
              <a:t>inorder </a:t>
            </a:r>
            <a:r>
              <a:rPr sz="1069" spc="10" dirty="0">
                <a:latin typeface="Times New Roman"/>
                <a:cs typeface="Times New Roman"/>
              </a:rPr>
              <a:t>traversal </a:t>
            </a:r>
            <a:r>
              <a:rPr sz="1069" spc="5" dirty="0">
                <a:latin typeface="Times New Roman"/>
                <a:cs typeface="Times New Roman"/>
              </a:rPr>
              <a:t>leads 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sorting  </a:t>
            </a:r>
            <a:r>
              <a:rPr sz="1069" spc="10" dirty="0">
                <a:latin typeface="Times New Roman"/>
                <a:cs typeface="Times New Roman"/>
              </a:rPr>
              <a:t>algorithm.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found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of sorting data.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build </a:t>
            </a:r>
            <a:r>
              <a:rPr sz="1069" spc="10" dirty="0">
                <a:latin typeface="Times New Roman"/>
                <a:cs typeface="Times New Roman"/>
              </a:rPr>
              <a:t>a binary </a:t>
            </a:r>
            <a:r>
              <a:rPr sz="1069" spc="5" dirty="0">
                <a:latin typeface="Times New Roman"/>
                <a:cs typeface="Times New Roman"/>
              </a:rPr>
              <a:t>tree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data, traverse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tree in </a:t>
            </a:r>
            <a:r>
              <a:rPr sz="1069" i="1" spc="10" dirty="0">
                <a:latin typeface="Times New Roman"/>
                <a:cs typeface="Times New Roman"/>
              </a:rPr>
              <a:t>inorder </a:t>
            </a:r>
            <a:r>
              <a:rPr sz="1069" spc="5" dirty="0">
                <a:latin typeface="Times New Roman"/>
                <a:cs typeface="Times New Roman"/>
              </a:rPr>
              <a:t>fashion </a:t>
            </a:r>
            <a:r>
              <a:rPr sz="1069" spc="10" dirty="0">
                <a:latin typeface="Times New Roman"/>
                <a:cs typeface="Times New Roman"/>
              </a:rPr>
              <a:t>and have the output </a:t>
            </a:r>
            <a:r>
              <a:rPr sz="1069" spc="5" dirty="0">
                <a:latin typeface="Times New Roman"/>
                <a:cs typeface="Times New Roman"/>
              </a:rPr>
              <a:t>sorted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increasing order. Although,  this is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15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of sorting, it </a:t>
            </a:r>
            <a:r>
              <a:rPr sz="1069" spc="10" dirty="0">
                <a:latin typeface="Times New Roman"/>
                <a:cs typeface="Times New Roman"/>
              </a:rPr>
              <a:t>may not be the </a:t>
            </a:r>
            <a:r>
              <a:rPr sz="1069" spc="5" dirty="0">
                <a:latin typeface="Times New Roman"/>
                <a:cs typeface="Times New Roman"/>
              </a:rPr>
              <a:t>efficient </a:t>
            </a:r>
            <a:r>
              <a:rPr sz="1069" spc="10" dirty="0">
                <a:latin typeface="Times New Roman"/>
                <a:cs typeface="Times New Roman"/>
              </a:rPr>
              <a:t>one. 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study sorting  </a:t>
            </a:r>
            <a:r>
              <a:rPr sz="1069" spc="10" dirty="0">
                <a:latin typeface="Times New Roman"/>
                <a:cs typeface="Times New Roman"/>
              </a:rPr>
              <a:t>algorithms, will prove Mathematically that which method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fastest.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Deleting a Node From</a:t>
            </a:r>
            <a:r>
              <a:rPr sz="1264" b="1" spc="-44" dirty="0">
                <a:latin typeface="Arial"/>
                <a:cs typeface="Arial"/>
              </a:rPr>
              <a:t> </a:t>
            </a:r>
            <a:r>
              <a:rPr sz="1264" b="1" spc="10" dirty="0">
                <a:latin typeface="Arial"/>
                <a:cs typeface="Arial"/>
              </a:rPr>
              <a:t>BST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Until </a:t>
            </a:r>
            <a:r>
              <a:rPr sz="1069" spc="10" dirty="0">
                <a:latin typeface="Times New Roman"/>
                <a:cs typeface="Times New Roman"/>
              </a:rPr>
              <a:t>now, we have </a:t>
            </a:r>
            <a:r>
              <a:rPr sz="1069" spc="15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discussing about </a:t>
            </a:r>
            <a:r>
              <a:rPr sz="1069" spc="10" dirty="0">
                <a:latin typeface="Times New Roman"/>
                <a:cs typeface="Times New Roman"/>
              </a:rPr>
              <a:t>adding </a:t>
            </a:r>
            <a:r>
              <a:rPr sz="1069" spc="5" dirty="0">
                <a:latin typeface="Times New Roman"/>
                <a:cs typeface="Times New Roman"/>
              </a:rPr>
              <a:t>data elements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but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also require to delete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data (nodes) </a:t>
            </a:r>
            <a:r>
              <a:rPr sz="1069" spc="10" dirty="0">
                <a:latin typeface="Times New Roman"/>
                <a:cs typeface="Times New Roman"/>
              </a:rPr>
              <a:t>from a </a:t>
            </a:r>
            <a:r>
              <a:rPr sz="1069" spc="5" dirty="0">
                <a:latin typeface="Times New Roman"/>
                <a:cs typeface="Times New Roman"/>
              </a:rPr>
              <a:t>binary tree. Consider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case 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binary tree to </a:t>
            </a:r>
            <a:r>
              <a:rPr sz="1069" spc="10" dirty="0">
                <a:latin typeface="Times New Roman"/>
                <a:cs typeface="Times New Roman"/>
              </a:rPr>
              <a:t>implement the telephone directory, when a person </a:t>
            </a:r>
            <a:r>
              <a:rPr sz="1069" spc="5" dirty="0">
                <a:latin typeface="Times New Roman"/>
                <a:cs typeface="Times New Roman"/>
              </a:rPr>
              <a:t>leaves 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city, its telephone </a:t>
            </a:r>
            <a:r>
              <a:rPr sz="1069" spc="10" dirty="0">
                <a:latin typeface="Times New Roman"/>
                <a:cs typeface="Times New Roman"/>
              </a:rPr>
              <a:t>number from the </a:t>
            </a:r>
            <a:r>
              <a:rPr sz="1069" spc="5" dirty="0">
                <a:latin typeface="Times New Roman"/>
                <a:cs typeface="Times New Roman"/>
              </a:rPr>
              <a:t>directory is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deleted.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data structures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hardest operation is deletion. </a:t>
            </a:r>
            <a:r>
              <a:rPr sz="1069" spc="10" dirty="0">
                <a:latin typeface="Times New Roman"/>
                <a:cs typeface="Times New Roman"/>
              </a:rPr>
              <a:t>Once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found 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to be deleted, we need </a:t>
            </a:r>
            <a:r>
              <a:rPr sz="1069" spc="5" dirty="0">
                <a:latin typeface="Times New Roman"/>
                <a:cs typeface="Times New Roman"/>
              </a:rPr>
              <a:t>to consider several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possibilities.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case 1, </a:t>
            </a:r>
            <a:r>
              <a:rPr sz="1069" spc="10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leaf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deleted quite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easily.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3959843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9042" y="9649180"/>
            <a:ext cx="9353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Page 167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505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47109" y="4973320"/>
            <a:ext cx="372886" cy="393876"/>
          </a:xfrm>
          <a:custGeom>
            <a:avLst/>
            <a:gdLst/>
            <a:ahLst/>
            <a:cxnLst/>
            <a:rect l="l" t="t" r="r" b="b"/>
            <a:pathLst>
              <a:path w="383539" h="405129">
                <a:moveTo>
                  <a:pt x="192024" y="0"/>
                </a:moveTo>
                <a:lnTo>
                  <a:pt x="148036" y="5347"/>
                </a:lnTo>
                <a:lnTo>
                  <a:pt x="107635" y="20571"/>
                </a:lnTo>
                <a:lnTo>
                  <a:pt x="71979" y="44447"/>
                </a:lnTo>
                <a:lnTo>
                  <a:pt x="42227" y="75746"/>
                </a:lnTo>
                <a:lnTo>
                  <a:pt x="19540" y="113244"/>
                </a:lnTo>
                <a:lnTo>
                  <a:pt x="5078" y="155714"/>
                </a:lnTo>
                <a:lnTo>
                  <a:pt x="0" y="201930"/>
                </a:lnTo>
                <a:lnTo>
                  <a:pt x="5078" y="248427"/>
                </a:lnTo>
                <a:lnTo>
                  <a:pt x="19540" y="291099"/>
                </a:lnTo>
                <a:lnTo>
                  <a:pt x="42227" y="328733"/>
                </a:lnTo>
                <a:lnTo>
                  <a:pt x="71979" y="360114"/>
                </a:lnTo>
                <a:lnTo>
                  <a:pt x="107635" y="384032"/>
                </a:lnTo>
                <a:lnTo>
                  <a:pt x="148036" y="399272"/>
                </a:lnTo>
                <a:lnTo>
                  <a:pt x="192024" y="404622"/>
                </a:lnTo>
                <a:lnTo>
                  <a:pt x="235968" y="399272"/>
                </a:lnTo>
                <a:lnTo>
                  <a:pt x="276261" y="384032"/>
                </a:lnTo>
                <a:lnTo>
                  <a:pt x="311769" y="360114"/>
                </a:lnTo>
                <a:lnTo>
                  <a:pt x="341358" y="328733"/>
                </a:lnTo>
                <a:lnTo>
                  <a:pt x="363896" y="291099"/>
                </a:lnTo>
                <a:lnTo>
                  <a:pt x="378249" y="248427"/>
                </a:lnTo>
                <a:lnTo>
                  <a:pt x="383286" y="201930"/>
                </a:lnTo>
                <a:lnTo>
                  <a:pt x="378249" y="155714"/>
                </a:lnTo>
                <a:lnTo>
                  <a:pt x="363896" y="113244"/>
                </a:lnTo>
                <a:lnTo>
                  <a:pt x="341358" y="75746"/>
                </a:lnTo>
                <a:lnTo>
                  <a:pt x="311769" y="44447"/>
                </a:lnTo>
                <a:lnTo>
                  <a:pt x="276261" y="20571"/>
                </a:lnTo>
                <a:lnTo>
                  <a:pt x="235968" y="5347"/>
                </a:lnTo>
                <a:lnTo>
                  <a:pt x="1920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964074" y="5535612"/>
            <a:ext cx="372269" cy="393876"/>
          </a:xfrm>
          <a:custGeom>
            <a:avLst/>
            <a:gdLst/>
            <a:ahLst/>
            <a:cxnLst/>
            <a:rect l="l" t="t" r="r" b="b"/>
            <a:pathLst>
              <a:path w="382904" h="405129">
                <a:moveTo>
                  <a:pt x="191262" y="0"/>
                </a:moveTo>
                <a:lnTo>
                  <a:pt x="147317" y="5349"/>
                </a:lnTo>
                <a:lnTo>
                  <a:pt x="107024" y="20589"/>
                </a:lnTo>
                <a:lnTo>
                  <a:pt x="71516" y="44507"/>
                </a:lnTo>
                <a:lnTo>
                  <a:pt x="41927" y="75888"/>
                </a:lnTo>
                <a:lnTo>
                  <a:pt x="19389" y="113522"/>
                </a:lnTo>
                <a:lnTo>
                  <a:pt x="5036" y="156194"/>
                </a:lnTo>
                <a:lnTo>
                  <a:pt x="0" y="202691"/>
                </a:lnTo>
                <a:lnTo>
                  <a:pt x="5036" y="248907"/>
                </a:lnTo>
                <a:lnTo>
                  <a:pt x="19389" y="291377"/>
                </a:lnTo>
                <a:lnTo>
                  <a:pt x="41927" y="328875"/>
                </a:lnTo>
                <a:lnTo>
                  <a:pt x="71516" y="360174"/>
                </a:lnTo>
                <a:lnTo>
                  <a:pt x="107024" y="384050"/>
                </a:lnTo>
                <a:lnTo>
                  <a:pt x="147317" y="399274"/>
                </a:lnTo>
                <a:lnTo>
                  <a:pt x="191262" y="404622"/>
                </a:lnTo>
                <a:lnTo>
                  <a:pt x="235206" y="399274"/>
                </a:lnTo>
                <a:lnTo>
                  <a:pt x="275499" y="384050"/>
                </a:lnTo>
                <a:lnTo>
                  <a:pt x="311007" y="360174"/>
                </a:lnTo>
                <a:lnTo>
                  <a:pt x="340596" y="328875"/>
                </a:lnTo>
                <a:lnTo>
                  <a:pt x="363134" y="291377"/>
                </a:lnTo>
                <a:lnTo>
                  <a:pt x="377487" y="248907"/>
                </a:lnTo>
                <a:lnTo>
                  <a:pt x="382524" y="202691"/>
                </a:lnTo>
                <a:lnTo>
                  <a:pt x="377487" y="156194"/>
                </a:lnTo>
                <a:lnTo>
                  <a:pt x="363134" y="113522"/>
                </a:lnTo>
                <a:lnTo>
                  <a:pt x="340596" y="75888"/>
                </a:lnTo>
                <a:lnTo>
                  <a:pt x="311007" y="44507"/>
                </a:lnTo>
                <a:lnTo>
                  <a:pt x="275499" y="20589"/>
                </a:lnTo>
                <a:lnTo>
                  <a:pt x="235206" y="5349"/>
                </a:lnTo>
                <a:lnTo>
                  <a:pt x="1912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3085817" y="5608954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2</a:t>
            </a:r>
            <a:endParaRPr sz="1458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2632" y="5310398"/>
            <a:ext cx="318558" cy="281517"/>
          </a:xfrm>
          <a:custGeom>
            <a:avLst/>
            <a:gdLst/>
            <a:ahLst/>
            <a:cxnLst/>
            <a:rect l="l" t="t" r="r" b="b"/>
            <a:pathLst>
              <a:path w="327660" h="289560">
                <a:moveTo>
                  <a:pt x="327660" y="0"/>
                </a:moveTo>
                <a:lnTo>
                  <a:pt x="0" y="2895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601191" y="6097164"/>
            <a:ext cx="372269" cy="394494"/>
          </a:xfrm>
          <a:custGeom>
            <a:avLst/>
            <a:gdLst/>
            <a:ahLst/>
            <a:cxnLst/>
            <a:rect l="l" t="t" r="r" b="b"/>
            <a:pathLst>
              <a:path w="382904" h="405764">
                <a:moveTo>
                  <a:pt x="191262" y="0"/>
                </a:moveTo>
                <a:lnTo>
                  <a:pt x="147317" y="5349"/>
                </a:lnTo>
                <a:lnTo>
                  <a:pt x="107024" y="20589"/>
                </a:lnTo>
                <a:lnTo>
                  <a:pt x="71516" y="44507"/>
                </a:lnTo>
                <a:lnTo>
                  <a:pt x="41927" y="75888"/>
                </a:lnTo>
                <a:lnTo>
                  <a:pt x="19389" y="113522"/>
                </a:lnTo>
                <a:lnTo>
                  <a:pt x="5036" y="156194"/>
                </a:lnTo>
                <a:lnTo>
                  <a:pt x="0" y="202692"/>
                </a:lnTo>
                <a:lnTo>
                  <a:pt x="5036" y="249189"/>
                </a:lnTo>
                <a:lnTo>
                  <a:pt x="19389" y="291861"/>
                </a:lnTo>
                <a:lnTo>
                  <a:pt x="41927" y="329495"/>
                </a:lnTo>
                <a:lnTo>
                  <a:pt x="71516" y="360876"/>
                </a:lnTo>
                <a:lnTo>
                  <a:pt x="107024" y="384794"/>
                </a:lnTo>
                <a:lnTo>
                  <a:pt x="147317" y="400034"/>
                </a:lnTo>
                <a:lnTo>
                  <a:pt x="191262" y="405384"/>
                </a:lnTo>
                <a:lnTo>
                  <a:pt x="235206" y="400034"/>
                </a:lnTo>
                <a:lnTo>
                  <a:pt x="275499" y="384794"/>
                </a:lnTo>
                <a:lnTo>
                  <a:pt x="311007" y="360876"/>
                </a:lnTo>
                <a:lnTo>
                  <a:pt x="340596" y="329495"/>
                </a:lnTo>
                <a:lnTo>
                  <a:pt x="363134" y="291861"/>
                </a:lnTo>
                <a:lnTo>
                  <a:pt x="377487" y="249189"/>
                </a:lnTo>
                <a:lnTo>
                  <a:pt x="382523" y="202692"/>
                </a:lnTo>
                <a:lnTo>
                  <a:pt x="377487" y="156194"/>
                </a:lnTo>
                <a:lnTo>
                  <a:pt x="363134" y="113522"/>
                </a:lnTo>
                <a:lnTo>
                  <a:pt x="340596" y="75888"/>
                </a:lnTo>
                <a:lnTo>
                  <a:pt x="311007" y="44507"/>
                </a:lnTo>
                <a:lnTo>
                  <a:pt x="275499" y="20589"/>
                </a:lnTo>
                <a:lnTo>
                  <a:pt x="235206" y="5349"/>
                </a:lnTo>
                <a:lnTo>
                  <a:pt x="1912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3722934" y="6171988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4</a:t>
            </a:r>
            <a:endParaRPr sz="1458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82632" y="5872692"/>
            <a:ext cx="372269" cy="280899"/>
          </a:xfrm>
          <a:custGeom>
            <a:avLst/>
            <a:gdLst/>
            <a:ahLst/>
            <a:cxnLst/>
            <a:rect l="l" t="t" r="r" b="b"/>
            <a:pathLst>
              <a:path w="382904" h="288925">
                <a:moveTo>
                  <a:pt x="0" y="0"/>
                </a:moveTo>
                <a:lnTo>
                  <a:pt x="382524" y="28879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070013" y="6603153"/>
            <a:ext cx="372269" cy="395111"/>
          </a:xfrm>
          <a:custGeom>
            <a:avLst/>
            <a:gdLst/>
            <a:ahLst/>
            <a:cxnLst/>
            <a:rect l="l" t="t" r="r" b="b"/>
            <a:pathLst>
              <a:path w="382904" h="406400">
                <a:moveTo>
                  <a:pt x="191262" y="0"/>
                </a:moveTo>
                <a:lnTo>
                  <a:pt x="147317" y="5349"/>
                </a:lnTo>
                <a:lnTo>
                  <a:pt x="107024" y="20589"/>
                </a:lnTo>
                <a:lnTo>
                  <a:pt x="71516" y="44507"/>
                </a:lnTo>
                <a:lnTo>
                  <a:pt x="41927" y="75888"/>
                </a:lnTo>
                <a:lnTo>
                  <a:pt x="19389" y="113522"/>
                </a:lnTo>
                <a:lnTo>
                  <a:pt x="5036" y="156194"/>
                </a:lnTo>
                <a:lnTo>
                  <a:pt x="0" y="202692"/>
                </a:lnTo>
                <a:lnTo>
                  <a:pt x="5036" y="249231"/>
                </a:lnTo>
                <a:lnTo>
                  <a:pt x="19389" y="292012"/>
                </a:lnTo>
                <a:lnTo>
                  <a:pt x="41927" y="329794"/>
                </a:lnTo>
                <a:lnTo>
                  <a:pt x="71516" y="361339"/>
                </a:lnTo>
                <a:lnTo>
                  <a:pt x="107024" y="385405"/>
                </a:lnTo>
                <a:lnTo>
                  <a:pt x="147317" y="400754"/>
                </a:lnTo>
                <a:lnTo>
                  <a:pt x="191262" y="406146"/>
                </a:lnTo>
                <a:lnTo>
                  <a:pt x="234967" y="400754"/>
                </a:lnTo>
                <a:lnTo>
                  <a:pt x="275166" y="385405"/>
                </a:lnTo>
                <a:lnTo>
                  <a:pt x="310687" y="361339"/>
                </a:lnTo>
                <a:lnTo>
                  <a:pt x="340356" y="329794"/>
                </a:lnTo>
                <a:lnTo>
                  <a:pt x="363000" y="292012"/>
                </a:lnTo>
                <a:lnTo>
                  <a:pt x="377447" y="249231"/>
                </a:lnTo>
                <a:lnTo>
                  <a:pt x="382524" y="202692"/>
                </a:lnTo>
                <a:lnTo>
                  <a:pt x="377447" y="156194"/>
                </a:lnTo>
                <a:lnTo>
                  <a:pt x="363000" y="113522"/>
                </a:lnTo>
                <a:lnTo>
                  <a:pt x="340356" y="75888"/>
                </a:lnTo>
                <a:lnTo>
                  <a:pt x="310687" y="44507"/>
                </a:lnTo>
                <a:lnTo>
                  <a:pt x="275166" y="20589"/>
                </a:lnTo>
                <a:lnTo>
                  <a:pt x="234967" y="5349"/>
                </a:lnTo>
                <a:lnTo>
                  <a:pt x="1912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379557" y="6097164"/>
            <a:ext cx="372269" cy="394494"/>
          </a:xfrm>
          <a:custGeom>
            <a:avLst/>
            <a:gdLst/>
            <a:ahLst/>
            <a:cxnLst/>
            <a:rect l="l" t="t" r="r" b="b"/>
            <a:pathLst>
              <a:path w="382905" h="405764">
                <a:moveTo>
                  <a:pt x="191262" y="0"/>
                </a:moveTo>
                <a:lnTo>
                  <a:pt x="147317" y="5349"/>
                </a:lnTo>
                <a:lnTo>
                  <a:pt x="107024" y="20589"/>
                </a:lnTo>
                <a:lnTo>
                  <a:pt x="71516" y="44507"/>
                </a:lnTo>
                <a:lnTo>
                  <a:pt x="41927" y="75888"/>
                </a:lnTo>
                <a:lnTo>
                  <a:pt x="19389" y="113522"/>
                </a:lnTo>
                <a:lnTo>
                  <a:pt x="5036" y="156194"/>
                </a:lnTo>
                <a:lnTo>
                  <a:pt x="0" y="202692"/>
                </a:lnTo>
                <a:lnTo>
                  <a:pt x="5036" y="249189"/>
                </a:lnTo>
                <a:lnTo>
                  <a:pt x="19389" y="291861"/>
                </a:lnTo>
                <a:lnTo>
                  <a:pt x="41927" y="329495"/>
                </a:lnTo>
                <a:lnTo>
                  <a:pt x="71516" y="360876"/>
                </a:lnTo>
                <a:lnTo>
                  <a:pt x="107024" y="384794"/>
                </a:lnTo>
                <a:lnTo>
                  <a:pt x="147317" y="400034"/>
                </a:lnTo>
                <a:lnTo>
                  <a:pt x="191262" y="405384"/>
                </a:lnTo>
                <a:lnTo>
                  <a:pt x="235206" y="400034"/>
                </a:lnTo>
                <a:lnTo>
                  <a:pt x="275499" y="384794"/>
                </a:lnTo>
                <a:lnTo>
                  <a:pt x="311007" y="360876"/>
                </a:lnTo>
                <a:lnTo>
                  <a:pt x="340596" y="329495"/>
                </a:lnTo>
                <a:lnTo>
                  <a:pt x="363134" y="291861"/>
                </a:lnTo>
                <a:lnTo>
                  <a:pt x="377487" y="249189"/>
                </a:lnTo>
                <a:lnTo>
                  <a:pt x="382524" y="202692"/>
                </a:lnTo>
                <a:lnTo>
                  <a:pt x="377487" y="156194"/>
                </a:lnTo>
                <a:lnTo>
                  <a:pt x="363134" y="113522"/>
                </a:lnTo>
                <a:lnTo>
                  <a:pt x="340596" y="75888"/>
                </a:lnTo>
                <a:lnTo>
                  <a:pt x="311007" y="44507"/>
                </a:lnTo>
                <a:lnTo>
                  <a:pt x="275499" y="20589"/>
                </a:lnTo>
                <a:lnTo>
                  <a:pt x="235206" y="5349"/>
                </a:lnTo>
                <a:lnTo>
                  <a:pt x="1912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502040" y="6171988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1</a:t>
            </a:r>
            <a:endParaRPr sz="1458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98115" y="5872692"/>
            <a:ext cx="319793" cy="280899"/>
          </a:xfrm>
          <a:custGeom>
            <a:avLst/>
            <a:gdLst/>
            <a:ahLst/>
            <a:cxnLst/>
            <a:rect l="l" t="t" r="r" b="b"/>
            <a:pathLst>
              <a:path w="328930" h="288925">
                <a:moveTo>
                  <a:pt x="328421" y="0"/>
                </a:moveTo>
                <a:lnTo>
                  <a:pt x="0" y="28879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131627" y="5535612"/>
            <a:ext cx="372886" cy="393876"/>
          </a:xfrm>
          <a:custGeom>
            <a:avLst/>
            <a:gdLst/>
            <a:ahLst/>
            <a:cxnLst/>
            <a:rect l="l" t="t" r="r" b="b"/>
            <a:pathLst>
              <a:path w="383539" h="405129">
                <a:moveTo>
                  <a:pt x="191262" y="0"/>
                </a:moveTo>
                <a:lnTo>
                  <a:pt x="147556" y="5349"/>
                </a:lnTo>
                <a:lnTo>
                  <a:pt x="107357" y="20589"/>
                </a:lnTo>
                <a:lnTo>
                  <a:pt x="71836" y="44507"/>
                </a:lnTo>
                <a:lnTo>
                  <a:pt x="42167" y="75888"/>
                </a:lnTo>
                <a:lnTo>
                  <a:pt x="19523" y="113522"/>
                </a:lnTo>
                <a:lnTo>
                  <a:pt x="5076" y="156194"/>
                </a:lnTo>
                <a:lnTo>
                  <a:pt x="0" y="202691"/>
                </a:lnTo>
                <a:lnTo>
                  <a:pt x="5076" y="248907"/>
                </a:lnTo>
                <a:lnTo>
                  <a:pt x="19523" y="291377"/>
                </a:lnTo>
                <a:lnTo>
                  <a:pt x="42167" y="328875"/>
                </a:lnTo>
                <a:lnTo>
                  <a:pt x="71836" y="360174"/>
                </a:lnTo>
                <a:lnTo>
                  <a:pt x="107357" y="384050"/>
                </a:lnTo>
                <a:lnTo>
                  <a:pt x="147556" y="399274"/>
                </a:lnTo>
                <a:lnTo>
                  <a:pt x="191262" y="404622"/>
                </a:lnTo>
                <a:lnTo>
                  <a:pt x="235249" y="399274"/>
                </a:lnTo>
                <a:lnTo>
                  <a:pt x="275650" y="384050"/>
                </a:lnTo>
                <a:lnTo>
                  <a:pt x="311306" y="360174"/>
                </a:lnTo>
                <a:lnTo>
                  <a:pt x="341058" y="328875"/>
                </a:lnTo>
                <a:lnTo>
                  <a:pt x="363745" y="291377"/>
                </a:lnTo>
                <a:lnTo>
                  <a:pt x="378207" y="248907"/>
                </a:lnTo>
                <a:lnTo>
                  <a:pt x="383286" y="202691"/>
                </a:lnTo>
                <a:lnTo>
                  <a:pt x="378207" y="156194"/>
                </a:lnTo>
                <a:lnTo>
                  <a:pt x="363745" y="113522"/>
                </a:lnTo>
                <a:lnTo>
                  <a:pt x="341058" y="75888"/>
                </a:lnTo>
                <a:lnTo>
                  <a:pt x="311306" y="44507"/>
                </a:lnTo>
                <a:lnTo>
                  <a:pt x="275650" y="20589"/>
                </a:lnTo>
                <a:lnTo>
                  <a:pt x="235249" y="5349"/>
                </a:lnTo>
                <a:lnTo>
                  <a:pt x="1912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4254112" y="5608954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8</a:t>
            </a:r>
            <a:endParaRPr sz="1458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88572" y="6434985"/>
            <a:ext cx="266083" cy="225337"/>
          </a:xfrm>
          <a:custGeom>
            <a:avLst/>
            <a:gdLst/>
            <a:ahLst/>
            <a:cxnLst/>
            <a:rect l="l" t="t" r="r" b="b"/>
            <a:pathLst>
              <a:path w="273685" h="231775">
                <a:moveTo>
                  <a:pt x="273558" y="0"/>
                </a:moveTo>
                <a:lnTo>
                  <a:pt x="0" y="23164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866409" y="5310398"/>
            <a:ext cx="318558" cy="281517"/>
          </a:xfrm>
          <a:custGeom>
            <a:avLst/>
            <a:gdLst/>
            <a:ahLst/>
            <a:cxnLst/>
            <a:rect l="l" t="t" r="r" b="b"/>
            <a:pathLst>
              <a:path w="327660" h="289560">
                <a:moveTo>
                  <a:pt x="0" y="0"/>
                </a:moveTo>
                <a:lnTo>
                  <a:pt x="327660" y="28956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511550" y="6153466"/>
            <a:ext cx="557477" cy="281517"/>
          </a:xfrm>
          <a:custGeom>
            <a:avLst/>
            <a:gdLst/>
            <a:ahLst/>
            <a:cxnLst/>
            <a:rect l="l" t="t" r="r" b="b"/>
            <a:pathLst>
              <a:path w="573404" h="289560">
                <a:moveTo>
                  <a:pt x="0" y="289560"/>
                </a:moveTo>
                <a:lnTo>
                  <a:pt x="573024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511550" y="6153466"/>
            <a:ext cx="557477" cy="281517"/>
          </a:xfrm>
          <a:custGeom>
            <a:avLst/>
            <a:gdLst/>
            <a:ahLst/>
            <a:cxnLst/>
            <a:rect l="l" t="t" r="r" b="b"/>
            <a:pathLst>
              <a:path w="573404" h="289560">
                <a:moveTo>
                  <a:pt x="573024" y="289560"/>
                </a:moveTo>
                <a:lnTo>
                  <a:pt x="0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076555" y="7991475"/>
            <a:ext cx="308681" cy="360539"/>
          </a:xfrm>
          <a:custGeom>
            <a:avLst/>
            <a:gdLst/>
            <a:ahLst/>
            <a:cxnLst/>
            <a:rect l="l" t="t" r="r" b="b"/>
            <a:pathLst>
              <a:path w="317500" h="370840">
                <a:moveTo>
                  <a:pt x="158495" y="0"/>
                </a:moveTo>
                <a:lnTo>
                  <a:pt x="116328" y="6625"/>
                </a:lnTo>
                <a:lnTo>
                  <a:pt x="78457" y="25315"/>
                </a:lnTo>
                <a:lnTo>
                  <a:pt x="46386" y="54292"/>
                </a:lnTo>
                <a:lnTo>
                  <a:pt x="21618" y="91778"/>
                </a:lnTo>
                <a:lnTo>
                  <a:pt x="5655" y="135995"/>
                </a:lnTo>
                <a:lnTo>
                  <a:pt x="0" y="185165"/>
                </a:lnTo>
                <a:lnTo>
                  <a:pt x="5655" y="234336"/>
                </a:lnTo>
                <a:lnTo>
                  <a:pt x="21618" y="278553"/>
                </a:lnTo>
                <a:lnTo>
                  <a:pt x="46386" y="316039"/>
                </a:lnTo>
                <a:lnTo>
                  <a:pt x="78457" y="345016"/>
                </a:lnTo>
                <a:lnTo>
                  <a:pt x="116328" y="363706"/>
                </a:lnTo>
                <a:lnTo>
                  <a:pt x="158495" y="370331"/>
                </a:lnTo>
                <a:lnTo>
                  <a:pt x="200663" y="363706"/>
                </a:lnTo>
                <a:lnTo>
                  <a:pt x="238534" y="345016"/>
                </a:lnTo>
                <a:lnTo>
                  <a:pt x="270605" y="316039"/>
                </a:lnTo>
                <a:lnTo>
                  <a:pt x="295373" y="278553"/>
                </a:lnTo>
                <a:lnTo>
                  <a:pt x="311336" y="234336"/>
                </a:lnTo>
                <a:lnTo>
                  <a:pt x="316991" y="185165"/>
                </a:lnTo>
                <a:lnTo>
                  <a:pt x="311336" y="135995"/>
                </a:lnTo>
                <a:lnTo>
                  <a:pt x="295373" y="91778"/>
                </a:lnTo>
                <a:lnTo>
                  <a:pt x="270605" y="54292"/>
                </a:lnTo>
                <a:lnTo>
                  <a:pt x="238534" y="25315"/>
                </a:lnTo>
                <a:lnTo>
                  <a:pt x="200663" y="6625"/>
                </a:lnTo>
                <a:lnTo>
                  <a:pt x="1584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593531" y="8505613"/>
            <a:ext cx="308681" cy="360539"/>
          </a:xfrm>
          <a:custGeom>
            <a:avLst/>
            <a:gdLst/>
            <a:ahLst/>
            <a:cxnLst/>
            <a:rect l="l" t="t" r="r" b="b"/>
            <a:pathLst>
              <a:path w="317500" h="370840">
                <a:moveTo>
                  <a:pt x="158495" y="0"/>
                </a:moveTo>
                <a:lnTo>
                  <a:pt x="116328" y="6625"/>
                </a:lnTo>
                <a:lnTo>
                  <a:pt x="78457" y="25315"/>
                </a:lnTo>
                <a:lnTo>
                  <a:pt x="46386" y="54292"/>
                </a:lnTo>
                <a:lnTo>
                  <a:pt x="21618" y="91778"/>
                </a:lnTo>
                <a:lnTo>
                  <a:pt x="5655" y="135995"/>
                </a:lnTo>
                <a:lnTo>
                  <a:pt x="0" y="185165"/>
                </a:lnTo>
                <a:lnTo>
                  <a:pt x="5655" y="234336"/>
                </a:lnTo>
                <a:lnTo>
                  <a:pt x="21618" y="278553"/>
                </a:lnTo>
                <a:lnTo>
                  <a:pt x="46386" y="316039"/>
                </a:lnTo>
                <a:lnTo>
                  <a:pt x="78457" y="345016"/>
                </a:lnTo>
                <a:lnTo>
                  <a:pt x="116328" y="363706"/>
                </a:lnTo>
                <a:lnTo>
                  <a:pt x="158495" y="370331"/>
                </a:lnTo>
                <a:lnTo>
                  <a:pt x="200663" y="363706"/>
                </a:lnTo>
                <a:lnTo>
                  <a:pt x="238534" y="345016"/>
                </a:lnTo>
                <a:lnTo>
                  <a:pt x="270605" y="316039"/>
                </a:lnTo>
                <a:lnTo>
                  <a:pt x="295373" y="278553"/>
                </a:lnTo>
                <a:lnTo>
                  <a:pt x="311336" y="234336"/>
                </a:lnTo>
                <a:lnTo>
                  <a:pt x="316992" y="185165"/>
                </a:lnTo>
                <a:lnTo>
                  <a:pt x="311336" y="135995"/>
                </a:lnTo>
                <a:lnTo>
                  <a:pt x="295373" y="91778"/>
                </a:lnTo>
                <a:lnTo>
                  <a:pt x="270605" y="54292"/>
                </a:lnTo>
                <a:lnTo>
                  <a:pt x="238534" y="25315"/>
                </a:lnTo>
                <a:lnTo>
                  <a:pt x="200663" y="6625"/>
                </a:lnTo>
                <a:lnTo>
                  <a:pt x="1584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1690088" y="8579202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2</a:t>
            </a:r>
            <a:endParaRPr sz="1264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57268" y="8299661"/>
            <a:ext cx="264231" cy="258057"/>
          </a:xfrm>
          <a:custGeom>
            <a:avLst/>
            <a:gdLst/>
            <a:ahLst/>
            <a:cxnLst/>
            <a:rect l="l" t="t" r="r" b="b"/>
            <a:pathLst>
              <a:path w="271780" h="265429">
                <a:moveTo>
                  <a:pt x="271272" y="0"/>
                </a:moveTo>
                <a:lnTo>
                  <a:pt x="0" y="2651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121005" y="9019751"/>
            <a:ext cx="307446" cy="360539"/>
          </a:xfrm>
          <a:custGeom>
            <a:avLst/>
            <a:gdLst/>
            <a:ahLst/>
            <a:cxnLst/>
            <a:rect l="l" t="t" r="r" b="b"/>
            <a:pathLst>
              <a:path w="316230" h="370840">
                <a:moveTo>
                  <a:pt x="158495" y="0"/>
                </a:moveTo>
                <a:lnTo>
                  <a:pt x="116328" y="6625"/>
                </a:lnTo>
                <a:lnTo>
                  <a:pt x="78457" y="25315"/>
                </a:lnTo>
                <a:lnTo>
                  <a:pt x="46386" y="54292"/>
                </a:lnTo>
                <a:lnTo>
                  <a:pt x="21618" y="91778"/>
                </a:lnTo>
                <a:lnTo>
                  <a:pt x="5655" y="135995"/>
                </a:lnTo>
                <a:lnTo>
                  <a:pt x="0" y="185165"/>
                </a:lnTo>
                <a:lnTo>
                  <a:pt x="5655" y="234336"/>
                </a:lnTo>
                <a:lnTo>
                  <a:pt x="21618" y="278553"/>
                </a:lnTo>
                <a:lnTo>
                  <a:pt x="46386" y="316039"/>
                </a:lnTo>
                <a:lnTo>
                  <a:pt x="78457" y="345016"/>
                </a:lnTo>
                <a:lnTo>
                  <a:pt x="116328" y="363706"/>
                </a:lnTo>
                <a:lnTo>
                  <a:pt x="158495" y="370331"/>
                </a:lnTo>
                <a:lnTo>
                  <a:pt x="200342" y="363706"/>
                </a:lnTo>
                <a:lnTo>
                  <a:pt x="237998" y="345016"/>
                </a:lnTo>
                <a:lnTo>
                  <a:pt x="269938" y="316039"/>
                </a:lnTo>
                <a:lnTo>
                  <a:pt x="294640" y="278553"/>
                </a:lnTo>
                <a:lnTo>
                  <a:pt x="310578" y="234336"/>
                </a:lnTo>
                <a:lnTo>
                  <a:pt x="316230" y="185165"/>
                </a:lnTo>
                <a:lnTo>
                  <a:pt x="310578" y="135995"/>
                </a:lnTo>
                <a:lnTo>
                  <a:pt x="294640" y="91778"/>
                </a:lnTo>
                <a:lnTo>
                  <a:pt x="269938" y="54292"/>
                </a:lnTo>
                <a:lnTo>
                  <a:pt x="237998" y="25315"/>
                </a:lnTo>
                <a:lnTo>
                  <a:pt x="200342" y="6625"/>
                </a:lnTo>
                <a:lnTo>
                  <a:pt x="1584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2217561" y="9092598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4</a:t>
            </a:r>
            <a:endParaRPr sz="1264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57268" y="8813799"/>
            <a:ext cx="308681" cy="257440"/>
          </a:xfrm>
          <a:custGeom>
            <a:avLst/>
            <a:gdLst/>
            <a:ahLst/>
            <a:cxnLst/>
            <a:rect l="l" t="t" r="r" b="b"/>
            <a:pathLst>
              <a:path w="317500" h="264795">
                <a:moveTo>
                  <a:pt x="0" y="0"/>
                </a:moveTo>
                <a:lnTo>
                  <a:pt x="316992" y="2644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680950" y="9482771"/>
            <a:ext cx="308681" cy="360539"/>
          </a:xfrm>
          <a:custGeom>
            <a:avLst/>
            <a:gdLst/>
            <a:ahLst/>
            <a:cxnLst/>
            <a:rect l="l" t="t" r="r" b="b"/>
            <a:pathLst>
              <a:path w="317500" h="370840">
                <a:moveTo>
                  <a:pt x="158496" y="0"/>
                </a:moveTo>
                <a:lnTo>
                  <a:pt x="116328" y="6625"/>
                </a:lnTo>
                <a:lnTo>
                  <a:pt x="78457" y="25315"/>
                </a:lnTo>
                <a:lnTo>
                  <a:pt x="46386" y="54292"/>
                </a:lnTo>
                <a:lnTo>
                  <a:pt x="21618" y="91778"/>
                </a:lnTo>
                <a:lnTo>
                  <a:pt x="5655" y="135995"/>
                </a:lnTo>
                <a:lnTo>
                  <a:pt x="0" y="185165"/>
                </a:lnTo>
                <a:lnTo>
                  <a:pt x="5655" y="234336"/>
                </a:lnTo>
                <a:lnTo>
                  <a:pt x="21618" y="278553"/>
                </a:lnTo>
                <a:lnTo>
                  <a:pt x="46386" y="316039"/>
                </a:lnTo>
                <a:lnTo>
                  <a:pt x="78457" y="345016"/>
                </a:lnTo>
                <a:lnTo>
                  <a:pt x="116328" y="363706"/>
                </a:lnTo>
                <a:lnTo>
                  <a:pt x="158496" y="370331"/>
                </a:lnTo>
                <a:lnTo>
                  <a:pt x="200663" y="363706"/>
                </a:lnTo>
                <a:lnTo>
                  <a:pt x="238534" y="345016"/>
                </a:lnTo>
                <a:lnTo>
                  <a:pt x="270605" y="316039"/>
                </a:lnTo>
                <a:lnTo>
                  <a:pt x="295373" y="278553"/>
                </a:lnTo>
                <a:lnTo>
                  <a:pt x="311336" y="234336"/>
                </a:lnTo>
                <a:lnTo>
                  <a:pt x="316992" y="185165"/>
                </a:lnTo>
                <a:lnTo>
                  <a:pt x="311336" y="135995"/>
                </a:lnTo>
                <a:lnTo>
                  <a:pt x="295373" y="91778"/>
                </a:lnTo>
                <a:lnTo>
                  <a:pt x="270605" y="54292"/>
                </a:lnTo>
                <a:lnTo>
                  <a:pt x="238534" y="25315"/>
                </a:lnTo>
                <a:lnTo>
                  <a:pt x="200663" y="6625"/>
                </a:lnTo>
                <a:lnTo>
                  <a:pt x="1584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1777506" y="9554878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3</a:t>
            </a:r>
            <a:endParaRPr sz="1264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65343" y="9019751"/>
            <a:ext cx="308681" cy="360539"/>
          </a:xfrm>
          <a:custGeom>
            <a:avLst/>
            <a:gdLst/>
            <a:ahLst/>
            <a:cxnLst/>
            <a:rect l="l" t="t" r="r" b="b"/>
            <a:pathLst>
              <a:path w="317500" h="370840">
                <a:moveTo>
                  <a:pt x="158495" y="0"/>
                </a:moveTo>
                <a:lnTo>
                  <a:pt x="116328" y="6625"/>
                </a:lnTo>
                <a:lnTo>
                  <a:pt x="78457" y="25315"/>
                </a:lnTo>
                <a:lnTo>
                  <a:pt x="46386" y="54292"/>
                </a:lnTo>
                <a:lnTo>
                  <a:pt x="21618" y="91778"/>
                </a:lnTo>
                <a:lnTo>
                  <a:pt x="5655" y="135995"/>
                </a:lnTo>
                <a:lnTo>
                  <a:pt x="0" y="185165"/>
                </a:lnTo>
                <a:lnTo>
                  <a:pt x="5655" y="234336"/>
                </a:lnTo>
                <a:lnTo>
                  <a:pt x="21618" y="278553"/>
                </a:lnTo>
                <a:lnTo>
                  <a:pt x="46386" y="316039"/>
                </a:lnTo>
                <a:lnTo>
                  <a:pt x="78457" y="345016"/>
                </a:lnTo>
                <a:lnTo>
                  <a:pt x="116328" y="363706"/>
                </a:lnTo>
                <a:lnTo>
                  <a:pt x="158495" y="370331"/>
                </a:lnTo>
                <a:lnTo>
                  <a:pt x="200663" y="363706"/>
                </a:lnTo>
                <a:lnTo>
                  <a:pt x="238534" y="345016"/>
                </a:lnTo>
                <a:lnTo>
                  <a:pt x="270605" y="316039"/>
                </a:lnTo>
                <a:lnTo>
                  <a:pt x="295373" y="278553"/>
                </a:lnTo>
                <a:lnTo>
                  <a:pt x="311336" y="234336"/>
                </a:lnTo>
                <a:lnTo>
                  <a:pt x="316991" y="185165"/>
                </a:lnTo>
                <a:lnTo>
                  <a:pt x="311336" y="135995"/>
                </a:lnTo>
                <a:lnTo>
                  <a:pt x="295373" y="91778"/>
                </a:lnTo>
                <a:lnTo>
                  <a:pt x="270605" y="54292"/>
                </a:lnTo>
                <a:lnTo>
                  <a:pt x="238534" y="25315"/>
                </a:lnTo>
                <a:lnTo>
                  <a:pt x="200663" y="6625"/>
                </a:lnTo>
                <a:lnTo>
                  <a:pt x="1584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1362640" y="9092598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1</a:t>
            </a:r>
            <a:endParaRPr sz="1264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06843" y="8813799"/>
            <a:ext cx="231510" cy="217311"/>
          </a:xfrm>
          <a:custGeom>
            <a:avLst/>
            <a:gdLst/>
            <a:ahLst/>
            <a:cxnLst/>
            <a:rect l="l" t="t" r="r" b="b"/>
            <a:pathLst>
              <a:path w="238125" h="223520">
                <a:moveTo>
                  <a:pt x="237744" y="0"/>
                </a:moveTo>
                <a:lnTo>
                  <a:pt x="0" y="22326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560320" y="8505613"/>
            <a:ext cx="308681" cy="360539"/>
          </a:xfrm>
          <a:custGeom>
            <a:avLst/>
            <a:gdLst/>
            <a:ahLst/>
            <a:cxnLst/>
            <a:rect l="l" t="t" r="r" b="b"/>
            <a:pathLst>
              <a:path w="317500" h="370840">
                <a:moveTo>
                  <a:pt x="158495" y="0"/>
                </a:moveTo>
                <a:lnTo>
                  <a:pt x="116328" y="6625"/>
                </a:lnTo>
                <a:lnTo>
                  <a:pt x="78457" y="25315"/>
                </a:lnTo>
                <a:lnTo>
                  <a:pt x="46386" y="54292"/>
                </a:lnTo>
                <a:lnTo>
                  <a:pt x="21618" y="91778"/>
                </a:lnTo>
                <a:lnTo>
                  <a:pt x="5655" y="135995"/>
                </a:lnTo>
                <a:lnTo>
                  <a:pt x="0" y="185165"/>
                </a:lnTo>
                <a:lnTo>
                  <a:pt x="5655" y="234336"/>
                </a:lnTo>
                <a:lnTo>
                  <a:pt x="21618" y="278553"/>
                </a:lnTo>
                <a:lnTo>
                  <a:pt x="46386" y="316039"/>
                </a:lnTo>
                <a:lnTo>
                  <a:pt x="78457" y="345016"/>
                </a:lnTo>
                <a:lnTo>
                  <a:pt x="116328" y="363706"/>
                </a:lnTo>
                <a:lnTo>
                  <a:pt x="158495" y="370331"/>
                </a:lnTo>
                <a:lnTo>
                  <a:pt x="200663" y="363706"/>
                </a:lnTo>
                <a:lnTo>
                  <a:pt x="238534" y="345016"/>
                </a:lnTo>
                <a:lnTo>
                  <a:pt x="270605" y="316039"/>
                </a:lnTo>
                <a:lnTo>
                  <a:pt x="295373" y="278553"/>
                </a:lnTo>
                <a:lnTo>
                  <a:pt x="311336" y="234336"/>
                </a:lnTo>
                <a:lnTo>
                  <a:pt x="316991" y="185165"/>
                </a:lnTo>
                <a:lnTo>
                  <a:pt x="311336" y="135995"/>
                </a:lnTo>
                <a:lnTo>
                  <a:pt x="295373" y="91778"/>
                </a:lnTo>
                <a:lnTo>
                  <a:pt x="270605" y="54292"/>
                </a:lnTo>
                <a:lnTo>
                  <a:pt x="238534" y="25315"/>
                </a:lnTo>
                <a:lnTo>
                  <a:pt x="200663" y="6625"/>
                </a:lnTo>
                <a:lnTo>
                  <a:pt x="1584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2656875" y="8579202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8</a:t>
            </a:r>
            <a:endParaRPr sz="1264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45428" y="9328679"/>
            <a:ext cx="220398" cy="205580"/>
          </a:xfrm>
          <a:custGeom>
            <a:avLst/>
            <a:gdLst/>
            <a:ahLst/>
            <a:cxnLst/>
            <a:rect l="l" t="t" r="r" b="b"/>
            <a:pathLst>
              <a:path w="226694" h="211454">
                <a:moveTo>
                  <a:pt x="226313" y="0"/>
                </a:moveTo>
                <a:lnTo>
                  <a:pt x="0" y="21107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340291" y="8299661"/>
            <a:ext cx="264231" cy="258057"/>
          </a:xfrm>
          <a:custGeom>
            <a:avLst/>
            <a:gdLst/>
            <a:ahLst/>
            <a:cxnLst/>
            <a:rect l="l" t="t" r="r" b="b"/>
            <a:pathLst>
              <a:path w="271780" h="265429">
                <a:moveTo>
                  <a:pt x="0" y="0"/>
                </a:moveTo>
                <a:lnTo>
                  <a:pt x="271272" y="2651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046922" y="9070868"/>
            <a:ext cx="461786" cy="258057"/>
          </a:xfrm>
          <a:custGeom>
            <a:avLst/>
            <a:gdLst/>
            <a:ahLst/>
            <a:cxnLst/>
            <a:rect l="l" t="t" r="r" b="b"/>
            <a:pathLst>
              <a:path w="474980" h="265429">
                <a:moveTo>
                  <a:pt x="0" y="265175"/>
                </a:moveTo>
                <a:lnTo>
                  <a:pt x="474725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046922" y="9070868"/>
            <a:ext cx="461786" cy="258057"/>
          </a:xfrm>
          <a:custGeom>
            <a:avLst/>
            <a:gdLst/>
            <a:ahLst/>
            <a:cxnLst/>
            <a:rect l="l" t="t" r="r" b="b"/>
            <a:pathLst>
              <a:path w="474980" h="265429">
                <a:moveTo>
                  <a:pt x="474725" y="265175"/>
                </a:moveTo>
                <a:lnTo>
                  <a:pt x="0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1394496" y="9932209"/>
            <a:ext cx="162489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Fig 15.11: </a:t>
            </a:r>
            <a:r>
              <a:rPr sz="1069" b="1" spc="5" dirty="0">
                <a:latin typeface="Times New Roman"/>
                <a:cs typeface="Times New Roman"/>
              </a:rPr>
              <a:t>Deletion </a:t>
            </a:r>
            <a:r>
              <a:rPr sz="1069" b="1" spc="10" dirty="0">
                <a:latin typeface="Times New Roman"/>
                <a:cs typeface="Times New Roman"/>
              </a:rPr>
              <a:t>in</a:t>
            </a:r>
            <a:r>
              <a:rPr sz="1069" b="1" spc="-68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steps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987906" y="7991475"/>
            <a:ext cx="307446" cy="360539"/>
          </a:xfrm>
          <a:custGeom>
            <a:avLst/>
            <a:gdLst/>
            <a:ahLst/>
            <a:cxnLst/>
            <a:rect l="l" t="t" r="r" b="b"/>
            <a:pathLst>
              <a:path w="316229" h="370840">
                <a:moveTo>
                  <a:pt x="157733" y="0"/>
                </a:moveTo>
                <a:lnTo>
                  <a:pt x="115887" y="6625"/>
                </a:lnTo>
                <a:lnTo>
                  <a:pt x="78231" y="25315"/>
                </a:lnTo>
                <a:lnTo>
                  <a:pt x="46291" y="54292"/>
                </a:lnTo>
                <a:lnTo>
                  <a:pt x="21589" y="91778"/>
                </a:lnTo>
                <a:lnTo>
                  <a:pt x="5651" y="135995"/>
                </a:lnTo>
                <a:lnTo>
                  <a:pt x="0" y="185165"/>
                </a:lnTo>
                <a:lnTo>
                  <a:pt x="5651" y="234336"/>
                </a:lnTo>
                <a:lnTo>
                  <a:pt x="21589" y="278553"/>
                </a:lnTo>
                <a:lnTo>
                  <a:pt x="46291" y="316039"/>
                </a:lnTo>
                <a:lnTo>
                  <a:pt x="78231" y="345016"/>
                </a:lnTo>
                <a:lnTo>
                  <a:pt x="115887" y="363706"/>
                </a:lnTo>
                <a:lnTo>
                  <a:pt x="157733" y="370331"/>
                </a:lnTo>
                <a:lnTo>
                  <a:pt x="199901" y="363706"/>
                </a:lnTo>
                <a:lnTo>
                  <a:pt x="237772" y="345016"/>
                </a:lnTo>
                <a:lnTo>
                  <a:pt x="269843" y="316039"/>
                </a:lnTo>
                <a:lnTo>
                  <a:pt x="294611" y="278553"/>
                </a:lnTo>
                <a:lnTo>
                  <a:pt x="310574" y="234336"/>
                </a:lnTo>
                <a:lnTo>
                  <a:pt x="316229" y="185165"/>
                </a:lnTo>
                <a:lnTo>
                  <a:pt x="310574" y="135995"/>
                </a:lnTo>
                <a:lnTo>
                  <a:pt x="294611" y="91778"/>
                </a:lnTo>
                <a:lnTo>
                  <a:pt x="269843" y="54292"/>
                </a:lnTo>
                <a:lnTo>
                  <a:pt x="237772" y="25315"/>
                </a:lnTo>
                <a:lnTo>
                  <a:pt x="199901" y="6625"/>
                </a:lnTo>
                <a:lnTo>
                  <a:pt x="15773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504140" y="8505613"/>
            <a:ext cx="308681" cy="360539"/>
          </a:xfrm>
          <a:custGeom>
            <a:avLst/>
            <a:gdLst/>
            <a:ahLst/>
            <a:cxnLst/>
            <a:rect l="l" t="t" r="r" b="b"/>
            <a:pathLst>
              <a:path w="317500" h="370840">
                <a:moveTo>
                  <a:pt x="158495" y="0"/>
                </a:moveTo>
                <a:lnTo>
                  <a:pt x="116328" y="6625"/>
                </a:lnTo>
                <a:lnTo>
                  <a:pt x="78457" y="25315"/>
                </a:lnTo>
                <a:lnTo>
                  <a:pt x="46386" y="54292"/>
                </a:lnTo>
                <a:lnTo>
                  <a:pt x="21618" y="91778"/>
                </a:lnTo>
                <a:lnTo>
                  <a:pt x="5655" y="135995"/>
                </a:lnTo>
                <a:lnTo>
                  <a:pt x="0" y="185165"/>
                </a:lnTo>
                <a:lnTo>
                  <a:pt x="5655" y="234336"/>
                </a:lnTo>
                <a:lnTo>
                  <a:pt x="21618" y="278553"/>
                </a:lnTo>
                <a:lnTo>
                  <a:pt x="46386" y="316039"/>
                </a:lnTo>
                <a:lnTo>
                  <a:pt x="78457" y="345016"/>
                </a:lnTo>
                <a:lnTo>
                  <a:pt x="116328" y="363706"/>
                </a:lnTo>
                <a:lnTo>
                  <a:pt x="158495" y="370331"/>
                </a:lnTo>
                <a:lnTo>
                  <a:pt x="200663" y="363706"/>
                </a:lnTo>
                <a:lnTo>
                  <a:pt x="238534" y="345016"/>
                </a:lnTo>
                <a:lnTo>
                  <a:pt x="270605" y="316039"/>
                </a:lnTo>
                <a:lnTo>
                  <a:pt x="295373" y="278553"/>
                </a:lnTo>
                <a:lnTo>
                  <a:pt x="311336" y="234336"/>
                </a:lnTo>
                <a:lnTo>
                  <a:pt x="316991" y="185165"/>
                </a:lnTo>
                <a:lnTo>
                  <a:pt x="311336" y="135995"/>
                </a:lnTo>
                <a:lnTo>
                  <a:pt x="295373" y="91778"/>
                </a:lnTo>
                <a:lnTo>
                  <a:pt x="270605" y="54292"/>
                </a:lnTo>
                <a:lnTo>
                  <a:pt x="238534" y="25315"/>
                </a:lnTo>
                <a:lnTo>
                  <a:pt x="200663" y="6625"/>
                </a:lnTo>
                <a:lnTo>
                  <a:pt x="1584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3599955" y="8579202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2</a:t>
            </a:r>
            <a:endParaRPr sz="1264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767878" y="8299661"/>
            <a:ext cx="264231" cy="258057"/>
          </a:xfrm>
          <a:custGeom>
            <a:avLst/>
            <a:gdLst/>
            <a:ahLst/>
            <a:cxnLst/>
            <a:rect l="l" t="t" r="r" b="b"/>
            <a:pathLst>
              <a:path w="271779" h="265429">
                <a:moveTo>
                  <a:pt x="271271" y="0"/>
                </a:moveTo>
                <a:lnTo>
                  <a:pt x="0" y="2651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031614" y="9019751"/>
            <a:ext cx="308681" cy="360539"/>
          </a:xfrm>
          <a:custGeom>
            <a:avLst/>
            <a:gdLst/>
            <a:ahLst/>
            <a:cxnLst/>
            <a:rect l="l" t="t" r="r" b="b"/>
            <a:pathLst>
              <a:path w="317500" h="370840">
                <a:moveTo>
                  <a:pt x="158496" y="0"/>
                </a:moveTo>
                <a:lnTo>
                  <a:pt x="116328" y="6625"/>
                </a:lnTo>
                <a:lnTo>
                  <a:pt x="78457" y="25315"/>
                </a:lnTo>
                <a:lnTo>
                  <a:pt x="46386" y="54292"/>
                </a:lnTo>
                <a:lnTo>
                  <a:pt x="21618" y="91778"/>
                </a:lnTo>
                <a:lnTo>
                  <a:pt x="5655" y="135995"/>
                </a:lnTo>
                <a:lnTo>
                  <a:pt x="0" y="185165"/>
                </a:lnTo>
                <a:lnTo>
                  <a:pt x="5655" y="234336"/>
                </a:lnTo>
                <a:lnTo>
                  <a:pt x="21618" y="278553"/>
                </a:lnTo>
                <a:lnTo>
                  <a:pt x="46386" y="316039"/>
                </a:lnTo>
                <a:lnTo>
                  <a:pt x="78457" y="345016"/>
                </a:lnTo>
                <a:lnTo>
                  <a:pt x="116328" y="363706"/>
                </a:lnTo>
                <a:lnTo>
                  <a:pt x="158496" y="370331"/>
                </a:lnTo>
                <a:lnTo>
                  <a:pt x="200663" y="363706"/>
                </a:lnTo>
                <a:lnTo>
                  <a:pt x="238534" y="345016"/>
                </a:lnTo>
                <a:lnTo>
                  <a:pt x="270605" y="316039"/>
                </a:lnTo>
                <a:lnTo>
                  <a:pt x="295373" y="278553"/>
                </a:lnTo>
                <a:lnTo>
                  <a:pt x="311336" y="234336"/>
                </a:lnTo>
                <a:lnTo>
                  <a:pt x="316992" y="185165"/>
                </a:lnTo>
                <a:lnTo>
                  <a:pt x="311336" y="135995"/>
                </a:lnTo>
                <a:lnTo>
                  <a:pt x="295373" y="91778"/>
                </a:lnTo>
                <a:lnTo>
                  <a:pt x="270605" y="54292"/>
                </a:lnTo>
                <a:lnTo>
                  <a:pt x="238534" y="25315"/>
                </a:lnTo>
                <a:lnTo>
                  <a:pt x="200663" y="6625"/>
                </a:lnTo>
                <a:lnTo>
                  <a:pt x="1584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4128170" y="9092598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4</a:t>
            </a:r>
            <a:endParaRPr sz="1264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735281" y="8857509"/>
            <a:ext cx="0" cy="606249"/>
          </a:xfrm>
          <a:custGeom>
            <a:avLst/>
            <a:gdLst/>
            <a:ahLst/>
            <a:cxnLst/>
            <a:rect l="l" t="t" r="r" b="b"/>
            <a:pathLst>
              <a:path h="623570">
                <a:moveTo>
                  <a:pt x="0" y="0"/>
                </a:moveTo>
                <a:lnTo>
                  <a:pt x="0" y="62331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592301" y="9482771"/>
            <a:ext cx="307446" cy="360539"/>
          </a:xfrm>
          <a:custGeom>
            <a:avLst/>
            <a:gdLst/>
            <a:ahLst/>
            <a:cxnLst/>
            <a:rect l="l" t="t" r="r" b="b"/>
            <a:pathLst>
              <a:path w="316229" h="370840">
                <a:moveTo>
                  <a:pt x="158496" y="0"/>
                </a:moveTo>
                <a:lnTo>
                  <a:pt x="116328" y="6625"/>
                </a:lnTo>
                <a:lnTo>
                  <a:pt x="78457" y="25315"/>
                </a:lnTo>
                <a:lnTo>
                  <a:pt x="46386" y="54292"/>
                </a:lnTo>
                <a:lnTo>
                  <a:pt x="21618" y="91778"/>
                </a:lnTo>
                <a:lnTo>
                  <a:pt x="5655" y="135995"/>
                </a:lnTo>
                <a:lnTo>
                  <a:pt x="0" y="185165"/>
                </a:lnTo>
                <a:lnTo>
                  <a:pt x="5655" y="234336"/>
                </a:lnTo>
                <a:lnTo>
                  <a:pt x="21618" y="278553"/>
                </a:lnTo>
                <a:lnTo>
                  <a:pt x="46386" y="316039"/>
                </a:lnTo>
                <a:lnTo>
                  <a:pt x="78457" y="345016"/>
                </a:lnTo>
                <a:lnTo>
                  <a:pt x="116328" y="363706"/>
                </a:lnTo>
                <a:lnTo>
                  <a:pt x="158496" y="370331"/>
                </a:lnTo>
                <a:lnTo>
                  <a:pt x="200342" y="363706"/>
                </a:lnTo>
                <a:lnTo>
                  <a:pt x="237998" y="345016"/>
                </a:lnTo>
                <a:lnTo>
                  <a:pt x="269938" y="316039"/>
                </a:lnTo>
                <a:lnTo>
                  <a:pt x="294639" y="278553"/>
                </a:lnTo>
                <a:lnTo>
                  <a:pt x="310578" y="234336"/>
                </a:lnTo>
                <a:lnTo>
                  <a:pt x="316229" y="185165"/>
                </a:lnTo>
                <a:lnTo>
                  <a:pt x="310578" y="135995"/>
                </a:lnTo>
                <a:lnTo>
                  <a:pt x="294639" y="91778"/>
                </a:lnTo>
                <a:lnTo>
                  <a:pt x="269938" y="54292"/>
                </a:lnTo>
                <a:lnTo>
                  <a:pt x="237998" y="25315"/>
                </a:lnTo>
                <a:lnTo>
                  <a:pt x="200342" y="6625"/>
                </a:lnTo>
                <a:lnTo>
                  <a:pt x="1584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3688116" y="9554878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3</a:t>
            </a:r>
            <a:endParaRPr sz="1264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020377" y="9019751"/>
            <a:ext cx="309298" cy="360539"/>
          </a:xfrm>
          <a:custGeom>
            <a:avLst/>
            <a:gdLst/>
            <a:ahLst/>
            <a:cxnLst/>
            <a:rect l="l" t="t" r="r" b="b"/>
            <a:pathLst>
              <a:path w="318135" h="370840">
                <a:moveTo>
                  <a:pt x="159258" y="0"/>
                </a:moveTo>
                <a:lnTo>
                  <a:pt x="117034" y="6625"/>
                </a:lnTo>
                <a:lnTo>
                  <a:pt x="79022" y="25315"/>
                </a:lnTo>
                <a:lnTo>
                  <a:pt x="46767" y="54292"/>
                </a:lnTo>
                <a:lnTo>
                  <a:pt x="21815" y="91778"/>
                </a:lnTo>
                <a:lnTo>
                  <a:pt x="5711" y="135995"/>
                </a:lnTo>
                <a:lnTo>
                  <a:pt x="0" y="185165"/>
                </a:lnTo>
                <a:lnTo>
                  <a:pt x="5711" y="234336"/>
                </a:lnTo>
                <a:lnTo>
                  <a:pt x="21815" y="278553"/>
                </a:lnTo>
                <a:lnTo>
                  <a:pt x="46767" y="316039"/>
                </a:lnTo>
                <a:lnTo>
                  <a:pt x="79022" y="345016"/>
                </a:lnTo>
                <a:lnTo>
                  <a:pt x="117034" y="363706"/>
                </a:lnTo>
                <a:lnTo>
                  <a:pt x="159258" y="370331"/>
                </a:lnTo>
                <a:lnTo>
                  <a:pt x="201160" y="363706"/>
                </a:lnTo>
                <a:lnTo>
                  <a:pt x="238957" y="345016"/>
                </a:lnTo>
                <a:lnTo>
                  <a:pt x="271081" y="316039"/>
                </a:lnTo>
                <a:lnTo>
                  <a:pt x="295966" y="278553"/>
                </a:lnTo>
                <a:lnTo>
                  <a:pt x="312046" y="234336"/>
                </a:lnTo>
                <a:lnTo>
                  <a:pt x="317753" y="185165"/>
                </a:lnTo>
                <a:lnTo>
                  <a:pt x="312046" y="135995"/>
                </a:lnTo>
                <a:lnTo>
                  <a:pt x="295966" y="91778"/>
                </a:lnTo>
                <a:lnTo>
                  <a:pt x="271081" y="54292"/>
                </a:lnTo>
                <a:lnTo>
                  <a:pt x="238957" y="25315"/>
                </a:lnTo>
                <a:lnTo>
                  <a:pt x="201160" y="6625"/>
                </a:lnTo>
                <a:lnTo>
                  <a:pt x="15925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3116933" y="9092598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1</a:t>
            </a:r>
            <a:endParaRPr sz="1264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284855" y="8813799"/>
            <a:ext cx="264231" cy="257440"/>
          </a:xfrm>
          <a:custGeom>
            <a:avLst/>
            <a:gdLst/>
            <a:ahLst/>
            <a:cxnLst/>
            <a:rect l="l" t="t" r="r" b="b"/>
            <a:pathLst>
              <a:path w="271779" h="264795">
                <a:moveTo>
                  <a:pt x="271271" y="0"/>
                </a:moveTo>
                <a:lnTo>
                  <a:pt x="0" y="2644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4470929" y="8505613"/>
            <a:ext cx="308681" cy="360539"/>
          </a:xfrm>
          <a:custGeom>
            <a:avLst/>
            <a:gdLst/>
            <a:ahLst/>
            <a:cxnLst/>
            <a:rect l="l" t="t" r="r" b="b"/>
            <a:pathLst>
              <a:path w="317500" h="370840">
                <a:moveTo>
                  <a:pt x="158495" y="0"/>
                </a:moveTo>
                <a:lnTo>
                  <a:pt x="116328" y="6625"/>
                </a:lnTo>
                <a:lnTo>
                  <a:pt x="78457" y="25315"/>
                </a:lnTo>
                <a:lnTo>
                  <a:pt x="46386" y="54292"/>
                </a:lnTo>
                <a:lnTo>
                  <a:pt x="21618" y="91778"/>
                </a:lnTo>
                <a:lnTo>
                  <a:pt x="5655" y="135995"/>
                </a:lnTo>
                <a:lnTo>
                  <a:pt x="0" y="185165"/>
                </a:lnTo>
                <a:lnTo>
                  <a:pt x="5655" y="234336"/>
                </a:lnTo>
                <a:lnTo>
                  <a:pt x="21618" y="278553"/>
                </a:lnTo>
                <a:lnTo>
                  <a:pt x="46386" y="316039"/>
                </a:lnTo>
                <a:lnTo>
                  <a:pt x="78457" y="345016"/>
                </a:lnTo>
                <a:lnTo>
                  <a:pt x="116328" y="363706"/>
                </a:lnTo>
                <a:lnTo>
                  <a:pt x="158495" y="370331"/>
                </a:lnTo>
                <a:lnTo>
                  <a:pt x="200663" y="363706"/>
                </a:lnTo>
                <a:lnTo>
                  <a:pt x="238534" y="345016"/>
                </a:lnTo>
                <a:lnTo>
                  <a:pt x="270605" y="316039"/>
                </a:lnTo>
                <a:lnTo>
                  <a:pt x="295373" y="278553"/>
                </a:lnTo>
                <a:lnTo>
                  <a:pt x="311336" y="234336"/>
                </a:lnTo>
                <a:lnTo>
                  <a:pt x="316991" y="185165"/>
                </a:lnTo>
                <a:lnTo>
                  <a:pt x="311336" y="135995"/>
                </a:lnTo>
                <a:lnTo>
                  <a:pt x="295373" y="91778"/>
                </a:lnTo>
                <a:lnTo>
                  <a:pt x="270605" y="54292"/>
                </a:lnTo>
                <a:lnTo>
                  <a:pt x="238534" y="25315"/>
                </a:lnTo>
                <a:lnTo>
                  <a:pt x="200663" y="6625"/>
                </a:lnTo>
                <a:lnTo>
                  <a:pt x="1584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4566743" y="8579202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8</a:t>
            </a:r>
            <a:endParaRPr sz="1264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856777" y="9328679"/>
            <a:ext cx="219781" cy="205580"/>
          </a:xfrm>
          <a:custGeom>
            <a:avLst/>
            <a:gdLst/>
            <a:ahLst/>
            <a:cxnLst/>
            <a:rect l="l" t="t" r="r" b="b"/>
            <a:pathLst>
              <a:path w="226060" h="211454">
                <a:moveTo>
                  <a:pt x="225551" y="0"/>
                </a:moveTo>
                <a:lnTo>
                  <a:pt x="0" y="21107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4251641" y="8299661"/>
            <a:ext cx="264231" cy="258057"/>
          </a:xfrm>
          <a:custGeom>
            <a:avLst/>
            <a:gdLst/>
            <a:ahLst/>
            <a:cxnLst/>
            <a:rect l="l" t="t" r="r" b="b"/>
            <a:pathLst>
              <a:path w="271779" h="265429">
                <a:moveTo>
                  <a:pt x="0" y="0"/>
                </a:moveTo>
                <a:lnTo>
                  <a:pt x="271272" y="2651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5840730" y="7991475"/>
            <a:ext cx="307446" cy="360539"/>
          </a:xfrm>
          <a:custGeom>
            <a:avLst/>
            <a:gdLst/>
            <a:ahLst/>
            <a:cxnLst/>
            <a:rect l="l" t="t" r="r" b="b"/>
            <a:pathLst>
              <a:path w="316229" h="370840">
                <a:moveTo>
                  <a:pt x="157733" y="0"/>
                </a:moveTo>
                <a:lnTo>
                  <a:pt x="115887" y="6625"/>
                </a:lnTo>
                <a:lnTo>
                  <a:pt x="78231" y="25315"/>
                </a:lnTo>
                <a:lnTo>
                  <a:pt x="46291" y="54292"/>
                </a:lnTo>
                <a:lnTo>
                  <a:pt x="21589" y="91778"/>
                </a:lnTo>
                <a:lnTo>
                  <a:pt x="5651" y="135995"/>
                </a:lnTo>
                <a:lnTo>
                  <a:pt x="0" y="185165"/>
                </a:lnTo>
                <a:lnTo>
                  <a:pt x="5651" y="234336"/>
                </a:lnTo>
                <a:lnTo>
                  <a:pt x="21589" y="278553"/>
                </a:lnTo>
                <a:lnTo>
                  <a:pt x="46291" y="316039"/>
                </a:lnTo>
                <a:lnTo>
                  <a:pt x="78231" y="345016"/>
                </a:lnTo>
                <a:lnTo>
                  <a:pt x="115887" y="363706"/>
                </a:lnTo>
                <a:lnTo>
                  <a:pt x="157733" y="370331"/>
                </a:lnTo>
                <a:lnTo>
                  <a:pt x="199901" y="363706"/>
                </a:lnTo>
                <a:lnTo>
                  <a:pt x="237772" y="345016"/>
                </a:lnTo>
                <a:lnTo>
                  <a:pt x="269843" y="316039"/>
                </a:lnTo>
                <a:lnTo>
                  <a:pt x="294611" y="278553"/>
                </a:lnTo>
                <a:lnTo>
                  <a:pt x="310574" y="234336"/>
                </a:lnTo>
                <a:lnTo>
                  <a:pt x="316229" y="185165"/>
                </a:lnTo>
                <a:lnTo>
                  <a:pt x="310574" y="135995"/>
                </a:lnTo>
                <a:lnTo>
                  <a:pt x="294611" y="91778"/>
                </a:lnTo>
                <a:lnTo>
                  <a:pt x="269843" y="54292"/>
                </a:lnTo>
                <a:lnTo>
                  <a:pt x="237772" y="25315"/>
                </a:lnTo>
                <a:lnTo>
                  <a:pt x="199901" y="6625"/>
                </a:lnTo>
                <a:lnTo>
                  <a:pt x="15773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 txBox="1"/>
          <p:nvPr/>
        </p:nvSpPr>
        <p:spPr>
          <a:xfrm>
            <a:off x="1352256" y="6677237"/>
            <a:ext cx="4851841" cy="1611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36526" algn="ctr"/>
            <a:r>
              <a:rPr sz="1458" dirty="0">
                <a:latin typeface="Arial"/>
                <a:cs typeface="Arial"/>
              </a:rPr>
              <a:t>3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507">
              <a:latin typeface="Times New Roman"/>
              <a:cs typeface="Times New Roman"/>
            </a:endParaRPr>
          </a:p>
          <a:p>
            <a:pPr marL="1058133"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Fig 15.10: </a:t>
            </a:r>
            <a:r>
              <a:rPr sz="1069" b="1" spc="5" dirty="0">
                <a:latin typeface="Times New Roman"/>
                <a:cs typeface="Times New Roman"/>
              </a:rPr>
              <a:t>Deleting </a:t>
            </a:r>
            <a:r>
              <a:rPr sz="1069" b="1" spc="10" dirty="0">
                <a:latin typeface="Times New Roman"/>
                <a:cs typeface="Times New Roman"/>
              </a:rPr>
              <a:t>a Node From</a:t>
            </a:r>
            <a:r>
              <a:rPr sz="1069" b="1" spc="-49" dirty="0">
                <a:latin typeface="Times New Roman"/>
                <a:cs typeface="Times New Roman"/>
              </a:rPr>
              <a:t> </a:t>
            </a:r>
            <a:r>
              <a:rPr sz="1069" b="1" spc="15" dirty="0">
                <a:latin typeface="Times New Roman"/>
                <a:cs typeface="Times New Roman"/>
              </a:rPr>
              <a:t>BST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58"/>
              </a:spcBef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to delete the node containing number </a:t>
            </a:r>
            <a:r>
              <a:rPr sz="1069" i="1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adjust </a:t>
            </a:r>
            <a:r>
              <a:rPr sz="1069" spc="10" dirty="0">
                <a:latin typeface="Times New Roman"/>
                <a:cs typeface="Times New Roman"/>
              </a:rPr>
              <a:t>the right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 pointer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inorder </a:t>
            </a:r>
            <a:r>
              <a:rPr sz="1069" spc="10" dirty="0">
                <a:latin typeface="Times New Roman"/>
                <a:cs typeface="Times New Roman"/>
              </a:rPr>
              <a:t>successor of </a:t>
            </a:r>
            <a:r>
              <a:rPr sz="1069" i="1" spc="5" dirty="0">
                <a:latin typeface="Times New Roman"/>
                <a:cs typeface="Times New Roman"/>
              </a:rPr>
              <a:t>4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important point </a:t>
            </a:r>
            <a:r>
              <a:rPr sz="1069" spc="5" dirty="0">
                <a:latin typeface="Times New Roman"/>
                <a:cs typeface="Times New Roman"/>
              </a:rPr>
              <a:t>is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inorder </a:t>
            </a:r>
            <a:r>
              <a:rPr sz="1069" spc="5" dirty="0">
                <a:latin typeface="Times New Roman"/>
                <a:cs typeface="Times New Roman"/>
              </a:rPr>
              <a:t>traversal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5" dirty="0">
                <a:latin typeface="Times New Roman"/>
                <a:cs typeface="Times New Roman"/>
              </a:rPr>
              <a:t>has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maintained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" dirty="0">
                <a:latin typeface="Times New Roman"/>
                <a:cs typeface="Times New Roman"/>
              </a:rPr>
              <a:t> delete.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361">
              <a:latin typeface="Times New Roman"/>
              <a:cs typeface="Times New Roman"/>
            </a:endParaRPr>
          </a:p>
          <a:p>
            <a:pPr marL="832184">
              <a:tabLst>
                <a:tab pos="2742873" algn="l"/>
                <a:tab pos="4595531" algn="l"/>
              </a:tabLst>
            </a:pPr>
            <a:r>
              <a:rPr sz="1264" spc="5" dirty="0">
                <a:latin typeface="Arial"/>
                <a:cs typeface="Arial"/>
              </a:rPr>
              <a:t>6	6	6</a:t>
            </a:r>
            <a:endParaRPr sz="1264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356965" y="8505613"/>
            <a:ext cx="308681" cy="360539"/>
          </a:xfrm>
          <a:custGeom>
            <a:avLst/>
            <a:gdLst/>
            <a:ahLst/>
            <a:cxnLst/>
            <a:rect l="l" t="t" r="r" b="b"/>
            <a:pathLst>
              <a:path w="317500" h="370840">
                <a:moveTo>
                  <a:pt x="158495" y="0"/>
                </a:moveTo>
                <a:lnTo>
                  <a:pt x="116328" y="6625"/>
                </a:lnTo>
                <a:lnTo>
                  <a:pt x="78457" y="25315"/>
                </a:lnTo>
                <a:lnTo>
                  <a:pt x="46386" y="54292"/>
                </a:lnTo>
                <a:lnTo>
                  <a:pt x="21618" y="91778"/>
                </a:lnTo>
                <a:lnTo>
                  <a:pt x="5655" y="135995"/>
                </a:lnTo>
                <a:lnTo>
                  <a:pt x="0" y="185165"/>
                </a:lnTo>
                <a:lnTo>
                  <a:pt x="5655" y="234336"/>
                </a:lnTo>
                <a:lnTo>
                  <a:pt x="21618" y="278553"/>
                </a:lnTo>
                <a:lnTo>
                  <a:pt x="46386" y="316039"/>
                </a:lnTo>
                <a:lnTo>
                  <a:pt x="78457" y="345016"/>
                </a:lnTo>
                <a:lnTo>
                  <a:pt x="116328" y="363706"/>
                </a:lnTo>
                <a:lnTo>
                  <a:pt x="158495" y="370331"/>
                </a:lnTo>
                <a:lnTo>
                  <a:pt x="200663" y="363706"/>
                </a:lnTo>
                <a:lnTo>
                  <a:pt x="238534" y="345016"/>
                </a:lnTo>
                <a:lnTo>
                  <a:pt x="270605" y="316039"/>
                </a:lnTo>
                <a:lnTo>
                  <a:pt x="295373" y="278553"/>
                </a:lnTo>
                <a:lnTo>
                  <a:pt x="311336" y="234336"/>
                </a:lnTo>
                <a:lnTo>
                  <a:pt x="316991" y="185165"/>
                </a:lnTo>
                <a:lnTo>
                  <a:pt x="311336" y="135995"/>
                </a:lnTo>
                <a:lnTo>
                  <a:pt x="295373" y="91778"/>
                </a:lnTo>
                <a:lnTo>
                  <a:pt x="270605" y="54292"/>
                </a:lnTo>
                <a:lnTo>
                  <a:pt x="238534" y="25315"/>
                </a:lnTo>
                <a:lnTo>
                  <a:pt x="200663" y="6625"/>
                </a:lnTo>
                <a:lnTo>
                  <a:pt x="1584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 txBox="1"/>
          <p:nvPr/>
        </p:nvSpPr>
        <p:spPr>
          <a:xfrm>
            <a:off x="5453520" y="8579202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2</a:t>
            </a:r>
            <a:endParaRPr sz="1264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620702" y="8299661"/>
            <a:ext cx="264231" cy="258057"/>
          </a:xfrm>
          <a:custGeom>
            <a:avLst/>
            <a:gdLst/>
            <a:ahLst/>
            <a:cxnLst/>
            <a:rect l="l" t="t" r="r" b="b"/>
            <a:pathLst>
              <a:path w="271779" h="265429">
                <a:moveTo>
                  <a:pt x="271271" y="0"/>
                </a:moveTo>
                <a:lnTo>
                  <a:pt x="0" y="26517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5884438" y="9019751"/>
            <a:ext cx="308681" cy="360539"/>
          </a:xfrm>
          <a:custGeom>
            <a:avLst/>
            <a:gdLst/>
            <a:ahLst/>
            <a:cxnLst/>
            <a:rect l="l" t="t" r="r" b="b"/>
            <a:pathLst>
              <a:path w="317500" h="370840">
                <a:moveTo>
                  <a:pt x="158496" y="0"/>
                </a:moveTo>
                <a:lnTo>
                  <a:pt x="116328" y="6625"/>
                </a:lnTo>
                <a:lnTo>
                  <a:pt x="78457" y="25315"/>
                </a:lnTo>
                <a:lnTo>
                  <a:pt x="46386" y="54292"/>
                </a:lnTo>
                <a:lnTo>
                  <a:pt x="21618" y="91778"/>
                </a:lnTo>
                <a:lnTo>
                  <a:pt x="5655" y="135995"/>
                </a:lnTo>
                <a:lnTo>
                  <a:pt x="0" y="185165"/>
                </a:lnTo>
                <a:lnTo>
                  <a:pt x="5655" y="234336"/>
                </a:lnTo>
                <a:lnTo>
                  <a:pt x="21618" y="278553"/>
                </a:lnTo>
                <a:lnTo>
                  <a:pt x="46386" y="316039"/>
                </a:lnTo>
                <a:lnTo>
                  <a:pt x="78457" y="345016"/>
                </a:lnTo>
                <a:lnTo>
                  <a:pt x="116328" y="363706"/>
                </a:lnTo>
                <a:lnTo>
                  <a:pt x="158496" y="370331"/>
                </a:lnTo>
                <a:lnTo>
                  <a:pt x="200663" y="363706"/>
                </a:lnTo>
                <a:lnTo>
                  <a:pt x="238534" y="345016"/>
                </a:lnTo>
                <a:lnTo>
                  <a:pt x="270605" y="316039"/>
                </a:lnTo>
                <a:lnTo>
                  <a:pt x="295373" y="278553"/>
                </a:lnTo>
                <a:lnTo>
                  <a:pt x="311336" y="234336"/>
                </a:lnTo>
                <a:lnTo>
                  <a:pt x="316992" y="185165"/>
                </a:lnTo>
                <a:lnTo>
                  <a:pt x="311336" y="135995"/>
                </a:lnTo>
                <a:lnTo>
                  <a:pt x="295373" y="91778"/>
                </a:lnTo>
                <a:lnTo>
                  <a:pt x="270605" y="54292"/>
                </a:lnTo>
                <a:lnTo>
                  <a:pt x="238534" y="25315"/>
                </a:lnTo>
                <a:lnTo>
                  <a:pt x="200663" y="6625"/>
                </a:lnTo>
                <a:lnTo>
                  <a:pt x="1584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 txBox="1"/>
          <p:nvPr/>
        </p:nvSpPr>
        <p:spPr>
          <a:xfrm>
            <a:off x="5980994" y="9092598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3</a:t>
            </a:r>
            <a:endParaRPr sz="1264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620702" y="8813799"/>
            <a:ext cx="308681" cy="257440"/>
          </a:xfrm>
          <a:custGeom>
            <a:avLst/>
            <a:gdLst/>
            <a:ahLst/>
            <a:cxnLst/>
            <a:rect l="l" t="t" r="r" b="b"/>
            <a:pathLst>
              <a:path w="317500" h="264795">
                <a:moveTo>
                  <a:pt x="0" y="0"/>
                </a:moveTo>
                <a:lnTo>
                  <a:pt x="316991" y="2644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4873201" y="9019751"/>
            <a:ext cx="309298" cy="360539"/>
          </a:xfrm>
          <a:custGeom>
            <a:avLst/>
            <a:gdLst/>
            <a:ahLst/>
            <a:cxnLst/>
            <a:rect l="l" t="t" r="r" b="b"/>
            <a:pathLst>
              <a:path w="318135" h="370840">
                <a:moveTo>
                  <a:pt x="158496" y="0"/>
                </a:moveTo>
                <a:lnTo>
                  <a:pt x="116593" y="6625"/>
                </a:lnTo>
                <a:lnTo>
                  <a:pt x="78796" y="25315"/>
                </a:lnTo>
                <a:lnTo>
                  <a:pt x="46672" y="54292"/>
                </a:lnTo>
                <a:lnTo>
                  <a:pt x="21787" y="91778"/>
                </a:lnTo>
                <a:lnTo>
                  <a:pt x="5707" y="135995"/>
                </a:lnTo>
                <a:lnTo>
                  <a:pt x="0" y="185165"/>
                </a:lnTo>
                <a:lnTo>
                  <a:pt x="5707" y="234336"/>
                </a:lnTo>
                <a:lnTo>
                  <a:pt x="21787" y="278553"/>
                </a:lnTo>
                <a:lnTo>
                  <a:pt x="46672" y="316039"/>
                </a:lnTo>
                <a:lnTo>
                  <a:pt x="78796" y="345016"/>
                </a:lnTo>
                <a:lnTo>
                  <a:pt x="116593" y="363706"/>
                </a:lnTo>
                <a:lnTo>
                  <a:pt x="158496" y="370331"/>
                </a:lnTo>
                <a:lnTo>
                  <a:pt x="200719" y="363706"/>
                </a:lnTo>
                <a:lnTo>
                  <a:pt x="238731" y="345016"/>
                </a:lnTo>
                <a:lnTo>
                  <a:pt x="270986" y="316039"/>
                </a:lnTo>
                <a:lnTo>
                  <a:pt x="295938" y="278553"/>
                </a:lnTo>
                <a:lnTo>
                  <a:pt x="312042" y="234336"/>
                </a:lnTo>
                <a:lnTo>
                  <a:pt x="317753" y="185165"/>
                </a:lnTo>
                <a:lnTo>
                  <a:pt x="312042" y="135995"/>
                </a:lnTo>
                <a:lnTo>
                  <a:pt x="295938" y="91778"/>
                </a:lnTo>
                <a:lnTo>
                  <a:pt x="270986" y="54292"/>
                </a:lnTo>
                <a:lnTo>
                  <a:pt x="238731" y="25315"/>
                </a:lnTo>
                <a:lnTo>
                  <a:pt x="200719" y="6625"/>
                </a:lnTo>
                <a:lnTo>
                  <a:pt x="15849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 txBox="1"/>
          <p:nvPr/>
        </p:nvSpPr>
        <p:spPr>
          <a:xfrm>
            <a:off x="4969757" y="9092598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1</a:t>
            </a:r>
            <a:endParaRPr sz="1264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137679" y="8813799"/>
            <a:ext cx="264231" cy="257440"/>
          </a:xfrm>
          <a:custGeom>
            <a:avLst/>
            <a:gdLst/>
            <a:ahLst/>
            <a:cxnLst/>
            <a:rect l="l" t="t" r="r" b="b"/>
            <a:pathLst>
              <a:path w="271779" h="264795">
                <a:moveTo>
                  <a:pt x="271271" y="0"/>
                </a:moveTo>
                <a:lnTo>
                  <a:pt x="0" y="26441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6174105" y="8505613"/>
            <a:ext cx="308681" cy="360539"/>
          </a:xfrm>
          <a:custGeom>
            <a:avLst/>
            <a:gdLst/>
            <a:ahLst/>
            <a:cxnLst/>
            <a:rect l="l" t="t" r="r" b="b"/>
            <a:pathLst>
              <a:path w="317500" h="370840">
                <a:moveTo>
                  <a:pt x="158495" y="0"/>
                </a:moveTo>
                <a:lnTo>
                  <a:pt x="116328" y="6625"/>
                </a:lnTo>
                <a:lnTo>
                  <a:pt x="78457" y="25315"/>
                </a:lnTo>
                <a:lnTo>
                  <a:pt x="46386" y="54292"/>
                </a:lnTo>
                <a:lnTo>
                  <a:pt x="21618" y="91778"/>
                </a:lnTo>
                <a:lnTo>
                  <a:pt x="5655" y="135995"/>
                </a:lnTo>
                <a:lnTo>
                  <a:pt x="0" y="185165"/>
                </a:lnTo>
                <a:lnTo>
                  <a:pt x="5655" y="234336"/>
                </a:lnTo>
                <a:lnTo>
                  <a:pt x="21618" y="278553"/>
                </a:lnTo>
                <a:lnTo>
                  <a:pt x="46386" y="316039"/>
                </a:lnTo>
                <a:lnTo>
                  <a:pt x="78457" y="345016"/>
                </a:lnTo>
                <a:lnTo>
                  <a:pt x="116328" y="363706"/>
                </a:lnTo>
                <a:lnTo>
                  <a:pt x="158495" y="370331"/>
                </a:lnTo>
                <a:lnTo>
                  <a:pt x="200663" y="363706"/>
                </a:lnTo>
                <a:lnTo>
                  <a:pt x="238534" y="345016"/>
                </a:lnTo>
                <a:lnTo>
                  <a:pt x="270605" y="316039"/>
                </a:lnTo>
                <a:lnTo>
                  <a:pt x="295373" y="278553"/>
                </a:lnTo>
                <a:lnTo>
                  <a:pt x="311336" y="234336"/>
                </a:lnTo>
                <a:lnTo>
                  <a:pt x="316991" y="185165"/>
                </a:lnTo>
                <a:lnTo>
                  <a:pt x="311336" y="135995"/>
                </a:lnTo>
                <a:lnTo>
                  <a:pt x="295373" y="91778"/>
                </a:lnTo>
                <a:lnTo>
                  <a:pt x="270605" y="54292"/>
                </a:lnTo>
                <a:lnTo>
                  <a:pt x="238534" y="25315"/>
                </a:lnTo>
                <a:lnTo>
                  <a:pt x="200663" y="6625"/>
                </a:lnTo>
                <a:lnTo>
                  <a:pt x="15849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 txBox="1"/>
          <p:nvPr/>
        </p:nvSpPr>
        <p:spPr>
          <a:xfrm>
            <a:off x="6283996" y="8542901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8</a:t>
            </a:r>
            <a:endParaRPr sz="1264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104466" y="8299660"/>
            <a:ext cx="153723" cy="211138"/>
          </a:xfrm>
          <a:custGeom>
            <a:avLst/>
            <a:gdLst/>
            <a:ahLst/>
            <a:cxnLst/>
            <a:rect l="l" t="t" r="r" b="b"/>
            <a:pathLst>
              <a:path w="158114" h="217170">
                <a:moveTo>
                  <a:pt x="0" y="0"/>
                </a:moveTo>
                <a:lnTo>
                  <a:pt x="157734" y="2171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2899621" y="8164829"/>
            <a:ext cx="417953" cy="172861"/>
          </a:xfrm>
          <a:custGeom>
            <a:avLst/>
            <a:gdLst/>
            <a:ahLst/>
            <a:cxnLst/>
            <a:rect l="l" t="t" r="r" b="b"/>
            <a:pathLst>
              <a:path w="429895" h="177800">
                <a:moveTo>
                  <a:pt x="322326" y="0"/>
                </a:moveTo>
                <a:lnTo>
                  <a:pt x="322326" y="44195"/>
                </a:lnTo>
                <a:lnTo>
                  <a:pt x="0" y="44195"/>
                </a:lnTo>
                <a:lnTo>
                  <a:pt x="53339" y="88391"/>
                </a:lnTo>
                <a:lnTo>
                  <a:pt x="0" y="133350"/>
                </a:lnTo>
                <a:lnTo>
                  <a:pt x="322326" y="133350"/>
                </a:lnTo>
                <a:lnTo>
                  <a:pt x="322326" y="177545"/>
                </a:lnTo>
                <a:lnTo>
                  <a:pt x="429768" y="88391"/>
                </a:lnTo>
                <a:lnTo>
                  <a:pt x="32232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4739111" y="8164829"/>
            <a:ext cx="418571" cy="172861"/>
          </a:xfrm>
          <a:custGeom>
            <a:avLst/>
            <a:gdLst/>
            <a:ahLst/>
            <a:cxnLst/>
            <a:rect l="l" t="t" r="r" b="b"/>
            <a:pathLst>
              <a:path w="430529" h="177800">
                <a:moveTo>
                  <a:pt x="323088" y="0"/>
                </a:moveTo>
                <a:lnTo>
                  <a:pt x="323088" y="44195"/>
                </a:lnTo>
                <a:lnTo>
                  <a:pt x="0" y="44195"/>
                </a:lnTo>
                <a:lnTo>
                  <a:pt x="54101" y="88391"/>
                </a:lnTo>
                <a:lnTo>
                  <a:pt x="0" y="133350"/>
                </a:lnTo>
                <a:lnTo>
                  <a:pt x="323088" y="133350"/>
                </a:lnTo>
                <a:lnTo>
                  <a:pt x="323088" y="177545"/>
                </a:lnTo>
                <a:lnTo>
                  <a:pt x="430530" y="88391"/>
                </a:lnTo>
                <a:lnTo>
                  <a:pt x="32308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3464136" y="1499552"/>
            <a:ext cx="372269" cy="376590"/>
          </a:xfrm>
          <a:custGeom>
            <a:avLst/>
            <a:gdLst/>
            <a:ahLst/>
            <a:cxnLst/>
            <a:rect l="l" t="t" r="r" b="b"/>
            <a:pathLst>
              <a:path w="382904" h="387350">
                <a:moveTo>
                  <a:pt x="191262" y="0"/>
                </a:moveTo>
                <a:lnTo>
                  <a:pt x="147317" y="5122"/>
                </a:lnTo>
                <a:lnTo>
                  <a:pt x="107024" y="19709"/>
                </a:lnTo>
                <a:lnTo>
                  <a:pt x="71516" y="42587"/>
                </a:lnTo>
                <a:lnTo>
                  <a:pt x="41927" y="72583"/>
                </a:lnTo>
                <a:lnTo>
                  <a:pt x="19389" y="108523"/>
                </a:lnTo>
                <a:lnTo>
                  <a:pt x="5036" y="149236"/>
                </a:lnTo>
                <a:lnTo>
                  <a:pt x="0" y="193548"/>
                </a:lnTo>
                <a:lnTo>
                  <a:pt x="5036" y="237859"/>
                </a:lnTo>
                <a:lnTo>
                  <a:pt x="19389" y="278572"/>
                </a:lnTo>
                <a:lnTo>
                  <a:pt x="41927" y="314512"/>
                </a:lnTo>
                <a:lnTo>
                  <a:pt x="71516" y="344508"/>
                </a:lnTo>
                <a:lnTo>
                  <a:pt x="107024" y="367386"/>
                </a:lnTo>
                <a:lnTo>
                  <a:pt x="147317" y="381973"/>
                </a:lnTo>
                <a:lnTo>
                  <a:pt x="191262" y="387096"/>
                </a:lnTo>
                <a:lnTo>
                  <a:pt x="235206" y="381973"/>
                </a:lnTo>
                <a:lnTo>
                  <a:pt x="275499" y="367386"/>
                </a:lnTo>
                <a:lnTo>
                  <a:pt x="311007" y="344508"/>
                </a:lnTo>
                <a:lnTo>
                  <a:pt x="340596" y="314512"/>
                </a:lnTo>
                <a:lnTo>
                  <a:pt x="363134" y="278572"/>
                </a:lnTo>
                <a:lnTo>
                  <a:pt x="377487" y="237859"/>
                </a:lnTo>
                <a:lnTo>
                  <a:pt x="382524" y="193548"/>
                </a:lnTo>
                <a:lnTo>
                  <a:pt x="377487" y="149236"/>
                </a:lnTo>
                <a:lnTo>
                  <a:pt x="363134" y="108523"/>
                </a:lnTo>
                <a:lnTo>
                  <a:pt x="340596" y="72583"/>
                </a:lnTo>
                <a:lnTo>
                  <a:pt x="311007" y="42587"/>
                </a:lnTo>
                <a:lnTo>
                  <a:pt x="275499" y="19709"/>
                </a:lnTo>
                <a:lnTo>
                  <a:pt x="235206" y="5122"/>
                </a:lnTo>
                <a:lnTo>
                  <a:pt x="1912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 txBox="1"/>
          <p:nvPr/>
        </p:nvSpPr>
        <p:spPr>
          <a:xfrm>
            <a:off x="1352267" y="1286686"/>
            <a:ext cx="2362641" cy="518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spc="5" dirty="0">
                <a:latin typeface="Times New Roman"/>
                <a:cs typeface="Times New Roman"/>
              </a:rPr>
              <a:t>tree figure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826">
              <a:latin typeface="Times New Roman"/>
              <a:cs typeface="Times New Roman"/>
            </a:endParaRPr>
          </a:p>
          <a:p>
            <a:pPr marR="4939" algn="r">
              <a:spcBef>
                <a:spcPts val="5"/>
              </a:spcBef>
            </a:pPr>
            <a:r>
              <a:rPr sz="1458" dirty="0">
                <a:latin typeface="Arial"/>
                <a:cs typeface="Arial"/>
              </a:rPr>
              <a:t>6</a:t>
            </a:r>
            <a:endParaRPr sz="1458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880359" y="2036656"/>
            <a:ext cx="372269" cy="375973"/>
          </a:xfrm>
          <a:custGeom>
            <a:avLst/>
            <a:gdLst/>
            <a:ahLst/>
            <a:cxnLst/>
            <a:rect l="l" t="t" r="r" b="b"/>
            <a:pathLst>
              <a:path w="382904" h="386714">
                <a:moveTo>
                  <a:pt x="191262" y="0"/>
                </a:moveTo>
                <a:lnTo>
                  <a:pt x="147317" y="5122"/>
                </a:lnTo>
                <a:lnTo>
                  <a:pt x="107024" y="19709"/>
                </a:lnTo>
                <a:lnTo>
                  <a:pt x="71516" y="42587"/>
                </a:lnTo>
                <a:lnTo>
                  <a:pt x="41927" y="72583"/>
                </a:lnTo>
                <a:lnTo>
                  <a:pt x="19389" y="108523"/>
                </a:lnTo>
                <a:lnTo>
                  <a:pt x="5036" y="149236"/>
                </a:lnTo>
                <a:lnTo>
                  <a:pt x="0" y="193548"/>
                </a:lnTo>
                <a:lnTo>
                  <a:pt x="5036" y="237817"/>
                </a:lnTo>
                <a:lnTo>
                  <a:pt x="19389" y="278421"/>
                </a:lnTo>
                <a:lnTo>
                  <a:pt x="41927" y="314212"/>
                </a:lnTo>
                <a:lnTo>
                  <a:pt x="71516" y="344046"/>
                </a:lnTo>
                <a:lnTo>
                  <a:pt x="107024" y="366775"/>
                </a:lnTo>
                <a:lnTo>
                  <a:pt x="147317" y="381253"/>
                </a:lnTo>
                <a:lnTo>
                  <a:pt x="191262" y="386334"/>
                </a:lnTo>
                <a:lnTo>
                  <a:pt x="235206" y="381253"/>
                </a:lnTo>
                <a:lnTo>
                  <a:pt x="275499" y="366775"/>
                </a:lnTo>
                <a:lnTo>
                  <a:pt x="311007" y="344046"/>
                </a:lnTo>
                <a:lnTo>
                  <a:pt x="340596" y="314212"/>
                </a:lnTo>
                <a:lnTo>
                  <a:pt x="363134" y="278421"/>
                </a:lnTo>
                <a:lnTo>
                  <a:pt x="377487" y="237817"/>
                </a:lnTo>
                <a:lnTo>
                  <a:pt x="382523" y="193548"/>
                </a:lnTo>
                <a:lnTo>
                  <a:pt x="377487" y="149236"/>
                </a:lnTo>
                <a:lnTo>
                  <a:pt x="363134" y="108523"/>
                </a:lnTo>
                <a:lnTo>
                  <a:pt x="340596" y="72583"/>
                </a:lnTo>
                <a:lnTo>
                  <a:pt x="311007" y="42587"/>
                </a:lnTo>
                <a:lnTo>
                  <a:pt x="275499" y="19709"/>
                </a:lnTo>
                <a:lnTo>
                  <a:pt x="235206" y="5122"/>
                </a:lnTo>
                <a:lnTo>
                  <a:pt x="1912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 txBox="1"/>
          <p:nvPr/>
        </p:nvSpPr>
        <p:spPr>
          <a:xfrm>
            <a:off x="3002103" y="2108517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2</a:t>
            </a:r>
            <a:endParaRPr sz="1458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198918" y="1821815"/>
            <a:ext cx="318558" cy="268552"/>
          </a:xfrm>
          <a:custGeom>
            <a:avLst/>
            <a:gdLst/>
            <a:ahLst/>
            <a:cxnLst/>
            <a:rect l="l" t="t" r="r" b="b"/>
            <a:pathLst>
              <a:path w="327660" h="276225">
                <a:moveTo>
                  <a:pt x="327660" y="0"/>
                </a:moveTo>
                <a:lnTo>
                  <a:pt x="0" y="27584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3517477" y="2573020"/>
            <a:ext cx="372269" cy="375973"/>
          </a:xfrm>
          <a:custGeom>
            <a:avLst/>
            <a:gdLst/>
            <a:ahLst/>
            <a:cxnLst/>
            <a:rect l="l" t="t" r="r" b="b"/>
            <a:pathLst>
              <a:path w="382904" h="386714">
                <a:moveTo>
                  <a:pt x="191262" y="0"/>
                </a:moveTo>
                <a:lnTo>
                  <a:pt x="147317" y="5122"/>
                </a:lnTo>
                <a:lnTo>
                  <a:pt x="107024" y="19709"/>
                </a:lnTo>
                <a:lnTo>
                  <a:pt x="71516" y="42587"/>
                </a:lnTo>
                <a:lnTo>
                  <a:pt x="41927" y="72583"/>
                </a:lnTo>
                <a:lnTo>
                  <a:pt x="19389" y="108523"/>
                </a:lnTo>
                <a:lnTo>
                  <a:pt x="5036" y="149236"/>
                </a:lnTo>
                <a:lnTo>
                  <a:pt x="0" y="193548"/>
                </a:lnTo>
                <a:lnTo>
                  <a:pt x="5036" y="237817"/>
                </a:lnTo>
                <a:lnTo>
                  <a:pt x="19389" y="278421"/>
                </a:lnTo>
                <a:lnTo>
                  <a:pt x="41927" y="314212"/>
                </a:lnTo>
                <a:lnTo>
                  <a:pt x="71516" y="344046"/>
                </a:lnTo>
                <a:lnTo>
                  <a:pt x="107024" y="366775"/>
                </a:lnTo>
                <a:lnTo>
                  <a:pt x="147317" y="381253"/>
                </a:lnTo>
                <a:lnTo>
                  <a:pt x="191262" y="386333"/>
                </a:lnTo>
                <a:lnTo>
                  <a:pt x="235206" y="381253"/>
                </a:lnTo>
                <a:lnTo>
                  <a:pt x="275499" y="366775"/>
                </a:lnTo>
                <a:lnTo>
                  <a:pt x="311007" y="344046"/>
                </a:lnTo>
                <a:lnTo>
                  <a:pt x="340596" y="314212"/>
                </a:lnTo>
                <a:lnTo>
                  <a:pt x="363134" y="278421"/>
                </a:lnTo>
                <a:lnTo>
                  <a:pt x="377487" y="237817"/>
                </a:lnTo>
                <a:lnTo>
                  <a:pt x="382524" y="193548"/>
                </a:lnTo>
                <a:lnTo>
                  <a:pt x="377487" y="149236"/>
                </a:lnTo>
                <a:lnTo>
                  <a:pt x="363134" y="108523"/>
                </a:lnTo>
                <a:lnTo>
                  <a:pt x="340596" y="72583"/>
                </a:lnTo>
                <a:lnTo>
                  <a:pt x="311007" y="42587"/>
                </a:lnTo>
                <a:lnTo>
                  <a:pt x="275499" y="19709"/>
                </a:lnTo>
                <a:lnTo>
                  <a:pt x="235206" y="5122"/>
                </a:lnTo>
                <a:lnTo>
                  <a:pt x="1912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 txBox="1"/>
          <p:nvPr/>
        </p:nvSpPr>
        <p:spPr>
          <a:xfrm>
            <a:off x="3639219" y="2644880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4</a:t>
            </a:r>
            <a:endParaRPr sz="1458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198918" y="2358919"/>
            <a:ext cx="372269" cy="267935"/>
          </a:xfrm>
          <a:custGeom>
            <a:avLst/>
            <a:gdLst/>
            <a:ahLst/>
            <a:cxnLst/>
            <a:rect l="l" t="t" r="r" b="b"/>
            <a:pathLst>
              <a:path w="382904" h="275589">
                <a:moveTo>
                  <a:pt x="0" y="0"/>
                </a:moveTo>
                <a:lnTo>
                  <a:pt x="382524" y="27508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2986300" y="3056043"/>
            <a:ext cx="372269" cy="376590"/>
          </a:xfrm>
          <a:custGeom>
            <a:avLst/>
            <a:gdLst/>
            <a:ahLst/>
            <a:cxnLst/>
            <a:rect l="l" t="t" r="r" b="b"/>
            <a:pathLst>
              <a:path w="382904" h="387350">
                <a:moveTo>
                  <a:pt x="191262" y="0"/>
                </a:moveTo>
                <a:lnTo>
                  <a:pt x="147317" y="5122"/>
                </a:lnTo>
                <a:lnTo>
                  <a:pt x="107024" y="19709"/>
                </a:lnTo>
                <a:lnTo>
                  <a:pt x="71516" y="42587"/>
                </a:lnTo>
                <a:lnTo>
                  <a:pt x="41927" y="72583"/>
                </a:lnTo>
                <a:lnTo>
                  <a:pt x="19389" y="108523"/>
                </a:lnTo>
                <a:lnTo>
                  <a:pt x="5036" y="149236"/>
                </a:lnTo>
                <a:lnTo>
                  <a:pt x="0" y="193548"/>
                </a:lnTo>
                <a:lnTo>
                  <a:pt x="5036" y="237859"/>
                </a:lnTo>
                <a:lnTo>
                  <a:pt x="19389" y="278572"/>
                </a:lnTo>
                <a:lnTo>
                  <a:pt x="41927" y="314512"/>
                </a:lnTo>
                <a:lnTo>
                  <a:pt x="71516" y="344508"/>
                </a:lnTo>
                <a:lnTo>
                  <a:pt x="107024" y="367386"/>
                </a:lnTo>
                <a:lnTo>
                  <a:pt x="147317" y="381973"/>
                </a:lnTo>
                <a:lnTo>
                  <a:pt x="191262" y="387096"/>
                </a:lnTo>
                <a:lnTo>
                  <a:pt x="235206" y="381973"/>
                </a:lnTo>
                <a:lnTo>
                  <a:pt x="275499" y="367386"/>
                </a:lnTo>
                <a:lnTo>
                  <a:pt x="311007" y="344508"/>
                </a:lnTo>
                <a:lnTo>
                  <a:pt x="340596" y="314512"/>
                </a:lnTo>
                <a:lnTo>
                  <a:pt x="363134" y="278572"/>
                </a:lnTo>
                <a:lnTo>
                  <a:pt x="377487" y="237859"/>
                </a:lnTo>
                <a:lnTo>
                  <a:pt x="382524" y="193548"/>
                </a:lnTo>
                <a:lnTo>
                  <a:pt x="377487" y="149236"/>
                </a:lnTo>
                <a:lnTo>
                  <a:pt x="363134" y="108523"/>
                </a:lnTo>
                <a:lnTo>
                  <a:pt x="340596" y="72583"/>
                </a:lnTo>
                <a:lnTo>
                  <a:pt x="311007" y="42587"/>
                </a:lnTo>
                <a:lnTo>
                  <a:pt x="275499" y="19709"/>
                </a:lnTo>
                <a:lnTo>
                  <a:pt x="235206" y="5122"/>
                </a:lnTo>
                <a:lnTo>
                  <a:pt x="1912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2295843" y="2573020"/>
            <a:ext cx="372269" cy="375973"/>
          </a:xfrm>
          <a:custGeom>
            <a:avLst/>
            <a:gdLst/>
            <a:ahLst/>
            <a:cxnLst/>
            <a:rect l="l" t="t" r="r" b="b"/>
            <a:pathLst>
              <a:path w="382905" h="386714">
                <a:moveTo>
                  <a:pt x="191262" y="0"/>
                </a:moveTo>
                <a:lnTo>
                  <a:pt x="147317" y="5122"/>
                </a:lnTo>
                <a:lnTo>
                  <a:pt x="107024" y="19709"/>
                </a:lnTo>
                <a:lnTo>
                  <a:pt x="71516" y="42587"/>
                </a:lnTo>
                <a:lnTo>
                  <a:pt x="41927" y="72583"/>
                </a:lnTo>
                <a:lnTo>
                  <a:pt x="19389" y="108523"/>
                </a:lnTo>
                <a:lnTo>
                  <a:pt x="5036" y="149236"/>
                </a:lnTo>
                <a:lnTo>
                  <a:pt x="0" y="193548"/>
                </a:lnTo>
                <a:lnTo>
                  <a:pt x="5036" y="237817"/>
                </a:lnTo>
                <a:lnTo>
                  <a:pt x="19389" y="278421"/>
                </a:lnTo>
                <a:lnTo>
                  <a:pt x="41927" y="314212"/>
                </a:lnTo>
                <a:lnTo>
                  <a:pt x="71516" y="344046"/>
                </a:lnTo>
                <a:lnTo>
                  <a:pt x="107024" y="366775"/>
                </a:lnTo>
                <a:lnTo>
                  <a:pt x="147317" y="381253"/>
                </a:lnTo>
                <a:lnTo>
                  <a:pt x="191262" y="386333"/>
                </a:lnTo>
                <a:lnTo>
                  <a:pt x="235206" y="381253"/>
                </a:lnTo>
                <a:lnTo>
                  <a:pt x="275499" y="366775"/>
                </a:lnTo>
                <a:lnTo>
                  <a:pt x="311007" y="344046"/>
                </a:lnTo>
                <a:lnTo>
                  <a:pt x="340596" y="314212"/>
                </a:lnTo>
                <a:lnTo>
                  <a:pt x="363134" y="278421"/>
                </a:lnTo>
                <a:lnTo>
                  <a:pt x="377487" y="237817"/>
                </a:lnTo>
                <a:lnTo>
                  <a:pt x="382524" y="193548"/>
                </a:lnTo>
                <a:lnTo>
                  <a:pt x="377487" y="149236"/>
                </a:lnTo>
                <a:lnTo>
                  <a:pt x="363134" y="108523"/>
                </a:lnTo>
                <a:lnTo>
                  <a:pt x="340596" y="72583"/>
                </a:lnTo>
                <a:lnTo>
                  <a:pt x="311007" y="42587"/>
                </a:lnTo>
                <a:lnTo>
                  <a:pt x="275499" y="19709"/>
                </a:lnTo>
                <a:lnTo>
                  <a:pt x="235206" y="5122"/>
                </a:lnTo>
                <a:lnTo>
                  <a:pt x="19126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 txBox="1"/>
          <p:nvPr/>
        </p:nvSpPr>
        <p:spPr>
          <a:xfrm>
            <a:off x="2418327" y="2644880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1</a:t>
            </a:r>
            <a:endParaRPr sz="1458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614401" y="2358919"/>
            <a:ext cx="319793" cy="267935"/>
          </a:xfrm>
          <a:custGeom>
            <a:avLst/>
            <a:gdLst/>
            <a:ahLst/>
            <a:cxnLst/>
            <a:rect l="l" t="t" r="r" b="b"/>
            <a:pathLst>
              <a:path w="328930" h="275589">
                <a:moveTo>
                  <a:pt x="328421" y="0"/>
                </a:moveTo>
                <a:lnTo>
                  <a:pt x="0" y="27508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4047912" y="2036656"/>
            <a:ext cx="372886" cy="375973"/>
          </a:xfrm>
          <a:custGeom>
            <a:avLst/>
            <a:gdLst/>
            <a:ahLst/>
            <a:cxnLst/>
            <a:rect l="l" t="t" r="r" b="b"/>
            <a:pathLst>
              <a:path w="383539" h="386714">
                <a:moveTo>
                  <a:pt x="192024" y="0"/>
                </a:moveTo>
                <a:lnTo>
                  <a:pt x="148036" y="5122"/>
                </a:lnTo>
                <a:lnTo>
                  <a:pt x="107635" y="19709"/>
                </a:lnTo>
                <a:lnTo>
                  <a:pt x="71979" y="42587"/>
                </a:lnTo>
                <a:lnTo>
                  <a:pt x="42227" y="72583"/>
                </a:lnTo>
                <a:lnTo>
                  <a:pt x="19540" y="108523"/>
                </a:lnTo>
                <a:lnTo>
                  <a:pt x="5078" y="149236"/>
                </a:lnTo>
                <a:lnTo>
                  <a:pt x="0" y="193548"/>
                </a:lnTo>
                <a:lnTo>
                  <a:pt x="5078" y="237817"/>
                </a:lnTo>
                <a:lnTo>
                  <a:pt x="19540" y="278421"/>
                </a:lnTo>
                <a:lnTo>
                  <a:pt x="42227" y="314212"/>
                </a:lnTo>
                <a:lnTo>
                  <a:pt x="71979" y="344046"/>
                </a:lnTo>
                <a:lnTo>
                  <a:pt x="107635" y="366775"/>
                </a:lnTo>
                <a:lnTo>
                  <a:pt x="148036" y="381253"/>
                </a:lnTo>
                <a:lnTo>
                  <a:pt x="192024" y="386334"/>
                </a:lnTo>
                <a:lnTo>
                  <a:pt x="235729" y="381253"/>
                </a:lnTo>
                <a:lnTo>
                  <a:pt x="275928" y="366775"/>
                </a:lnTo>
                <a:lnTo>
                  <a:pt x="311449" y="344046"/>
                </a:lnTo>
                <a:lnTo>
                  <a:pt x="341118" y="314212"/>
                </a:lnTo>
                <a:lnTo>
                  <a:pt x="363762" y="278421"/>
                </a:lnTo>
                <a:lnTo>
                  <a:pt x="378209" y="237817"/>
                </a:lnTo>
                <a:lnTo>
                  <a:pt x="383286" y="193548"/>
                </a:lnTo>
                <a:lnTo>
                  <a:pt x="378209" y="149236"/>
                </a:lnTo>
                <a:lnTo>
                  <a:pt x="363762" y="108523"/>
                </a:lnTo>
                <a:lnTo>
                  <a:pt x="341118" y="72583"/>
                </a:lnTo>
                <a:lnTo>
                  <a:pt x="311449" y="42587"/>
                </a:lnTo>
                <a:lnTo>
                  <a:pt x="275928" y="19709"/>
                </a:lnTo>
                <a:lnTo>
                  <a:pt x="235729" y="5122"/>
                </a:lnTo>
                <a:lnTo>
                  <a:pt x="1920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 txBox="1"/>
          <p:nvPr/>
        </p:nvSpPr>
        <p:spPr>
          <a:xfrm>
            <a:off x="4170398" y="2108517"/>
            <a:ext cx="12841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latin typeface="Arial"/>
                <a:cs typeface="Arial"/>
              </a:rPr>
              <a:t>8</a:t>
            </a:r>
            <a:endParaRPr sz="1458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305598" y="2895283"/>
            <a:ext cx="265465" cy="214841"/>
          </a:xfrm>
          <a:custGeom>
            <a:avLst/>
            <a:gdLst/>
            <a:ahLst/>
            <a:cxnLst/>
            <a:rect l="l" t="t" r="r" b="b"/>
            <a:pathLst>
              <a:path w="273050" h="220980">
                <a:moveTo>
                  <a:pt x="272795" y="0"/>
                </a:moveTo>
                <a:lnTo>
                  <a:pt x="0" y="22097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3782694" y="1821815"/>
            <a:ext cx="318558" cy="268552"/>
          </a:xfrm>
          <a:custGeom>
            <a:avLst/>
            <a:gdLst/>
            <a:ahLst/>
            <a:cxnLst/>
            <a:rect l="l" t="t" r="r" b="b"/>
            <a:pathLst>
              <a:path w="327660" h="276225">
                <a:moveTo>
                  <a:pt x="0" y="0"/>
                </a:moveTo>
                <a:lnTo>
                  <a:pt x="327660" y="27584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 txBox="1"/>
          <p:nvPr/>
        </p:nvSpPr>
        <p:spPr>
          <a:xfrm>
            <a:off x="1352267" y="3129385"/>
            <a:ext cx="4853693" cy="2178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05679" algn="ctr"/>
            <a:r>
              <a:rPr sz="1458" dirty="0">
                <a:latin typeface="Arial"/>
                <a:cs typeface="Arial"/>
              </a:rPr>
              <a:t>3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312">
              <a:latin typeface="Times New Roman"/>
              <a:cs typeface="Times New Roman"/>
            </a:endParaRPr>
          </a:p>
          <a:p>
            <a:pPr marL="1224816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15.9:</a:t>
            </a:r>
            <a:r>
              <a:rPr sz="1069" b="1" spc="-63" dirty="0">
                <a:latin typeface="Times New Roman"/>
                <a:cs typeface="Times New Roman"/>
              </a:rPr>
              <a:t> </a:t>
            </a:r>
            <a:r>
              <a:rPr sz="1069" b="1" spc="15" dirty="0">
                <a:latin typeface="Times New Roman"/>
                <a:cs typeface="Times New Roman"/>
              </a:rPr>
              <a:t>BST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Suppose we want </a:t>
            </a:r>
            <a:r>
              <a:rPr sz="1069" spc="5" dirty="0">
                <a:latin typeface="Times New Roman"/>
                <a:cs typeface="Times New Roman"/>
              </a:rPr>
              <a:t>to delete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5" dirty="0">
                <a:latin typeface="Times New Roman"/>
                <a:cs typeface="Times New Roman"/>
              </a:rPr>
              <a:t>3</a:t>
            </a:r>
            <a:r>
              <a:rPr sz="1069" spc="5" dirty="0">
                <a:latin typeface="Times New Roman"/>
                <a:cs typeface="Times New Roman"/>
              </a:rPr>
              <a:t>, as it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leaf node, it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pretty straight forward.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i="1" spc="10" dirty="0">
                <a:latin typeface="Times New Roman"/>
                <a:cs typeface="Times New Roman"/>
              </a:rPr>
              <a:t>3 </a:t>
            </a:r>
            <a:r>
              <a:rPr sz="1069" spc="10" dirty="0">
                <a:latin typeface="Times New Roman"/>
                <a:cs typeface="Times New Roman"/>
              </a:rPr>
              <a:t>and point the </a:t>
            </a:r>
            <a:r>
              <a:rPr sz="1069" spc="5" dirty="0">
                <a:latin typeface="Times New Roman"/>
                <a:cs typeface="Times New Roman"/>
              </a:rPr>
              <a:t>right  subtree pointer to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For case </a:t>
            </a:r>
            <a:r>
              <a:rPr sz="1069" spc="5" dirty="0">
                <a:latin typeface="Times New Roman"/>
                <a:cs typeface="Times New Roman"/>
              </a:rPr>
              <a:t>2, if </a:t>
            </a:r>
            <a:r>
              <a:rPr sz="1069" spc="10" dirty="0">
                <a:latin typeface="Times New Roman"/>
                <a:cs typeface="Times New Roman"/>
              </a:rPr>
              <a:t>the node has one child, the node can be </a:t>
            </a:r>
            <a:r>
              <a:rPr sz="1069" spc="5" dirty="0">
                <a:latin typeface="Times New Roman"/>
                <a:cs typeface="Times New Roman"/>
              </a:rPr>
              <a:t>deleted after its </a:t>
            </a:r>
            <a:r>
              <a:rPr sz="1069" spc="10" dirty="0">
                <a:latin typeface="Times New Roman"/>
                <a:cs typeface="Times New Roman"/>
              </a:rPr>
              <a:t>parent adjusts a  </a:t>
            </a:r>
            <a:r>
              <a:rPr sz="1069" spc="5" dirty="0">
                <a:latin typeface="Times New Roman"/>
                <a:cs typeface="Times New Roman"/>
              </a:rPr>
              <a:t>pointer to </a:t>
            </a:r>
            <a:r>
              <a:rPr sz="1069" spc="10" dirty="0">
                <a:latin typeface="Times New Roman"/>
                <a:cs typeface="Times New Roman"/>
              </a:rPr>
              <a:t>bypass the node and connect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inorder</a:t>
            </a:r>
            <a:r>
              <a:rPr sz="1069" i="1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successor.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507">
              <a:latin typeface="Times New Roman"/>
              <a:cs typeface="Times New Roman"/>
            </a:endParaRPr>
          </a:p>
          <a:p>
            <a:pPr marR="81490" algn="ctr"/>
            <a:r>
              <a:rPr sz="1458" dirty="0">
                <a:latin typeface="Arial"/>
                <a:cs typeface="Arial"/>
              </a:rPr>
              <a:t>6</a:t>
            </a:r>
            <a:endParaRPr sz="1458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939627" y="3094567"/>
            <a:ext cx="502532" cy="333375"/>
          </a:xfrm>
          <a:custGeom>
            <a:avLst/>
            <a:gdLst/>
            <a:ahLst/>
            <a:cxnLst/>
            <a:rect l="l" t="t" r="r" b="b"/>
            <a:pathLst>
              <a:path w="516889" h="342900">
                <a:moveTo>
                  <a:pt x="0" y="0"/>
                </a:moveTo>
                <a:lnTo>
                  <a:pt x="516635" y="342900"/>
                </a:lnTo>
              </a:path>
            </a:pathLst>
          </a:custGeom>
          <a:ln w="8966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2855913" y="3093825"/>
            <a:ext cx="586493" cy="250649"/>
          </a:xfrm>
          <a:custGeom>
            <a:avLst/>
            <a:gdLst/>
            <a:ahLst/>
            <a:cxnLst/>
            <a:rect l="l" t="t" r="r" b="b"/>
            <a:pathLst>
              <a:path w="603250" h="257810">
                <a:moveTo>
                  <a:pt x="0" y="257556"/>
                </a:moveTo>
                <a:lnTo>
                  <a:pt x="602741" y="0"/>
                </a:lnTo>
              </a:path>
            </a:pathLst>
          </a:custGeom>
          <a:ln w="8966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6153434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43" y="4973727"/>
            <a:ext cx="4852458" cy="2119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  this  tree,  </a:t>
            </a:r>
            <a:r>
              <a:rPr sz="1069" spc="10" dirty="0">
                <a:latin typeface="Times New Roman"/>
                <a:cs typeface="Times New Roman"/>
              </a:rPr>
              <a:t>we  want  </a:t>
            </a:r>
            <a:r>
              <a:rPr sz="1069" spc="5" dirty="0">
                <a:latin typeface="Times New Roman"/>
                <a:cs typeface="Times New Roman"/>
              </a:rPr>
              <a:t>to  delete  </a:t>
            </a:r>
            <a:r>
              <a:rPr sz="1069" spc="10" dirty="0">
                <a:latin typeface="Times New Roman"/>
                <a:cs typeface="Times New Roman"/>
              </a:rPr>
              <a:t>the  node  </a:t>
            </a:r>
            <a:r>
              <a:rPr sz="1069" spc="5" dirty="0">
                <a:latin typeface="Times New Roman"/>
                <a:cs typeface="Times New Roman"/>
              </a:rPr>
              <a:t>containing  </a:t>
            </a:r>
            <a:r>
              <a:rPr sz="1069" spc="10" dirty="0">
                <a:latin typeface="Times New Roman"/>
                <a:cs typeface="Times New Roman"/>
              </a:rPr>
              <a:t>number  </a:t>
            </a:r>
            <a:r>
              <a:rPr sz="1069" spc="5" dirty="0">
                <a:latin typeface="Times New Roman"/>
                <a:cs typeface="Times New Roman"/>
              </a:rPr>
              <a:t>2.  Let’s 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inorder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traversal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first.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The</a:t>
            </a:r>
            <a:r>
              <a:rPr sz="1069" i="1" spc="10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inorder</a:t>
            </a:r>
            <a:r>
              <a:rPr sz="1069" i="1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traversal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give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numbers: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1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3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4</a:t>
            </a:r>
            <a:r>
              <a:rPr sz="1069" spc="10" dirty="0">
                <a:latin typeface="Times New Roman"/>
                <a:cs typeface="Times New Roman"/>
              </a:rPr>
              <a:t>,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5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8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In order to delete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, firstly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right subtree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most node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most 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5" dirty="0">
                <a:latin typeface="Times New Roman"/>
                <a:cs typeface="Times New Roman"/>
              </a:rPr>
              <a:t>3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Pay 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attention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nodes </a:t>
            </a:r>
            <a:r>
              <a:rPr sz="1069" spc="5" dirty="0">
                <a:latin typeface="Times New Roman"/>
                <a:cs typeface="Times New Roman"/>
              </a:rPr>
              <a:t>of the tree </a:t>
            </a:r>
            <a:r>
              <a:rPr sz="1069" spc="10" dirty="0">
                <a:latin typeface="Times New Roman"/>
                <a:cs typeface="Times New Roman"/>
              </a:rPr>
              <a:t>where these numbers are </a:t>
            </a:r>
            <a:r>
              <a:rPr sz="1069" spc="5" dirty="0">
                <a:latin typeface="Times New Roman"/>
                <a:cs typeface="Times New Roman"/>
              </a:rPr>
              <a:t>present.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notice </a:t>
            </a:r>
            <a:r>
              <a:rPr sz="1069" spc="10" dirty="0">
                <a:latin typeface="Times New Roman"/>
                <a:cs typeface="Times New Roman"/>
              </a:rPr>
              <a:t>that node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containing number </a:t>
            </a:r>
            <a:r>
              <a:rPr sz="1069" i="1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right child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instead </a:t>
            </a:r>
            <a:r>
              <a:rPr sz="1069" dirty="0">
                <a:latin typeface="Times New Roman"/>
                <a:cs typeface="Times New Roman"/>
              </a:rPr>
              <a:t>it  </a:t>
            </a:r>
            <a:r>
              <a:rPr sz="1069" spc="5" dirty="0">
                <a:latin typeface="Times New Roman"/>
                <a:cs typeface="Times New Roman"/>
              </a:rPr>
              <a:t>is left child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child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Also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child pointer of  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i="1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NULL.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After we have </a:t>
            </a:r>
            <a:r>
              <a:rPr sz="1069" spc="5" dirty="0">
                <a:latin typeface="Times New Roman"/>
                <a:cs typeface="Times New Roman"/>
              </a:rPr>
              <a:t>found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most 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of the </a:t>
            </a:r>
            <a:r>
              <a:rPr sz="1069" spc="10" dirty="0">
                <a:latin typeface="Times New Roman"/>
                <a:cs typeface="Times New Roman"/>
              </a:rPr>
              <a:t>node containing  number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copy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contents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most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i.e.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3</a:t>
            </a:r>
            <a:r>
              <a:rPr sz="1069" i="1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node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deleted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with number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1121" y="2450783"/>
            <a:ext cx="353748" cy="364243"/>
          </a:xfrm>
          <a:custGeom>
            <a:avLst/>
            <a:gdLst/>
            <a:ahLst/>
            <a:cxnLst/>
            <a:rect l="l" t="t" r="r" b="b"/>
            <a:pathLst>
              <a:path w="363854" h="374650">
                <a:moveTo>
                  <a:pt x="182117" y="0"/>
                </a:moveTo>
                <a:lnTo>
                  <a:pt x="133702" y="6685"/>
                </a:lnTo>
                <a:lnTo>
                  <a:pt x="90198" y="25541"/>
                </a:lnTo>
                <a:lnTo>
                  <a:pt x="53340" y="54768"/>
                </a:lnTo>
                <a:lnTo>
                  <a:pt x="24863" y="92568"/>
                </a:lnTo>
                <a:lnTo>
                  <a:pt x="6505" y="137142"/>
                </a:lnTo>
                <a:lnTo>
                  <a:pt x="0" y="186689"/>
                </a:lnTo>
                <a:lnTo>
                  <a:pt x="6505" y="236558"/>
                </a:lnTo>
                <a:lnTo>
                  <a:pt x="24863" y="281347"/>
                </a:lnTo>
                <a:lnTo>
                  <a:pt x="53339" y="319277"/>
                </a:lnTo>
                <a:lnTo>
                  <a:pt x="90198" y="348572"/>
                </a:lnTo>
                <a:lnTo>
                  <a:pt x="133702" y="367453"/>
                </a:lnTo>
                <a:lnTo>
                  <a:pt x="182117" y="374141"/>
                </a:lnTo>
                <a:lnTo>
                  <a:pt x="230212" y="367453"/>
                </a:lnTo>
                <a:lnTo>
                  <a:pt x="273501" y="348572"/>
                </a:lnTo>
                <a:lnTo>
                  <a:pt x="310229" y="319277"/>
                </a:lnTo>
                <a:lnTo>
                  <a:pt x="338638" y="281347"/>
                </a:lnTo>
                <a:lnTo>
                  <a:pt x="356972" y="236558"/>
                </a:lnTo>
                <a:lnTo>
                  <a:pt x="363474" y="186689"/>
                </a:lnTo>
                <a:lnTo>
                  <a:pt x="356972" y="137142"/>
                </a:lnTo>
                <a:lnTo>
                  <a:pt x="338638" y="92568"/>
                </a:lnTo>
                <a:lnTo>
                  <a:pt x="310229" y="54768"/>
                </a:lnTo>
                <a:lnTo>
                  <a:pt x="273501" y="25541"/>
                </a:lnTo>
                <a:lnTo>
                  <a:pt x="230212" y="6685"/>
                </a:lnTo>
                <a:lnTo>
                  <a:pt x="18211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/>
          <p:nvPr/>
        </p:nvSpPr>
        <p:spPr>
          <a:xfrm>
            <a:off x="1352267" y="868857"/>
            <a:ext cx="4851841" cy="1894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836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case 3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bit </a:t>
            </a:r>
            <a:r>
              <a:rPr sz="1069" spc="10" dirty="0">
                <a:latin typeface="Times New Roman"/>
                <a:cs typeface="Times New Roman"/>
              </a:rPr>
              <a:t>complicated, when the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deleted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both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right  </a:t>
            </a:r>
            <a:r>
              <a:rPr sz="1069" spc="5" dirty="0">
                <a:latin typeface="Times New Roman"/>
                <a:cs typeface="Times New Roman"/>
              </a:rPr>
              <a:t>subtrees.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strategy is </a:t>
            </a:r>
            <a:r>
              <a:rPr sz="1069" spc="10" dirty="0">
                <a:latin typeface="Times New Roman"/>
                <a:cs typeface="Times New Roman"/>
              </a:rPr>
              <a:t>to replace the data of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node containing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smallest </a:t>
            </a:r>
            <a:r>
              <a:rPr sz="1069" spc="5" dirty="0">
                <a:latin typeface="Times New Roman"/>
                <a:cs typeface="Times New Roman"/>
              </a:rPr>
              <a:t>data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 subtree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recursively delete that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/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this strategy in action.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the tree</a:t>
            </a:r>
            <a:r>
              <a:rPr sz="1069" spc="10" dirty="0">
                <a:latin typeface="Times New Roman"/>
                <a:cs typeface="Times New Roman"/>
              </a:rPr>
              <a:t> below: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R="1113694" algn="ctr">
              <a:spcBef>
                <a:spcPts val="914"/>
              </a:spcBef>
            </a:pPr>
            <a:r>
              <a:rPr sz="1264" spc="5" dirty="0">
                <a:latin typeface="Arial"/>
                <a:cs typeface="Arial"/>
              </a:rPr>
              <a:t>6</a:t>
            </a:r>
            <a:endParaRPr sz="1264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85496" y="2970848"/>
            <a:ext cx="353131" cy="364860"/>
          </a:xfrm>
          <a:custGeom>
            <a:avLst/>
            <a:gdLst/>
            <a:ahLst/>
            <a:cxnLst/>
            <a:rect l="l" t="t" r="r" b="b"/>
            <a:pathLst>
              <a:path w="363219" h="375285">
                <a:moveTo>
                  <a:pt x="181356" y="0"/>
                </a:moveTo>
                <a:lnTo>
                  <a:pt x="132997" y="6688"/>
                </a:lnTo>
                <a:lnTo>
                  <a:pt x="89633" y="25569"/>
                </a:lnTo>
                <a:lnTo>
                  <a:pt x="52958" y="54863"/>
                </a:lnTo>
                <a:lnTo>
                  <a:pt x="24666" y="92794"/>
                </a:lnTo>
                <a:lnTo>
                  <a:pt x="6448" y="137583"/>
                </a:lnTo>
                <a:lnTo>
                  <a:pt x="0" y="187451"/>
                </a:lnTo>
                <a:lnTo>
                  <a:pt x="6448" y="237320"/>
                </a:lnTo>
                <a:lnTo>
                  <a:pt x="24666" y="282109"/>
                </a:lnTo>
                <a:lnTo>
                  <a:pt x="52959" y="320039"/>
                </a:lnTo>
                <a:lnTo>
                  <a:pt x="89633" y="349334"/>
                </a:lnTo>
                <a:lnTo>
                  <a:pt x="132997" y="368215"/>
                </a:lnTo>
                <a:lnTo>
                  <a:pt x="181356" y="374903"/>
                </a:lnTo>
                <a:lnTo>
                  <a:pt x="229450" y="368215"/>
                </a:lnTo>
                <a:lnTo>
                  <a:pt x="272739" y="349334"/>
                </a:lnTo>
                <a:lnTo>
                  <a:pt x="309467" y="320040"/>
                </a:lnTo>
                <a:lnTo>
                  <a:pt x="337876" y="282109"/>
                </a:lnTo>
                <a:lnTo>
                  <a:pt x="356210" y="237320"/>
                </a:lnTo>
                <a:lnTo>
                  <a:pt x="362712" y="187451"/>
                </a:lnTo>
                <a:lnTo>
                  <a:pt x="356210" y="137583"/>
                </a:lnTo>
                <a:lnTo>
                  <a:pt x="337876" y="92794"/>
                </a:lnTo>
                <a:lnTo>
                  <a:pt x="309467" y="54863"/>
                </a:lnTo>
                <a:lnTo>
                  <a:pt x="272739" y="25569"/>
                </a:lnTo>
                <a:lnTo>
                  <a:pt x="229450" y="6688"/>
                </a:lnTo>
                <a:lnTo>
                  <a:pt x="1813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604275" y="3044436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2</a:t>
            </a:r>
            <a:endParaRPr sz="126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8496" y="2762674"/>
            <a:ext cx="303124" cy="261144"/>
          </a:xfrm>
          <a:custGeom>
            <a:avLst/>
            <a:gdLst/>
            <a:ahLst/>
            <a:cxnLst/>
            <a:rect l="l" t="t" r="r" b="b"/>
            <a:pathLst>
              <a:path w="311785" h="268605">
                <a:moveTo>
                  <a:pt x="311657" y="0"/>
                </a:moveTo>
                <a:lnTo>
                  <a:pt x="0" y="26822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090015" y="3491653"/>
            <a:ext cx="354365" cy="364860"/>
          </a:xfrm>
          <a:custGeom>
            <a:avLst/>
            <a:gdLst/>
            <a:ahLst/>
            <a:cxnLst/>
            <a:rect l="l" t="t" r="r" b="b"/>
            <a:pathLst>
              <a:path w="364489" h="375285">
                <a:moveTo>
                  <a:pt x="182118" y="0"/>
                </a:moveTo>
                <a:lnTo>
                  <a:pt x="133702" y="6688"/>
                </a:lnTo>
                <a:lnTo>
                  <a:pt x="90198" y="25569"/>
                </a:lnTo>
                <a:lnTo>
                  <a:pt x="53340" y="54863"/>
                </a:lnTo>
                <a:lnTo>
                  <a:pt x="24863" y="92794"/>
                </a:lnTo>
                <a:lnTo>
                  <a:pt x="6505" y="137583"/>
                </a:lnTo>
                <a:lnTo>
                  <a:pt x="0" y="187451"/>
                </a:lnTo>
                <a:lnTo>
                  <a:pt x="6505" y="237320"/>
                </a:lnTo>
                <a:lnTo>
                  <a:pt x="24863" y="282109"/>
                </a:lnTo>
                <a:lnTo>
                  <a:pt x="53340" y="320039"/>
                </a:lnTo>
                <a:lnTo>
                  <a:pt x="90198" y="349334"/>
                </a:lnTo>
                <a:lnTo>
                  <a:pt x="133702" y="368215"/>
                </a:lnTo>
                <a:lnTo>
                  <a:pt x="182118" y="374903"/>
                </a:lnTo>
                <a:lnTo>
                  <a:pt x="230533" y="368215"/>
                </a:lnTo>
                <a:lnTo>
                  <a:pt x="274037" y="349334"/>
                </a:lnTo>
                <a:lnTo>
                  <a:pt x="310896" y="320040"/>
                </a:lnTo>
                <a:lnTo>
                  <a:pt x="339372" y="282109"/>
                </a:lnTo>
                <a:lnTo>
                  <a:pt x="357730" y="237320"/>
                </a:lnTo>
                <a:lnTo>
                  <a:pt x="364236" y="187451"/>
                </a:lnTo>
                <a:lnTo>
                  <a:pt x="357730" y="137583"/>
                </a:lnTo>
                <a:lnTo>
                  <a:pt x="339372" y="92794"/>
                </a:lnTo>
                <a:lnTo>
                  <a:pt x="310896" y="54864"/>
                </a:lnTo>
                <a:lnTo>
                  <a:pt x="274037" y="25569"/>
                </a:lnTo>
                <a:lnTo>
                  <a:pt x="230533" y="6688"/>
                </a:lnTo>
                <a:lnTo>
                  <a:pt x="18211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3210278" y="3565242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5</a:t>
            </a:r>
            <a:endParaRPr sz="1264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88495" y="3283478"/>
            <a:ext cx="353131" cy="260526"/>
          </a:xfrm>
          <a:custGeom>
            <a:avLst/>
            <a:gdLst/>
            <a:ahLst/>
            <a:cxnLst/>
            <a:rect l="l" t="t" r="r" b="b"/>
            <a:pathLst>
              <a:path w="363219" h="267969">
                <a:moveTo>
                  <a:pt x="0" y="0"/>
                </a:moveTo>
                <a:lnTo>
                  <a:pt x="362712" y="2674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586990" y="3959860"/>
            <a:ext cx="353131" cy="364860"/>
          </a:xfrm>
          <a:custGeom>
            <a:avLst/>
            <a:gdLst/>
            <a:ahLst/>
            <a:cxnLst/>
            <a:rect l="l" t="t" r="r" b="b"/>
            <a:pathLst>
              <a:path w="363219" h="375285">
                <a:moveTo>
                  <a:pt x="181356" y="0"/>
                </a:moveTo>
                <a:lnTo>
                  <a:pt x="132997" y="6688"/>
                </a:lnTo>
                <a:lnTo>
                  <a:pt x="89633" y="25569"/>
                </a:lnTo>
                <a:lnTo>
                  <a:pt x="52958" y="54863"/>
                </a:lnTo>
                <a:lnTo>
                  <a:pt x="24666" y="92794"/>
                </a:lnTo>
                <a:lnTo>
                  <a:pt x="6448" y="137583"/>
                </a:lnTo>
                <a:lnTo>
                  <a:pt x="0" y="187451"/>
                </a:lnTo>
                <a:lnTo>
                  <a:pt x="6448" y="237320"/>
                </a:lnTo>
                <a:lnTo>
                  <a:pt x="24666" y="282109"/>
                </a:lnTo>
                <a:lnTo>
                  <a:pt x="52959" y="320039"/>
                </a:lnTo>
                <a:lnTo>
                  <a:pt x="89633" y="349334"/>
                </a:lnTo>
                <a:lnTo>
                  <a:pt x="132997" y="368215"/>
                </a:lnTo>
                <a:lnTo>
                  <a:pt x="181356" y="374903"/>
                </a:lnTo>
                <a:lnTo>
                  <a:pt x="229714" y="368215"/>
                </a:lnTo>
                <a:lnTo>
                  <a:pt x="273078" y="349334"/>
                </a:lnTo>
                <a:lnTo>
                  <a:pt x="309753" y="320039"/>
                </a:lnTo>
                <a:lnTo>
                  <a:pt x="338045" y="282109"/>
                </a:lnTo>
                <a:lnTo>
                  <a:pt x="356263" y="237320"/>
                </a:lnTo>
                <a:lnTo>
                  <a:pt x="362712" y="187451"/>
                </a:lnTo>
                <a:lnTo>
                  <a:pt x="356263" y="137583"/>
                </a:lnTo>
                <a:lnTo>
                  <a:pt x="338045" y="92794"/>
                </a:lnTo>
                <a:lnTo>
                  <a:pt x="309752" y="54863"/>
                </a:lnTo>
                <a:lnTo>
                  <a:pt x="273078" y="25569"/>
                </a:lnTo>
                <a:lnTo>
                  <a:pt x="229714" y="6688"/>
                </a:lnTo>
                <a:lnTo>
                  <a:pt x="18135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705770" y="4033450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3</a:t>
            </a:r>
            <a:endParaRPr sz="1264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30611" y="3491653"/>
            <a:ext cx="353131" cy="364860"/>
          </a:xfrm>
          <a:custGeom>
            <a:avLst/>
            <a:gdLst/>
            <a:ahLst/>
            <a:cxnLst/>
            <a:rect l="l" t="t" r="r" b="b"/>
            <a:pathLst>
              <a:path w="363219" h="375285">
                <a:moveTo>
                  <a:pt x="181355" y="0"/>
                </a:moveTo>
                <a:lnTo>
                  <a:pt x="133261" y="6688"/>
                </a:lnTo>
                <a:lnTo>
                  <a:pt x="89972" y="25569"/>
                </a:lnTo>
                <a:lnTo>
                  <a:pt x="53244" y="54863"/>
                </a:lnTo>
                <a:lnTo>
                  <a:pt x="24835" y="92794"/>
                </a:lnTo>
                <a:lnTo>
                  <a:pt x="6501" y="137583"/>
                </a:lnTo>
                <a:lnTo>
                  <a:pt x="0" y="187451"/>
                </a:lnTo>
                <a:lnTo>
                  <a:pt x="6501" y="237320"/>
                </a:lnTo>
                <a:lnTo>
                  <a:pt x="24835" y="282109"/>
                </a:lnTo>
                <a:lnTo>
                  <a:pt x="53244" y="320039"/>
                </a:lnTo>
                <a:lnTo>
                  <a:pt x="89972" y="349334"/>
                </a:lnTo>
                <a:lnTo>
                  <a:pt x="133261" y="368215"/>
                </a:lnTo>
                <a:lnTo>
                  <a:pt x="181355" y="374903"/>
                </a:lnTo>
                <a:lnTo>
                  <a:pt x="229714" y="368215"/>
                </a:lnTo>
                <a:lnTo>
                  <a:pt x="273078" y="349334"/>
                </a:lnTo>
                <a:lnTo>
                  <a:pt x="309752" y="320040"/>
                </a:lnTo>
                <a:lnTo>
                  <a:pt x="338045" y="282109"/>
                </a:lnTo>
                <a:lnTo>
                  <a:pt x="356263" y="237320"/>
                </a:lnTo>
                <a:lnTo>
                  <a:pt x="362711" y="187451"/>
                </a:lnTo>
                <a:lnTo>
                  <a:pt x="356263" y="137583"/>
                </a:lnTo>
                <a:lnTo>
                  <a:pt x="338045" y="92794"/>
                </a:lnTo>
                <a:lnTo>
                  <a:pt x="309752" y="54864"/>
                </a:lnTo>
                <a:lnTo>
                  <a:pt x="273078" y="25569"/>
                </a:lnTo>
                <a:lnTo>
                  <a:pt x="229714" y="6688"/>
                </a:lnTo>
                <a:lnTo>
                  <a:pt x="18135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049391" y="3565242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1</a:t>
            </a:r>
            <a:endParaRPr sz="1264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33612" y="3283478"/>
            <a:ext cx="303124" cy="260526"/>
          </a:xfrm>
          <a:custGeom>
            <a:avLst/>
            <a:gdLst/>
            <a:ahLst/>
            <a:cxnLst/>
            <a:rect l="l" t="t" r="r" b="b"/>
            <a:pathLst>
              <a:path w="311785" h="267969">
                <a:moveTo>
                  <a:pt x="311657" y="0"/>
                </a:moveTo>
                <a:lnTo>
                  <a:pt x="0" y="2674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596004" y="2970848"/>
            <a:ext cx="353748" cy="364860"/>
          </a:xfrm>
          <a:custGeom>
            <a:avLst/>
            <a:gdLst/>
            <a:ahLst/>
            <a:cxnLst/>
            <a:rect l="l" t="t" r="r" b="b"/>
            <a:pathLst>
              <a:path w="363854" h="375285">
                <a:moveTo>
                  <a:pt x="182117" y="0"/>
                </a:moveTo>
                <a:lnTo>
                  <a:pt x="133702" y="6688"/>
                </a:lnTo>
                <a:lnTo>
                  <a:pt x="90198" y="25569"/>
                </a:lnTo>
                <a:lnTo>
                  <a:pt x="53339" y="54863"/>
                </a:lnTo>
                <a:lnTo>
                  <a:pt x="24863" y="92794"/>
                </a:lnTo>
                <a:lnTo>
                  <a:pt x="6505" y="137583"/>
                </a:lnTo>
                <a:lnTo>
                  <a:pt x="0" y="187451"/>
                </a:lnTo>
                <a:lnTo>
                  <a:pt x="6505" y="237320"/>
                </a:lnTo>
                <a:lnTo>
                  <a:pt x="24863" y="282109"/>
                </a:lnTo>
                <a:lnTo>
                  <a:pt x="53339" y="320039"/>
                </a:lnTo>
                <a:lnTo>
                  <a:pt x="90198" y="349334"/>
                </a:lnTo>
                <a:lnTo>
                  <a:pt x="133702" y="368215"/>
                </a:lnTo>
                <a:lnTo>
                  <a:pt x="182117" y="374903"/>
                </a:lnTo>
                <a:lnTo>
                  <a:pt x="230212" y="368215"/>
                </a:lnTo>
                <a:lnTo>
                  <a:pt x="273501" y="349334"/>
                </a:lnTo>
                <a:lnTo>
                  <a:pt x="310229" y="320040"/>
                </a:lnTo>
                <a:lnTo>
                  <a:pt x="338638" y="282109"/>
                </a:lnTo>
                <a:lnTo>
                  <a:pt x="356972" y="237320"/>
                </a:lnTo>
                <a:lnTo>
                  <a:pt x="363474" y="187451"/>
                </a:lnTo>
                <a:lnTo>
                  <a:pt x="356972" y="137583"/>
                </a:lnTo>
                <a:lnTo>
                  <a:pt x="338638" y="92794"/>
                </a:lnTo>
                <a:lnTo>
                  <a:pt x="310229" y="54863"/>
                </a:lnTo>
                <a:lnTo>
                  <a:pt x="273501" y="25569"/>
                </a:lnTo>
                <a:lnTo>
                  <a:pt x="230212" y="6688"/>
                </a:lnTo>
                <a:lnTo>
                  <a:pt x="18211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3714785" y="3044436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8</a:t>
            </a:r>
            <a:endParaRPr sz="1264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88509" y="3803544"/>
            <a:ext cx="253118" cy="209285"/>
          </a:xfrm>
          <a:custGeom>
            <a:avLst/>
            <a:gdLst/>
            <a:ahLst/>
            <a:cxnLst/>
            <a:rect l="l" t="t" r="r" b="b"/>
            <a:pathLst>
              <a:path w="260350" h="215264">
                <a:moveTo>
                  <a:pt x="259842" y="0"/>
                </a:moveTo>
                <a:lnTo>
                  <a:pt x="0" y="21488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344121" y="2762674"/>
            <a:ext cx="302507" cy="261144"/>
          </a:xfrm>
          <a:custGeom>
            <a:avLst/>
            <a:gdLst/>
            <a:ahLst/>
            <a:cxnLst/>
            <a:rect l="l" t="t" r="r" b="b"/>
            <a:pathLst>
              <a:path w="311150" h="268605">
                <a:moveTo>
                  <a:pt x="0" y="0"/>
                </a:moveTo>
                <a:lnTo>
                  <a:pt x="310896" y="26822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409930" y="3023446"/>
            <a:ext cx="529696" cy="260526"/>
          </a:xfrm>
          <a:custGeom>
            <a:avLst/>
            <a:gdLst/>
            <a:ahLst/>
            <a:cxnLst/>
            <a:rect l="l" t="t" r="r" b="b"/>
            <a:pathLst>
              <a:path w="544830" h="267969">
                <a:moveTo>
                  <a:pt x="0" y="267461"/>
                </a:moveTo>
                <a:lnTo>
                  <a:pt x="544830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409930" y="3023446"/>
            <a:ext cx="529696" cy="260526"/>
          </a:xfrm>
          <a:custGeom>
            <a:avLst/>
            <a:gdLst/>
            <a:ahLst/>
            <a:cxnLst/>
            <a:rect l="l" t="t" r="r" b="b"/>
            <a:pathLst>
              <a:path w="544830" h="267969">
                <a:moveTo>
                  <a:pt x="544830" y="267461"/>
                </a:moveTo>
                <a:lnTo>
                  <a:pt x="0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124835" y="4480666"/>
            <a:ext cx="354365" cy="364860"/>
          </a:xfrm>
          <a:custGeom>
            <a:avLst/>
            <a:gdLst/>
            <a:ahLst/>
            <a:cxnLst/>
            <a:rect l="l" t="t" r="r" b="b"/>
            <a:pathLst>
              <a:path w="364489" h="375285">
                <a:moveTo>
                  <a:pt x="182118" y="0"/>
                </a:moveTo>
                <a:lnTo>
                  <a:pt x="133702" y="6688"/>
                </a:lnTo>
                <a:lnTo>
                  <a:pt x="90198" y="25569"/>
                </a:lnTo>
                <a:lnTo>
                  <a:pt x="53340" y="54863"/>
                </a:lnTo>
                <a:lnTo>
                  <a:pt x="24863" y="92794"/>
                </a:lnTo>
                <a:lnTo>
                  <a:pt x="6505" y="137583"/>
                </a:lnTo>
                <a:lnTo>
                  <a:pt x="0" y="187451"/>
                </a:lnTo>
                <a:lnTo>
                  <a:pt x="6505" y="237320"/>
                </a:lnTo>
                <a:lnTo>
                  <a:pt x="24863" y="282109"/>
                </a:lnTo>
                <a:lnTo>
                  <a:pt x="53340" y="320039"/>
                </a:lnTo>
                <a:lnTo>
                  <a:pt x="90198" y="349334"/>
                </a:lnTo>
                <a:lnTo>
                  <a:pt x="133702" y="368215"/>
                </a:lnTo>
                <a:lnTo>
                  <a:pt x="182118" y="374903"/>
                </a:lnTo>
                <a:lnTo>
                  <a:pt x="230533" y="368215"/>
                </a:lnTo>
                <a:lnTo>
                  <a:pt x="274037" y="349334"/>
                </a:lnTo>
                <a:lnTo>
                  <a:pt x="310895" y="320039"/>
                </a:lnTo>
                <a:lnTo>
                  <a:pt x="339372" y="282109"/>
                </a:lnTo>
                <a:lnTo>
                  <a:pt x="357730" y="237320"/>
                </a:lnTo>
                <a:lnTo>
                  <a:pt x="364235" y="187451"/>
                </a:lnTo>
                <a:lnTo>
                  <a:pt x="357730" y="137583"/>
                </a:lnTo>
                <a:lnTo>
                  <a:pt x="339372" y="92794"/>
                </a:lnTo>
                <a:lnTo>
                  <a:pt x="310895" y="54863"/>
                </a:lnTo>
                <a:lnTo>
                  <a:pt x="274037" y="25569"/>
                </a:lnTo>
                <a:lnTo>
                  <a:pt x="230533" y="6688"/>
                </a:lnTo>
                <a:lnTo>
                  <a:pt x="18211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3245097" y="4554255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4</a:t>
            </a:r>
            <a:endParaRPr sz="1264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73692" y="4272492"/>
            <a:ext cx="302507" cy="260526"/>
          </a:xfrm>
          <a:custGeom>
            <a:avLst/>
            <a:gdLst/>
            <a:ahLst/>
            <a:cxnLst/>
            <a:rect l="l" t="t" r="r" b="b"/>
            <a:pathLst>
              <a:path w="311150" h="267970">
                <a:moveTo>
                  <a:pt x="0" y="0"/>
                </a:moveTo>
                <a:lnTo>
                  <a:pt x="310896" y="26746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1896038" y="4660441"/>
            <a:ext cx="10044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Inorder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successor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73617" y="4324350"/>
            <a:ext cx="335844" cy="369182"/>
          </a:xfrm>
          <a:custGeom>
            <a:avLst/>
            <a:gdLst/>
            <a:ahLst/>
            <a:cxnLst/>
            <a:rect l="l" t="t" r="r" b="b"/>
            <a:pathLst>
              <a:path w="345439" h="379729">
                <a:moveTo>
                  <a:pt x="293033" y="49912"/>
                </a:moveTo>
                <a:lnTo>
                  <a:pt x="762" y="371856"/>
                </a:lnTo>
                <a:lnTo>
                  <a:pt x="0" y="375665"/>
                </a:lnTo>
                <a:lnTo>
                  <a:pt x="1524" y="378713"/>
                </a:lnTo>
                <a:lnTo>
                  <a:pt x="4572" y="379475"/>
                </a:lnTo>
                <a:lnTo>
                  <a:pt x="7620" y="377951"/>
                </a:lnTo>
                <a:lnTo>
                  <a:pt x="299853" y="56050"/>
                </a:lnTo>
                <a:lnTo>
                  <a:pt x="293033" y="49912"/>
                </a:lnTo>
                <a:close/>
              </a:path>
              <a:path w="345439" h="379729">
                <a:moveTo>
                  <a:pt x="333808" y="39624"/>
                </a:moveTo>
                <a:lnTo>
                  <a:pt x="304800" y="39624"/>
                </a:lnTo>
                <a:lnTo>
                  <a:pt x="307848" y="41148"/>
                </a:lnTo>
                <a:lnTo>
                  <a:pt x="309372" y="44196"/>
                </a:lnTo>
                <a:lnTo>
                  <a:pt x="307848" y="47244"/>
                </a:lnTo>
                <a:lnTo>
                  <a:pt x="299853" y="56050"/>
                </a:lnTo>
                <a:lnTo>
                  <a:pt x="323088" y="76962"/>
                </a:lnTo>
                <a:lnTo>
                  <a:pt x="333808" y="39624"/>
                </a:lnTo>
                <a:close/>
              </a:path>
              <a:path w="345439" h="379729">
                <a:moveTo>
                  <a:pt x="304800" y="39624"/>
                </a:moveTo>
                <a:lnTo>
                  <a:pt x="300990" y="41148"/>
                </a:lnTo>
                <a:lnTo>
                  <a:pt x="293033" y="49912"/>
                </a:lnTo>
                <a:lnTo>
                  <a:pt x="299853" y="56050"/>
                </a:lnTo>
                <a:lnTo>
                  <a:pt x="307848" y="47244"/>
                </a:lnTo>
                <a:lnTo>
                  <a:pt x="309372" y="44196"/>
                </a:lnTo>
                <a:lnTo>
                  <a:pt x="307848" y="41148"/>
                </a:lnTo>
                <a:lnTo>
                  <a:pt x="304800" y="39624"/>
                </a:lnTo>
                <a:close/>
              </a:path>
              <a:path w="345439" h="379729">
                <a:moveTo>
                  <a:pt x="345186" y="0"/>
                </a:moveTo>
                <a:lnTo>
                  <a:pt x="269748" y="28956"/>
                </a:lnTo>
                <a:lnTo>
                  <a:pt x="293033" y="49912"/>
                </a:lnTo>
                <a:lnTo>
                  <a:pt x="300990" y="41148"/>
                </a:lnTo>
                <a:lnTo>
                  <a:pt x="304800" y="39624"/>
                </a:lnTo>
                <a:lnTo>
                  <a:pt x="333808" y="39624"/>
                </a:lnTo>
                <a:lnTo>
                  <a:pt x="345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175087" y="7294351"/>
            <a:ext cx="272256" cy="284603"/>
          </a:xfrm>
          <a:custGeom>
            <a:avLst/>
            <a:gdLst/>
            <a:ahLst/>
            <a:cxnLst/>
            <a:rect l="l" t="t" r="r" b="b"/>
            <a:pathLst>
              <a:path w="280035" h="292734">
                <a:moveTo>
                  <a:pt x="139445" y="0"/>
                </a:moveTo>
                <a:lnTo>
                  <a:pt x="95390" y="7461"/>
                </a:lnTo>
                <a:lnTo>
                  <a:pt x="57113" y="28236"/>
                </a:lnTo>
                <a:lnTo>
                  <a:pt x="26919" y="59911"/>
                </a:lnTo>
                <a:lnTo>
                  <a:pt x="7114" y="100071"/>
                </a:lnTo>
                <a:lnTo>
                  <a:pt x="0" y="146303"/>
                </a:lnTo>
                <a:lnTo>
                  <a:pt x="7114" y="192536"/>
                </a:lnTo>
                <a:lnTo>
                  <a:pt x="26919" y="232696"/>
                </a:lnTo>
                <a:lnTo>
                  <a:pt x="57113" y="264371"/>
                </a:lnTo>
                <a:lnTo>
                  <a:pt x="95390" y="285146"/>
                </a:lnTo>
                <a:lnTo>
                  <a:pt x="139445" y="292607"/>
                </a:lnTo>
                <a:lnTo>
                  <a:pt x="183873" y="285146"/>
                </a:lnTo>
                <a:lnTo>
                  <a:pt x="222375" y="264371"/>
                </a:lnTo>
                <a:lnTo>
                  <a:pt x="252685" y="232696"/>
                </a:lnTo>
                <a:lnTo>
                  <a:pt x="272533" y="192536"/>
                </a:lnTo>
                <a:lnTo>
                  <a:pt x="279654" y="146303"/>
                </a:lnTo>
                <a:lnTo>
                  <a:pt x="272533" y="100071"/>
                </a:lnTo>
                <a:lnTo>
                  <a:pt x="252685" y="59911"/>
                </a:lnTo>
                <a:lnTo>
                  <a:pt x="222375" y="28236"/>
                </a:lnTo>
                <a:lnTo>
                  <a:pt x="183873" y="7461"/>
                </a:lnTo>
                <a:lnTo>
                  <a:pt x="1394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2259789" y="7362259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47625" y="7701067"/>
            <a:ext cx="271639" cy="285221"/>
          </a:xfrm>
          <a:custGeom>
            <a:avLst/>
            <a:gdLst/>
            <a:ahLst/>
            <a:cxnLst/>
            <a:rect l="l" t="t" r="r" b="b"/>
            <a:pathLst>
              <a:path w="279400" h="293370">
                <a:moveTo>
                  <a:pt x="139446" y="0"/>
                </a:moveTo>
                <a:lnTo>
                  <a:pt x="95390" y="7461"/>
                </a:lnTo>
                <a:lnTo>
                  <a:pt x="57113" y="28236"/>
                </a:lnTo>
                <a:lnTo>
                  <a:pt x="26919" y="59911"/>
                </a:lnTo>
                <a:lnTo>
                  <a:pt x="7114" y="100071"/>
                </a:lnTo>
                <a:lnTo>
                  <a:pt x="0" y="146303"/>
                </a:lnTo>
                <a:lnTo>
                  <a:pt x="7114" y="192907"/>
                </a:lnTo>
                <a:lnTo>
                  <a:pt x="26919" y="233293"/>
                </a:lnTo>
                <a:lnTo>
                  <a:pt x="57113" y="265084"/>
                </a:lnTo>
                <a:lnTo>
                  <a:pt x="95390" y="285902"/>
                </a:lnTo>
                <a:lnTo>
                  <a:pt x="139446" y="293369"/>
                </a:lnTo>
                <a:lnTo>
                  <a:pt x="183501" y="285902"/>
                </a:lnTo>
                <a:lnTo>
                  <a:pt x="221778" y="265084"/>
                </a:lnTo>
                <a:lnTo>
                  <a:pt x="251972" y="233293"/>
                </a:lnTo>
                <a:lnTo>
                  <a:pt x="271777" y="192907"/>
                </a:lnTo>
                <a:lnTo>
                  <a:pt x="278892" y="146303"/>
                </a:lnTo>
                <a:lnTo>
                  <a:pt x="271777" y="100071"/>
                </a:lnTo>
                <a:lnTo>
                  <a:pt x="251972" y="59911"/>
                </a:lnTo>
                <a:lnTo>
                  <a:pt x="221778" y="28236"/>
                </a:lnTo>
                <a:lnTo>
                  <a:pt x="183501" y="7461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1832327" y="776897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80248" y="7538084"/>
            <a:ext cx="233362" cy="203729"/>
          </a:xfrm>
          <a:custGeom>
            <a:avLst/>
            <a:gdLst/>
            <a:ahLst/>
            <a:cxnLst/>
            <a:rect l="l" t="t" r="r" b="b"/>
            <a:pathLst>
              <a:path w="240030" h="209550">
                <a:moveTo>
                  <a:pt x="240030" y="0"/>
                </a:moveTo>
                <a:lnTo>
                  <a:pt x="0" y="20954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212869" y="8107785"/>
            <a:ext cx="272874" cy="285221"/>
          </a:xfrm>
          <a:custGeom>
            <a:avLst/>
            <a:gdLst/>
            <a:ahLst/>
            <a:cxnLst/>
            <a:rect l="l" t="t" r="r" b="b"/>
            <a:pathLst>
              <a:path w="280669" h="293370">
                <a:moveTo>
                  <a:pt x="140207" y="0"/>
                </a:moveTo>
                <a:lnTo>
                  <a:pt x="95780" y="7461"/>
                </a:lnTo>
                <a:lnTo>
                  <a:pt x="57278" y="28236"/>
                </a:lnTo>
                <a:lnTo>
                  <a:pt x="26968" y="59911"/>
                </a:lnTo>
                <a:lnTo>
                  <a:pt x="7120" y="100071"/>
                </a:lnTo>
                <a:lnTo>
                  <a:pt x="0" y="146303"/>
                </a:lnTo>
                <a:lnTo>
                  <a:pt x="7120" y="192907"/>
                </a:lnTo>
                <a:lnTo>
                  <a:pt x="26968" y="233293"/>
                </a:lnTo>
                <a:lnTo>
                  <a:pt x="57278" y="265084"/>
                </a:lnTo>
                <a:lnTo>
                  <a:pt x="95780" y="285902"/>
                </a:lnTo>
                <a:lnTo>
                  <a:pt x="140207" y="293369"/>
                </a:lnTo>
                <a:lnTo>
                  <a:pt x="184343" y="285902"/>
                </a:lnTo>
                <a:lnTo>
                  <a:pt x="222808" y="265084"/>
                </a:lnTo>
                <a:lnTo>
                  <a:pt x="253227" y="233293"/>
                </a:lnTo>
                <a:lnTo>
                  <a:pt x="273222" y="192907"/>
                </a:lnTo>
                <a:lnTo>
                  <a:pt x="280416" y="146303"/>
                </a:lnTo>
                <a:lnTo>
                  <a:pt x="273222" y="100071"/>
                </a:lnTo>
                <a:lnTo>
                  <a:pt x="253227" y="59911"/>
                </a:lnTo>
                <a:lnTo>
                  <a:pt x="222808" y="28236"/>
                </a:lnTo>
                <a:lnTo>
                  <a:pt x="184343" y="7461"/>
                </a:lnTo>
                <a:lnTo>
                  <a:pt x="1402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2298311" y="817495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80248" y="7944802"/>
            <a:ext cx="272256" cy="203729"/>
          </a:xfrm>
          <a:custGeom>
            <a:avLst/>
            <a:gdLst/>
            <a:ahLst/>
            <a:cxnLst/>
            <a:rect l="l" t="t" r="r" b="b"/>
            <a:pathLst>
              <a:path w="280035" h="209550">
                <a:moveTo>
                  <a:pt x="0" y="0"/>
                </a:moveTo>
                <a:lnTo>
                  <a:pt x="279654" y="2095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1825413" y="8473758"/>
            <a:ext cx="272256" cy="284603"/>
          </a:xfrm>
          <a:custGeom>
            <a:avLst/>
            <a:gdLst/>
            <a:ahLst/>
            <a:cxnLst/>
            <a:rect l="l" t="t" r="r" b="b"/>
            <a:pathLst>
              <a:path w="280035" h="292734">
                <a:moveTo>
                  <a:pt x="139445" y="0"/>
                </a:moveTo>
                <a:lnTo>
                  <a:pt x="95390" y="7461"/>
                </a:lnTo>
                <a:lnTo>
                  <a:pt x="57113" y="28236"/>
                </a:lnTo>
                <a:lnTo>
                  <a:pt x="26919" y="59911"/>
                </a:lnTo>
                <a:lnTo>
                  <a:pt x="7114" y="100071"/>
                </a:lnTo>
                <a:lnTo>
                  <a:pt x="0" y="146304"/>
                </a:lnTo>
                <a:lnTo>
                  <a:pt x="7114" y="192536"/>
                </a:lnTo>
                <a:lnTo>
                  <a:pt x="26919" y="232696"/>
                </a:lnTo>
                <a:lnTo>
                  <a:pt x="57113" y="264371"/>
                </a:lnTo>
                <a:lnTo>
                  <a:pt x="95390" y="285146"/>
                </a:lnTo>
                <a:lnTo>
                  <a:pt x="139445" y="292608"/>
                </a:lnTo>
                <a:lnTo>
                  <a:pt x="183873" y="285146"/>
                </a:lnTo>
                <a:lnTo>
                  <a:pt x="222375" y="264371"/>
                </a:lnTo>
                <a:lnTo>
                  <a:pt x="252685" y="232696"/>
                </a:lnTo>
                <a:lnTo>
                  <a:pt x="272533" y="192536"/>
                </a:lnTo>
                <a:lnTo>
                  <a:pt x="279654" y="146304"/>
                </a:lnTo>
                <a:lnTo>
                  <a:pt x="272533" y="100071"/>
                </a:lnTo>
                <a:lnTo>
                  <a:pt x="252685" y="59911"/>
                </a:lnTo>
                <a:lnTo>
                  <a:pt x="222375" y="28236"/>
                </a:lnTo>
                <a:lnTo>
                  <a:pt x="183873" y="7461"/>
                </a:lnTo>
                <a:lnTo>
                  <a:pt x="1394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1910114" y="854166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20906" y="8107785"/>
            <a:ext cx="272256" cy="285221"/>
          </a:xfrm>
          <a:custGeom>
            <a:avLst/>
            <a:gdLst/>
            <a:ahLst/>
            <a:cxnLst/>
            <a:rect l="l" t="t" r="r" b="b"/>
            <a:pathLst>
              <a:path w="280035" h="293370">
                <a:moveTo>
                  <a:pt x="139445" y="0"/>
                </a:moveTo>
                <a:lnTo>
                  <a:pt x="95390" y="7461"/>
                </a:lnTo>
                <a:lnTo>
                  <a:pt x="57113" y="28236"/>
                </a:lnTo>
                <a:lnTo>
                  <a:pt x="26919" y="59911"/>
                </a:lnTo>
                <a:lnTo>
                  <a:pt x="7114" y="100071"/>
                </a:lnTo>
                <a:lnTo>
                  <a:pt x="0" y="146303"/>
                </a:lnTo>
                <a:lnTo>
                  <a:pt x="7114" y="192907"/>
                </a:lnTo>
                <a:lnTo>
                  <a:pt x="26919" y="233293"/>
                </a:lnTo>
                <a:lnTo>
                  <a:pt x="57113" y="265084"/>
                </a:lnTo>
                <a:lnTo>
                  <a:pt x="95390" y="285902"/>
                </a:lnTo>
                <a:lnTo>
                  <a:pt x="139445" y="293369"/>
                </a:lnTo>
                <a:lnTo>
                  <a:pt x="183581" y="285902"/>
                </a:lnTo>
                <a:lnTo>
                  <a:pt x="222046" y="265084"/>
                </a:lnTo>
                <a:lnTo>
                  <a:pt x="252465" y="233293"/>
                </a:lnTo>
                <a:lnTo>
                  <a:pt x="272460" y="192907"/>
                </a:lnTo>
                <a:lnTo>
                  <a:pt x="279653" y="146303"/>
                </a:lnTo>
                <a:lnTo>
                  <a:pt x="272460" y="100071"/>
                </a:lnTo>
                <a:lnTo>
                  <a:pt x="252465" y="59911"/>
                </a:lnTo>
                <a:lnTo>
                  <a:pt x="222046" y="28236"/>
                </a:lnTo>
                <a:lnTo>
                  <a:pt x="183581" y="7461"/>
                </a:lnTo>
                <a:lnTo>
                  <a:pt x="1394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1406349" y="817495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554267" y="7944802"/>
            <a:ext cx="232128" cy="203729"/>
          </a:xfrm>
          <a:custGeom>
            <a:avLst/>
            <a:gdLst/>
            <a:ahLst/>
            <a:cxnLst/>
            <a:rect l="l" t="t" r="r" b="b"/>
            <a:pathLst>
              <a:path w="238760" h="209550">
                <a:moveTo>
                  <a:pt x="238506" y="0"/>
                </a:moveTo>
                <a:lnTo>
                  <a:pt x="0" y="2095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601807" y="7701067"/>
            <a:ext cx="272256" cy="285221"/>
          </a:xfrm>
          <a:custGeom>
            <a:avLst/>
            <a:gdLst/>
            <a:ahLst/>
            <a:cxnLst/>
            <a:rect l="l" t="t" r="r" b="b"/>
            <a:pathLst>
              <a:path w="280035" h="293370">
                <a:moveTo>
                  <a:pt x="140207" y="0"/>
                </a:moveTo>
                <a:lnTo>
                  <a:pt x="95780" y="7461"/>
                </a:lnTo>
                <a:lnTo>
                  <a:pt x="57278" y="28236"/>
                </a:lnTo>
                <a:lnTo>
                  <a:pt x="26968" y="59911"/>
                </a:lnTo>
                <a:lnTo>
                  <a:pt x="7120" y="100071"/>
                </a:lnTo>
                <a:lnTo>
                  <a:pt x="0" y="146303"/>
                </a:lnTo>
                <a:lnTo>
                  <a:pt x="7120" y="192907"/>
                </a:lnTo>
                <a:lnTo>
                  <a:pt x="26968" y="233293"/>
                </a:lnTo>
                <a:lnTo>
                  <a:pt x="57278" y="265084"/>
                </a:lnTo>
                <a:lnTo>
                  <a:pt x="95780" y="285902"/>
                </a:lnTo>
                <a:lnTo>
                  <a:pt x="140207" y="293369"/>
                </a:lnTo>
                <a:lnTo>
                  <a:pt x="184263" y="285902"/>
                </a:lnTo>
                <a:lnTo>
                  <a:pt x="222540" y="265084"/>
                </a:lnTo>
                <a:lnTo>
                  <a:pt x="252734" y="233293"/>
                </a:lnTo>
                <a:lnTo>
                  <a:pt x="272539" y="192907"/>
                </a:lnTo>
                <a:lnTo>
                  <a:pt x="279654" y="146303"/>
                </a:lnTo>
                <a:lnTo>
                  <a:pt x="272539" y="100071"/>
                </a:lnTo>
                <a:lnTo>
                  <a:pt x="252734" y="59911"/>
                </a:lnTo>
                <a:lnTo>
                  <a:pt x="222540" y="28236"/>
                </a:lnTo>
                <a:lnTo>
                  <a:pt x="184263" y="7461"/>
                </a:lnTo>
                <a:lnTo>
                  <a:pt x="1402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2686509" y="776897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8</a:t>
            </a:r>
            <a:endParaRPr sz="1069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57293" y="8351519"/>
            <a:ext cx="195086" cy="162983"/>
          </a:xfrm>
          <a:custGeom>
            <a:avLst/>
            <a:gdLst/>
            <a:ahLst/>
            <a:cxnLst/>
            <a:rect l="l" t="t" r="r" b="b"/>
            <a:pathLst>
              <a:path w="200660" h="167640">
                <a:moveTo>
                  <a:pt x="200406" y="0"/>
                </a:moveTo>
                <a:lnTo>
                  <a:pt x="0" y="1676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407709" y="7538084"/>
            <a:ext cx="232745" cy="203729"/>
          </a:xfrm>
          <a:custGeom>
            <a:avLst/>
            <a:gdLst/>
            <a:ahLst/>
            <a:cxnLst/>
            <a:rect l="l" t="t" r="r" b="b"/>
            <a:pathLst>
              <a:path w="239394" h="209550">
                <a:moveTo>
                  <a:pt x="0" y="0"/>
                </a:moveTo>
                <a:lnTo>
                  <a:pt x="239268" y="20954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239539" y="8880476"/>
            <a:ext cx="272874" cy="284603"/>
          </a:xfrm>
          <a:custGeom>
            <a:avLst/>
            <a:gdLst/>
            <a:ahLst/>
            <a:cxnLst/>
            <a:rect l="l" t="t" r="r" b="b"/>
            <a:pathLst>
              <a:path w="280669" h="292734">
                <a:moveTo>
                  <a:pt x="140207" y="0"/>
                </a:moveTo>
                <a:lnTo>
                  <a:pt x="95780" y="7461"/>
                </a:lnTo>
                <a:lnTo>
                  <a:pt x="57278" y="28236"/>
                </a:lnTo>
                <a:lnTo>
                  <a:pt x="26968" y="59911"/>
                </a:lnTo>
                <a:lnTo>
                  <a:pt x="7120" y="100071"/>
                </a:lnTo>
                <a:lnTo>
                  <a:pt x="0" y="146303"/>
                </a:lnTo>
                <a:lnTo>
                  <a:pt x="7120" y="192536"/>
                </a:lnTo>
                <a:lnTo>
                  <a:pt x="26968" y="232696"/>
                </a:lnTo>
                <a:lnTo>
                  <a:pt x="57278" y="264371"/>
                </a:lnTo>
                <a:lnTo>
                  <a:pt x="95780" y="285146"/>
                </a:lnTo>
                <a:lnTo>
                  <a:pt x="140207" y="292607"/>
                </a:lnTo>
                <a:lnTo>
                  <a:pt x="184343" y="285146"/>
                </a:lnTo>
                <a:lnTo>
                  <a:pt x="222808" y="264371"/>
                </a:lnTo>
                <a:lnTo>
                  <a:pt x="253227" y="232696"/>
                </a:lnTo>
                <a:lnTo>
                  <a:pt x="273222" y="192536"/>
                </a:lnTo>
                <a:lnTo>
                  <a:pt x="280416" y="146303"/>
                </a:lnTo>
                <a:lnTo>
                  <a:pt x="273222" y="100071"/>
                </a:lnTo>
                <a:lnTo>
                  <a:pt x="253227" y="59911"/>
                </a:lnTo>
                <a:lnTo>
                  <a:pt x="222808" y="28236"/>
                </a:lnTo>
                <a:lnTo>
                  <a:pt x="184343" y="7461"/>
                </a:lnTo>
                <a:lnTo>
                  <a:pt x="1402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046182" y="8718232"/>
            <a:ext cx="232128" cy="203112"/>
          </a:xfrm>
          <a:custGeom>
            <a:avLst/>
            <a:gdLst/>
            <a:ahLst/>
            <a:cxnLst/>
            <a:rect l="l" t="t" r="r" b="b"/>
            <a:pathLst>
              <a:path w="238760" h="208915">
                <a:moveTo>
                  <a:pt x="0" y="0"/>
                </a:moveTo>
                <a:lnTo>
                  <a:pt x="238506" y="2087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1310781" y="9035803"/>
            <a:ext cx="55809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Inorder  </a:t>
            </a:r>
            <a:r>
              <a:rPr sz="1069" spc="5" dirty="0">
                <a:latin typeface="Times New Roman"/>
                <a:cs typeface="Times New Roman"/>
              </a:rPr>
              <a:t>successor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83161" y="8758236"/>
            <a:ext cx="259292" cy="290160"/>
          </a:xfrm>
          <a:custGeom>
            <a:avLst/>
            <a:gdLst/>
            <a:ahLst/>
            <a:cxnLst/>
            <a:rect l="l" t="t" r="r" b="b"/>
            <a:pathLst>
              <a:path w="266700" h="298450">
                <a:moveTo>
                  <a:pt x="215183" y="50230"/>
                </a:moveTo>
                <a:lnTo>
                  <a:pt x="1524" y="290322"/>
                </a:lnTo>
                <a:lnTo>
                  <a:pt x="0" y="293370"/>
                </a:lnTo>
                <a:lnTo>
                  <a:pt x="1524" y="296418"/>
                </a:lnTo>
                <a:lnTo>
                  <a:pt x="5333" y="297942"/>
                </a:lnTo>
                <a:lnTo>
                  <a:pt x="8381" y="296418"/>
                </a:lnTo>
                <a:lnTo>
                  <a:pt x="222052" y="56314"/>
                </a:lnTo>
                <a:lnTo>
                  <a:pt x="215183" y="50230"/>
                </a:lnTo>
                <a:close/>
              </a:path>
              <a:path w="266700" h="298450">
                <a:moveTo>
                  <a:pt x="255503" y="40386"/>
                </a:moveTo>
                <a:lnTo>
                  <a:pt x="226313" y="40386"/>
                </a:lnTo>
                <a:lnTo>
                  <a:pt x="229362" y="41148"/>
                </a:lnTo>
                <a:lnTo>
                  <a:pt x="230886" y="44196"/>
                </a:lnTo>
                <a:lnTo>
                  <a:pt x="230124" y="47244"/>
                </a:lnTo>
                <a:lnTo>
                  <a:pt x="222052" y="56314"/>
                </a:lnTo>
                <a:lnTo>
                  <a:pt x="245363" y="76962"/>
                </a:lnTo>
                <a:lnTo>
                  <a:pt x="255503" y="40386"/>
                </a:lnTo>
                <a:close/>
              </a:path>
              <a:path w="266700" h="298450">
                <a:moveTo>
                  <a:pt x="226313" y="40386"/>
                </a:moveTo>
                <a:lnTo>
                  <a:pt x="223266" y="41148"/>
                </a:lnTo>
                <a:lnTo>
                  <a:pt x="215183" y="50230"/>
                </a:lnTo>
                <a:lnTo>
                  <a:pt x="222052" y="56314"/>
                </a:lnTo>
                <a:lnTo>
                  <a:pt x="230124" y="47244"/>
                </a:lnTo>
                <a:lnTo>
                  <a:pt x="230886" y="44196"/>
                </a:lnTo>
                <a:lnTo>
                  <a:pt x="229362" y="41148"/>
                </a:lnTo>
                <a:lnTo>
                  <a:pt x="226313" y="40386"/>
                </a:lnTo>
                <a:close/>
              </a:path>
              <a:path w="266700" h="298450">
                <a:moveTo>
                  <a:pt x="266700" y="0"/>
                </a:moveTo>
                <a:lnTo>
                  <a:pt x="192024" y="29718"/>
                </a:lnTo>
                <a:lnTo>
                  <a:pt x="215183" y="50230"/>
                </a:lnTo>
                <a:lnTo>
                  <a:pt x="223266" y="41148"/>
                </a:lnTo>
                <a:lnTo>
                  <a:pt x="226313" y="40386"/>
                </a:lnTo>
                <a:lnTo>
                  <a:pt x="255503" y="40386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5687377" y="7294351"/>
            <a:ext cx="272256" cy="284603"/>
          </a:xfrm>
          <a:custGeom>
            <a:avLst/>
            <a:gdLst/>
            <a:ahLst/>
            <a:cxnLst/>
            <a:rect l="l" t="t" r="r" b="b"/>
            <a:pathLst>
              <a:path w="280035" h="292734">
                <a:moveTo>
                  <a:pt x="140208" y="0"/>
                </a:moveTo>
                <a:lnTo>
                  <a:pt x="96072" y="7461"/>
                </a:lnTo>
                <a:lnTo>
                  <a:pt x="57607" y="28236"/>
                </a:lnTo>
                <a:lnTo>
                  <a:pt x="27188" y="59911"/>
                </a:lnTo>
                <a:lnTo>
                  <a:pt x="7193" y="100071"/>
                </a:lnTo>
                <a:lnTo>
                  <a:pt x="0" y="146303"/>
                </a:lnTo>
                <a:lnTo>
                  <a:pt x="7193" y="192536"/>
                </a:lnTo>
                <a:lnTo>
                  <a:pt x="27188" y="232696"/>
                </a:lnTo>
                <a:lnTo>
                  <a:pt x="57607" y="264371"/>
                </a:lnTo>
                <a:lnTo>
                  <a:pt x="96072" y="285146"/>
                </a:lnTo>
                <a:lnTo>
                  <a:pt x="140208" y="292607"/>
                </a:lnTo>
                <a:lnTo>
                  <a:pt x="184263" y="285146"/>
                </a:lnTo>
                <a:lnTo>
                  <a:pt x="222540" y="264371"/>
                </a:lnTo>
                <a:lnTo>
                  <a:pt x="252734" y="232696"/>
                </a:lnTo>
                <a:lnTo>
                  <a:pt x="272539" y="192536"/>
                </a:lnTo>
                <a:lnTo>
                  <a:pt x="279653" y="146303"/>
                </a:lnTo>
                <a:lnTo>
                  <a:pt x="272539" y="100071"/>
                </a:lnTo>
                <a:lnTo>
                  <a:pt x="252734" y="59911"/>
                </a:lnTo>
                <a:lnTo>
                  <a:pt x="222540" y="28236"/>
                </a:lnTo>
                <a:lnTo>
                  <a:pt x="184263" y="7461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5772820" y="7362259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259917" y="7701067"/>
            <a:ext cx="272256" cy="285221"/>
          </a:xfrm>
          <a:custGeom>
            <a:avLst/>
            <a:gdLst/>
            <a:ahLst/>
            <a:cxnLst/>
            <a:rect l="l" t="t" r="r" b="b"/>
            <a:pathLst>
              <a:path w="280035" h="293370">
                <a:moveTo>
                  <a:pt x="140208" y="0"/>
                </a:moveTo>
                <a:lnTo>
                  <a:pt x="95780" y="7461"/>
                </a:lnTo>
                <a:lnTo>
                  <a:pt x="57278" y="28236"/>
                </a:lnTo>
                <a:lnTo>
                  <a:pt x="26968" y="59911"/>
                </a:lnTo>
                <a:lnTo>
                  <a:pt x="7120" y="100071"/>
                </a:lnTo>
                <a:lnTo>
                  <a:pt x="0" y="146303"/>
                </a:lnTo>
                <a:lnTo>
                  <a:pt x="7120" y="192907"/>
                </a:lnTo>
                <a:lnTo>
                  <a:pt x="26968" y="233293"/>
                </a:lnTo>
                <a:lnTo>
                  <a:pt x="57278" y="265084"/>
                </a:lnTo>
                <a:lnTo>
                  <a:pt x="95780" y="285902"/>
                </a:lnTo>
                <a:lnTo>
                  <a:pt x="140208" y="293369"/>
                </a:lnTo>
                <a:lnTo>
                  <a:pt x="184263" y="285902"/>
                </a:lnTo>
                <a:lnTo>
                  <a:pt x="222540" y="265084"/>
                </a:lnTo>
                <a:lnTo>
                  <a:pt x="252734" y="233293"/>
                </a:lnTo>
                <a:lnTo>
                  <a:pt x="272539" y="192907"/>
                </a:lnTo>
                <a:lnTo>
                  <a:pt x="279653" y="146303"/>
                </a:lnTo>
                <a:lnTo>
                  <a:pt x="272539" y="100071"/>
                </a:lnTo>
                <a:lnTo>
                  <a:pt x="252734" y="59911"/>
                </a:lnTo>
                <a:lnTo>
                  <a:pt x="222540" y="28236"/>
                </a:lnTo>
                <a:lnTo>
                  <a:pt x="184263" y="7461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5344618" y="776897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493278" y="7538084"/>
            <a:ext cx="233362" cy="203729"/>
          </a:xfrm>
          <a:custGeom>
            <a:avLst/>
            <a:gdLst/>
            <a:ahLst/>
            <a:cxnLst/>
            <a:rect l="l" t="t" r="r" b="b"/>
            <a:pathLst>
              <a:path w="240029" h="209550">
                <a:moveTo>
                  <a:pt x="240030" y="0"/>
                </a:moveTo>
                <a:lnTo>
                  <a:pt x="0" y="20954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5725159" y="8107785"/>
            <a:ext cx="272874" cy="285221"/>
          </a:xfrm>
          <a:custGeom>
            <a:avLst/>
            <a:gdLst/>
            <a:ahLst/>
            <a:cxnLst/>
            <a:rect l="l" t="t" r="r" b="b"/>
            <a:pathLst>
              <a:path w="280670" h="293370">
                <a:moveTo>
                  <a:pt x="140208" y="0"/>
                </a:moveTo>
                <a:lnTo>
                  <a:pt x="96072" y="7461"/>
                </a:lnTo>
                <a:lnTo>
                  <a:pt x="57607" y="28236"/>
                </a:lnTo>
                <a:lnTo>
                  <a:pt x="27188" y="59911"/>
                </a:lnTo>
                <a:lnTo>
                  <a:pt x="7193" y="100071"/>
                </a:lnTo>
                <a:lnTo>
                  <a:pt x="0" y="146303"/>
                </a:lnTo>
                <a:lnTo>
                  <a:pt x="7193" y="192907"/>
                </a:lnTo>
                <a:lnTo>
                  <a:pt x="27188" y="233293"/>
                </a:lnTo>
                <a:lnTo>
                  <a:pt x="57607" y="265084"/>
                </a:lnTo>
                <a:lnTo>
                  <a:pt x="96072" y="285902"/>
                </a:lnTo>
                <a:lnTo>
                  <a:pt x="140208" y="293369"/>
                </a:lnTo>
                <a:lnTo>
                  <a:pt x="184635" y="285902"/>
                </a:lnTo>
                <a:lnTo>
                  <a:pt x="223137" y="265084"/>
                </a:lnTo>
                <a:lnTo>
                  <a:pt x="253447" y="233293"/>
                </a:lnTo>
                <a:lnTo>
                  <a:pt x="273295" y="192907"/>
                </a:lnTo>
                <a:lnTo>
                  <a:pt x="280415" y="146303"/>
                </a:lnTo>
                <a:lnTo>
                  <a:pt x="273295" y="100071"/>
                </a:lnTo>
                <a:lnTo>
                  <a:pt x="253447" y="59911"/>
                </a:lnTo>
                <a:lnTo>
                  <a:pt x="223137" y="28236"/>
                </a:lnTo>
                <a:lnTo>
                  <a:pt x="184635" y="7461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5811344" y="817495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493279" y="7944802"/>
            <a:ext cx="272256" cy="203729"/>
          </a:xfrm>
          <a:custGeom>
            <a:avLst/>
            <a:gdLst/>
            <a:ahLst/>
            <a:cxnLst/>
            <a:rect l="l" t="t" r="r" b="b"/>
            <a:pathLst>
              <a:path w="280035" h="209550">
                <a:moveTo>
                  <a:pt x="0" y="0"/>
                </a:moveTo>
                <a:lnTo>
                  <a:pt x="279654" y="2095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5338444" y="8473758"/>
            <a:ext cx="271639" cy="284603"/>
          </a:xfrm>
          <a:custGeom>
            <a:avLst/>
            <a:gdLst/>
            <a:ahLst/>
            <a:cxnLst/>
            <a:rect l="l" t="t" r="r" b="b"/>
            <a:pathLst>
              <a:path w="279400" h="292734">
                <a:moveTo>
                  <a:pt x="139445" y="0"/>
                </a:moveTo>
                <a:lnTo>
                  <a:pt x="95390" y="7461"/>
                </a:lnTo>
                <a:lnTo>
                  <a:pt x="57113" y="28236"/>
                </a:lnTo>
                <a:lnTo>
                  <a:pt x="26919" y="59911"/>
                </a:lnTo>
                <a:lnTo>
                  <a:pt x="7114" y="100071"/>
                </a:lnTo>
                <a:lnTo>
                  <a:pt x="0" y="146304"/>
                </a:lnTo>
                <a:lnTo>
                  <a:pt x="7114" y="192536"/>
                </a:lnTo>
                <a:lnTo>
                  <a:pt x="26919" y="232696"/>
                </a:lnTo>
                <a:lnTo>
                  <a:pt x="57113" y="264371"/>
                </a:lnTo>
                <a:lnTo>
                  <a:pt x="95390" y="285146"/>
                </a:lnTo>
                <a:lnTo>
                  <a:pt x="139445" y="292608"/>
                </a:lnTo>
                <a:lnTo>
                  <a:pt x="183501" y="285146"/>
                </a:lnTo>
                <a:lnTo>
                  <a:pt x="221778" y="264371"/>
                </a:lnTo>
                <a:lnTo>
                  <a:pt x="251972" y="232696"/>
                </a:lnTo>
                <a:lnTo>
                  <a:pt x="271777" y="192536"/>
                </a:lnTo>
                <a:lnTo>
                  <a:pt x="278891" y="146304"/>
                </a:lnTo>
                <a:lnTo>
                  <a:pt x="271777" y="100071"/>
                </a:lnTo>
                <a:lnTo>
                  <a:pt x="251972" y="59911"/>
                </a:lnTo>
                <a:lnTo>
                  <a:pt x="221778" y="28236"/>
                </a:lnTo>
                <a:lnTo>
                  <a:pt x="183501" y="7461"/>
                </a:lnTo>
                <a:lnTo>
                  <a:pt x="1394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 txBox="1"/>
          <p:nvPr/>
        </p:nvSpPr>
        <p:spPr>
          <a:xfrm>
            <a:off x="5241642" y="8541667"/>
            <a:ext cx="52660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93230" algn="l"/>
                <a:tab pos="513633" algn="l"/>
              </a:tabLst>
            </a:pPr>
            <a:r>
              <a:rPr sz="1069" strike="sngStrike" spc="5" dirty="0">
                <a:latin typeface="Arial"/>
                <a:cs typeface="Arial"/>
              </a:rPr>
              <a:t> 	</a:t>
            </a:r>
            <a:r>
              <a:rPr sz="1069" strike="sngStrike" spc="15" dirty="0">
                <a:latin typeface="Arial"/>
                <a:cs typeface="Arial"/>
              </a:rPr>
              <a:t>3	</a:t>
            </a:r>
            <a:endParaRPr sz="1069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833197" y="8107785"/>
            <a:ext cx="272256" cy="285221"/>
          </a:xfrm>
          <a:custGeom>
            <a:avLst/>
            <a:gdLst/>
            <a:ahLst/>
            <a:cxnLst/>
            <a:rect l="l" t="t" r="r" b="b"/>
            <a:pathLst>
              <a:path w="280035" h="293370">
                <a:moveTo>
                  <a:pt x="140208" y="0"/>
                </a:moveTo>
                <a:lnTo>
                  <a:pt x="95780" y="7461"/>
                </a:lnTo>
                <a:lnTo>
                  <a:pt x="57278" y="28236"/>
                </a:lnTo>
                <a:lnTo>
                  <a:pt x="26968" y="59911"/>
                </a:lnTo>
                <a:lnTo>
                  <a:pt x="7120" y="100071"/>
                </a:lnTo>
                <a:lnTo>
                  <a:pt x="0" y="146303"/>
                </a:lnTo>
                <a:lnTo>
                  <a:pt x="7120" y="192907"/>
                </a:lnTo>
                <a:lnTo>
                  <a:pt x="26968" y="233293"/>
                </a:lnTo>
                <a:lnTo>
                  <a:pt x="57278" y="265084"/>
                </a:lnTo>
                <a:lnTo>
                  <a:pt x="95780" y="285902"/>
                </a:lnTo>
                <a:lnTo>
                  <a:pt x="140208" y="293369"/>
                </a:lnTo>
                <a:lnTo>
                  <a:pt x="184263" y="285902"/>
                </a:lnTo>
                <a:lnTo>
                  <a:pt x="222540" y="265084"/>
                </a:lnTo>
                <a:lnTo>
                  <a:pt x="252734" y="233293"/>
                </a:lnTo>
                <a:lnTo>
                  <a:pt x="272539" y="192907"/>
                </a:lnTo>
                <a:lnTo>
                  <a:pt x="279653" y="146303"/>
                </a:lnTo>
                <a:lnTo>
                  <a:pt x="272539" y="100071"/>
                </a:lnTo>
                <a:lnTo>
                  <a:pt x="252734" y="59911"/>
                </a:lnTo>
                <a:lnTo>
                  <a:pt x="222540" y="28236"/>
                </a:lnTo>
                <a:lnTo>
                  <a:pt x="184263" y="7461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4919380" y="817495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66559" y="7944802"/>
            <a:ext cx="232745" cy="203729"/>
          </a:xfrm>
          <a:custGeom>
            <a:avLst/>
            <a:gdLst/>
            <a:ahLst/>
            <a:cxnLst/>
            <a:rect l="l" t="t" r="r" b="b"/>
            <a:pathLst>
              <a:path w="239395" h="209550">
                <a:moveTo>
                  <a:pt x="239268" y="0"/>
                </a:moveTo>
                <a:lnTo>
                  <a:pt x="0" y="2095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6114838" y="7701067"/>
            <a:ext cx="272256" cy="285221"/>
          </a:xfrm>
          <a:custGeom>
            <a:avLst/>
            <a:gdLst/>
            <a:ahLst/>
            <a:cxnLst/>
            <a:rect l="l" t="t" r="r" b="b"/>
            <a:pathLst>
              <a:path w="280034" h="293370">
                <a:moveTo>
                  <a:pt x="139446" y="0"/>
                </a:moveTo>
                <a:lnTo>
                  <a:pt x="95390" y="7461"/>
                </a:lnTo>
                <a:lnTo>
                  <a:pt x="57113" y="28236"/>
                </a:lnTo>
                <a:lnTo>
                  <a:pt x="26919" y="59911"/>
                </a:lnTo>
                <a:lnTo>
                  <a:pt x="7114" y="100071"/>
                </a:lnTo>
                <a:lnTo>
                  <a:pt x="0" y="146303"/>
                </a:lnTo>
                <a:lnTo>
                  <a:pt x="7114" y="192907"/>
                </a:lnTo>
                <a:lnTo>
                  <a:pt x="26919" y="233293"/>
                </a:lnTo>
                <a:lnTo>
                  <a:pt x="57113" y="265084"/>
                </a:lnTo>
                <a:lnTo>
                  <a:pt x="95390" y="285902"/>
                </a:lnTo>
                <a:lnTo>
                  <a:pt x="139446" y="293369"/>
                </a:lnTo>
                <a:lnTo>
                  <a:pt x="183581" y="285902"/>
                </a:lnTo>
                <a:lnTo>
                  <a:pt x="222046" y="265084"/>
                </a:lnTo>
                <a:lnTo>
                  <a:pt x="252465" y="233293"/>
                </a:lnTo>
                <a:lnTo>
                  <a:pt x="272460" y="192907"/>
                </a:lnTo>
                <a:lnTo>
                  <a:pt x="279653" y="146303"/>
                </a:lnTo>
                <a:lnTo>
                  <a:pt x="272460" y="100071"/>
                </a:lnTo>
                <a:lnTo>
                  <a:pt x="252465" y="59911"/>
                </a:lnTo>
                <a:lnTo>
                  <a:pt x="222046" y="28236"/>
                </a:lnTo>
                <a:lnTo>
                  <a:pt x="183581" y="7461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 txBox="1"/>
          <p:nvPr/>
        </p:nvSpPr>
        <p:spPr>
          <a:xfrm>
            <a:off x="6199540" y="776897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8</a:t>
            </a:r>
            <a:endParaRPr sz="1069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570326" y="8351519"/>
            <a:ext cx="195086" cy="162983"/>
          </a:xfrm>
          <a:custGeom>
            <a:avLst/>
            <a:gdLst/>
            <a:ahLst/>
            <a:cxnLst/>
            <a:rect l="l" t="t" r="r" b="b"/>
            <a:pathLst>
              <a:path w="200660" h="167640">
                <a:moveTo>
                  <a:pt x="200406" y="0"/>
                </a:moveTo>
                <a:lnTo>
                  <a:pt x="0" y="1676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5920739" y="7538084"/>
            <a:ext cx="232128" cy="203729"/>
          </a:xfrm>
          <a:custGeom>
            <a:avLst/>
            <a:gdLst/>
            <a:ahLst/>
            <a:cxnLst/>
            <a:rect l="l" t="t" r="r" b="b"/>
            <a:pathLst>
              <a:path w="238760" h="209550">
                <a:moveTo>
                  <a:pt x="0" y="0"/>
                </a:moveTo>
                <a:lnTo>
                  <a:pt x="238506" y="20954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5421417" y="8381894"/>
            <a:ext cx="83961" cy="501915"/>
          </a:xfrm>
          <a:custGeom>
            <a:avLst/>
            <a:gdLst/>
            <a:ahLst/>
            <a:cxnLst/>
            <a:rect l="l" t="t" r="r" b="b"/>
            <a:pathLst>
              <a:path w="86360" h="516254">
                <a:moveTo>
                  <a:pt x="0" y="515874"/>
                </a:moveTo>
                <a:lnTo>
                  <a:pt x="86106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5752570" y="8880476"/>
            <a:ext cx="272256" cy="284603"/>
          </a:xfrm>
          <a:custGeom>
            <a:avLst/>
            <a:gdLst/>
            <a:ahLst/>
            <a:cxnLst/>
            <a:rect l="l" t="t" r="r" b="b"/>
            <a:pathLst>
              <a:path w="280035" h="292734">
                <a:moveTo>
                  <a:pt x="139446" y="0"/>
                </a:moveTo>
                <a:lnTo>
                  <a:pt x="95390" y="7461"/>
                </a:lnTo>
                <a:lnTo>
                  <a:pt x="57113" y="28236"/>
                </a:lnTo>
                <a:lnTo>
                  <a:pt x="26919" y="59911"/>
                </a:lnTo>
                <a:lnTo>
                  <a:pt x="7114" y="100071"/>
                </a:lnTo>
                <a:lnTo>
                  <a:pt x="0" y="146303"/>
                </a:lnTo>
                <a:lnTo>
                  <a:pt x="7114" y="192536"/>
                </a:lnTo>
                <a:lnTo>
                  <a:pt x="26919" y="232696"/>
                </a:lnTo>
                <a:lnTo>
                  <a:pt x="57113" y="264371"/>
                </a:lnTo>
                <a:lnTo>
                  <a:pt x="95390" y="285146"/>
                </a:lnTo>
                <a:lnTo>
                  <a:pt x="139446" y="292607"/>
                </a:lnTo>
                <a:lnTo>
                  <a:pt x="183873" y="285146"/>
                </a:lnTo>
                <a:lnTo>
                  <a:pt x="222375" y="264371"/>
                </a:lnTo>
                <a:lnTo>
                  <a:pt x="252685" y="232696"/>
                </a:lnTo>
                <a:lnTo>
                  <a:pt x="272533" y="192536"/>
                </a:lnTo>
                <a:lnTo>
                  <a:pt x="279654" y="146303"/>
                </a:lnTo>
                <a:lnTo>
                  <a:pt x="272533" y="100071"/>
                </a:lnTo>
                <a:lnTo>
                  <a:pt x="252685" y="59911"/>
                </a:lnTo>
                <a:lnTo>
                  <a:pt x="222375" y="28236"/>
                </a:lnTo>
                <a:lnTo>
                  <a:pt x="183873" y="7461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/>
          <p:nvPr/>
        </p:nvSpPr>
        <p:spPr>
          <a:xfrm>
            <a:off x="5838014" y="8949123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558472" y="8718232"/>
            <a:ext cx="232745" cy="203112"/>
          </a:xfrm>
          <a:custGeom>
            <a:avLst/>
            <a:gdLst/>
            <a:ahLst/>
            <a:cxnLst/>
            <a:rect l="l" t="t" r="r" b="b"/>
            <a:pathLst>
              <a:path w="239395" h="208915">
                <a:moveTo>
                  <a:pt x="0" y="0"/>
                </a:moveTo>
                <a:lnTo>
                  <a:pt x="239267" y="2087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4015317" y="7294351"/>
            <a:ext cx="271639" cy="284603"/>
          </a:xfrm>
          <a:custGeom>
            <a:avLst/>
            <a:gdLst/>
            <a:ahLst/>
            <a:cxnLst/>
            <a:rect l="l" t="t" r="r" b="b"/>
            <a:pathLst>
              <a:path w="279400" h="292734">
                <a:moveTo>
                  <a:pt x="139446" y="0"/>
                </a:moveTo>
                <a:lnTo>
                  <a:pt x="95390" y="7461"/>
                </a:lnTo>
                <a:lnTo>
                  <a:pt x="57113" y="28236"/>
                </a:lnTo>
                <a:lnTo>
                  <a:pt x="26919" y="59911"/>
                </a:lnTo>
                <a:lnTo>
                  <a:pt x="7114" y="100071"/>
                </a:lnTo>
                <a:lnTo>
                  <a:pt x="0" y="146303"/>
                </a:lnTo>
                <a:lnTo>
                  <a:pt x="7114" y="192536"/>
                </a:lnTo>
                <a:lnTo>
                  <a:pt x="26919" y="232696"/>
                </a:lnTo>
                <a:lnTo>
                  <a:pt x="57113" y="264371"/>
                </a:lnTo>
                <a:lnTo>
                  <a:pt x="95390" y="285146"/>
                </a:lnTo>
                <a:lnTo>
                  <a:pt x="139446" y="292607"/>
                </a:lnTo>
                <a:lnTo>
                  <a:pt x="183501" y="285146"/>
                </a:lnTo>
                <a:lnTo>
                  <a:pt x="221778" y="264371"/>
                </a:lnTo>
                <a:lnTo>
                  <a:pt x="251972" y="232696"/>
                </a:lnTo>
                <a:lnTo>
                  <a:pt x="271777" y="192536"/>
                </a:lnTo>
                <a:lnTo>
                  <a:pt x="278892" y="146303"/>
                </a:lnTo>
                <a:lnTo>
                  <a:pt x="271777" y="100071"/>
                </a:lnTo>
                <a:lnTo>
                  <a:pt x="251972" y="59911"/>
                </a:lnTo>
                <a:lnTo>
                  <a:pt x="221778" y="28236"/>
                </a:lnTo>
                <a:lnTo>
                  <a:pt x="183501" y="7461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 txBox="1"/>
          <p:nvPr/>
        </p:nvSpPr>
        <p:spPr>
          <a:xfrm>
            <a:off x="4100018" y="7362259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587855" y="7701067"/>
            <a:ext cx="271639" cy="285221"/>
          </a:xfrm>
          <a:custGeom>
            <a:avLst/>
            <a:gdLst/>
            <a:ahLst/>
            <a:cxnLst/>
            <a:rect l="l" t="t" r="r" b="b"/>
            <a:pathLst>
              <a:path w="279400" h="293370">
                <a:moveTo>
                  <a:pt x="139446" y="0"/>
                </a:moveTo>
                <a:lnTo>
                  <a:pt x="95390" y="7461"/>
                </a:lnTo>
                <a:lnTo>
                  <a:pt x="57113" y="28236"/>
                </a:lnTo>
                <a:lnTo>
                  <a:pt x="26919" y="59911"/>
                </a:lnTo>
                <a:lnTo>
                  <a:pt x="7114" y="100071"/>
                </a:lnTo>
                <a:lnTo>
                  <a:pt x="0" y="146303"/>
                </a:lnTo>
                <a:lnTo>
                  <a:pt x="7114" y="192907"/>
                </a:lnTo>
                <a:lnTo>
                  <a:pt x="26919" y="233293"/>
                </a:lnTo>
                <a:lnTo>
                  <a:pt x="57113" y="265084"/>
                </a:lnTo>
                <a:lnTo>
                  <a:pt x="95390" y="285902"/>
                </a:lnTo>
                <a:lnTo>
                  <a:pt x="139446" y="293369"/>
                </a:lnTo>
                <a:lnTo>
                  <a:pt x="183501" y="285902"/>
                </a:lnTo>
                <a:lnTo>
                  <a:pt x="221778" y="265084"/>
                </a:lnTo>
                <a:lnTo>
                  <a:pt x="251972" y="233293"/>
                </a:lnTo>
                <a:lnTo>
                  <a:pt x="271777" y="192907"/>
                </a:lnTo>
                <a:lnTo>
                  <a:pt x="278892" y="146303"/>
                </a:lnTo>
                <a:lnTo>
                  <a:pt x="271777" y="100071"/>
                </a:lnTo>
                <a:lnTo>
                  <a:pt x="251972" y="59911"/>
                </a:lnTo>
                <a:lnTo>
                  <a:pt x="221778" y="28236"/>
                </a:lnTo>
                <a:lnTo>
                  <a:pt x="183501" y="7461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 txBox="1"/>
          <p:nvPr/>
        </p:nvSpPr>
        <p:spPr>
          <a:xfrm>
            <a:off x="3671817" y="776897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820478" y="7538084"/>
            <a:ext cx="233362" cy="203729"/>
          </a:xfrm>
          <a:custGeom>
            <a:avLst/>
            <a:gdLst/>
            <a:ahLst/>
            <a:cxnLst/>
            <a:rect l="l" t="t" r="r" b="b"/>
            <a:pathLst>
              <a:path w="240029" h="209550">
                <a:moveTo>
                  <a:pt x="240029" y="0"/>
                </a:moveTo>
                <a:lnTo>
                  <a:pt x="0" y="20954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4053100" y="8107785"/>
            <a:ext cx="272256" cy="285221"/>
          </a:xfrm>
          <a:custGeom>
            <a:avLst/>
            <a:gdLst/>
            <a:ahLst/>
            <a:cxnLst/>
            <a:rect l="l" t="t" r="r" b="b"/>
            <a:pathLst>
              <a:path w="280035" h="293370">
                <a:moveTo>
                  <a:pt x="139446" y="0"/>
                </a:moveTo>
                <a:lnTo>
                  <a:pt x="95390" y="7461"/>
                </a:lnTo>
                <a:lnTo>
                  <a:pt x="57113" y="28236"/>
                </a:lnTo>
                <a:lnTo>
                  <a:pt x="26919" y="59911"/>
                </a:lnTo>
                <a:lnTo>
                  <a:pt x="7114" y="100071"/>
                </a:lnTo>
                <a:lnTo>
                  <a:pt x="0" y="146303"/>
                </a:lnTo>
                <a:lnTo>
                  <a:pt x="7114" y="192907"/>
                </a:lnTo>
                <a:lnTo>
                  <a:pt x="26919" y="233293"/>
                </a:lnTo>
                <a:lnTo>
                  <a:pt x="57113" y="265084"/>
                </a:lnTo>
                <a:lnTo>
                  <a:pt x="95390" y="285902"/>
                </a:lnTo>
                <a:lnTo>
                  <a:pt x="139446" y="293369"/>
                </a:lnTo>
                <a:lnTo>
                  <a:pt x="183873" y="285902"/>
                </a:lnTo>
                <a:lnTo>
                  <a:pt x="222375" y="265084"/>
                </a:lnTo>
                <a:lnTo>
                  <a:pt x="252685" y="233293"/>
                </a:lnTo>
                <a:lnTo>
                  <a:pt x="272533" y="192907"/>
                </a:lnTo>
                <a:lnTo>
                  <a:pt x="279653" y="146303"/>
                </a:lnTo>
                <a:lnTo>
                  <a:pt x="272533" y="100071"/>
                </a:lnTo>
                <a:lnTo>
                  <a:pt x="252685" y="59911"/>
                </a:lnTo>
                <a:lnTo>
                  <a:pt x="222375" y="28236"/>
                </a:lnTo>
                <a:lnTo>
                  <a:pt x="183873" y="7461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 txBox="1"/>
          <p:nvPr/>
        </p:nvSpPr>
        <p:spPr>
          <a:xfrm>
            <a:off x="4138541" y="817495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820478" y="7944802"/>
            <a:ext cx="272256" cy="203729"/>
          </a:xfrm>
          <a:custGeom>
            <a:avLst/>
            <a:gdLst/>
            <a:ahLst/>
            <a:cxnLst/>
            <a:rect l="l" t="t" r="r" b="b"/>
            <a:pathLst>
              <a:path w="280035" h="209550">
                <a:moveTo>
                  <a:pt x="0" y="0"/>
                </a:moveTo>
                <a:lnTo>
                  <a:pt x="279653" y="2095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3665644" y="8473758"/>
            <a:ext cx="272256" cy="284603"/>
          </a:xfrm>
          <a:custGeom>
            <a:avLst/>
            <a:gdLst/>
            <a:ahLst/>
            <a:cxnLst/>
            <a:rect l="l" t="t" r="r" b="b"/>
            <a:pathLst>
              <a:path w="280035" h="292734">
                <a:moveTo>
                  <a:pt x="139446" y="0"/>
                </a:moveTo>
                <a:lnTo>
                  <a:pt x="95390" y="7461"/>
                </a:lnTo>
                <a:lnTo>
                  <a:pt x="57113" y="28236"/>
                </a:lnTo>
                <a:lnTo>
                  <a:pt x="26919" y="59911"/>
                </a:lnTo>
                <a:lnTo>
                  <a:pt x="7114" y="100071"/>
                </a:lnTo>
                <a:lnTo>
                  <a:pt x="0" y="146304"/>
                </a:lnTo>
                <a:lnTo>
                  <a:pt x="7114" y="192536"/>
                </a:lnTo>
                <a:lnTo>
                  <a:pt x="26919" y="232696"/>
                </a:lnTo>
                <a:lnTo>
                  <a:pt x="57113" y="264371"/>
                </a:lnTo>
                <a:lnTo>
                  <a:pt x="95390" y="285146"/>
                </a:lnTo>
                <a:lnTo>
                  <a:pt x="139446" y="292608"/>
                </a:lnTo>
                <a:lnTo>
                  <a:pt x="183581" y="285146"/>
                </a:lnTo>
                <a:lnTo>
                  <a:pt x="222046" y="264371"/>
                </a:lnTo>
                <a:lnTo>
                  <a:pt x="252465" y="232696"/>
                </a:lnTo>
                <a:lnTo>
                  <a:pt x="272460" y="192536"/>
                </a:lnTo>
                <a:lnTo>
                  <a:pt x="279653" y="146304"/>
                </a:lnTo>
                <a:lnTo>
                  <a:pt x="272460" y="100071"/>
                </a:lnTo>
                <a:lnTo>
                  <a:pt x="252465" y="59911"/>
                </a:lnTo>
                <a:lnTo>
                  <a:pt x="222046" y="28236"/>
                </a:lnTo>
                <a:lnTo>
                  <a:pt x="183581" y="7461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 txBox="1"/>
          <p:nvPr/>
        </p:nvSpPr>
        <p:spPr>
          <a:xfrm>
            <a:off x="3750344" y="854166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160396" y="8107785"/>
            <a:ext cx="272256" cy="285221"/>
          </a:xfrm>
          <a:custGeom>
            <a:avLst/>
            <a:gdLst/>
            <a:ahLst/>
            <a:cxnLst/>
            <a:rect l="l" t="t" r="r" b="b"/>
            <a:pathLst>
              <a:path w="280035" h="293370">
                <a:moveTo>
                  <a:pt x="140207" y="0"/>
                </a:moveTo>
                <a:lnTo>
                  <a:pt x="95780" y="7461"/>
                </a:lnTo>
                <a:lnTo>
                  <a:pt x="57278" y="28236"/>
                </a:lnTo>
                <a:lnTo>
                  <a:pt x="26968" y="59911"/>
                </a:lnTo>
                <a:lnTo>
                  <a:pt x="7120" y="100071"/>
                </a:lnTo>
                <a:lnTo>
                  <a:pt x="0" y="146303"/>
                </a:lnTo>
                <a:lnTo>
                  <a:pt x="7120" y="192907"/>
                </a:lnTo>
                <a:lnTo>
                  <a:pt x="26968" y="233293"/>
                </a:lnTo>
                <a:lnTo>
                  <a:pt x="57278" y="265084"/>
                </a:lnTo>
                <a:lnTo>
                  <a:pt x="95780" y="285902"/>
                </a:lnTo>
                <a:lnTo>
                  <a:pt x="140207" y="293369"/>
                </a:lnTo>
                <a:lnTo>
                  <a:pt x="184263" y="285902"/>
                </a:lnTo>
                <a:lnTo>
                  <a:pt x="222540" y="265084"/>
                </a:lnTo>
                <a:lnTo>
                  <a:pt x="252734" y="233293"/>
                </a:lnTo>
                <a:lnTo>
                  <a:pt x="272539" y="192907"/>
                </a:lnTo>
                <a:lnTo>
                  <a:pt x="279654" y="146303"/>
                </a:lnTo>
                <a:lnTo>
                  <a:pt x="272539" y="100071"/>
                </a:lnTo>
                <a:lnTo>
                  <a:pt x="252734" y="59911"/>
                </a:lnTo>
                <a:lnTo>
                  <a:pt x="222540" y="28236"/>
                </a:lnTo>
                <a:lnTo>
                  <a:pt x="184263" y="7461"/>
                </a:lnTo>
                <a:lnTo>
                  <a:pt x="1402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 txBox="1"/>
          <p:nvPr/>
        </p:nvSpPr>
        <p:spPr>
          <a:xfrm>
            <a:off x="3246579" y="817495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393757" y="7944802"/>
            <a:ext cx="232745" cy="203729"/>
          </a:xfrm>
          <a:custGeom>
            <a:avLst/>
            <a:gdLst/>
            <a:ahLst/>
            <a:cxnLst/>
            <a:rect l="l" t="t" r="r" b="b"/>
            <a:pathLst>
              <a:path w="239395" h="209550">
                <a:moveTo>
                  <a:pt x="239267" y="0"/>
                </a:moveTo>
                <a:lnTo>
                  <a:pt x="0" y="2095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4442037" y="7701067"/>
            <a:ext cx="272256" cy="285221"/>
          </a:xfrm>
          <a:custGeom>
            <a:avLst/>
            <a:gdLst/>
            <a:ahLst/>
            <a:cxnLst/>
            <a:rect l="l" t="t" r="r" b="b"/>
            <a:pathLst>
              <a:path w="280035" h="293370">
                <a:moveTo>
                  <a:pt x="139446" y="0"/>
                </a:moveTo>
                <a:lnTo>
                  <a:pt x="95390" y="7461"/>
                </a:lnTo>
                <a:lnTo>
                  <a:pt x="57113" y="28236"/>
                </a:lnTo>
                <a:lnTo>
                  <a:pt x="26919" y="59911"/>
                </a:lnTo>
                <a:lnTo>
                  <a:pt x="7114" y="100071"/>
                </a:lnTo>
                <a:lnTo>
                  <a:pt x="0" y="146303"/>
                </a:lnTo>
                <a:lnTo>
                  <a:pt x="7114" y="192907"/>
                </a:lnTo>
                <a:lnTo>
                  <a:pt x="26919" y="233293"/>
                </a:lnTo>
                <a:lnTo>
                  <a:pt x="57113" y="265084"/>
                </a:lnTo>
                <a:lnTo>
                  <a:pt x="95390" y="285902"/>
                </a:lnTo>
                <a:lnTo>
                  <a:pt x="139446" y="293369"/>
                </a:lnTo>
                <a:lnTo>
                  <a:pt x="183873" y="285902"/>
                </a:lnTo>
                <a:lnTo>
                  <a:pt x="222375" y="265084"/>
                </a:lnTo>
                <a:lnTo>
                  <a:pt x="252685" y="233293"/>
                </a:lnTo>
                <a:lnTo>
                  <a:pt x="272533" y="192907"/>
                </a:lnTo>
                <a:lnTo>
                  <a:pt x="279653" y="146303"/>
                </a:lnTo>
                <a:lnTo>
                  <a:pt x="272533" y="100071"/>
                </a:lnTo>
                <a:lnTo>
                  <a:pt x="252685" y="59911"/>
                </a:lnTo>
                <a:lnTo>
                  <a:pt x="222375" y="28236"/>
                </a:lnTo>
                <a:lnTo>
                  <a:pt x="183873" y="7461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 txBox="1"/>
          <p:nvPr/>
        </p:nvSpPr>
        <p:spPr>
          <a:xfrm>
            <a:off x="4526738" y="7768977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8</a:t>
            </a:r>
            <a:endParaRPr sz="1069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897524" y="8351519"/>
            <a:ext cx="195086" cy="162983"/>
          </a:xfrm>
          <a:custGeom>
            <a:avLst/>
            <a:gdLst/>
            <a:ahLst/>
            <a:cxnLst/>
            <a:rect l="l" t="t" r="r" b="b"/>
            <a:pathLst>
              <a:path w="200660" h="167640">
                <a:moveTo>
                  <a:pt x="200405" y="0"/>
                </a:moveTo>
                <a:lnTo>
                  <a:pt x="0" y="1676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4247939" y="7538084"/>
            <a:ext cx="232745" cy="203729"/>
          </a:xfrm>
          <a:custGeom>
            <a:avLst/>
            <a:gdLst/>
            <a:ahLst/>
            <a:cxnLst/>
            <a:rect l="l" t="t" r="r" b="b"/>
            <a:pathLst>
              <a:path w="239395" h="209550">
                <a:moveTo>
                  <a:pt x="0" y="0"/>
                </a:moveTo>
                <a:lnTo>
                  <a:pt x="239267" y="20954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4079770" y="8880476"/>
            <a:ext cx="272256" cy="284603"/>
          </a:xfrm>
          <a:custGeom>
            <a:avLst/>
            <a:gdLst/>
            <a:ahLst/>
            <a:cxnLst/>
            <a:rect l="l" t="t" r="r" b="b"/>
            <a:pathLst>
              <a:path w="280035" h="292734">
                <a:moveTo>
                  <a:pt x="139445" y="0"/>
                </a:moveTo>
                <a:lnTo>
                  <a:pt x="95390" y="7461"/>
                </a:lnTo>
                <a:lnTo>
                  <a:pt x="57113" y="28236"/>
                </a:lnTo>
                <a:lnTo>
                  <a:pt x="26919" y="59911"/>
                </a:lnTo>
                <a:lnTo>
                  <a:pt x="7114" y="100071"/>
                </a:lnTo>
                <a:lnTo>
                  <a:pt x="0" y="146303"/>
                </a:lnTo>
                <a:lnTo>
                  <a:pt x="7114" y="192536"/>
                </a:lnTo>
                <a:lnTo>
                  <a:pt x="26919" y="232696"/>
                </a:lnTo>
                <a:lnTo>
                  <a:pt x="57113" y="264371"/>
                </a:lnTo>
                <a:lnTo>
                  <a:pt x="95390" y="285146"/>
                </a:lnTo>
                <a:lnTo>
                  <a:pt x="139445" y="292607"/>
                </a:lnTo>
                <a:lnTo>
                  <a:pt x="183873" y="285146"/>
                </a:lnTo>
                <a:lnTo>
                  <a:pt x="222375" y="264371"/>
                </a:lnTo>
                <a:lnTo>
                  <a:pt x="252685" y="232696"/>
                </a:lnTo>
                <a:lnTo>
                  <a:pt x="272533" y="192536"/>
                </a:lnTo>
                <a:lnTo>
                  <a:pt x="279653" y="146303"/>
                </a:lnTo>
                <a:lnTo>
                  <a:pt x="272533" y="100071"/>
                </a:lnTo>
                <a:lnTo>
                  <a:pt x="252685" y="59911"/>
                </a:lnTo>
                <a:lnTo>
                  <a:pt x="222375" y="28236"/>
                </a:lnTo>
                <a:lnTo>
                  <a:pt x="183873" y="7461"/>
                </a:lnTo>
                <a:lnTo>
                  <a:pt x="1394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 txBox="1"/>
          <p:nvPr/>
        </p:nvSpPr>
        <p:spPr>
          <a:xfrm>
            <a:off x="2032353" y="8949124"/>
            <a:ext cx="3047912" cy="591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969">
              <a:tabLst>
                <a:tab pos="2144663" algn="l"/>
              </a:tabLst>
            </a:pPr>
            <a:r>
              <a:rPr sz="1069" spc="15" dirty="0">
                <a:latin typeface="Arial"/>
                <a:cs typeface="Arial"/>
              </a:rPr>
              <a:t>4	4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758"/>
              </a:spcBef>
            </a:pPr>
            <a:r>
              <a:rPr sz="1069" b="1" spc="5" dirty="0">
                <a:latin typeface="Times New Roman"/>
                <a:cs typeface="Times New Roman"/>
              </a:rPr>
              <a:t>Fig </a:t>
            </a:r>
            <a:r>
              <a:rPr sz="1069" b="1" spc="10" dirty="0">
                <a:latin typeface="Times New Roman"/>
                <a:cs typeface="Times New Roman"/>
              </a:rPr>
              <a:t>15.13: </a:t>
            </a:r>
            <a:r>
              <a:rPr sz="1069" b="1" spc="5" dirty="0">
                <a:latin typeface="Times New Roman"/>
                <a:cs typeface="Times New Roman"/>
              </a:rPr>
              <a:t>delete (2) - </a:t>
            </a:r>
            <a:r>
              <a:rPr sz="1069" b="1" spc="10" dirty="0">
                <a:latin typeface="Times New Roman"/>
                <a:cs typeface="Times New Roman"/>
              </a:rPr>
              <a:t>remove the inorder</a:t>
            </a:r>
            <a:r>
              <a:rPr sz="1069" b="1" spc="-44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successor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886412" y="8718232"/>
            <a:ext cx="232128" cy="203112"/>
          </a:xfrm>
          <a:custGeom>
            <a:avLst/>
            <a:gdLst/>
            <a:ahLst/>
            <a:cxnLst/>
            <a:rect l="l" t="t" r="r" b="b"/>
            <a:pathLst>
              <a:path w="238760" h="208915">
                <a:moveTo>
                  <a:pt x="0" y="0"/>
                </a:moveTo>
                <a:lnTo>
                  <a:pt x="238506" y="2087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2912217" y="7461778"/>
            <a:ext cx="417953" cy="167922"/>
          </a:xfrm>
          <a:custGeom>
            <a:avLst/>
            <a:gdLst/>
            <a:ahLst/>
            <a:cxnLst/>
            <a:rect l="l" t="t" r="r" b="b"/>
            <a:pathLst>
              <a:path w="429895" h="172720">
                <a:moveTo>
                  <a:pt x="322325" y="0"/>
                </a:moveTo>
                <a:lnTo>
                  <a:pt x="322325" y="42672"/>
                </a:lnTo>
                <a:lnTo>
                  <a:pt x="0" y="42672"/>
                </a:lnTo>
                <a:lnTo>
                  <a:pt x="53339" y="86106"/>
                </a:lnTo>
                <a:lnTo>
                  <a:pt x="0" y="128778"/>
                </a:lnTo>
                <a:lnTo>
                  <a:pt x="322325" y="128778"/>
                </a:lnTo>
                <a:lnTo>
                  <a:pt x="322325" y="172212"/>
                </a:lnTo>
                <a:lnTo>
                  <a:pt x="429767" y="86106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4751704" y="7461778"/>
            <a:ext cx="418571" cy="167922"/>
          </a:xfrm>
          <a:custGeom>
            <a:avLst/>
            <a:gdLst/>
            <a:ahLst/>
            <a:cxnLst/>
            <a:rect l="l" t="t" r="r" b="b"/>
            <a:pathLst>
              <a:path w="430529" h="172720">
                <a:moveTo>
                  <a:pt x="323088" y="0"/>
                </a:moveTo>
                <a:lnTo>
                  <a:pt x="323088" y="42672"/>
                </a:lnTo>
                <a:lnTo>
                  <a:pt x="0" y="42672"/>
                </a:lnTo>
                <a:lnTo>
                  <a:pt x="54102" y="86106"/>
                </a:lnTo>
                <a:lnTo>
                  <a:pt x="0" y="128778"/>
                </a:lnTo>
                <a:lnTo>
                  <a:pt x="323088" y="128778"/>
                </a:lnTo>
                <a:lnTo>
                  <a:pt x="323088" y="172212"/>
                </a:lnTo>
                <a:lnTo>
                  <a:pt x="430530" y="86106"/>
                </a:lnTo>
                <a:lnTo>
                  <a:pt x="32308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4603076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80" y="4141031"/>
            <a:ext cx="4850606" cy="848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0832"/>
            <a:r>
              <a:rPr sz="1069" b="1" spc="10" dirty="0">
                <a:latin typeface="Times New Roman"/>
                <a:cs typeface="Times New Roman"/>
              </a:rPr>
              <a:t>Fig 15.14: delete</a:t>
            </a:r>
            <a:r>
              <a:rPr sz="1069" b="1" spc="-83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(2)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traverse the tree in </a:t>
            </a:r>
            <a:r>
              <a:rPr sz="1069" i="1" spc="5" dirty="0">
                <a:latin typeface="Times New Roman"/>
                <a:cs typeface="Times New Roman"/>
              </a:rPr>
              <a:t>inorder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we get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as: </a:t>
            </a:r>
            <a:r>
              <a:rPr sz="1069" i="1" spc="5" dirty="0">
                <a:latin typeface="Times New Roman"/>
                <a:cs typeface="Times New Roman"/>
              </a:rPr>
              <a:t>1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3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4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5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6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8</a:t>
            </a:r>
            <a:r>
              <a:rPr sz="1069" spc="5" dirty="0">
                <a:latin typeface="Times New Roman"/>
                <a:cs typeface="Times New Roman"/>
              </a:rPr>
              <a:t>.  </a:t>
            </a:r>
            <a:r>
              <a:rPr sz="1069" spc="10" dirty="0">
                <a:latin typeface="Times New Roman"/>
                <a:cs typeface="Times New Roman"/>
              </a:rPr>
              <a:t>Notice </a:t>
            </a:r>
            <a:r>
              <a:rPr sz="1069" spc="5" dirty="0">
                <a:latin typeface="Times New Roman"/>
                <a:cs typeface="Times New Roman"/>
              </a:rPr>
              <a:t>that these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are still sorted. In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also see </a:t>
            </a:r>
            <a:r>
              <a:rPr sz="1069" spc="10" dirty="0">
                <a:latin typeface="Times New Roman"/>
                <a:cs typeface="Times New Roman"/>
              </a:rPr>
              <a:t>the C++  implementation </a:t>
            </a:r>
            <a:r>
              <a:rPr sz="1069" spc="15" dirty="0">
                <a:latin typeface="Times New Roman"/>
                <a:cs typeface="Times New Roman"/>
              </a:rPr>
              <a:t>code </a:t>
            </a:r>
            <a:r>
              <a:rPr sz="1069" spc="10" dirty="0">
                <a:latin typeface="Times New Roman"/>
                <a:cs typeface="Times New Roman"/>
              </a:rPr>
              <a:t>for this deletion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1091" y="1907011"/>
            <a:ext cx="272256" cy="284603"/>
          </a:xfrm>
          <a:custGeom>
            <a:avLst/>
            <a:gdLst/>
            <a:ahLst/>
            <a:cxnLst/>
            <a:rect l="l" t="t" r="r" b="b"/>
            <a:pathLst>
              <a:path w="280035" h="292735">
                <a:moveTo>
                  <a:pt x="139445" y="0"/>
                </a:moveTo>
                <a:lnTo>
                  <a:pt x="95390" y="7461"/>
                </a:lnTo>
                <a:lnTo>
                  <a:pt x="57113" y="28236"/>
                </a:lnTo>
                <a:lnTo>
                  <a:pt x="26919" y="59911"/>
                </a:lnTo>
                <a:lnTo>
                  <a:pt x="7114" y="100071"/>
                </a:lnTo>
                <a:lnTo>
                  <a:pt x="0" y="146304"/>
                </a:lnTo>
                <a:lnTo>
                  <a:pt x="7114" y="192536"/>
                </a:lnTo>
                <a:lnTo>
                  <a:pt x="26919" y="232696"/>
                </a:lnTo>
                <a:lnTo>
                  <a:pt x="57113" y="264371"/>
                </a:lnTo>
                <a:lnTo>
                  <a:pt x="95390" y="285146"/>
                </a:lnTo>
                <a:lnTo>
                  <a:pt x="139445" y="292608"/>
                </a:lnTo>
                <a:lnTo>
                  <a:pt x="183873" y="285146"/>
                </a:lnTo>
                <a:lnTo>
                  <a:pt x="222375" y="264371"/>
                </a:lnTo>
                <a:lnTo>
                  <a:pt x="252685" y="232696"/>
                </a:lnTo>
                <a:lnTo>
                  <a:pt x="272533" y="192536"/>
                </a:lnTo>
                <a:lnTo>
                  <a:pt x="279653" y="146304"/>
                </a:lnTo>
                <a:lnTo>
                  <a:pt x="272533" y="100071"/>
                </a:lnTo>
                <a:lnTo>
                  <a:pt x="252685" y="59911"/>
                </a:lnTo>
                <a:lnTo>
                  <a:pt x="222375" y="28236"/>
                </a:lnTo>
                <a:lnTo>
                  <a:pt x="183873" y="7461"/>
                </a:lnTo>
                <a:lnTo>
                  <a:pt x="1394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2373630" y="2313728"/>
            <a:ext cx="271639" cy="285221"/>
          </a:xfrm>
          <a:custGeom>
            <a:avLst/>
            <a:gdLst/>
            <a:ahLst/>
            <a:cxnLst/>
            <a:rect l="l" t="t" r="r" b="b"/>
            <a:pathLst>
              <a:path w="279400" h="293369">
                <a:moveTo>
                  <a:pt x="139445" y="0"/>
                </a:moveTo>
                <a:lnTo>
                  <a:pt x="95390" y="7461"/>
                </a:lnTo>
                <a:lnTo>
                  <a:pt x="57113" y="28236"/>
                </a:lnTo>
                <a:lnTo>
                  <a:pt x="26919" y="59911"/>
                </a:lnTo>
                <a:lnTo>
                  <a:pt x="7114" y="100071"/>
                </a:lnTo>
                <a:lnTo>
                  <a:pt x="0" y="146303"/>
                </a:lnTo>
                <a:lnTo>
                  <a:pt x="7114" y="192615"/>
                </a:lnTo>
                <a:lnTo>
                  <a:pt x="26919" y="232964"/>
                </a:lnTo>
                <a:lnTo>
                  <a:pt x="57113" y="264865"/>
                </a:lnTo>
                <a:lnTo>
                  <a:pt x="95390" y="285829"/>
                </a:lnTo>
                <a:lnTo>
                  <a:pt x="139445" y="293370"/>
                </a:lnTo>
                <a:lnTo>
                  <a:pt x="183501" y="285829"/>
                </a:lnTo>
                <a:lnTo>
                  <a:pt x="221778" y="264865"/>
                </a:lnTo>
                <a:lnTo>
                  <a:pt x="251972" y="232964"/>
                </a:lnTo>
                <a:lnTo>
                  <a:pt x="271777" y="192615"/>
                </a:lnTo>
                <a:lnTo>
                  <a:pt x="278891" y="146303"/>
                </a:lnTo>
                <a:lnTo>
                  <a:pt x="271777" y="100071"/>
                </a:lnTo>
                <a:lnTo>
                  <a:pt x="251972" y="59911"/>
                </a:lnTo>
                <a:lnTo>
                  <a:pt x="221778" y="28236"/>
                </a:lnTo>
                <a:lnTo>
                  <a:pt x="183501" y="7461"/>
                </a:lnTo>
                <a:lnTo>
                  <a:pt x="1394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606252" y="2150745"/>
            <a:ext cx="234597" cy="203729"/>
          </a:xfrm>
          <a:custGeom>
            <a:avLst/>
            <a:gdLst/>
            <a:ahLst/>
            <a:cxnLst/>
            <a:rect l="l" t="t" r="r" b="b"/>
            <a:pathLst>
              <a:path w="241300" h="209550">
                <a:moveTo>
                  <a:pt x="240791" y="0"/>
                </a:moveTo>
                <a:lnTo>
                  <a:pt x="0" y="2095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838872" y="2719705"/>
            <a:ext cx="272874" cy="285221"/>
          </a:xfrm>
          <a:custGeom>
            <a:avLst/>
            <a:gdLst/>
            <a:ahLst/>
            <a:cxnLst/>
            <a:rect l="l" t="t" r="r" b="b"/>
            <a:pathLst>
              <a:path w="280669" h="293369">
                <a:moveTo>
                  <a:pt x="140208" y="0"/>
                </a:moveTo>
                <a:lnTo>
                  <a:pt x="95780" y="7540"/>
                </a:lnTo>
                <a:lnTo>
                  <a:pt x="57278" y="28504"/>
                </a:lnTo>
                <a:lnTo>
                  <a:pt x="26968" y="60405"/>
                </a:lnTo>
                <a:lnTo>
                  <a:pt x="7120" y="100754"/>
                </a:lnTo>
                <a:lnTo>
                  <a:pt x="0" y="147066"/>
                </a:lnTo>
                <a:lnTo>
                  <a:pt x="7120" y="193298"/>
                </a:lnTo>
                <a:lnTo>
                  <a:pt x="26968" y="233458"/>
                </a:lnTo>
                <a:lnTo>
                  <a:pt x="57278" y="265133"/>
                </a:lnTo>
                <a:lnTo>
                  <a:pt x="95780" y="285908"/>
                </a:lnTo>
                <a:lnTo>
                  <a:pt x="140208" y="293370"/>
                </a:lnTo>
                <a:lnTo>
                  <a:pt x="184343" y="285908"/>
                </a:lnTo>
                <a:lnTo>
                  <a:pt x="222808" y="265133"/>
                </a:lnTo>
                <a:lnTo>
                  <a:pt x="253227" y="233458"/>
                </a:lnTo>
                <a:lnTo>
                  <a:pt x="273222" y="193298"/>
                </a:lnTo>
                <a:lnTo>
                  <a:pt x="280416" y="147066"/>
                </a:lnTo>
                <a:lnTo>
                  <a:pt x="273222" y="100754"/>
                </a:lnTo>
                <a:lnTo>
                  <a:pt x="253227" y="60405"/>
                </a:lnTo>
                <a:lnTo>
                  <a:pt x="222808" y="28504"/>
                </a:lnTo>
                <a:lnTo>
                  <a:pt x="184343" y="7540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2924315" y="278761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06252" y="2557463"/>
            <a:ext cx="272256" cy="203112"/>
          </a:xfrm>
          <a:custGeom>
            <a:avLst/>
            <a:gdLst/>
            <a:ahLst/>
            <a:cxnLst/>
            <a:rect l="l" t="t" r="r" b="b"/>
            <a:pathLst>
              <a:path w="280035" h="208914">
                <a:moveTo>
                  <a:pt x="0" y="0"/>
                </a:moveTo>
                <a:lnTo>
                  <a:pt x="279653" y="20878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451417" y="3085677"/>
            <a:ext cx="272256" cy="285221"/>
          </a:xfrm>
          <a:custGeom>
            <a:avLst/>
            <a:gdLst/>
            <a:ahLst/>
            <a:cxnLst/>
            <a:rect l="l" t="t" r="r" b="b"/>
            <a:pathLst>
              <a:path w="280035" h="293369">
                <a:moveTo>
                  <a:pt x="140208" y="0"/>
                </a:moveTo>
                <a:lnTo>
                  <a:pt x="95780" y="7461"/>
                </a:lnTo>
                <a:lnTo>
                  <a:pt x="57278" y="28236"/>
                </a:lnTo>
                <a:lnTo>
                  <a:pt x="26968" y="59911"/>
                </a:lnTo>
                <a:lnTo>
                  <a:pt x="7120" y="100071"/>
                </a:lnTo>
                <a:lnTo>
                  <a:pt x="0" y="146303"/>
                </a:lnTo>
                <a:lnTo>
                  <a:pt x="7120" y="192907"/>
                </a:lnTo>
                <a:lnTo>
                  <a:pt x="26968" y="233293"/>
                </a:lnTo>
                <a:lnTo>
                  <a:pt x="57278" y="265084"/>
                </a:lnTo>
                <a:lnTo>
                  <a:pt x="95780" y="285902"/>
                </a:lnTo>
                <a:lnTo>
                  <a:pt x="140208" y="293370"/>
                </a:lnTo>
                <a:lnTo>
                  <a:pt x="184263" y="285902"/>
                </a:lnTo>
                <a:lnTo>
                  <a:pt x="222540" y="265084"/>
                </a:lnTo>
                <a:lnTo>
                  <a:pt x="252734" y="233293"/>
                </a:lnTo>
                <a:lnTo>
                  <a:pt x="272539" y="192907"/>
                </a:lnTo>
                <a:lnTo>
                  <a:pt x="279654" y="146303"/>
                </a:lnTo>
                <a:lnTo>
                  <a:pt x="272539" y="100071"/>
                </a:lnTo>
                <a:lnTo>
                  <a:pt x="252734" y="59911"/>
                </a:lnTo>
                <a:lnTo>
                  <a:pt x="222540" y="28236"/>
                </a:lnTo>
                <a:lnTo>
                  <a:pt x="184263" y="7461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2354615" y="3154327"/>
            <a:ext cx="52722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93230" algn="l"/>
                <a:tab pos="514250" algn="l"/>
              </a:tabLst>
            </a:pPr>
            <a:r>
              <a:rPr sz="1069" strike="sngStrike" spc="5" dirty="0">
                <a:latin typeface="Arial"/>
                <a:cs typeface="Arial"/>
              </a:rPr>
              <a:t> 	</a:t>
            </a:r>
            <a:r>
              <a:rPr sz="1069" strike="sngStrike" spc="15" dirty="0">
                <a:latin typeface="Arial"/>
                <a:cs typeface="Arial"/>
              </a:rPr>
              <a:t>3	</a:t>
            </a:r>
            <a:endParaRPr sz="1069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46910" y="2719705"/>
            <a:ext cx="272256" cy="285221"/>
          </a:xfrm>
          <a:custGeom>
            <a:avLst/>
            <a:gdLst/>
            <a:ahLst/>
            <a:cxnLst/>
            <a:rect l="l" t="t" r="r" b="b"/>
            <a:pathLst>
              <a:path w="280035" h="293369">
                <a:moveTo>
                  <a:pt x="139445" y="0"/>
                </a:moveTo>
                <a:lnTo>
                  <a:pt x="95390" y="7540"/>
                </a:lnTo>
                <a:lnTo>
                  <a:pt x="57113" y="28504"/>
                </a:lnTo>
                <a:lnTo>
                  <a:pt x="26919" y="60405"/>
                </a:lnTo>
                <a:lnTo>
                  <a:pt x="7114" y="100754"/>
                </a:lnTo>
                <a:lnTo>
                  <a:pt x="0" y="147066"/>
                </a:lnTo>
                <a:lnTo>
                  <a:pt x="7114" y="193298"/>
                </a:lnTo>
                <a:lnTo>
                  <a:pt x="26919" y="233458"/>
                </a:lnTo>
                <a:lnTo>
                  <a:pt x="57113" y="265133"/>
                </a:lnTo>
                <a:lnTo>
                  <a:pt x="95390" y="285908"/>
                </a:lnTo>
                <a:lnTo>
                  <a:pt x="139445" y="293370"/>
                </a:lnTo>
                <a:lnTo>
                  <a:pt x="183873" y="285908"/>
                </a:lnTo>
                <a:lnTo>
                  <a:pt x="222375" y="265133"/>
                </a:lnTo>
                <a:lnTo>
                  <a:pt x="252685" y="233458"/>
                </a:lnTo>
                <a:lnTo>
                  <a:pt x="272533" y="193298"/>
                </a:lnTo>
                <a:lnTo>
                  <a:pt x="279653" y="147066"/>
                </a:lnTo>
                <a:lnTo>
                  <a:pt x="272533" y="100754"/>
                </a:lnTo>
                <a:lnTo>
                  <a:pt x="252685" y="60405"/>
                </a:lnTo>
                <a:lnTo>
                  <a:pt x="222375" y="28504"/>
                </a:lnTo>
                <a:lnTo>
                  <a:pt x="183873" y="7540"/>
                </a:lnTo>
                <a:lnTo>
                  <a:pt x="1394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032353" y="278761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80273" y="2557463"/>
            <a:ext cx="232745" cy="203112"/>
          </a:xfrm>
          <a:custGeom>
            <a:avLst/>
            <a:gdLst/>
            <a:ahLst/>
            <a:cxnLst/>
            <a:rect l="l" t="t" r="r" b="b"/>
            <a:pathLst>
              <a:path w="239394" h="208914">
                <a:moveTo>
                  <a:pt x="239267" y="0"/>
                </a:moveTo>
                <a:lnTo>
                  <a:pt x="0" y="20878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227811" y="2313728"/>
            <a:ext cx="272256" cy="285221"/>
          </a:xfrm>
          <a:custGeom>
            <a:avLst/>
            <a:gdLst/>
            <a:ahLst/>
            <a:cxnLst/>
            <a:rect l="l" t="t" r="r" b="b"/>
            <a:pathLst>
              <a:path w="280035" h="293369">
                <a:moveTo>
                  <a:pt x="140207" y="0"/>
                </a:moveTo>
                <a:lnTo>
                  <a:pt x="95780" y="7461"/>
                </a:lnTo>
                <a:lnTo>
                  <a:pt x="57278" y="28236"/>
                </a:lnTo>
                <a:lnTo>
                  <a:pt x="26968" y="59911"/>
                </a:lnTo>
                <a:lnTo>
                  <a:pt x="7120" y="100071"/>
                </a:lnTo>
                <a:lnTo>
                  <a:pt x="0" y="146303"/>
                </a:lnTo>
                <a:lnTo>
                  <a:pt x="7120" y="192615"/>
                </a:lnTo>
                <a:lnTo>
                  <a:pt x="26968" y="232964"/>
                </a:lnTo>
                <a:lnTo>
                  <a:pt x="57278" y="264865"/>
                </a:lnTo>
                <a:lnTo>
                  <a:pt x="95780" y="285829"/>
                </a:lnTo>
                <a:lnTo>
                  <a:pt x="140207" y="293370"/>
                </a:lnTo>
                <a:lnTo>
                  <a:pt x="184263" y="285829"/>
                </a:lnTo>
                <a:lnTo>
                  <a:pt x="222540" y="264865"/>
                </a:lnTo>
                <a:lnTo>
                  <a:pt x="252734" y="232964"/>
                </a:lnTo>
                <a:lnTo>
                  <a:pt x="272539" y="192615"/>
                </a:lnTo>
                <a:lnTo>
                  <a:pt x="279653" y="146303"/>
                </a:lnTo>
                <a:lnTo>
                  <a:pt x="272539" y="100071"/>
                </a:lnTo>
                <a:lnTo>
                  <a:pt x="252734" y="59911"/>
                </a:lnTo>
                <a:lnTo>
                  <a:pt x="222540" y="28236"/>
                </a:lnTo>
                <a:lnTo>
                  <a:pt x="184263" y="7461"/>
                </a:lnTo>
                <a:lnTo>
                  <a:pt x="1402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995929" y="2993813"/>
            <a:ext cx="0" cy="502532"/>
          </a:xfrm>
          <a:custGeom>
            <a:avLst/>
            <a:gdLst/>
            <a:ahLst/>
            <a:cxnLst/>
            <a:rect l="l" t="t" r="r" b="b"/>
            <a:pathLst>
              <a:path h="516889">
                <a:moveTo>
                  <a:pt x="0" y="0"/>
                </a:moveTo>
                <a:lnTo>
                  <a:pt x="0" y="51663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033712" y="2150745"/>
            <a:ext cx="232745" cy="203729"/>
          </a:xfrm>
          <a:custGeom>
            <a:avLst/>
            <a:gdLst/>
            <a:ahLst/>
            <a:cxnLst/>
            <a:rect l="l" t="t" r="r" b="b"/>
            <a:pathLst>
              <a:path w="239395" h="209550">
                <a:moveTo>
                  <a:pt x="0" y="0"/>
                </a:moveTo>
                <a:lnTo>
                  <a:pt x="239268" y="2095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534390" y="2993813"/>
            <a:ext cx="83961" cy="502532"/>
          </a:xfrm>
          <a:custGeom>
            <a:avLst/>
            <a:gdLst/>
            <a:ahLst/>
            <a:cxnLst/>
            <a:rect l="l" t="t" r="r" b="b"/>
            <a:pathLst>
              <a:path w="86360" h="516889">
                <a:moveTo>
                  <a:pt x="0" y="516635"/>
                </a:moveTo>
                <a:lnTo>
                  <a:pt x="86106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865543" y="3492394"/>
            <a:ext cx="272874" cy="285221"/>
          </a:xfrm>
          <a:custGeom>
            <a:avLst/>
            <a:gdLst/>
            <a:ahLst/>
            <a:cxnLst/>
            <a:rect l="l" t="t" r="r" b="b"/>
            <a:pathLst>
              <a:path w="280669" h="293370">
                <a:moveTo>
                  <a:pt x="140207" y="0"/>
                </a:moveTo>
                <a:lnTo>
                  <a:pt x="95780" y="7467"/>
                </a:lnTo>
                <a:lnTo>
                  <a:pt x="57278" y="28285"/>
                </a:lnTo>
                <a:lnTo>
                  <a:pt x="26968" y="60076"/>
                </a:lnTo>
                <a:lnTo>
                  <a:pt x="7120" y="100462"/>
                </a:lnTo>
                <a:lnTo>
                  <a:pt x="0" y="147065"/>
                </a:lnTo>
                <a:lnTo>
                  <a:pt x="7120" y="193298"/>
                </a:lnTo>
                <a:lnTo>
                  <a:pt x="26968" y="233458"/>
                </a:lnTo>
                <a:lnTo>
                  <a:pt x="57278" y="265133"/>
                </a:lnTo>
                <a:lnTo>
                  <a:pt x="95780" y="285908"/>
                </a:lnTo>
                <a:lnTo>
                  <a:pt x="140207" y="293369"/>
                </a:lnTo>
                <a:lnTo>
                  <a:pt x="184343" y="285908"/>
                </a:lnTo>
                <a:lnTo>
                  <a:pt x="222808" y="265133"/>
                </a:lnTo>
                <a:lnTo>
                  <a:pt x="253227" y="233458"/>
                </a:lnTo>
                <a:lnTo>
                  <a:pt x="273222" y="193298"/>
                </a:lnTo>
                <a:lnTo>
                  <a:pt x="280415" y="147065"/>
                </a:lnTo>
                <a:lnTo>
                  <a:pt x="273222" y="100462"/>
                </a:lnTo>
                <a:lnTo>
                  <a:pt x="253227" y="60076"/>
                </a:lnTo>
                <a:lnTo>
                  <a:pt x="222808" y="28285"/>
                </a:lnTo>
                <a:lnTo>
                  <a:pt x="184343" y="7467"/>
                </a:lnTo>
                <a:lnTo>
                  <a:pt x="1402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2950986" y="356104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72185" y="3330151"/>
            <a:ext cx="232745" cy="203729"/>
          </a:xfrm>
          <a:custGeom>
            <a:avLst/>
            <a:gdLst/>
            <a:ahLst/>
            <a:cxnLst/>
            <a:rect l="l" t="t" r="r" b="b"/>
            <a:pathLst>
              <a:path w="239394" h="209550">
                <a:moveTo>
                  <a:pt x="0" y="0"/>
                </a:moveTo>
                <a:lnTo>
                  <a:pt x="239268" y="2095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102120" y="2046287"/>
            <a:ext cx="272256" cy="284603"/>
          </a:xfrm>
          <a:custGeom>
            <a:avLst/>
            <a:gdLst/>
            <a:ahLst/>
            <a:cxnLst/>
            <a:rect l="l" t="t" r="r" b="b"/>
            <a:pathLst>
              <a:path w="280035" h="292735">
                <a:moveTo>
                  <a:pt x="140207" y="0"/>
                </a:moveTo>
                <a:lnTo>
                  <a:pt x="95780" y="7461"/>
                </a:lnTo>
                <a:lnTo>
                  <a:pt x="57278" y="28236"/>
                </a:lnTo>
                <a:lnTo>
                  <a:pt x="26968" y="59911"/>
                </a:lnTo>
                <a:lnTo>
                  <a:pt x="7120" y="100071"/>
                </a:lnTo>
                <a:lnTo>
                  <a:pt x="0" y="146303"/>
                </a:lnTo>
                <a:lnTo>
                  <a:pt x="7120" y="192536"/>
                </a:lnTo>
                <a:lnTo>
                  <a:pt x="26968" y="232696"/>
                </a:lnTo>
                <a:lnTo>
                  <a:pt x="57278" y="264371"/>
                </a:lnTo>
                <a:lnTo>
                  <a:pt x="95780" y="285146"/>
                </a:lnTo>
                <a:lnTo>
                  <a:pt x="140207" y="292607"/>
                </a:lnTo>
                <a:lnTo>
                  <a:pt x="184263" y="285146"/>
                </a:lnTo>
                <a:lnTo>
                  <a:pt x="222540" y="264371"/>
                </a:lnTo>
                <a:lnTo>
                  <a:pt x="252734" y="232696"/>
                </a:lnTo>
                <a:lnTo>
                  <a:pt x="272539" y="192536"/>
                </a:lnTo>
                <a:lnTo>
                  <a:pt x="279653" y="146303"/>
                </a:lnTo>
                <a:lnTo>
                  <a:pt x="272539" y="100071"/>
                </a:lnTo>
                <a:lnTo>
                  <a:pt x="252734" y="59911"/>
                </a:lnTo>
                <a:lnTo>
                  <a:pt x="222540" y="28236"/>
                </a:lnTo>
                <a:lnTo>
                  <a:pt x="184263" y="7461"/>
                </a:lnTo>
                <a:lnTo>
                  <a:pt x="1402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352267" y="868857"/>
            <a:ext cx="4851224" cy="1687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3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step is to delete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most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i="1" spc="10" dirty="0">
                <a:latin typeface="Times New Roman"/>
                <a:cs typeface="Times New Roman"/>
              </a:rPr>
              <a:t>3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being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most  node, there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left subtree of </a:t>
            </a:r>
            <a:r>
              <a:rPr sz="1069" dirty="0">
                <a:latin typeface="Times New Roman"/>
                <a:cs typeface="Times New Roman"/>
              </a:rPr>
              <a:t>it,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might have a </a:t>
            </a:r>
            <a:r>
              <a:rPr sz="1069" spc="5" dirty="0">
                <a:latin typeface="Times New Roman"/>
                <a:cs typeface="Times New Roman"/>
              </a:rPr>
              <a:t>right subtree. Therefore,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deletion of this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the case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deletion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delete operation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called  recursively to delete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 marR="1673628" algn="ctr">
              <a:lnSpc>
                <a:spcPts val="1191"/>
              </a:lnSpc>
              <a:spcBef>
                <a:spcPts val="350"/>
              </a:spcBef>
            </a:pPr>
            <a:r>
              <a:rPr sz="1069" spc="15" dirty="0"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  <a:p>
            <a:pPr marR="917994" algn="r">
              <a:lnSpc>
                <a:spcPts val="1191"/>
              </a:lnSpc>
            </a:pPr>
            <a:r>
              <a:rPr sz="1069" spc="15" dirty="0"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  <a:p>
            <a:pPr marR="1673628" algn="ctr">
              <a:spcBef>
                <a:spcPts val="817"/>
              </a:spcBef>
              <a:tabLst>
                <a:tab pos="854408" algn="l"/>
              </a:tabLst>
            </a:pPr>
            <a:r>
              <a:rPr sz="1069" spc="15" dirty="0">
                <a:latin typeface="Arial"/>
                <a:cs typeface="Arial"/>
              </a:rPr>
              <a:t>3	8</a:t>
            </a:r>
            <a:endParaRPr sz="1069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74658" y="2453004"/>
            <a:ext cx="271639" cy="285221"/>
          </a:xfrm>
          <a:custGeom>
            <a:avLst/>
            <a:gdLst/>
            <a:ahLst/>
            <a:cxnLst/>
            <a:rect l="l" t="t" r="r" b="b"/>
            <a:pathLst>
              <a:path w="279400" h="293369">
                <a:moveTo>
                  <a:pt x="139445" y="0"/>
                </a:moveTo>
                <a:lnTo>
                  <a:pt x="95390" y="7461"/>
                </a:lnTo>
                <a:lnTo>
                  <a:pt x="57113" y="28236"/>
                </a:lnTo>
                <a:lnTo>
                  <a:pt x="26919" y="59911"/>
                </a:lnTo>
                <a:lnTo>
                  <a:pt x="7114" y="100071"/>
                </a:lnTo>
                <a:lnTo>
                  <a:pt x="0" y="146303"/>
                </a:lnTo>
                <a:lnTo>
                  <a:pt x="7114" y="192907"/>
                </a:lnTo>
                <a:lnTo>
                  <a:pt x="26919" y="233293"/>
                </a:lnTo>
                <a:lnTo>
                  <a:pt x="57113" y="265084"/>
                </a:lnTo>
                <a:lnTo>
                  <a:pt x="95390" y="285902"/>
                </a:lnTo>
                <a:lnTo>
                  <a:pt x="139445" y="293370"/>
                </a:lnTo>
                <a:lnTo>
                  <a:pt x="183501" y="285902"/>
                </a:lnTo>
                <a:lnTo>
                  <a:pt x="221778" y="265084"/>
                </a:lnTo>
                <a:lnTo>
                  <a:pt x="251972" y="233293"/>
                </a:lnTo>
                <a:lnTo>
                  <a:pt x="271777" y="192907"/>
                </a:lnTo>
                <a:lnTo>
                  <a:pt x="278891" y="146303"/>
                </a:lnTo>
                <a:lnTo>
                  <a:pt x="271777" y="100071"/>
                </a:lnTo>
                <a:lnTo>
                  <a:pt x="251972" y="59911"/>
                </a:lnTo>
                <a:lnTo>
                  <a:pt x="221778" y="28236"/>
                </a:lnTo>
                <a:lnTo>
                  <a:pt x="183501" y="7461"/>
                </a:lnTo>
                <a:lnTo>
                  <a:pt x="1394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4759359" y="252017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08021" y="2290022"/>
            <a:ext cx="233362" cy="203729"/>
          </a:xfrm>
          <a:custGeom>
            <a:avLst/>
            <a:gdLst/>
            <a:ahLst/>
            <a:cxnLst/>
            <a:rect l="l" t="t" r="r" b="b"/>
            <a:pathLst>
              <a:path w="240029" h="209550">
                <a:moveTo>
                  <a:pt x="240029" y="0"/>
                </a:moveTo>
                <a:lnTo>
                  <a:pt x="0" y="2095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139901" y="2859722"/>
            <a:ext cx="272874" cy="285221"/>
          </a:xfrm>
          <a:custGeom>
            <a:avLst/>
            <a:gdLst/>
            <a:ahLst/>
            <a:cxnLst/>
            <a:rect l="l" t="t" r="r" b="b"/>
            <a:pathLst>
              <a:path w="280670" h="293369">
                <a:moveTo>
                  <a:pt x="140208" y="0"/>
                </a:moveTo>
                <a:lnTo>
                  <a:pt x="95780" y="7461"/>
                </a:lnTo>
                <a:lnTo>
                  <a:pt x="57278" y="28236"/>
                </a:lnTo>
                <a:lnTo>
                  <a:pt x="26968" y="59911"/>
                </a:lnTo>
                <a:lnTo>
                  <a:pt x="7120" y="100071"/>
                </a:lnTo>
                <a:lnTo>
                  <a:pt x="0" y="146303"/>
                </a:lnTo>
                <a:lnTo>
                  <a:pt x="7120" y="192615"/>
                </a:lnTo>
                <a:lnTo>
                  <a:pt x="26968" y="232964"/>
                </a:lnTo>
                <a:lnTo>
                  <a:pt x="57278" y="264865"/>
                </a:lnTo>
                <a:lnTo>
                  <a:pt x="95780" y="285829"/>
                </a:lnTo>
                <a:lnTo>
                  <a:pt x="140208" y="293369"/>
                </a:lnTo>
                <a:lnTo>
                  <a:pt x="184635" y="285829"/>
                </a:lnTo>
                <a:lnTo>
                  <a:pt x="223137" y="264865"/>
                </a:lnTo>
                <a:lnTo>
                  <a:pt x="253447" y="232964"/>
                </a:lnTo>
                <a:lnTo>
                  <a:pt x="273295" y="192615"/>
                </a:lnTo>
                <a:lnTo>
                  <a:pt x="280416" y="146303"/>
                </a:lnTo>
                <a:lnTo>
                  <a:pt x="273295" y="100071"/>
                </a:lnTo>
                <a:lnTo>
                  <a:pt x="253447" y="59911"/>
                </a:lnTo>
                <a:lnTo>
                  <a:pt x="223137" y="28236"/>
                </a:lnTo>
                <a:lnTo>
                  <a:pt x="184635" y="7461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5225344" y="2926891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08021" y="2696740"/>
            <a:ext cx="271639" cy="203112"/>
          </a:xfrm>
          <a:custGeom>
            <a:avLst/>
            <a:gdLst/>
            <a:ahLst/>
            <a:cxnLst/>
            <a:rect l="l" t="t" r="r" b="b"/>
            <a:pathLst>
              <a:path w="279400" h="208914">
                <a:moveTo>
                  <a:pt x="0" y="0"/>
                </a:moveTo>
                <a:lnTo>
                  <a:pt x="278891" y="2087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247939" y="2859722"/>
            <a:ext cx="272256" cy="285221"/>
          </a:xfrm>
          <a:custGeom>
            <a:avLst/>
            <a:gdLst/>
            <a:ahLst/>
            <a:cxnLst/>
            <a:rect l="l" t="t" r="r" b="b"/>
            <a:pathLst>
              <a:path w="280035" h="293369">
                <a:moveTo>
                  <a:pt x="139445" y="0"/>
                </a:moveTo>
                <a:lnTo>
                  <a:pt x="95390" y="7461"/>
                </a:lnTo>
                <a:lnTo>
                  <a:pt x="57113" y="28236"/>
                </a:lnTo>
                <a:lnTo>
                  <a:pt x="26919" y="59911"/>
                </a:lnTo>
                <a:lnTo>
                  <a:pt x="7114" y="100071"/>
                </a:lnTo>
                <a:lnTo>
                  <a:pt x="0" y="146303"/>
                </a:lnTo>
                <a:lnTo>
                  <a:pt x="7114" y="192615"/>
                </a:lnTo>
                <a:lnTo>
                  <a:pt x="26919" y="232964"/>
                </a:lnTo>
                <a:lnTo>
                  <a:pt x="57113" y="264865"/>
                </a:lnTo>
                <a:lnTo>
                  <a:pt x="95390" y="285829"/>
                </a:lnTo>
                <a:lnTo>
                  <a:pt x="139445" y="293369"/>
                </a:lnTo>
                <a:lnTo>
                  <a:pt x="183873" y="285829"/>
                </a:lnTo>
                <a:lnTo>
                  <a:pt x="222375" y="264865"/>
                </a:lnTo>
                <a:lnTo>
                  <a:pt x="252685" y="232964"/>
                </a:lnTo>
                <a:lnTo>
                  <a:pt x="272533" y="192615"/>
                </a:lnTo>
                <a:lnTo>
                  <a:pt x="279653" y="146303"/>
                </a:lnTo>
                <a:lnTo>
                  <a:pt x="272533" y="100071"/>
                </a:lnTo>
                <a:lnTo>
                  <a:pt x="252685" y="59911"/>
                </a:lnTo>
                <a:lnTo>
                  <a:pt x="222375" y="28236"/>
                </a:lnTo>
                <a:lnTo>
                  <a:pt x="183873" y="7461"/>
                </a:lnTo>
                <a:lnTo>
                  <a:pt x="1394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4333380" y="2926891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81301" y="2696740"/>
            <a:ext cx="232745" cy="203112"/>
          </a:xfrm>
          <a:custGeom>
            <a:avLst/>
            <a:gdLst/>
            <a:ahLst/>
            <a:cxnLst/>
            <a:rect l="l" t="t" r="r" b="b"/>
            <a:pathLst>
              <a:path w="239395" h="208914">
                <a:moveTo>
                  <a:pt x="239267" y="0"/>
                </a:moveTo>
                <a:lnTo>
                  <a:pt x="0" y="2087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5528839" y="2453004"/>
            <a:ext cx="272256" cy="285221"/>
          </a:xfrm>
          <a:custGeom>
            <a:avLst/>
            <a:gdLst/>
            <a:ahLst/>
            <a:cxnLst/>
            <a:rect l="l" t="t" r="r" b="b"/>
            <a:pathLst>
              <a:path w="280035" h="293369">
                <a:moveTo>
                  <a:pt x="140208" y="0"/>
                </a:moveTo>
                <a:lnTo>
                  <a:pt x="96072" y="7461"/>
                </a:lnTo>
                <a:lnTo>
                  <a:pt x="57607" y="28236"/>
                </a:lnTo>
                <a:lnTo>
                  <a:pt x="27188" y="59911"/>
                </a:lnTo>
                <a:lnTo>
                  <a:pt x="7193" y="100071"/>
                </a:lnTo>
                <a:lnTo>
                  <a:pt x="0" y="146303"/>
                </a:lnTo>
                <a:lnTo>
                  <a:pt x="7193" y="192907"/>
                </a:lnTo>
                <a:lnTo>
                  <a:pt x="27188" y="233293"/>
                </a:lnTo>
                <a:lnTo>
                  <a:pt x="57607" y="265084"/>
                </a:lnTo>
                <a:lnTo>
                  <a:pt x="96072" y="285902"/>
                </a:lnTo>
                <a:lnTo>
                  <a:pt x="140208" y="293370"/>
                </a:lnTo>
                <a:lnTo>
                  <a:pt x="184263" y="285902"/>
                </a:lnTo>
                <a:lnTo>
                  <a:pt x="222540" y="265084"/>
                </a:lnTo>
                <a:lnTo>
                  <a:pt x="252734" y="233293"/>
                </a:lnTo>
                <a:lnTo>
                  <a:pt x="272539" y="192907"/>
                </a:lnTo>
                <a:lnTo>
                  <a:pt x="279654" y="146303"/>
                </a:lnTo>
                <a:lnTo>
                  <a:pt x="272539" y="100071"/>
                </a:lnTo>
                <a:lnTo>
                  <a:pt x="252734" y="59911"/>
                </a:lnTo>
                <a:lnTo>
                  <a:pt x="222540" y="28236"/>
                </a:lnTo>
                <a:lnTo>
                  <a:pt x="184263" y="7461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5614282" y="252017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8</a:t>
            </a:r>
            <a:endParaRPr sz="1069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086561" y="3133830"/>
            <a:ext cx="210520" cy="279047"/>
          </a:xfrm>
          <a:custGeom>
            <a:avLst/>
            <a:gdLst/>
            <a:ahLst/>
            <a:cxnLst/>
            <a:rect l="l" t="t" r="r" b="b"/>
            <a:pathLst>
              <a:path w="216535" h="287019">
                <a:moveTo>
                  <a:pt x="216408" y="0"/>
                </a:moveTo>
                <a:lnTo>
                  <a:pt x="0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335481" y="2290022"/>
            <a:ext cx="232128" cy="203729"/>
          </a:xfrm>
          <a:custGeom>
            <a:avLst/>
            <a:gdLst/>
            <a:ahLst/>
            <a:cxnLst/>
            <a:rect l="l" t="t" r="r" b="b"/>
            <a:pathLst>
              <a:path w="238760" h="209550">
                <a:moveTo>
                  <a:pt x="0" y="0"/>
                </a:moveTo>
                <a:lnTo>
                  <a:pt x="238505" y="20955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4919132" y="3412383"/>
            <a:ext cx="272874" cy="285221"/>
          </a:xfrm>
          <a:custGeom>
            <a:avLst/>
            <a:gdLst/>
            <a:ahLst/>
            <a:cxnLst/>
            <a:rect l="l" t="t" r="r" b="b"/>
            <a:pathLst>
              <a:path w="280670" h="293370">
                <a:moveTo>
                  <a:pt x="140208" y="0"/>
                </a:moveTo>
                <a:lnTo>
                  <a:pt x="96072" y="7461"/>
                </a:lnTo>
                <a:lnTo>
                  <a:pt x="57607" y="28236"/>
                </a:lnTo>
                <a:lnTo>
                  <a:pt x="27188" y="59911"/>
                </a:lnTo>
                <a:lnTo>
                  <a:pt x="7193" y="100071"/>
                </a:lnTo>
                <a:lnTo>
                  <a:pt x="0" y="146303"/>
                </a:lnTo>
                <a:lnTo>
                  <a:pt x="7193" y="192907"/>
                </a:lnTo>
                <a:lnTo>
                  <a:pt x="27188" y="233293"/>
                </a:lnTo>
                <a:lnTo>
                  <a:pt x="57607" y="265084"/>
                </a:lnTo>
                <a:lnTo>
                  <a:pt x="96072" y="285902"/>
                </a:lnTo>
                <a:lnTo>
                  <a:pt x="140208" y="293370"/>
                </a:lnTo>
                <a:lnTo>
                  <a:pt x="184635" y="285902"/>
                </a:lnTo>
                <a:lnTo>
                  <a:pt x="223137" y="265084"/>
                </a:lnTo>
                <a:lnTo>
                  <a:pt x="253447" y="233293"/>
                </a:lnTo>
                <a:lnTo>
                  <a:pt x="273295" y="192907"/>
                </a:lnTo>
                <a:lnTo>
                  <a:pt x="280416" y="146303"/>
                </a:lnTo>
                <a:lnTo>
                  <a:pt x="273295" y="100071"/>
                </a:lnTo>
                <a:lnTo>
                  <a:pt x="253447" y="59911"/>
                </a:lnTo>
                <a:lnTo>
                  <a:pt x="223137" y="28236"/>
                </a:lnTo>
                <a:lnTo>
                  <a:pt x="184635" y="7461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5027541" y="3448438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48617" y="2540423"/>
            <a:ext cx="417953" cy="167922"/>
          </a:xfrm>
          <a:custGeom>
            <a:avLst/>
            <a:gdLst/>
            <a:ahLst/>
            <a:cxnLst/>
            <a:rect l="l" t="t" r="r" b="b"/>
            <a:pathLst>
              <a:path w="429895" h="172719">
                <a:moveTo>
                  <a:pt x="322325" y="0"/>
                </a:moveTo>
                <a:lnTo>
                  <a:pt x="322325" y="43433"/>
                </a:lnTo>
                <a:lnTo>
                  <a:pt x="0" y="43433"/>
                </a:lnTo>
                <a:lnTo>
                  <a:pt x="53339" y="86105"/>
                </a:lnTo>
                <a:lnTo>
                  <a:pt x="0" y="129539"/>
                </a:lnTo>
                <a:lnTo>
                  <a:pt x="322325" y="129539"/>
                </a:lnTo>
                <a:lnTo>
                  <a:pt x="322325" y="172211"/>
                </a:lnTo>
                <a:lnTo>
                  <a:pt x="429767" y="86105"/>
                </a:lnTo>
                <a:lnTo>
                  <a:pt x="32232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63224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5479778"/>
            <a:ext cx="4852458" cy="129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2495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11.3: </a:t>
            </a:r>
            <a:r>
              <a:rPr sz="1069" spc="10" dirty="0">
                <a:latin typeface="Times New Roman"/>
                <a:cs typeface="Times New Roman"/>
              </a:rPr>
              <a:t>Analysis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process of sub </a:t>
            </a:r>
            <a:r>
              <a:rPr sz="1069" spc="5" dirty="0">
                <a:latin typeface="Times New Roman"/>
                <a:cs typeface="Times New Roman"/>
              </a:rPr>
              <a:t>classing </a:t>
            </a:r>
            <a:r>
              <a:rPr sz="1069" spc="10" dirty="0">
                <a:latin typeface="Times New Roman"/>
                <a:cs typeface="Times New Roman"/>
              </a:rPr>
              <a:t>the tree can </a:t>
            </a:r>
            <a:r>
              <a:rPr sz="1069" spc="15" dirty="0">
                <a:latin typeface="Times New Roman"/>
                <a:cs typeface="Times New Roman"/>
              </a:rPr>
              <a:t>be done </a:t>
            </a:r>
            <a:r>
              <a:rPr sz="1069" spc="10" dirty="0">
                <a:latin typeface="Times New Roman"/>
                <a:cs typeface="Times New Roman"/>
              </a:rPr>
              <a:t>at the </a:t>
            </a:r>
            <a:r>
              <a:rPr sz="1069" spc="5" dirty="0">
                <a:latin typeface="Times New Roman"/>
                <a:cs typeface="Times New Roman"/>
              </a:rPr>
              <a:t>second level. </a:t>
            </a:r>
            <a:r>
              <a:rPr sz="1069" spc="10" dirty="0">
                <a:latin typeface="Times New Roman"/>
                <a:cs typeface="Times New Roman"/>
              </a:rPr>
              <a:t>That means  </a:t>
            </a:r>
            <a:r>
              <a:rPr sz="1069" spc="5" dirty="0">
                <a:latin typeface="Times New Roman"/>
                <a:cs typeface="Times New Roman"/>
              </a:rPr>
              <a:t>the left and right subtrees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divided </a:t>
            </a:r>
            <a:r>
              <a:rPr sz="1069" spc="10" dirty="0">
                <a:latin typeface="Times New Roman"/>
                <a:cs typeface="Times New Roman"/>
              </a:rPr>
              <a:t>into three </a:t>
            </a:r>
            <a:r>
              <a:rPr sz="1069" spc="5" dirty="0">
                <a:latin typeface="Times New Roman"/>
                <a:cs typeface="Times New Roman"/>
              </a:rPr>
              <a:t>parts similarly.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consider  the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A. </a:t>
            </a:r>
            <a:r>
              <a:rPr sz="1069" spc="5" dirty="0">
                <a:latin typeface="Times New Roman"/>
                <a:cs typeface="Times New Roman"/>
              </a:rPr>
              <a:t>This left subtree is </a:t>
            </a:r>
            <a:r>
              <a:rPr sz="1069" spc="10" dirty="0">
                <a:latin typeface="Times New Roman"/>
                <a:cs typeface="Times New Roman"/>
              </a:rPr>
              <a:t>also a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of this  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its left </a:t>
            </a:r>
            <a:r>
              <a:rPr sz="1069" spc="5" dirty="0">
                <a:latin typeface="Times New Roman"/>
                <a:cs typeface="Times New Roman"/>
              </a:rPr>
              <a:t>subtree is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D. </a:t>
            </a:r>
            <a:r>
              <a:rPr sz="1069" spc="5" dirty="0">
                <a:latin typeface="Times New Roman"/>
                <a:cs typeface="Times New Roman"/>
              </a:rPr>
              <a:t>There is only </a:t>
            </a:r>
            <a:r>
              <a:rPr sz="1069" spc="10" dirty="0">
                <a:latin typeface="Times New Roman"/>
                <a:cs typeface="Times New Roman"/>
              </a:rPr>
              <a:t>one node </a:t>
            </a:r>
            <a:r>
              <a:rPr sz="1069" spc="5" dirty="0">
                <a:latin typeface="Times New Roman"/>
                <a:cs typeface="Times New Roman"/>
              </a:rPr>
              <a:t>in this left subtree.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consists of </a:t>
            </a:r>
            <a:r>
              <a:rPr sz="1069" spc="10" dirty="0">
                <a:latin typeface="Times New Roman"/>
                <a:cs typeface="Times New Roman"/>
              </a:rPr>
              <a:t>two nodes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5" dirty="0">
                <a:latin typeface="Times New Roman"/>
                <a:cs typeface="Times New Roman"/>
              </a:rPr>
              <a:t>E </a:t>
            </a:r>
            <a:r>
              <a:rPr sz="1069" spc="10" dirty="0">
                <a:latin typeface="Times New Roman"/>
                <a:cs typeface="Times New Roman"/>
              </a:rPr>
              <a:t>and G.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shows the </a:t>
            </a:r>
            <a:r>
              <a:rPr sz="1069" spc="5" dirty="0">
                <a:latin typeface="Times New Roman"/>
                <a:cs typeface="Times New Roman"/>
              </a:rPr>
              <a:t>analysis of the tree </a:t>
            </a:r>
            <a:r>
              <a:rPr sz="1069" spc="10" dirty="0">
                <a:latin typeface="Times New Roman"/>
                <a:cs typeface="Times New Roman"/>
              </a:rPr>
              <a:t>with root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8461" y="1498897"/>
            <a:ext cx="4819359" cy="3667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786395" y="3235077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8988" y="3984801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9786" y="2383859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8972" y="2383859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2452" y="3236559"/>
            <a:ext cx="1098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6835" y="3148400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8340" y="4127029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3943" y="3984801"/>
            <a:ext cx="716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3869" y="1543015"/>
            <a:ext cx="130571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06"/>
              </a:lnSpc>
            </a:pPr>
            <a:r>
              <a:rPr sz="1069" spc="5" dirty="0">
                <a:latin typeface="Times New Roman"/>
                <a:cs typeface="Times New Roman"/>
              </a:rPr>
              <a:t>Root</a:t>
            </a:r>
            <a:endParaRPr sz="1069">
              <a:latin typeface="Times New Roman"/>
              <a:cs typeface="Times New Roman"/>
            </a:endParaRPr>
          </a:p>
          <a:p>
            <a:pPr marR="4939" algn="r">
              <a:lnSpc>
                <a:spcPts val="1206"/>
              </a:lnSpc>
            </a:pPr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6384" y="4995050"/>
            <a:ext cx="63896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Times New Roman"/>
                <a:cs typeface="Times New Roman"/>
              </a:rPr>
              <a:t>Left</a:t>
            </a:r>
            <a:r>
              <a:rPr sz="972" spc="-68" dirty="0">
                <a:latin typeface="Times New Roman"/>
                <a:cs typeface="Times New Roman"/>
              </a:rPr>
              <a:t> </a:t>
            </a:r>
            <a:r>
              <a:rPr sz="972" spc="10" dirty="0">
                <a:latin typeface="Times New Roman"/>
                <a:cs typeface="Times New Roman"/>
              </a:rPr>
              <a:t>subtree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18615" y="4993074"/>
            <a:ext cx="77108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23927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2794" y="9207597"/>
            <a:ext cx="194962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11.5: </a:t>
            </a:r>
            <a:r>
              <a:rPr sz="1069" spc="10" dirty="0">
                <a:latin typeface="Times New Roman"/>
                <a:cs typeface="Times New Roman"/>
              </a:rPr>
              <a:t>Analysis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43958" y="8078151"/>
            <a:ext cx="819856" cy="845785"/>
          </a:xfrm>
          <a:custGeom>
            <a:avLst/>
            <a:gdLst/>
            <a:ahLst/>
            <a:cxnLst/>
            <a:rect l="l" t="t" r="r" b="b"/>
            <a:pathLst>
              <a:path w="843280" h="869950">
                <a:moveTo>
                  <a:pt x="385572" y="0"/>
                </a:moveTo>
                <a:lnTo>
                  <a:pt x="369415" y="28122"/>
                </a:lnTo>
                <a:lnTo>
                  <a:pt x="354044" y="44957"/>
                </a:lnTo>
                <a:lnTo>
                  <a:pt x="334244" y="57221"/>
                </a:lnTo>
                <a:lnTo>
                  <a:pt x="304800" y="71627"/>
                </a:lnTo>
                <a:lnTo>
                  <a:pt x="296953" y="97154"/>
                </a:lnTo>
                <a:lnTo>
                  <a:pt x="295751" y="98678"/>
                </a:lnTo>
                <a:lnTo>
                  <a:pt x="290119" y="95630"/>
                </a:lnTo>
                <a:lnTo>
                  <a:pt x="268986" y="107441"/>
                </a:lnTo>
                <a:lnTo>
                  <a:pt x="263890" y="113645"/>
                </a:lnTo>
                <a:lnTo>
                  <a:pt x="260223" y="121062"/>
                </a:lnTo>
                <a:lnTo>
                  <a:pt x="256555" y="128337"/>
                </a:lnTo>
                <a:lnTo>
                  <a:pt x="251460" y="134111"/>
                </a:lnTo>
                <a:lnTo>
                  <a:pt x="245137" y="137469"/>
                </a:lnTo>
                <a:lnTo>
                  <a:pt x="238029" y="139255"/>
                </a:lnTo>
                <a:lnTo>
                  <a:pt x="230778" y="140755"/>
                </a:lnTo>
                <a:lnTo>
                  <a:pt x="224028" y="143255"/>
                </a:lnTo>
                <a:lnTo>
                  <a:pt x="210121" y="151637"/>
                </a:lnTo>
                <a:lnTo>
                  <a:pt x="196786" y="160591"/>
                </a:lnTo>
                <a:lnTo>
                  <a:pt x="183737" y="169830"/>
                </a:lnTo>
                <a:lnTo>
                  <a:pt x="170687" y="179069"/>
                </a:lnTo>
                <a:lnTo>
                  <a:pt x="162556" y="186701"/>
                </a:lnTo>
                <a:lnTo>
                  <a:pt x="156495" y="196119"/>
                </a:lnTo>
                <a:lnTo>
                  <a:pt x="150864" y="205966"/>
                </a:lnTo>
                <a:lnTo>
                  <a:pt x="144018" y="214883"/>
                </a:lnTo>
                <a:lnTo>
                  <a:pt x="137374" y="219884"/>
                </a:lnTo>
                <a:lnTo>
                  <a:pt x="130302" y="224027"/>
                </a:lnTo>
                <a:lnTo>
                  <a:pt x="123229" y="228171"/>
                </a:lnTo>
                <a:lnTo>
                  <a:pt x="116586" y="233171"/>
                </a:lnTo>
                <a:lnTo>
                  <a:pt x="97678" y="254817"/>
                </a:lnTo>
                <a:lnTo>
                  <a:pt x="80772" y="277748"/>
                </a:lnTo>
                <a:lnTo>
                  <a:pt x="63865" y="300680"/>
                </a:lnTo>
                <a:lnTo>
                  <a:pt x="44958" y="322325"/>
                </a:lnTo>
                <a:lnTo>
                  <a:pt x="37868" y="352165"/>
                </a:lnTo>
                <a:lnTo>
                  <a:pt x="36338" y="358780"/>
                </a:lnTo>
                <a:lnTo>
                  <a:pt x="35685" y="357713"/>
                </a:lnTo>
                <a:lnTo>
                  <a:pt x="18287" y="394715"/>
                </a:lnTo>
                <a:lnTo>
                  <a:pt x="1893" y="442079"/>
                </a:lnTo>
                <a:lnTo>
                  <a:pt x="0" y="448055"/>
                </a:lnTo>
                <a:lnTo>
                  <a:pt x="3394" y="495051"/>
                </a:lnTo>
                <a:lnTo>
                  <a:pt x="7655" y="543539"/>
                </a:lnTo>
                <a:lnTo>
                  <a:pt x="14675" y="591934"/>
                </a:lnTo>
                <a:lnTo>
                  <a:pt x="26347" y="638649"/>
                </a:lnTo>
                <a:lnTo>
                  <a:pt x="44564" y="682098"/>
                </a:lnTo>
                <a:lnTo>
                  <a:pt x="71219" y="720696"/>
                </a:lnTo>
                <a:lnTo>
                  <a:pt x="108204" y="752855"/>
                </a:lnTo>
                <a:lnTo>
                  <a:pt x="127373" y="787550"/>
                </a:lnTo>
                <a:lnTo>
                  <a:pt x="154686" y="808672"/>
                </a:lnTo>
                <a:lnTo>
                  <a:pt x="187713" y="822078"/>
                </a:lnTo>
                <a:lnTo>
                  <a:pt x="224028" y="833627"/>
                </a:lnTo>
                <a:lnTo>
                  <a:pt x="262842" y="845974"/>
                </a:lnTo>
                <a:lnTo>
                  <a:pt x="299085" y="855821"/>
                </a:lnTo>
                <a:lnTo>
                  <a:pt x="335899" y="863524"/>
                </a:lnTo>
                <a:lnTo>
                  <a:pt x="376428" y="869441"/>
                </a:lnTo>
                <a:lnTo>
                  <a:pt x="425513" y="867260"/>
                </a:lnTo>
                <a:lnTo>
                  <a:pt x="473499" y="864989"/>
                </a:lnTo>
                <a:lnTo>
                  <a:pt x="520646" y="862182"/>
                </a:lnTo>
                <a:lnTo>
                  <a:pt x="567213" y="858392"/>
                </a:lnTo>
                <a:lnTo>
                  <a:pt x="613459" y="853175"/>
                </a:lnTo>
                <a:lnTo>
                  <a:pt x="659641" y="846081"/>
                </a:lnTo>
                <a:lnTo>
                  <a:pt x="706021" y="836667"/>
                </a:lnTo>
                <a:lnTo>
                  <a:pt x="752856" y="824483"/>
                </a:lnTo>
                <a:lnTo>
                  <a:pt x="784388" y="795049"/>
                </a:lnTo>
                <a:lnTo>
                  <a:pt x="808009" y="755438"/>
                </a:lnTo>
                <a:lnTo>
                  <a:pt x="824698" y="707826"/>
                </a:lnTo>
                <a:lnTo>
                  <a:pt x="835434" y="654388"/>
                </a:lnTo>
                <a:lnTo>
                  <a:pt x="841195" y="597299"/>
                </a:lnTo>
                <a:lnTo>
                  <a:pt x="842962" y="538733"/>
                </a:lnTo>
                <a:lnTo>
                  <a:pt x="841712" y="480866"/>
                </a:lnTo>
                <a:lnTo>
                  <a:pt x="838425" y="425873"/>
                </a:lnTo>
                <a:lnTo>
                  <a:pt x="834080" y="375927"/>
                </a:lnTo>
                <a:lnTo>
                  <a:pt x="829655" y="333205"/>
                </a:lnTo>
                <a:lnTo>
                  <a:pt x="826130" y="299881"/>
                </a:lnTo>
                <a:lnTo>
                  <a:pt x="824484" y="278129"/>
                </a:lnTo>
                <a:lnTo>
                  <a:pt x="811518" y="230766"/>
                </a:lnTo>
                <a:lnTo>
                  <a:pt x="802707" y="207823"/>
                </a:lnTo>
                <a:lnTo>
                  <a:pt x="798671" y="200691"/>
                </a:lnTo>
                <a:lnTo>
                  <a:pt x="794206" y="193988"/>
                </a:lnTo>
                <a:lnTo>
                  <a:pt x="788669" y="188213"/>
                </a:lnTo>
                <a:lnTo>
                  <a:pt x="782574" y="185177"/>
                </a:lnTo>
                <a:lnTo>
                  <a:pt x="775335" y="183927"/>
                </a:lnTo>
                <a:lnTo>
                  <a:pt x="768096" y="182534"/>
                </a:lnTo>
                <a:lnTo>
                  <a:pt x="762000" y="179069"/>
                </a:lnTo>
                <a:lnTo>
                  <a:pt x="747814" y="159398"/>
                </a:lnTo>
                <a:lnTo>
                  <a:pt x="751661" y="152637"/>
                </a:lnTo>
                <a:lnTo>
                  <a:pt x="758104" y="152131"/>
                </a:lnTo>
                <a:lnTo>
                  <a:pt x="751709" y="151223"/>
                </a:lnTo>
                <a:lnTo>
                  <a:pt x="717042" y="143255"/>
                </a:lnTo>
                <a:lnTo>
                  <a:pt x="708445" y="136195"/>
                </a:lnTo>
                <a:lnTo>
                  <a:pt x="699706" y="129063"/>
                </a:lnTo>
                <a:lnTo>
                  <a:pt x="690681" y="122360"/>
                </a:lnTo>
                <a:lnTo>
                  <a:pt x="681228" y="116585"/>
                </a:lnTo>
                <a:lnTo>
                  <a:pt x="674489" y="114085"/>
                </a:lnTo>
                <a:lnTo>
                  <a:pt x="667321" y="112585"/>
                </a:lnTo>
                <a:lnTo>
                  <a:pt x="660439" y="110799"/>
                </a:lnTo>
                <a:lnTo>
                  <a:pt x="654558" y="107441"/>
                </a:lnTo>
                <a:lnTo>
                  <a:pt x="649450" y="101238"/>
                </a:lnTo>
                <a:lnTo>
                  <a:pt x="645699" y="93821"/>
                </a:lnTo>
                <a:lnTo>
                  <a:pt x="641806" y="86546"/>
                </a:lnTo>
                <a:lnTo>
                  <a:pt x="636269" y="80771"/>
                </a:lnTo>
                <a:lnTo>
                  <a:pt x="628209" y="76985"/>
                </a:lnTo>
                <a:lnTo>
                  <a:pt x="619220" y="75056"/>
                </a:lnTo>
                <a:lnTo>
                  <a:pt x="609802" y="73699"/>
                </a:lnTo>
                <a:lnTo>
                  <a:pt x="600456" y="71627"/>
                </a:lnTo>
                <a:lnTo>
                  <a:pt x="577095" y="63031"/>
                </a:lnTo>
                <a:lnTo>
                  <a:pt x="555879" y="53149"/>
                </a:lnTo>
                <a:lnTo>
                  <a:pt x="534662" y="43553"/>
                </a:lnTo>
                <a:lnTo>
                  <a:pt x="511302" y="35813"/>
                </a:lnTo>
                <a:lnTo>
                  <a:pt x="480726" y="18645"/>
                </a:lnTo>
                <a:lnTo>
                  <a:pt x="453009" y="9334"/>
                </a:lnTo>
                <a:lnTo>
                  <a:pt x="423005" y="4310"/>
                </a:lnTo>
                <a:lnTo>
                  <a:pt x="385572" y="0"/>
                </a:lnTo>
                <a:close/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409930" y="7346950"/>
            <a:ext cx="627856" cy="627239"/>
          </a:xfrm>
          <a:custGeom>
            <a:avLst/>
            <a:gdLst/>
            <a:ahLst/>
            <a:cxnLst/>
            <a:rect l="l" t="t" r="r" b="b"/>
            <a:pathLst>
              <a:path w="645794" h="645159">
                <a:moveTo>
                  <a:pt x="323088" y="0"/>
                </a:moveTo>
                <a:lnTo>
                  <a:pt x="275373" y="3488"/>
                </a:lnTo>
                <a:lnTo>
                  <a:pt x="229822" y="13623"/>
                </a:lnTo>
                <a:lnTo>
                  <a:pt x="186937" y="29910"/>
                </a:lnTo>
                <a:lnTo>
                  <a:pt x="147220" y="51854"/>
                </a:lnTo>
                <a:lnTo>
                  <a:pt x="111170" y="78962"/>
                </a:lnTo>
                <a:lnTo>
                  <a:pt x="79291" y="110737"/>
                </a:lnTo>
                <a:lnTo>
                  <a:pt x="52083" y="146687"/>
                </a:lnTo>
                <a:lnTo>
                  <a:pt x="30049" y="186315"/>
                </a:lnTo>
                <a:lnTo>
                  <a:pt x="13689" y="229127"/>
                </a:lnTo>
                <a:lnTo>
                  <a:pt x="3506" y="274629"/>
                </a:lnTo>
                <a:lnTo>
                  <a:pt x="0" y="322325"/>
                </a:lnTo>
                <a:lnTo>
                  <a:pt x="3506" y="369851"/>
                </a:lnTo>
                <a:lnTo>
                  <a:pt x="13689" y="415246"/>
                </a:lnTo>
                <a:lnTo>
                  <a:pt x="30049" y="458007"/>
                </a:lnTo>
                <a:lnTo>
                  <a:pt x="52083" y="497628"/>
                </a:lnTo>
                <a:lnTo>
                  <a:pt x="79291" y="533604"/>
                </a:lnTo>
                <a:lnTo>
                  <a:pt x="111170" y="565432"/>
                </a:lnTo>
                <a:lnTo>
                  <a:pt x="147220" y="592604"/>
                </a:lnTo>
                <a:lnTo>
                  <a:pt x="186937" y="614617"/>
                </a:lnTo>
                <a:lnTo>
                  <a:pt x="229822" y="630966"/>
                </a:lnTo>
                <a:lnTo>
                  <a:pt x="275373" y="641146"/>
                </a:lnTo>
                <a:lnTo>
                  <a:pt x="323088" y="644651"/>
                </a:lnTo>
                <a:lnTo>
                  <a:pt x="370784" y="641146"/>
                </a:lnTo>
                <a:lnTo>
                  <a:pt x="416286" y="630966"/>
                </a:lnTo>
                <a:lnTo>
                  <a:pt x="459098" y="614617"/>
                </a:lnTo>
                <a:lnTo>
                  <a:pt x="498726" y="592604"/>
                </a:lnTo>
                <a:lnTo>
                  <a:pt x="534676" y="565432"/>
                </a:lnTo>
                <a:lnTo>
                  <a:pt x="566451" y="533604"/>
                </a:lnTo>
                <a:lnTo>
                  <a:pt x="593559" y="497628"/>
                </a:lnTo>
                <a:lnTo>
                  <a:pt x="615503" y="458007"/>
                </a:lnTo>
                <a:lnTo>
                  <a:pt x="631790" y="415246"/>
                </a:lnTo>
                <a:lnTo>
                  <a:pt x="641925" y="369851"/>
                </a:lnTo>
                <a:lnTo>
                  <a:pt x="645413" y="322325"/>
                </a:lnTo>
                <a:lnTo>
                  <a:pt x="641925" y="274629"/>
                </a:lnTo>
                <a:lnTo>
                  <a:pt x="631790" y="229127"/>
                </a:lnTo>
                <a:lnTo>
                  <a:pt x="615503" y="186315"/>
                </a:lnTo>
                <a:lnTo>
                  <a:pt x="593559" y="146687"/>
                </a:lnTo>
                <a:lnTo>
                  <a:pt x="566451" y="110737"/>
                </a:lnTo>
                <a:lnTo>
                  <a:pt x="534676" y="78962"/>
                </a:lnTo>
                <a:lnTo>
                  <a:pt x="498726" y="51854"/>
                </a:lnTo>
                <a:lnTo>
                  <a:pt x="459098" y="29910"/>
                </a:lnTo>
                <a:lnTo>
                  <a:pt x="416286" y="13623"/>
                </a:lnTo>
                <a:lnTo>
                  <a:pt x="370784" y="3488"/>
                </a:lnTo>
                <a:lnTo>
                  <a:pt x="323088" y="0"/>
                </a:lnTo>
                <a:close/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305473" y="6196436"/>
            <a:ext cx="906286" cy="487715"/>
          </a:xfrm>
          <a:custGeom>
            <a:avLst/>
            <a:gdLst/>
            <a:ahLst/>
            <a:cxnLst/>
            <a:rect l="l" t="t" r="r" b="b"/>
            <a:pathLst>
              <a:path w="932179" h="501650">
                <a:moveTo>
                  <a:pt x="931926" y="0"/>
                </a:moveTo>
                <a:lnTo>
                  <a:pt x="0" y="501396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630083" y="6196436"/>
            <a:ext cx="906286" cy="487715"/>
          </a:xfrm>
          <a:custGeom>
            <a:avLst/>
            <a:gdLst/>
            <a:ahLst/>
            <a:cxnLst/>
            <a:rect l="l" t="t" r="r" b="b"/>
            <a:pathLst>
              <a:path w="932179" h="501650">
                <a:moveTo>
                  <a:pt x="0" y="0"/>
                </a:moveTo>
                <a:lnTo>
                  <a:pt x="931926" y="501396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748367" y="6963198"/>
            <a:ext cx="279047" cy="487715"/>
          </a:xfrm>
          <a:custGeom>
            <a:avLst/>
            <a:gdLst/>
            <a:ahLst/>
            <a:cxnLst/>
            <a:rect l="l" t="t" r="r" b="b"/>
            <a:pathLst>
              <a:path w="287019" h="501650">
                <a:moveTo>
                  <a:pt x="286512" y="0"/>
                </a:moveTo>
                <a:lnTo>
                  <a:pt x="0" y="50139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305474" y="6963198"/>
            <a:ext cx="349426" cy="487715"/>
          </a:xfrm>
          <a:custGeom>
            <a:avLst/>
            <a:gdLst/>
            <a:ahLst/>
            <a:cxnLst/>
            <a:rect l="l" t="t" r="r" b="b"/>
            <a:pathLst>
              <a:path w="359410" h="501650">
                <a:moveTo>
                  <a:pt x="0" y="0"/>
                </a:moveTo>
                <a:lnTo>
                  <a:pt x="358901" y="501395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444750" y="7869237"/>
            <a:ext cx="209903" cy="417953"/>
          </a:xfrm>
          <a:custGeom>
            <a:avLst/>
            <a:gdLst/>
            <a:ahLst/>
            <a:cxnLst/>
            <a:rect l="l" t="t" r="r" b="b"/>
            <a:pathLst>
              <a:path w="215900" h="429895">
                <a:moveTo>
                  <a:pt x="215645" y="0"/>
                </a:moveTo>
                <a:lnTo>
                  <a:pt x="0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814676" y="6963198"/>
            <a:ext cx="349426" cy="417953"/>
          </a:xfrm>
          <a:custGeom>
            <a:avLst/>
            <a:gdLst/>
            <a:ahLst/>
            <a:cxnLst/>
            <a:rect l="l" t="t" r="r" b="b"/>
            <a:pathLst>
              <a:path w="359410" h="429895">
                <a:moveTo>
                  <a:pt x="0" y="0"/>
                </a:moveTo>
                <a:lnTo>
                  <a:pt x="358901" y="429767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4745036" y="7729220"/>
            <a:ext cx="348192" cy="488332"/>
          </a:xfrm>
          <a:custGeom>
            <a:avLst/>
            <a:gdLst/>
            <a:ahLst/>
            <a:cxnLst/>
            <a:rect l="l" t="t" r="r" b="b"/>
            <a:pathLst>
              <a:path w="358139" h="502284">
                <a:moveTo>
                  <a:pt x="358139" y="0"/>
                </a:moveTo>
                <a:lnTo>
                  <a:pt x="0" y="502157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372522" y="7729220"/>
            <a:ext cx="348192" cy="488332"/>
          </a:xfrm>
          <a:custGeom>
            <a:avLst/>
            <a:gdLst/>
            <a:ahLst/>
            <a:cxnLst/>
            <a:rect l="l" t="t" r="r" b="b"/>
            <a:pathLst>
              <a:path w="358139" h="502284">
                <a:moveTo>
                  <a:pt x="0" y="0"/>
                </a:moveTo>
                <a:lnTo>
                  <a:pt x="358139" y="502157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466484" y="6615007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5" h="429895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3976"/>
                </a:lnTo>
                <a:lnTo>
                  <a:pt x="21806" y="309136"/>
                </a:lnTo>
                <a:lnTo>
                  <a:pt x="47146" y="349044"/>
                </a:lnTo>
                <a:lnTo>
                  <a:pt x="80403" y="382381"/>
                </a:lnTo>
                <a:lnTo>
                  <a:pt x="120298" y="407827"/>
                </a:lnTo>
                <a:lnTo>
                  <a:pt x="165551" y="424062"/>
                </a:lnTo>
                <a:lnTo>
                  <a:pt x="214884" y="429767"/>
                </a:lnTo>
                <a:lnTo>
                  <a:pt x="264216" y="424062"/>
                </a:lnTo>
                <a:lnTo>
                  <a:pt x="309469" y="407827"/>
                </a:lnTo>
                <a:lnTo>
                  <a:pt x="349364" y="382381"/>
                </a:lnTo>
                <a:lnTo>
                  <a:pt x="382621" y="349044"/>
                </a:lnTo>
                <a:lnTo>
                  <a:pt x="407961" y="309136"/>
                </a:lnTo>
                <a:lnTo>
                  <a:pt x="424102" y="263976"/>
                </a:lnTo>
                <a:lnTo>
                  <a:pt x="429767" y="214883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469072" y="7450667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30" h="430529">
                <a:moveTo>
                  <a:pt x="215646" y="0"/>
                </a:moveTo>
                <a:lnTo>
                  <a:pt x="166271" y="5665"/>
                </a:lnTo>
                <a:lnTo>
                  <a:pt x="120909" y="21806"/>
                </a:lnTo>
                <a:lnTo>
                  <a:pt x="80865" y="47146"/>
                </a:lnTo>
                <a:lnTo>
                  <a:pt x="47446" y="80403"/>
                </a:lnTo>
                <a:lnTo>
                  <a:pt x="21958" y="120298"/>
                </a:lnTo>
                <a:lnTo>
                  <a:pt x="5707" y="165551"/>
                </a:lnTo>
                <a:lnTo>
                  <a:pt x="0" y="214884"/>
                </a:lnTo>
                <a:lnTo>
                  <a:pt x="5707" y="264258"/>
                </a:lnTo>
                <a:lnTo>
                  <a:pt x="21958" y="309620"/>
                </a:lnTo>
                <a:lnTo>
                  <a:pt x="47446" y="349664"/>
                </a:lnTo>
                <a:lnTo>
                  <a:pt x="80865" y="383083"/>
                </a:lnTo>
                <a:lnTo>
                  <a:pt x="120909" y="408571"/>
                </a:lnTo>
                <a:lnTo>
                  <a:pt x="166271" y="424822"/>
                </a:lnTo>
                <a:lnTo>
                  <a:pt x="215646" y="430530"/>
                </a:lnTo>
                <a:lnTo>
                  <a:pt x="264738" y="424822"/>
                </a:lnTo>
                <a:lnTo>
                  <a:pt x="309898" y="408571"/>
                </a:lnTo>
                <a:lnTo>
                  <a:pt x="349806" y="383083"/>
                </a:lnTo>
                <a:lnTo>
                  <a:pt x="383143" y="349664"/>
                </a:lnTo>
                <a:lnTo>
                  <a:pt x="408589" y="309620"/>
                </a:lnTo>
                <a:lnTo>
                  <a:pt x="424824" y="264258"/>
                </a:lnTo>
                <a:lnTo>
                  <a:pt x="430529" y="214884"/>
                </a:lnTo>
                <a:lnTo>
                  <a:pt x="424824" y="165551"/>
                </a:lnTo>
                <a:lnTo>
                  <a:pt x="408589" y="120298"/>
                </a:lnTo>
                <a:lnTo>
                  <a:pt x="383143" y="80403"/>
                </a:lnTo>
                <a:lnTo>
                  <a:pt x="349806" y="47146"/>
                </a:lnTo>
                <a:lnTo>
                  <a:pt x="309898" y="21806"/>
                </a:lnTo>
                <a:lnTo>
                  <a:pt x="264738" y="5665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1644897" y="7515613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66484" y="8217430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5" h="429895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16"/>
                </a:lnTo>
                <a:lnTo>
                  <a:pt x="21806" y="309469"/>
                </a:lnTo>
                <a:lnTo>
                  <a:pt x="47146" y="349364"/>
                </a:lnTo>
                <a:lnTo>
                  <a:pt x="80403" y="382621"/>
                </a:lnTo>
                <a:lnTo>
                  <a:pt x="120298" y="407961"/>
                </a:lnTo>
                <a:lnTo>
                  <a:pt x="165551" y="424102"/>
                </a:lnTo>
                <a:lnTo>
                  <a:pt x="214884" y="429768"/>
                </a:lnTo>
                <a:lnTo>
                  <a:pt x="264216" y="424102"/>
                </a:lnTo>
                <a:lnTo>
                  <a:pt x="309469" y="407961"/>
                </a:lnTo>
                <a:lnTo>
                  <a:pt x="349364" y="382621"/>
                </a:lnTo>
                <a:lnTo>
                  <a:pt x="382621" y="349364"/>
                </a:lnTo>
                <a:lnTo>
                  <a:pt x="407961" y="309469"/>
                </a:lnTo>
                <a:lnTo>
                  <a:pt x="424102" y="264216"/>
                </a:lnTo>
                <a:lnTo>
                  <a:pt x="429767" y="214883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4607490" y="8266077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2256" y="5104916"/>
            <a:ext cx="4851841" cy="1037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2495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11.4: </a:t>
            </a:r>
            <a:r>
              <a:rPr sz="1069" spc="10" dirty="0">
                <a:latin typeface="Times New Roman"/>
                <a:cs typeface="Times New Roman"/>
              </a:rPr>
              <a:t>Analysis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one step </a:t>
            </a:r>
            <a:r>
              <a:rPr sz="1069" spc="10" dirty="0">
                <a:latin typeface="Times New Roman"/>
                <a:cs typeface="Times New Roman"/>
              </a:rPr>
              <a:t>down and considering </a:t>
            </a:r>
            <a:r>
              <a:rPr sz="1069" spc="5" dirty="0">
                <a:latin typeface="Times New Roman"/>
                <a:cs typeface="Times New Roman"/>
              </a:rPr>
              <a:t>right subtree </a:t>
            </a:r>
            <a:r>
              <a:rPr sz="1069" spc="10" dirty="0">
                <a:latin typeface="Times New Roman"/>
                <a:cs typeface="Times New Roman"/>
              </a:rPr>
              <a:t>of node B, 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left subtree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G.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E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say that its right subtree is </a:t>
            </a:r>
            <a:r>
              <a:rPr sz="1069" spc="10" dirty="0">
                <a:latin typeface="Times New Roman"/>
                <a:cs typeface="Times New Roman"/>
              </a:rPr>
              <a:t>empty.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  <a:p>
            <a:pPr marR="717975" algn="ctr">
              <a:spcBef>
                <a:spcPts val="446"/>
              </a:spcBef>
            </a:pPr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11512" y="5917142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29" h="430529">
                <a:moveTo>
                  <a:pt x="215645" y="0"/>
                </a:moveTo>
                <a:lnTo>
                  <a:pt x="166271" y="5707"/>
                </a:lnTo>
                <a:lnTo>
                  <a:pt x="120909" y="21958"/>
                </a:lnTo>
                <a:lnTo>
                  <a:pt x="80865" y="47446"/>
                </a:lnTo>
                <a:lnTo>
                  <a:pt x="47446" y="80865"/>
                </a:lnTo>
                <a:lnTo>
                  <a:pt x="21958" y="120909"/>
                </a:lnTo>
                <a:lnTo>
                  <a:pt x="5707" y="166271"/>
                </a:lnTo>
                <a:lnTo>
                  <a:pt x="0" y="215646"/>
                </a:lnTo>
                <a:lnTo>
                  <a:pt x="5707" y="264738"/>
                </a:lnTo>
                <a:lnTo>
                  <a:pt x="21958" y="309898"/>
                </a:lnTo>
                <a:lnTo>
                  <a:pt x="47446" y="349806"/>
                </a:lnTo>
                <a:lnTo>
                  <a:pt x="80865" y="383143"/>
                </a:lnTo>
                <a:lnTo>
                  <a:pt x="120909" y="408589"/>
                </a:lnTo>
                <a:lnTo>
                  <a:pt x="166271" y="424824"/>
                </a:lnTo>
                <a:lnTo>
                  <a:pt x="215645" y="430530"/>
                </a:lnTo>
                <a:lnTo>
                  <a:pt x="264738" y="424824"/>
                </a:lnTo>
                <a:lnTo>
                  <a:pt x="309898" y="408589"/>
                </a:lnTo>
                <a:lnTo>
                  <a:pt x="349806" y="383143"/>
                </a:lnTo>
                <a:lnTo>
                  <a:pt x="383143" y="349806"/>
                </a:lnTo>
                <a:lnTo>
                  <a:pt x="408589" y="309898"/>
                </a:lnTo>
                <a:lnTo>
                  <a:pt x="424824" y="264738"/>
                </a:lnTo>
                <a:lnTo>
                  <a:pt x="430529" y="215646"/>
                </a:lnTo>
                <a:lnTo>
                  <a:pt x="424824" y="166271"/>
                </a:lnTo>
                <a:lnTo>
                  <a:pt x="408589" y="120909"/>
                </a:lnTo>
                <a:lnTo>
                  <a:pt x="383143" y="80865"/>
                </a:lnTo>
                <a:lnTo>
                  <a:pt x="349806" y="47446"/>
                </a:lnTo>
                <a:lnTo>
                  <a:pt x="309898" y="21958"/>
                </a:lnTo>
                <a:lnTo>
                  <a:pt x="264738" y="5707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957282" y="6614266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4" h="430529">
                <a:moveTo>
                  <a:pt x="214883" y="0"/>
                </a:moveTo>
                <a:lnTo>
                  <a:pt x="165551" y="5705"/>
                </a:lnTo>
                <a:lnTo>
                  <a:pt x="120298" y="21940"/>
                </a:lnTo>
                <a:lnTo>
                  <a:pt x="80403" y="47386"/>
                </a:lnTo>
                <a:lnTo>
                  <a:pt x="47146" y="80723"/>
                </a:lnTo>
                <a:lnTo>
                  <a:pt x="21806" y="120631"/>
                </a:lnTo>
                <a:lnTo>
                  <a:pt x="5665" y="165791"/>
                </a:lnTo>
                <a:lnTo>
                  <a:pt x="0" y="214883"/>
                </a:lnTo>
                <a:lnTo>
                  <a:pt x="5665" y="264258"/>
                </a:lnTo>
                <a:lnTo>
                  <a:pt x="21806" y="309620"/>
                </a:lnTo>
                <a:lnTo>
                  <a:pt x="47146" y="349664"/>
                </a:lnTo>
                <a:lnTo>
                  <a:pt x="80403" y="383083"/>
                </a:lnTo>
                <a:lnTo>
                  <a:pt x="120298" y="408571"/>
                </a:lnTo>
                <a:lnTo>
                  <a:pt x="165551" y="424822"/>
                </a:lnTo>
                <a:lnTo>
                  <a:pt x="214883" y="430529"/>
                </a:lnTo>
                <a:lnTo>
                  <a:pt x="264216" y="424822"/>
                </a:lnTo>
                <a:lnTo>
                  <a:pt x="309469" y="408571"/>
                </a:lnTo>
                <a:lnTo>
                  <a:pt x="349364" y="383083"/>
                </a:lnTo>
                <a:lnTo>
                  <a:pt x="382621" y="349664"/>
                </a:lnTo>
                <a:lnTo>
                  <a:pt x="407961" y="309620"/>
                </a:lnTo>
                <a:lnTo>
                  <a:pt x="424102" y="264258"/>
                </a:lnTo>
                <a:lnTo>
                  <a:pt x="429768" y="214883"/>
                </a:lnTo>
                <a:lnTo>
                  <a:pt x="424102" y="165791"/>
                </a:lnTo>
                <a:lnTo>
                  <a:pt x="407961" y="120631"/>
                </a:lnTo>
                <a:lnTo>
                  <a:pt x="382621" y="80723"/>
                </a:lnTo>
                <a:lnTo>
                  <a:pt x="349364" y="47386"/>
                </a:lnTo>
                <a:lnTo>
                  <a:pt x="309469" y="21940"/>
                </a:lnTo>
                <a:lnTo>
                  <a:pt x="264216" y="5705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2098287" y="6664395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07472" y="6664395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15129" y="7450667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4" h="430529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4"/>
                </a:lnTo>
                <a:lnTo>
                  <a:pt x="5665" y="264258"/>
                </a:lnTo>
                <a:lnTo>
                  <a:pt x="21806" y="309620"/>
                </a:lnTo>
                <a:lnTo>
                  <a:pt x="47146" y="349664"/>
                </a:lnTo>
                <a:lnTo>
                  <a:pt x="80403" y="383083"/>
                </a:lnTo>
                <a:lnTo>
                  <a:pt x="120298" y="408571"/>
                </a:lnTo>
                <a:lnTo>
                  <a:pt x="165551" y="424822"/>
                </a:lnTo>
                <a:lnTo>
                  <a:pt x="214884" y="430530"/>
                </a:lnTo>
                <a:lnTo>
                  <a:pt x="264216" y="424822"/>
                </a:lnTo>
                <a:lnTo>
                  <a:pt x="309469" y="408571"/>
                </a:lnTo>
                <a:lnTo>
                  <a:pt x="349364" y="383083"/>
                </a:lnTo>
                <a:lnTo>
                  <a:pt x="382621" y="349664"/>
                </a:lnTo>
                <a:lnTo>
                  <a:pt x="407961" y="309620"/>
                </a:lnTo>
                <a:lnTo>
                  <a:pt x="424102" y="264258"/>
                </a:lnTo>
                <a:lnTo>
                  <a:pt x="429768" y="214884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2690954" y="7517095"/>
            <a:ext cx="1098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23590" y="7381029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215645" y="0"/>
                </a:moveTo>
                <a:lnTo>
                  <a:pt x="166271" y="5665"/>
                </a:lnTo>
                <a:lnTo>
                  <a:pt x="120909" y="21806"/>
                </a:lnTo>
                <a:lnTo>
                  <a:pt x="80865" y="47146"/>
                </a:lnTo>
                <a:lnTo>
                  <a:pt x="47446" y="80403"/>
                </a:lnTo>
                <a:lnTo>
                  <a:pt x="21958" y="120298"/>
                </a:lnTo>
                <a:lnTo>
                  <a:pt x="5707" y="165551"/>
                </a:lnTo>
                <a:lnTo>
                  <a:pt x="0" y="214884"/>
                </a:lnTo>
                <a:lnTo>
                  <a:pt x="5707" y="264216"/>
                </a:lnTo>
                <a:lnTo>
                  <a:pt x="21958" y="309469"/>
                </a:lnTo>
                <a:lnTo>
                  <a:pt x="47446" y="349364"/>
                </a:lnTo>
                <a:lnTo>
                  <a:pt x="80865" y="382621"/>
                </a:lnTo>
                <a:lnTo>
                  <a:pt x="120909" y="407961"/>
                </a:lnTo>
                <a:lnTo>
                  <a:pt x="166271" y="424102"/>
                </a:lnTo>
                <a:lnTo>
                  <a:pt x="215645" y="429768"/>
                </a:lnTo>
                <a:lnTo>
                  <a:pt x="264738" y="424102"/>
                </a:lnTo>
                <a:lnTo>
                  <a:pt x="309898" y="407961"/>
                </a:lnTo>
                <a:lnTo>
                  <a:pt x="349806" y="382621"/>
                </a:lnTo>
                <a:lnTo>
                  <a:pt x="383143" y="349364"/>
                </a:lnTo>
                <a:lnTo>
                  <a:pt x="408589" y="309469"/>
                </a:lnTo>
                <a:lnTo>
                  <a:pt x="424824" y="264216"/>
                </a:lnTo>
                <a:lnTo>
                  <a:pt x="430529" y="214884"/>
                </a:lnTo>
                <a:lnTo>
                  <a:pt x="424824" y="165551"/>
                </a:lnTo>
                <a:lnTo>
                  <a:pt x="408589" y="120298"/>
                </a:lnTo>
                <a:lnTo>
                  <a:pt x="383143" y="80403"/>
                </a:lnTo>
                <a:lnTo>
                  <a:pt x="349806" y="47146"/>
                </a:lnTo>
                <a:lnTo>
                  <a:pt x="309898" y="21806"/>
                </a:lnTo>
                <a:lnTo>
                  <a:pt x="264738" y="5665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5165336" y="7429676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35835" y="8287067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30" h="430529">
                <a:moveTo>
                  <a:pt x="214883" y="0"/>
                </a:moveTo>
                <a:lnTo>
                  <a:pt x="165791" y="5665"/>
                </a:lnTo>
                <a:lnTo>
                  <a:pt x="120631" y="21806"/>
                </a:lnTo>
                <a:lnTo>
                  <a:pt x="80723" y="47146"/>
                </a:lnTo>
                <a:lnTo>
                  <a:pt x="47386" y="80403"/>
                </a:lnTo>
                <a:lnTo>
                  <a:pt x="21940" y="120298"/>
                </a:lnTo>
                <a:lnTo>
                  <a:pt x="5705" y="165551"/>
                </a:lnTo>
                <a:lnTo>
                  <a:pt x="0" y="214884"/>
                </a:lnTo>
                <a:lnTo>
                  <a:pt x="5705" y="264258"/>
                </a:lnTo>
                <a:lnTo>
                  <a:pt x="21940" y="309620"/>
                </a:lnTo>
                <a:lnTo>
                  <a:pt x="47386" y="349664"/>
                </a:lnTo>
                <a:lnTo>
                  <a:pt x="80723" y="383083"/>
                </a:lnTo>
                <a:lnTo>
                  <a:pt x="120631" y="408571"/>
                </a:lnTo>
                <a:lnTo>
                  <a:pt x="165791" y="424822"/>
                </a:lnTo>
                <a:lnTo>
                  <a:pt x="214883" y="430530"/>
                </a:lnTo>
                <a:lnTo>
                  <a:pt x="264258" y="424822"/>
                </a:lnTo>
                <a:lnTo>
                  <a:pt x="309620" y="408571"/>
                </a:lnTo>
                <a:lnTo>
                  <a:pt x="349664" y="383083"/>
                </a:lnTo>
                <a:lnTo>
                  <a:pt x="383083" y="349664"/>
                </a:lnTo>
                <a:lnTo>
                  <a:pt x="408571" y="309620"/>
                </a:lnTo>
                <a:lnTo>
                  <a:pt x="424822" y="264258"/>
                </a:lnTo>
                <a:lnTo>
                  <a:pt x="430529" y="214884"/>
                </a:lnTo>
                <a:lnTo>
                  <a:pt x="424822" y="165551"/>
                </a:lnTo>
                <a:lnTo>
                  <a:pt x="408571" y="120298"/>
                </a:lnTo>
                <a:lnTo>
                  <a:pt x="383083" y="80403"/>
                </a:lnTo>
                <a:lnTo>
                  <a:pt x="349664" y="47146"/>
                </a:lnTo>
                <a:lnTo>
                  <a:pt x="309620" y="21806"/>
                </a:lnTo>
                <a:lnTo>
                  <a:pt x="264258" y="5665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2376841" y="8408304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81439" y="8217430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5" h="429895">
                <a:moveTo>
                  <a:pt x="214883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16"/>
                </a:lnTo>
                <a:lnTo>
                  <a:pt x="21806" y="309469"/>
                </a:lnTo>
                <a:lnTo>
                  <a:pt x="47146" y="349364"/>
                </a:lnTo>
                <a:lnTo>
                  <a:pt x="80403" y="382621"/>
                </a:lnTo>
                <a:lnTo>
                  <a:pt x="120298" y="407961"/>
                </a:lnTo>
                <a:lnTo>
                  <a:pt x="165551" y="424102"/>
                </a:lnTo>
                <a:lnTo>
                  <a:pt x="214883" y="429768"/>
                </a:lnTo>
                <a:lnTo>
                  <a:pt x="264216" y="424102"/>
                </a:lnTo>
                <a:lnTo>
                  <a:pt x="309469" y="407961"/>
                </a:lnTo>
                <a:lnTo>
                  <a:pt x="349364" y="382621"/>
                </a:lnTo>
                <a:lnTo>
                  <a:pt x="382621" y="349364"/>
                </a:lnTo>
                <a:lnTo>
                  <a:pt x="407961" y="309469"/>
                </a:lnTo>
                <a:lnTo>
                  <a:pt x="424102" y="264216"/>
                </a:lnTo>
                <a:lnTo>
                  <a:pt x="429767" y="214883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5722443" y="8266077"/>
            <a:ext cx="716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46332" y="7346951"/>
            <a:ext cx="523522" cy="200066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5190" rIns="0" bIns="0" rtlCol="0">
            <a:spAutoFit/>
          </a:bodyPr>
          <a:lstStyle/>
          <a:p>
            <a:pPr marL="83959">
              <a:spcBef>
                <a:spcPts val="277"/>
              </a:spcBef>
            </a:pPr>
            <a:r>
              <a:rPr sz="1069" spc="5" dirty="0">
                <a:latin typeface="Times New Roman"/>
                <a:cs typeface="Times New Roman"/>
              </a:rPr>
              <a:t>Root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37417" y="8809355"/>
            <a:ext cx="836524" cy="186996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7042" rIns="0" bIns="0" rtlCol="0">
            <a:spAutoFit/>
          </a:bodyPr>
          <a:lstStyle/>
          <a:p>
            <a:pPr marL="83959">
              <a:spcBef>
                <a:spcPts val="292"/>
              </a:spcBef>
            </a:pPr>
            <a:r>
              <a:rPr sz="972" spc="10" dirty="0">
                <a:latin typeface="Times New Roman"/>
                <a:cs typeface="Times New Roman"/>
              </a:rPr>
              <a:t>Leftsubtree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24043" y="8594512"/>
            <a:ext cx="527226" cy="219781"/>
          </a:xfrm>
          <a:custGeom>
            <a:avLst/>
            <a:gdLst/>
            <a:ahLst/>
            <a:cxnLst/>
            <a:rect l="l" t="t" r="r" b="b"/>
            <a:pathLst>
              <a:path w="542289" h="226059">
                <a:moveTo>
                  <a:pt x="68251" y="29565"/>
                </a:moveTo>
                <a:lnTo>
                  <a:pt x="64852" y="38111"/>
                </a:lnTo>
                <a:lnTo>
                  <a:pt x="535686" y="225552"/>
                </a:lnTo>
                <a:lnTo>
                  <a:pt x="539496" y="225552"/>
                </a:lnTo>
                <a:lnTo>
                  <a:pt x="541781" y="223266"/>
                </a:lnTo>
                <a:lnTo>
                  <a:pt x="541781" y="219456"/>
                </a:lnTo>
                <a:lnTo>
                  <a:pt x="539496" y="217170"/>
                </a:lnTo>
                <a:lnTo>
                  <a:pt x="68251" y="29565"/>
                </a:lnTo>
                <a:close/>
              </a:path>
              <a:path w="542289" h="226059">
                <a:moveTo>
                  <a:pt x="80009" y="0"/>
                </a:moveTo>
                <a:lnTo>
                  <a:pt x="0" y="6858"/>
                </a:lnTo>
                <a:lnTo>
                  <a:pt x="53339" y="67056"/>
                </a:lnTo>
                <a:lnTo>
                  <a:pt x="64852" y="38111"/>
                </a:lnTo>
                <a:lnTo>
                  <a:pt x="53339" y="33528"/>
                </a:lnTo>
                <a:lnTo>
                  <a:pt x="51053" y="31242"/>
                </a:lnTo>
                <a:lnTo>
                  <a:pt x="51053" y="27432"/>
                </a:lnTo>
                <a:lnTo>
                  <a:pt x="53339" y="25146"/>
                </a:lnTo>
                <a:lnTo>
                  <a:pt x="70008" y="25146"/>
                </a:lnTo>
                <a:lnTo>
                  <a:pt x="80009" y="0"/>
                </a:lnTo>
                <a:close/>
              </a:path>
              <a:path w="542289" h="226059">
                <a:moveTo>
                  <a:pt x="57150" y="25146"/>
                </a:moveTo>
                <a:lnTo>
                  <a:pt x="53339" y="25146"/>
                </a:lnTo>
                <a:lnTo>
                  <a:pt x="51053" y="27432"/>
                </a:lnTo>
                <a:lnTo>
                  <a:pt x="51053" y="31242"/>
                </a:lnTo>
                <a:lnTo>
                  <a:pt x="53339" y="33528"/>
                </a:lnTo>
                <a:lnTo>
                  <a:pt x="64852" y="38111"/>
                </a:lnTo>
                <a:lnTo>
                  <a:pt x="68251" y="29565"/>
                </a:lnTo>
                <a:lnTo>
                  <a:pt x="57150" y="25146"/>
                </a:lnTo>
                <a:close/>
              </a:path>
              <a:path w="542289" h="226059">
                <a:moveTo>
                  <a:pt x="70008" y="25146"/>
                </a:moveTo>
                <a:lnTo>
                  <a:pt x="57150" y="25146"/>
                </a:lnTo>
                <a:lnTo>
                  <a:pt x="68251" y="29565"/>
                </a:lnTo>
                <a:lnTo>
                  <a:pt x="70008" y="25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932959" y="7446962"/>
            <a:ext cx="317941" cy="119767"/>
          </a:xfrm>
          <a:custGeom>
            <a:avLst/>
            <a:gdLst/>
            <a:ahLst/>
            <a:cxnLst/>
            <a:rect l="l" t="t" r="r" b="b"/>
            <a:pathLst>
              <a:path w="327025" h="123190">
                <a:moveTo>
                  <a:pt x="56387" y="54863"/>
                </a:moveTo>
                <a:lnTo>
                  <a:pt x="0" y="111251"/>
                </a:lnTo>
                <a:lnTo>
                  <a:pt x="79248" y="122681"/>
                </a:lnTo>
                <a:lnTo>
                  <a:pt x="70514" y="96773"/>
                </a:lnTo>
                <a:lnTo>
                  <a:pt x="54864" y="96773"/>
                </a:lnTo>
                <a:lnTo>
                  <a:pt x="52578" y="93725"/>
                </a:lnTo>
                <a:lnTo>
                  <a:pt x="52578" y="90677"/>
                </a:lnTo>
                <a:lnTo>
                  <a:pt x="55625" y="88391"/>
                </a:lnTo>
                <a:lnTo>
                  <a:pt x="66474" y="84786"/>
                </a:lnTo>
                <a:lnTo>
                  <a:pt x="56387" y="54863"/>
                </a:lnTo>
                <a:close/>
              </a:path>
              <a:path w="327025" h="123190">
                <a:moveTo>
                  <a:pt x="66474" y="84786"/>
                </a:moveTo>
                <a:lnTo>
                  <a:pt x="55625" y="88391"/>
                </a:lnTo>
                <a:lnTo>
                  <a:pt x="52578" y="90677"/>
                </a:lnTo>
                <a:lnTo>
                  <a:pt x="52578" y="93725"/>
                </a:lnTo>
                <a:lnTo>
                  <a:pt x="54864" y="96773"/>
                </a:lnTo>
                <a:lnTo>
                  <a:pt x="57912" y="96773"/>
                </a:lnTo>
                <a:lnTo>
                  <a:pt x="69245" y="93007"/>
                </a:lnTo>
                <a:lnTo>
                  <a:pt x="66474" y="84786"/>
                </a:lnTo>
                <a:close/>
              </a:path>
              <a:path w="327025" h="123190">
                <a:moveTo>
                  <a:pt x="69245" y="93007"/>
                </a:moveTo>
                <a:lnTo>
                  <a:pt x="57912" y="96773"/>
                </a:lnTo>
                <a:lnTo>
                  <a:pt x="70514" y="96773"/>
                </a:lnTo>
                <a:lnTo>
                  <a:pt x="69245" y="93007"/>
                </a:lnTo>
                <a:close/>
              </a:path>
              <a:path w="327025" h="123190">
                <a:moveTo>
                  <a:pt x="324612" y="0"/>
                </a:moveTo>
                <a:lnTo>
                  <a:pt x="321564" y="0"/>
                </a:lnTo>
                <a:lnTo>
                  <a:pt x="66474" y="84786"/>
                </a:lnTo>
                <a:lnTo>
                  <a:pt x="69245" y="93007"/>
                </a:lnTo>
                <a:lnTo>
                  <a:pt x="323850" y="8381"/>
                </a:lnTo>
                <a:lnTo>
                  <a:pt x="326897" y="6095"/>
                </a:lnTo>
                <a:lnTo>
                  <a:pt x="326897" y="2285"/>
                </a:lnTo>
                <a:lnTo>
                  <a:pt x="324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452158" y="1768474"/>
            <a:ext cx="906286" cy="488332"/>
          </a:xfrm>
          <a:custGeom>
            <a:avLst/>
            <a:gdLst/>
            <a:ahLst/>
            <a:cxnLst/>
            <a:rect l="l" t="t" r="r" b="b"/>
            <a:pathLst>
              <a:path w="932179" h="502285">
                <a:moveTo>
                  <a:pt x="931926" y="0"/>
                </a:moveTo>
                <a:lnTo>
                  <a:pt x="0" y="502157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776028" y="1768474"/>
            <a:ext cx="906903" cy="488332"/>
          </a:xfrm>
          <a:custGeom>
            <a:avLst/>
            <a:gdLst/>
            <a:ahLst/>
            <a:cxnLst/>
            <a:rect l="l" t="t" r="r" b="b"/>
            <a:pathLst>
              <a:path w="932814" h="502285">
                <a:moveTo>
                  <a:pt x="0" y="0"/>
                </a:moveTo>
                <a:lnTo>
                  <a:pt x="932688" y="502157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894310" y="2536718"/>
            <a:ext cx="279665" cy="487715"/>
          </a:xfrm>
          <a:custGeom>
            <a:avLst/>
            <a:gdLst/>
            <a:ahLst/>
            <a:cxnLst/>
            <a:rect l="l" t="t" r="r" b="b"/>
            <a:pathLst>
              <a:path w="287655" h="501650">
                <a:moveTo>
                  <a:pt x="287274" y="0"/>
                </a:moveTo>
                <a:lnTo>
                  <a:pt x="0" y="50139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452158" y="2562648"/>
            <a:ext cx="348192" cy="488332"/>
          </a:xfrm>
          <a:custGeom>
            <a:avLst/>
            <a:gdLst/>
            <a:ahLst/>
            <a:cxnLst/>
            <a:rect l="l" t="t" r="r" b="b"/>
            <a:pathLst>
              <a:path w="358139" h="502285">
                <a:moveTo>
                  <a:pt x="0" y="0"/>
                </a:moveTo>
                <a:lnTo>
                  <a:pt x="358140" y="502157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591436" y="3443500"/>
            <a:ext cx="209285" cy="417953"/>
          </a:xfrm>
          <a:custGeom>
            <a:avLst/>
            <a:gdLst/>
            <a:ahLst/>
            <a:cxnLst/>
            <a:rect l="l" t="t" r="r" b="b"/>
            <a:pathLst>
              <a:path w="215264" h="429895">
                <a:moveTo>
                  <a:pt x="214884" y="0"/>
                </a:moveTo>
                <a:lnTo>
                  <a:pt x="0" y="42976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961361" y="2536719"/>
            <a:ext cx="349426" cy="417953"/>
          </a:xfrm>
          <a:custGeom>
            <a:avLst/>
            <a:gdLst/>
            <a:ahLst/>
            <a:cxnLst/>
            <a:rect l="l" t="t" r="r" b="b"/>
            <a:pathLst>
              <a:path w="359410" h="429894">
                <a:moveTo>
                  <a:pt x="0" y="0"/>
                </a:moveTo>
                <a:lnTo>
                  <a:pt x="358901" y="429768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891722" y="3302741"/>
            <a:ext cx="349426" cy="488950"/>
          </a:xfrm>
          <a:custGeom>
            <a:avLst/>
            <a:gdLst/>
            <a:ahLst/>
            <a:cxnLst/>
            <a:rect l="l" t="t" r="r" b="b"/>
            <a:pathLst>
              <a:path w="359410" h="502920">
                <a:moveTo>
                  <a:pt x="358901" y="0"/>
                </a:moveTo>
                <a:lnTo>
                  <a:pt x="0" y="502919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5519209" y="3302741"/>
            <a:ext cx="349426" cy="488950"/>
          </a:xfrm>
          <a:custGeom>
            <a:avLst/>
            <a:gdLst/>
            <a:ahLst/>
            <a:cxnLst/>
            <a:rect l="l" t="t" r="r" b="b"/>
            <a:pathLst>
              <a:path w="359410" h="502920">
                <a:moveTo>
                  <a:pt x="0" y="0"/>
                </a:moveTo>
                <a:lnTo>
                  <a:pt x="358901" y="502919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1570207" y="2804900"/>
            <a:ext cx="798248" cy="963083"/>
          </a:xfrm>
          <a:custGeom>
            <a:avLst/>
            <a:gdLst/>
            <a:ahLst/>
            <a:cxnLst/>
            <a:rect l="l" t="t" r="r" b="b"/>
            <a:pathLst>
              <a:path w="821055" h="990600">
                <a:moveTo>
                  <a:pt x="468238" y="0"/>
                </a:moveTo>
                <a:lnTo>
                  <a:pt x="414879" y="7522"/>
                </a:lnTo>
                <a:lnTo>
                  <a:pt x="362509" y="15922"/>
                </a:lnTo>
                <a:lnTo>
                  <a:pt x="310833" y="25895"/>
                </a:lnTo>
                <a:lnTo>
                  <a:pt x="259559" y="38136"/>
                </a:lnTo>
                <a:lnTo>
                  <a:pt x="208396" y="53340"/>
                </a:lnTo>
                <a:lnTo>
                  <a:pt x="175344" y="77533"/>
                </a:lnTo>
                <a:lnTo>
                  <a:pt x="141232" y="136493"/>
                </a:lnTo>
                <a:lnTo>
                  <a:pt x="134386" y="158115"/>
                </a:lnTo>
                <a:lnTo>
                  <a:pt x="123968" y="176879"/>
                </a:lnTo>
                <a:lnTo>
                  <a:pt x="100192" y="197357"/>
                </a:lnTo>
                <a:lnTo>
                  <a:pt x="82868" y="226468"/>
                </a:lnTo>
                <a:lnTo>
                  <a:pt x="62758" y="252507"/>
                </a:lnTo>
                <a:lnTo>
                  <a:pt x="20182" y="304800"/>
                </a:lnTo>
                <a:lnTo>
                  <a:pt x="10611" y="351360"/>
                </a:lnTo>
                <a:lnTo>
                  <a:pt x="4408" y="399745"/>
                </a:lnTo>
                <a:lnTo>
                  <a:pt x="1047" y="449410"/>
                </a:lnTo>
                <a:lnTo>
                  <a:pt x="0" y="499809"/>
                </a:lnTo>
                <a:lnTo>
                  <a:pt x="740" y="550396"/>
                </a:lnTo>
                <a:lnTo>
                  <a:pt x="2740" y="600625"/>
                </a:lnTo>
                <a:lnTo>
                  <a:pt x="5475" y="649951"/>
                </a:lnTo>
                <a:lnTo>
                  <a:pt x="8416" y="697828"/>
                </a:lnTo>
                <a:lnTo>
                  <a:pt x="11038" y="743712"/>
                </a:lnTo>
                <a:lnTo>
                  <a:pt x="10216" y="773608"/>
                </a:lnTo>
                <a:lnTo>
                  <a:pt x="8466" y="804005"/>
                </a:lnTo>
                <a:lnTo>
                  <a:pt x="10287" y="833401"/>
                </a:lnTo>
                <a:lnTo>
                  <a:pt x="20182" y="860298"/>
                </a:lnTo>
                <a:lnTo>
                  <a:pt x="33088" y="870966"/>
                </a:lnTo>
                <a:lnTo>
                  <a:pt x="51424" y="874776"/>
                </a:lnTo>
                <a:lnTo>
                  <a:pt x="72045" y="875728"/>
                </a:lnTo>
                <a:lnTo>
                  <a:pt x="91810" y="877824"/>
                </a:lnTo>
                <a:lnTo>
                  <a:pt x="108681" y="897266"/>
                </a:lnTo>
                <a:lnTo>
                  <a:pt x="125052" y="917352"/>
                </a:lnTo>
                <a:lnTo>
                  <a:pt x="142709" y="935581"/>
                </a:lnTo>
                <a:lnTo>
                  <a:pt x="163438" y="949451"/>
                </a:lnTo>
                <a:lnTo>
                  <a:pt x="188691" y="958417"/>
                </a:lnTo>
                <a:lnTo>
                  <a:pt x="215730" y="962310"/>
                </a:lnTo>
                <a:lnTo>
                  <a:pt x="243483" y="964346"/>
                </a:lnTo>
                <a:lnTo>
                  <a:pt x="270880" y="967740"/>
                </a:lnTo>
                <a:lnTo>
                  <a:pt x="288715" y="971669"/>
                </a:lnTo>
                <a:lnTo>
                  <a:pt x="306694" y="976312"/>
                </a:lnTo>
                <a:lnTo>
                  <a:pt x="324672" y="981241"/>
                </a:lnTo>
                <a:lnTo>
                  <a:pt x="342508" y="986027"/>
                </a:lnTo>
                <a:lnTo>
                  <a:pt x="381388" y="987125"/>
                </a:lnTo>
                <a:lnTo>
                  <a:pt x="428607" y="990417"/>
                </a:lnTo>
                <a:lnTo>
                  <a:pt x="478790" y="990417"/>
                </a:lnTo>
                <a:lnTo>
                  <a:pt x="526558" y="981638"/>
                </a:lnTo>
                <a:lnTo>
                  <a:pt x="566536" y="958596"/>
                </a:lnTo>
                <a:lnTo>
                  <a:pt x="604183" y="922031"/>
                </a:lnTo>
                <a:lnTo>
                  <a:pt x="645403" y="880967"/>
                </a:lnTo>
                <a:lnTo>
                  <a:pt x="678621" y="847474"/>
                </a:lnTo>
                <a:lnTo>
                  <a:pt x="697242" y="790783"/>
                </a:lnTo>
                <a:lnTo>
                  <a:pt x="699981" y="761029"/>
                </a:lnTo>
                <a:lnTo>
                  <a:pt x="700457" y="761047"/>
                </a:lnTo>
                <a:lnTo>
                  <a:pt x="728080" y="707898"/>
                </a:lnTo>
                <a:lnTo>
                  <a:pt x="735414" y="671226"/>
                </a:lnTo>
                <a:lnTo>
                  <a:pt x="738902" y="653141"/>
                </a:lnTo>
                <a:lnTo>
                  <a:pt x="745606" y="636270"/>
                </a:lnTo>
                <a:lnTo>
                  <a:pt x="756952" y="621065"/>
                </a:lnTo>
                <a:lnTo>
                  <a:pt x="770656" y="607790"/>
                </a:lnTo>
                <a:lnTo>
                  <a:pt x="785360" y="595229"/>
                </a:lnTo>
                <a:lnTo>
                  <a:pt x="799708" y="582168"/>
                </a:lnTo>
                <a:lnTo>
                  <a:pt x="811960" y="536041"/>
                </a:lnTo>
                <a:lnTo>
                  <a:pt x="819066" y="487942"/>
                </a:lnTo>
                <a:lnTo>
                  <a:pt x="820641" y="439069"/>
                </a:lnTo>
                <a:lnTo>
                  <a:pt x="816298" y="390623"/>
                </a:lnTo>
                <a:lnTo>
                  <a:pt x="805650" y="343804"/>
                </a:lnTo>
                <a:lnTo>
                  <a:pt x="788311" y="299810"/>
                </a:lnTo>
                <a:lnTo>
                  <a:pt x="763894" y="259842"/>
                </a:lnTo>
                <a:lnTo>
                  <a:pt x="762358" y="246030"/>
                </a:lnTo>
                <a:lnTo>
                  <a:pt x="754750" y="205740"/>
                </a:lnTo>
                <a:lnTo>
                  <a:pt x="734176" y="193202"/>
                </a:lnTo>
                <a:lnTo>
                  <a:pt x="728080" y="188214"/>
                </a:lnTo>
                <a:lnTo>
                  <a:pt x="724936" y="181796"/>
                </a:lnTo>
                <a:lnTo>
                  <a:pt x="723508" y="174593"/>
                </a:lnTo>
                <a:lnTo>
                  <a:pt x="722079" y="167532"/>
                </a:lnTo>
                <a:lnTo>
                  <a:pt x="718936" y="161544"/>
                </a:lnTo>
                <a:lnTo>
                  <a:pt x="712947" y="156221"/>
                </a:lnTo>
                <a:lnTo>
                  <a:pt x="705886" y="152114"/>
                </a:lnTo>
                <a:lnTo>
                  <a:pt x="698683" y="148149"/>
                </a:lnTo>
                <a:lnTo>
                  <a:pt x="692266" y="143255"/>
                </a:lnTo>
                <a:lnTo>
                  <a:pt x="684657" y="134659"/>
                </a:lnTo>
                <a:lnTo>
                  <a:pt x="678264" y="125349"/>
                </a:lnTo>
                <a:lnTo>
                  <a:pt x="672013" y="116038"/>
                </a:lnTo>
                <a:lnTo>
                  <a:pt x="664834" y="107442"/>
                </a:lnTo>
                <a:lnTo>
                  <a:pt x="647498" y="91701"/>
                </a:lnTo>
                <a:lnTo>
                  <a:pt x="627305" y="76390"/>
                </a:lnTo>
                <a:lnTo>
                  <a:pt x="605683" y="63079"/>
                </a:lnTo>
                <a:lnTo>
                  <a:pt x="584062" y="53340"/>
                </a:lnTo>
                <a:lnTo>
                  <a:pt x="557499" y="31075"/>
                </a:lnTo>
                <a:lnTo>
                  <a:pt x="532150" y="18097"/>
                </a:lnTo>
                <a:lnTo>
                  <a:pt x="503801" y="9405"/>
                </a:lnTo>
                <a:lnTo>
                  <a:pt x="468238" y="0"/>
                </a:lnTo>
                <a:close/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243243" y="2752302"/>
            <a:ext cx="1255095" cy="1683544"/>
          </a:xfrm>
          <a:custGeom>
            <a:avLst/>
            <a:gdLst/>
            <a:ahLst/>
            <a:cxnLst/>
            <a:rect l="l" t="t" r="r" b="b"/>
            <a:pathLst>
              <a:path w="1290954" h="1731645">
                <a:moveTo>
                  <a:pt x="546353" y="0"/>
                </a:moveTo>
                <a:lnTo>
                  <a:pt x="533264" y="38911"/>
                </a:lnTo>
                <a:lnTo>
                  <a:pt x="524648" y="64258"/>
                </a:lnTo>
                <a:lnTo>
                  <a:pt x="519337" y="81264"/>
                </a:lnTo>
                <a:lnTo>
                  <a:pt x="516159" y="95154"/>
                </a:lnTo>
                <a:lnTo>
                  <a:pt x="513946" y="111152"/>
                </a:lnTo>
                <a:lnTo>
                  <a:pt x="511528" y="134481"/>
                </a:lnTo>
                <a:lnTo>
                  <a:pt x="507734" y="170365"/>
                </a:lnTo>
                <a:lnTo>
                  <a:pt x="501395" y="224027"/>
                </a:lnTo>
                <a:lnTo>
                  <a:pt x="495907" y="243161"/>
                </a:lnTo>
                <a:lnTo>
                  <a:pt x="486632" y="261080"/>
                </a:lnTo>
                <a:lnTo>
                  <a:pt x="475785" y="278570"/>
                </a:lnTo>
                <a:lnTo>
                  <a:pt x="465581" y="296418"/>
                </a:lnTo>
                <a:lnTo>
                  <a:pt x="460700" y="304907"/>
                </a:lnTo>
                <a:lnTo>
                  <a:pt x="455675" y="313467"/>
                </a:lnTo>
                <a:lnTo>
                  <a:pt x="451223" y="322456"/>
                </a:lnTo>
                <a:lnTo>
                  <a:pt x="448056" y="332231"/>
                </a:lnTo>
                <a:lnTo>
                  <a:pt x="446198" y="341149"/>
                </a:lnTo>
                <a:lnTo>
                  <a:pt x="444626" y="350424"/>
                </a:lnTo>
                <a:lnTo>
                  <a:pt x="442483" y="359556"/>
                </a:lnTo>
                <a:lnTo>
                  <a:pt x="438912" y="368046"/>
                </a:lnTo>
                <a:lnTo>
                  <a:pt x="433351" y="373463"/>
                </a:lnTo>
                <a:lnTo>
                  <a:pt x="426434" y="377666"/>
                </a:lnTo>
                <a:lnTo>
                  <a:pt x="419088" y="381440"/>
                </a:lnTo>
                <a:lnTo>
                  <a:pt x="412241" y="385572"/>
                </a:lnTo>
                <a:lnTo>
                  <a:pt x="401466" y="420266"/>
                </a:lnTo>
                <a:lnTo>
                  <a:pt x="396335" y="435673"/>
                </a:lnTo>
                <a:lnTo>
                  <a:pt x="387917" y="446222"/>
                </a:lnTo>
                <a:lnTo>
                  <a:pt x="367283" y="466344"/>
                </a:lnTo>
                <a:lnTo>
                  <a:pt x="359009" y="492763"/>
                </a:lnTo>
                <a:lnTo>
                  <a:pt x="358235" y="492537"/>
                </a:lnTo>
                <a:lnTo>
                  <a:pt x="353032" y="490454"/>
                </a:lnTo>
                <a:lnTo>
                  <a:pt x="331469" y="511301"/>
                </a:lnTo>
                <a:lnTo>
                  <a:pt x="325933" y="519362"/>
                </a:lnTo>
                <a:lnTo>
                  <a:pt x="321468" y="528351"/>
                </a:lnTo>
                <a:lnTo>
                  <a:pt x="317432" y="537769"/>
                </a:lnTo>
                <a:lnTo>
                  <a:pt x="313181" y="547116"/>
                </a:lnTo>
                <a:lnTo>
                  <a:pt x="302447" y="599853"/>
                </a:lnTo>
                <a:lnTo>
                  <a:pt x="288047" y="651032"/>
                </a:lnTo>
                <a:lnTo>
                  <a:pt x="270234" y="700771"/>
                </a:lnTo>
                <a:lnTo>
                  <a:pt x="249262" y="749190"/>
                </a:lnTo>
                <a:lnTo>
                  <a:pt x="225385" y="796409"/>
                </a:lnTo>
                <a:lnTo>
                  <a:pt x="198855" y="842549"/>
                </a:lnTo>
                <a:lnTo>
                  <a:pt x="169925" y="887729"/>
                </a:lnTo>
                <a:lnTo>
                  <a:pt x="162329" y="926091"/>
                </a:lnTo>
                <a:lnTo>
                  <a:pt x="153162" y="951166"/>
                </a:lnTo>
                <a:lnTo>
                  <a:pt x="138850" y="973669"/>
                </a:lnTo>
                <a:lnTo>
                  <a:pt x="115824" y="1004316"/>
                </a:lnTo>
                <a:lnTo>
                  <a:pt x="98024" y="1054977"/>
                </a:lnTo>
                <a:lnTo>
                  <a:pt x="77438" y="1110710"/>
                </a:lnTo>
                <a:lnTo>
                  <a:pt x="60424" y="1155727"/>
                </a:lnTo>
                <a:lnTo>
                  <a:pt x="53339" y="1174242"/>
                </a:lnTo>
                <a:lnTo>
                  <a:pt x="46637" y="1226971"/>
                </a:lnTo>
                <a:lnTo>
                  <a:pt x="39341" y="1279849"/>
                </a:lnTo>
                <a:lnTo>
                  <a:pt x="31241" y="1332642"/>
                </a:lnTo>
                <a:lnTo>
                  <a:pt x="22126" y="1385118"/>
                </a:lnTo>
                <a:lnTo>
                  <a:pt x="11782" y="1437043"/>
                </a:lnTo>
                <a:lnTo>
                  <a:pt x="0" y="1488186"/>
                </a:lnTo>
                <a:lnTo>
                  <a:pt x="1845" y="1528643"/>
                </a:lnTo>
                <a:lnTo>
                  <a:pt x="3333" y="1568958"/>
                </a:lnTo>
                <a:lnTo>
                  <a:pt x="5250" y="1609272"/>
                </a:lnTo>
                <a:lnTo>
                  <a:pt x="8381" y="1649729"/>
                </a:lnTo>
                <a:lnTo>
                  <a:pt x="29837" y="1681257"/>
                </a:lnTo>
                <a:lnTo>
                  <a:pt x="57602" y="1684115"/>
                </a:lnTo>
                <a:lnTo>
                  <a:pt x="71627" y="1685544"/>
                </a:lnTo>
                <a:lnTo>
                  <a:pt x="106549" y="1711575"/>
                </a:lnTo>
                <a:lnTo>
                  <a:pt x="144751" y="1725647"/>
                </a:lnTo>
                <a:lnTo>
                  <a:pt x="185832" y="1731168"/>
                </a:lnTo>
                <a:lnTo>
                  <a:pt x="229390" y="1731546"/>
                </a:lnTo>
                <a:lnTo>
                  <a:pt x="275022" y="1730188"/>
                </a:lnTo>
                <a:lnTo>
                  <a:pt x="322325" y="1730502"/>
                </a:lnTo>
                <a:lnTo>
                  <a:pt x="366954" y="1728953"/>
                </a:lnTo>
                <a:lnTo>
                  <a:pt x="417241" y="1727219"/>
                </a:lnTo>
                <a:lnTo>
                  <a:pt x="471852" y="1725303"/>
                </a:lnTo>
                <a:lnTo>
                  <a:pt x="529454" y="1723208"/>
                </a:lnTo>
                <a:lnTo>
                  <a:pt x="588716" y="1720938"/>
                </a:lnTo>
                <a:lnTo>
                  <a:pt x="648305" y="1718496"/>
                </a:lnTo>
                <a:lnTo>
                  <a:pt x="706886" y="1715886"/>
                </a:lnTo>
                <a:lnTo>
                  <a:pt x="763129" y="1713111"/>
                </a:lnTo>
                <a:lnTo>
                  <a:pt x="815700" y="1710175"/>
                </a:lnTo>
                <a:lnTo>
                  <a:pt x="863265" y="1707080"/>
                </a:lnTo>
                <a:lnTo>
                  <a:pt x="904494" y="1703832"/>
                </a:lnTo>
                <a:lnTo>
                  <a:pt x="956102" y="1692066"/>
                </a:lnTo>
                <a:lnTo>
                  <a:pt x="1004273" y="1670243"/>
                </a:lnTo>
                <a:lnTo>
                  <a:pt x="1050871" y="1643481"/>
                </a:lnTo>
                <a:lnTo>
                  <a:pt x="1097761" y="1616903"/>
                </a:lnTo>
                <a:lnTo>
                  <a:pt x="1146810" y="1595627"/>
                </a:lnTo>
                <a:lnTo>
                  <a:pt x="1150191" y="1568446"/>
                </a:lnTo>
                <a:lnTo>
                  <a:pt x="1152715" y="1541049"/>
                </a:lnTo>
                <a:lnTo>
                  <a:pt x="1156668" y="1514082"/>
                </a:lnTo>
                <a:lnTo>
                  <a:pt x="1164336" y="1488186"/>
                </a:lnTo>
                <a:lnTo>
                  <a:pt x="1175254" y="1468957"/>
                </a:lnTo>
                <a:lnTo>
                  <a:pt x="1189386" y="1451514"/>
                </a:lnTo>
                <a:lnTo>
                  <a:pt x="1204519" y="1434500"/>
                </a:lnTo>
                <a:lnTo>
                  <a:pt x="1218438" y="1416558"/>
                </a:lnTo>
                <a:lnTo>
                  <a:pt x="1232356" y="1394579"/>
                </a:lnTo>
                <a:lnTo>
                  <a:pt x="1245774" y="1372171"/>
                </a:lnTo>
                <a:lnTo>
                  <a:pt x="1259050" y="1349478"/>
                </a:lnTo>
                <a:lnTo>
                  <a:pt x="1272539" y="1326641"/>
                </a:lnTo>
                <a:lnTo>
                  <a:pt x="1277688" y="1272292"/>
                </a:lnTo>
                <a:lnTo>
                  <a:pt x="1281910" y="1220647"/>
                </a:lnTo>
                <a:lnTo>
                  <a:pt x="1285253" y="1171058"/>
                </a:lnTo>
                <a:lnTo>
                  <a:pt x="1287767" y="1122876"/>
                </a:lnTo>
                <a:lnTo>
                  <a:pt x="1289498" y="1075452"/>
                </a:lnTo>
                <a:lnTo>
                  <a:pt x="1290495" y="1028136"/>
                </a:lnTo>
                <a:lnTo>
                  <a:pt x="1290804" y="980279"/>
                </a:lnTo>
                <a:lnTo>
                  <a:pt x="1290475" y="931231"/>
                </a:lnTo>
                <a:lnTo>
                  <a:pt x="1289555" y="880344"/>
                </a:lnTo>
                <a:lnTo>
                  <a:pt x="1288092" y="826968"/>
                </a:lnTo>
                <a:lnTo>
                  <a:pt x="1286133" y="770454"/>
                </a:lnTo>
                <a:lnTo>
                  <a:pt x="1283727" y="710152"/>
                </a:lnTo>
                <a:lnTo>
                  <a:pt x="1280922" y="645414"/>
                </a:lnTo>
                <a:lnTo>
                  <a:pt x="1280540" y="617696"/>
                </a:lnTo>
                <a:lnTo>
                  <a:pt x="1274921" y="562260"/>
                </a:lnTo>
                <a:lnTo>
                  <a:pt x="1248822" y="520636"/>
                </a:lnTo>
                <a:lnTo>
                  <a:pt x="1241857" y="511611"/>
                </a:lnTo>
                <a:lnTo>
                  <a:pt x="1235964" y="502157"/>
                </a:lnTo>
                <a:lnTo>
                  <a:pt x="1210569" y="447347"/>
                </a:lnTo>
                <a:lnTo>
                  <a:pt x="1194971" y="408438"/>
                </a:lnTo>
                <a:lnTo>
                  <a:pt x="1184039" y="380713"/>
                </a:lnTo>
                <a:lnTo>
                  <a:pt x="1172640" y="359452"/>
                </a:lnTo>
                <a:lnTo>
                  <a:pt x="1155642" y="339938"/>
                </a:lnTo>
                <a:lnTo>
                  <a:pt x="1127915" y="317451"/>
                </a:lnTo>
                <a:lnTo>
                  <a:pt x="1084326" y="287274"/>
                </a:lnTo>
                <a:lnTo>
                  <a:pt x="1053929" y="250650"/>
                </a:lnTo>
                <a:lnTo>
                  <a:pt x="1024604" y="231457"/>
                </a:lnTo>
                <a:lnTo>
                  <a:pt x="991421" y="219979"/>
                </a:lnTo>
                <a:lnTo>
                  <a:pt x="949451" y="206501"/>
                </a:lnTo>
                <a:lnTo>
                  <a:pt x="921198" y="193333"/>
                </a:lnTo>
                <a:lnTo>
                  <a:pt x="897159" y="178307"/>
                </a:lnTo>
                <a:lnTo>
                  <a:pt x="872406" y="163853"/>
                </a:lnTo>
                <a:lnTo>
                  <a:pt x="842009" y="152400"/>
                </a:lnTo>
                <a:lnTo>
                  <a:pt x="828234" y="130944"/>
                </a:lnTo>
                <a:lnTo>
                  <a:pt x="824388" y="125920"/>
                </a:lnTo>
                <a:lnTo>
                  <a:pt x="818114" y="125182"/>
                </a:lnTo>
                <a:lnTo>
                  <a:pt x="797051" y="116585"/>
                </a:lnTo>
                <a:lnTo>
                  <a:pt x="790313" y="112454"/>
                </a:lnTo>
                <a:lnTo>
                  <a:pt x="783717" y="107537"/>
                </a:lnTo>
                <a:lnTo>
                  <a:pt x="777120" y="102762"/>
                </a:lnTo>
                <a:lnTo>
                  <a:pt x="736758" y="87058"/>
                </a:lnTo>
                <a:lnTo>
                  <a:pt x="716280" y="80772"/>
                </a:lnTo>
                <a:lnTo>
                  <a:pt x="679442" y="51435"/>
                </a:lnTo>
                <a:lnTo>
                  <a:pt x="637603" y="29527"/>
                </a:lnTo>
                <a:lnTo>
                  <a:pt x="592621" y="13049"/>
                </a:lnTo>
                <a:lnTo>
                  <a:pt x="546353" y="0"/>
                </a:lnTo>
                <a:close/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033587" y="2063327"/>
            <a:ext cx="732190" cy="732808"/>
          </a:xfrm>
          <a:custGeom>
            <a:avLst/>
            <a:gdLst/>
            <a:ahLst/>
            <a:cxnLst/>
            <a:rect l="l" t="t" r="r" b="b"/>
            <a:pathLst>
              <a:path w="753110" h="753744">
                <a:moveTo>
                  <a:pt x="376428" y="0"/>
                </a:moveTo>
                <a:lnTo>
                  <a:pt x="329184" y="2930"/>
                </a:lnTo>
                <a:lnTo>
                  <a:pt x="283698" y="11488"/>
                </a:lnTo>
                <a:lnTo>
                  <a:pt x="240323" y="25321"/>
                </a:lnTo>
                <a:lnTo>
                  <a:pt x="199409" y="44078"/>
                </a:lnTo>
                <a:lnTo>
                  <a:pt x="161309" y="67407"/>
                </a:lnTo>
                <a:lnTo>
                  <a:pt x="126374" y="94956"/>
                </a:lnTo>
                <a:lnTo>
                  <a:pt x="94956" y="126374"/>
                </a:lnTo>
                <a:lnTo>
                  <a:pt x="67407" y="161309"/>
                </a:lnTo>
                <a:lnTo>
                  <a:pt x="44078" y="199409"/>
                </a:lnTo>
                <a:lnTo>
                  <a:pt x="25321" y="240323"/>
                </a:lnTo>
                <a:lnTo>
                  <a:pt x="11488" y="283698"/>
                </a:lnTo>
                <a:lnTo>
                  <a:pt x="2930" y="329184"/>
                </a:lnTo>
                <a:lnTo>
                  <a:pt x="0" y="376427"/>
                </a:lnTo>
                <a:lnTo>
                  <a:pt x="2930" y="423834"/>
                </a:lnTo>
                <a:lnTo>
                  <a:pt x="11488" y="469457"/>
                </a:lnTo>
                <a:lnTo>
                  <a:pt x="25321" y="512948"/>
                </a:lnTo>
                <a:lnTo>
                  <a:pt x="44078" y="553955"/>
                </a:lnTo>
                <a:lnTo>
                  <a:pt x="67407" y="592130"/>
                </a:lnTo>
                <a:lnTo>
                  <a:pt x="94956" y="627124"/>
                </a:lnTo>
                <a:lnTo>
                  <a:pt x="126374" y="658586"/>
                </a:lnTo>
                <a:lnTo>
                  <a:pt x="161309" y="686166"/>
                </a:lnTo>
                <a:lnTo>
                  <a:pt x="199409" y="709517"/>
                </a:lnTo>
                <a:lnTo>
                  <a:pt x="240323" y="728286"/>
                </a:lnTo>
                <a:lnTo>
                  <a:pt x="283698" y="742126"/>
                </a:lnTo>
                <a:lnTo>
                  <a:pt x="329184" y="750686"/>
                </a:lnTo>
                <a:lnTo>
                  <a:pt x="376428" y="753617"/>
                </a:lnTo>
                <a:lnTo>
                  <a:pt x="423672" y="750686"/>
                </a:lnTo>
                <a:lnTo>
                  <a:pt x="469157" y="742126"/>
                </a:lnTo>
                <a:lnTo>
                  <a:pt x="512532" y="728286"/>
                </a:lnTo>
                <a:lnTo>
                  <a:pt x="553446" y="709517"/>
                </a:lnTo>
                <a:lnTo>
                  <a:pt x="591546" y="686166"/>
                </a:lnTo>
                <a:lnTo>
                  <a:pt x="626481" y="658586"/>
                </a:lnTo>
                <a:lnTo>
                  <a:pt x="657899" y="627124"/>
                </a:lnTo>
                <a:lnTo>
                  <a:pt x="685448" y="592130"/>
                </a:lnTo>
                <a:lnTo>
                  <a:pt x="708777" y="553955"/>
                </a:lnTo>
                <a:lnTo>
                  <a:pt x="727534" y="512948"/>
                </a:lnTo>
                <a:lnTo>
                  <a:pt x="741367" y="469457"/>
                </a:lnTo>
                <a:lnTo>
                  <a:pt x="749925" y="423834"/>
                </a:lnTo>
                <a:lnTo>
                  <a:pt x="752856" y="376427"/>
                </a:lnTo>
                <a:lnTo>
                  <a:pt x="749925" y="329183"/>
                </a:lnTo>
                <a:lnTo>
                  <a:pt x="741367" y="283698"/>
                </a:lnTo>
                <a:lnTo>
                  <a:pt x="727534" y="240323"/>
                </a:lnTo>
                <a:lnTo>
                  <a:pt x="708777" y="199409"/>
                </a:lnTo>
                <a:lnTo>
                  <a:pt x="685448" y="161309"/>
                </a:lnTo>
                <a:lnTo>
                  <a:pt x="657899" y="126374"/>
                </a:lnTo>
                <a:lnTo>
                  <a:pt x="626481" y="94956"/>
                </a:lnTo>
                <a:lnTo>
                  <a:pt x="591546" y="67407"/>
                </a:lnTo>
                <a:lnTo>
                  <a:pt x="553446" y="44078"/>
                </a:lnTo>
                <a:lnTo>
                  <a:pt x="512532" y="25321"/>
                </a:lnTo>
                <a:lnTo>
                  <a:pt x="469157" y="11488"/>
                </a:lnTo>
                <a:lnTo>
                  <a:pt x="423671" y="2930"/>
                </a:lnTo>
                <a:lnTo>
                  <a:pt x="376428" y="0"/>
                </a:lnTo>
                <a:close/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1640945" y="1711431"/>
            <a:ext cx="523522" cy="200689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5807" rIns="0" bIns="0" rtlCol="0">
            <a:spAutoFit/>
          </a:bodyPr>
          <a:lstStyle/>
          <a:p>
            <a:pPr marL="83342">
              <a:spcBef>
                <a:spcPts val="282"/>
              </a:spcBef>
            </a:pPr>
            <a:r>
              <a:rPr sz="1069" spc="10" dirty="0">
                <a:latin typeface="Times New Roman"/>
                <a:cs typeface="Times New Roman"/>
              </a:rPr>
              <a:t>Root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950613" y="1955164"/>
            <a:ext cx="213607" cy="212990"/>
          </a:xfrm>
          <a:custGeom>
            <a:avLst/>
            <a:gdLst/>
            <a:ahLst/>
            <a:cxnLst/>
            <a:rect l="l" t="t" r="r" b="b"/>
            <a:pathLst>
              <a:path w="219710" h="219075">
                <a:moveTo>
                  <a:pt x="165353" y="171449"/>
                </a:moveTo>
                <a:lnTo>
                  <a:pt x="143256" y="193547"/>
                </a:lnTo>
                <a:lnTo>
                  <a:pt x="219456" y="218693"/>
                </a:lnTo>
                <a:lnTo>
                  <a:pt x="206882" y="180593"/>
                </a:lnTo>
                <a:lnTo>
                  <a:pt x="177546" y="180593"/>
                </a:lnTo>
                <a:lnTo>
                  <a:pt x="173736" y="179831"/>
                </a:lnTo>
                <a:lnTo>
                  <a:pt x="165353" y="171449"/>
                </a:lnTo>
                <a:close/>
              </a:path>
              <a:path w="219710" h="219075">
                <a:moveTo>
                  <a:pt x="172193" y="164610"/>
                </a:moveTo>
                <a:lnTo>
                  <a:pt x="165353" y="171449"/>
                </a:lnTo>
                <a:lnTo>
                  <a:pt x="173736" y="179831"/>
                </a:lnTo>
                <a:lnTo>
                  <a:pt x="177546" y="180593"/>
                </a:lnTo>
                <a:lnTo>
                  <a:pt x="180594" y="179831"/>
                </a:lnTo>
                <a:lnTo>
                  <a:pt x="181356" y="176783"/>
                </a:lnTo>
                <a:lnTo>
                  <a:pt x="180594" y="172974"/>
                </a:lnTo>
                <a:lnTo>
                  <a:pt x="172193" y="164610"/>
                </a:lnTo>
                <a:close/>
              </a:path>
              <a:path w="219710" h="219075">
                <a:moveTo>
                  <a:pt x="194310" y="142493"/>
                </a:moveTo>
                <a:lnTo>
                  <a:pt x="172193" y="164610"/>
                </a:lnTo>
                <a:lnTo>
                  <a:pt x="180594" y="172974"/>
                </a:lnTo>
                <a:lnTo>
                  <a:pt x="181356" y="176783"/>
                </a:lnTo>
                <a:lnTo>
                  <a:pt x="180594" y="179831"/>
                </a:lnTo>
                <a:lnTo>
                  <a:pt x="177546" y="180593"/>
                </a:lnTo>
                <a:lnTo>
                  <a:pt x="206882" y="180593"/>
                </a:lnTo>
                <a:lnTo>
                  <a:pt x="194310" y="142493"/>
                </a:lnTo>
                <a:close/>
              </a:path>
              <a:path w="219710" h="219075">
                <a:moveTo>
                  <a:pt x="4572" y="0"/>
                </a:moveTo>
                <a:lnTo>
                  <a:pt x="1524" y="761"/>
                </a:lnTo>
                <a:lnTo>
                  <a:pt x="0" y="4571"/>
                </a:lnTo>
                <a:lnTo>
                  <a:pt x="1524" y="7619"/>
                </a:lnTo>
                <a:lnTo>
                  <a:pt x="165353" y="171449"/>
                </a:lnTo>
                <a:lnTo>
                  <a:pt x="172193" y="164610"/>
                </a:lnTo>
                <a:lnTo>
                  <a:pt x="7620" y="761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1406843" y="4260638"/>
            <a:ext cx="836524" cy="186372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6424" rIns="0" bIns="0" rtlCol="0">
            <a:spAutoFit/>
          </a:bodyPr>
          <a:lstStyle/>
          <a:p>
            <a:pPr marL="83342">
              <a:spcBef>
                <a:spcPts val="287"/>
              </a:spcBef>
            </a:pPr>
            <a:r>
              <a:rPr sz="972" spc="10" dirty="0">
                <a:latin typeface="Times New Roman"/>
                <a:cs typeface="Times New Roman"/>
              </a:rPr>
              <a:t>Left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spc="10" dirty="0">
                <a:latin typeface="Times New Roman"/>
                <a:cs typeface="Times New Roman"/>
              </a:rPr>
              <a:t>subtree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88558" y="4573270"/>
            <a:ext cx="942093" cy="202559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7659" rIns="0" bIns="0" rtlCol="0">
            <a:spAutoFit/>
          </a:bodyPr>
          <a:lstStyle/>
          <a:p>
            <a:pPr marL="83342">
              <a:spcBef>
                <a:spcPts val="297"/>
              </a:spcBef>
            </a:pPr>
            <a:r>
              <a:rPr sz="1069" spc="10" dirty="0">
                <a:latin typeface="Times New Roman"/>
                <a:cs typeface="Times New Roman"/>
              </a:rPr>
              <a:t>Right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subtree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820227" y="3631671"/>
            <a:ext cx="132115" cy="632795"/>
          </a:xfrm>
          <a:custGeom>
            <a:avLst/>
            <a:gdLst/>
            <a:ahLst/>
            <a:cxnLst/>
            <a:rect l="l" t="t" r="r" b="b"/>
            <a:pathLst>
              <a:path w="135889" h="650875">
                <a:moveTo>
                  <a:pt x="96368" y="70206"/>
                </a:moveTo>
                <a:lnTo>
                  <a:pt x="0" y="646176"/>
                </a:lnTo>
                <a:lnTo>
                  <a:pt x="762" y="649224"/>
                </a:lnTo>
                <a:lnTo>
                  <a:pt x="3810" y="650747"/>
                </a:lnTo>
                <a:lnTo>
                  <a:pt x="7620" y="649985"/>
                </a:lnTo>
                <a:lnTo>
                  <a:pt x="9143" y="647700"/>
                </a:lnTo>
                <a:lnTo>
                  <a:pt x="104778" y="71653"/>
                </a:lnTo>
                <a:lnTo>
                  <a:pt x="96368" y="70206"/>
                </a:lnTo>
                <a:close/>
              </a:path>
              <a:path w="135889" h="650875">
                <a:moveTo>
                  <a:pt x="128853" y="54863"/>
                </a:moveTo>
                <a:lnTo>
                  <a:pt x="102870" y="54863"/>
                </a:lnTo>
                <a:lnTo>
                  <a:pt x="105918" y="56387"/>
                </a:lnTo>
                <a:lnTo>
                  <a:pt x="106680" y="60198"/>
                </a:lnTo>
                <a:lnTo>
                  <a:pt x="104778" y="71653"/>
                </a:lnTo>
                <a:lnTo>
                  <a:pt x="135636" y="76961"/>
                </a:lnTo>
                <a:lnTo>
                  <a:pt x="128853" y="54863"/>
                </a:lnTo>
                <a:close/>
              </a:path>
              <a:path w="135889" h="650875">
                <a:moveTo>
                  <a:pt x="102870" y="54863"/>
                </a:moveTo>
                <a:lnTo>
                  <a:pt x="99822" y="55625"/>
                </a:lnTo>
                <a:lnTo>
                  <a:pt x="98298" y="58674"/>
                </a:lnTo>
                <a:lnTo>
                  <a:pt x="96368" y="70206"/>
                </a:lnTo>
                <a:lnTo>
                  <a:pt x="104778" y="71653"/>
                </a:lnTo>
                <a:lnTo>
                  <a:pt x="106680" y="60198"/>
                </a:lnTo>
                <a:lnTo>
                  <a:pt x="105918" y="56387"/>
                </a:lnTo>
                <a:lnTo>
                  <a:pt x="102870" y="54863"/>
                </a:lnTo>
                <a:close/>
              </a:path>
              <a:path w="135889" h="650875">
                <a:moveTo>
                  <a:pt x="112014" y="0"/>
                </a:moveTo>
                <a:lnTo>
                  <a:pt x="64770" y="64770"/>
                </a:lnTo>
                <a:lnTo>
                  <a:pt x="96368" y="70206"/>
                </a:lnTo>
                <a:lnTo>
                  <a:pt x="98298" y="58674"/>
                </a:lnTo>
                <a:lnTo>
                  <a:pt x="99822" y="55625"/>
                </a:lnTo>
                <a:lnTo>
                  <a:pt x="102870" y="54863"/>
                </a:lnTo>
                <a:lnTo>
                  <a:pt x="128853" y="54863"/>
                </a:lnTo>
                <a:lnTo>
                  <a:pt x="112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288558" y="4155439"/>
            <a:ext cx="422275" cy="422275"/>
          </a:xfrm>
          <a:custGeom>
            <a:avLst/>
            <a:gdLst/>
            <a:ahLst/>
            <a:cxnLst/>
            <a:rect l="l" t="t" r="r" b="b"/>
            <a:pathLst>
              <a:path w="434339" h="434339">
                <a:moveTo>
                  <a:pt x="53721" y="47625"/>
                </a:moveTo>
                <a:lnTo>
                  <a:pt x="47625" y="53721"/>
                </a:lnTo>
                <a:lnTo>
                  <a:pt x="426720" y="432816"/>
                </a:lnTo>
                <a:lnTo>
                  <a:pt x="429768" y="434340"/>
                </a:lnTo>
                <a:lnTo>
                  <a:pt x="432816" y="432816"/>
                </a:lnTo>
                <a:lnTo>
                  <a:pt x="434340" y="429768"/>
                </a:lnTo>
                <a:lnTo>
                  <a:pt x="432816" y="426720"/>
                </a:lnTo>
                <a:lnTo>
                  <a:pt x="53721" y="47625"/>
                </a:lnTo>
                <a:close/>
              </a:path>
              <a:path w="434339" h="434339">
                <a:moveTo>
                  <a:pt x="0" y="0"/>
                </a:moveTo>
                <a:lnTo>
                  <a:pt x="25146" y="76200"/>
                </a:lnTo>
                <a:lnTo>
                  <a:pt x="47625" y="53721"/>
                </a:lnTo>
                <a:lnTo>
                  <a:pt x="38862" y="44958"/>
                </a:lnTo>
                <a:lnTo>
                  <a:pt x="37337" y="41910"/>
                </a:lnTo>
                <a:lnTo>
                  <a:pt x="38862" y="38862"/>
                </a:lnTo>
                <a:lnTo>
                  <a:pt x="41910" y="37337"/>
                </a:lnTo>
                <a:lnTo>
                  <a:pt x="64008" y="37337"/>
                </a:lnTo>
                <a:lnTo>
                  <a:pt x="76200" y="25146"/>
                </a:lnTo>
                <a:lnTo>
                  <a:pt x="0" y="0"/>
                </a:lnTo>
                <a:close/>
              </a:path>
              <a:path w="434339" h="434339">
                <a:moveTo>
                  <a:pt x="41910" y="37337"/>
                </a:moveTo>
                <a:lnTo>
                  <a:pt x="38862" y="38862"/>
                </a:lnTo>
                <a:lnTo>
                  <a:pt x="37337" y="41910"/>
                </a:lnTo>
                <a:lnTo>
                  <a:pt x="38862" y="44958"/>
                </a:lnTo>
                <a:lnTo>
                  <a:pt x="47625" y="53721"/>
                </a:lnTo>
                <a:lnTo>
                  <a:pt x="53721" y="47625"/>
                </a:lnTo>
                <a:lnTo>
                  <a:pt x="44958" y="38862"/>
                </a:lnTo>
                <a:lnTo>
                  <a:pt x="41910" y="37337"/>
                </a:lnTo>
                <a:close/>
              </a:path>
              <a:path w="434339" h="434339">
                <a:moveTo>
                  <a:pt x="64008" y="37337"/>
                </a:moveTo>
                <a:lnTo>
                  <a:pt x="41910" y="37337"/>
                </a:lnTo>
                <a:lnTo>
                  <a:pt x="44958" y="38862"/>
                </a:lnTo>
                <a:lnTo>
                  <a:pt x="53721" y="47625"/>
                </a:lnTo>
                <a:lnTo>
                  <a:pt x="64008" y="37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1640945" y="3036781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30" h="429894">
                <a:moveTo>
                  <a:pt x="215645" y="0"/>
                </a:moveTo>
                <a:lnTo>
                  <a:pt x="166271" y="5665"/>
                </a:lnTo>
                <a:lnTo>
                  <a:pt x="120909" y="21806"/>
                </a:lnTo>
                <a:lnTo>
                  <a:pt x="80865" y="47146"/>
                </a:lnTo>
                <a:lnTo>
                  <a:pt x="47446" y="80403"/>
                </a:lnTo>
                <a:lnTo>
                  <a:pt x="21958" y="120298"/>
                </a:lnTo>
                <a:lnTo>
                  <a:pt x="5707" y="165551"/>
                </a:lnTo>
                <a:lnTo>
                  <a:pt x="0" y="214884"/>
                </a:lnTo>
                <a:lnTo>
                  <a:pt x="5707" y="264216"/>
                </a:lnTo>
                <a:lnTo>
                  <a:pt x="21958" y="309469"/>
                </a:lnTo>
                <a:lnTo>
                  <a:pt x="47446" y="349364"/>
                </a:lnTo>
                <a:lnTo>
                  <a:pt x="80865" y="382621"/>
                </a:lnTo>
                <a:lnTo>
                  <a:pt x="120909" y="407961"/>
                </a:lnTo>
                <a:lnTo>
                  <a:pt x="166271" y="424102"/>
                </a:lnTo>
                <a:lnTo>
                  <a:pt x="215645" y="429768"/>
                </a:lnTo>
                <a:lnTo>
                  <a:pt x="264738" y="424102"/>
                </a:lnTo>
                <a:lnTo>
                  <a:pt x="309898" y="407961"/>
                </a:lnTo>
                <a:lnTo>
                  <a:pt x="349806" y="382621"/>
                </a:lnTo>
                <a:lnTo>
                  <a:pt x="383143" y="349364"/>
                </a:lnTo>
                <a:lnTo>
                  <a:pt x="408589" y="309469"/>
                </a:lnTo>
                <a:lnTo>
                  <a:pt x="424824" y="264216"/>
                </a:lnTo>
                <a:lnTo>
                  <a:pt x="430530" y="214884"/>
                </a:lnTo>
                <a:lnTo>
                  <a:pt x="424824" y="165551"/>
                </a:lnTo>
                <a:lnTo>
                  <a:pt x="408589" y="120298"/>
                </a:lnTo>
                <a:lnTo>
                  <a:pt x="383143" y="80403"/>
                </a:lnTo>
                <a:lnTo>
                  <a:pt x="349806" y="47146"/>
                </a:lnTo>
                <a:lnTo>
                  <a:pt x="309898" y="21806"/>
                </a:lnTo>
                <a:lnTo>
                  <a:pt x="264738" y="5665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1817510" y="3100986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639098" y="3803543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29" h="430529">
                <a:moveTo>
                  <a:pt x="214883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4"/>
                </a:lnTo>
                <a:lnTo>
                  <a:pt x="5665" y="264258"/>
                </a:lnTo>
                <a:lnTo>
                  <a:pt x="21806" y="309620"/>
                </a:lnTo>
                <a:lnTo>
                  <a:pt x="47146" y="349664"/>
                </a:lnTo>
                <a:lnTo>
                  <a:pt x="80403" y="383083"/>
                </a:lnTo>
                <a:lnTo>
                  <a:pt x="120298" y="408571"/>
                </a:lnTo>
                <a:lnTo>
                  <a:pt x="165551" y="424822"/>
                </a:lnTo>
                <a:lnTo>
                  <a:pt x="214883" y="430530"/>
                </a:lnTo>
                <a:lnTo>
                  <a:pt x="264258" y="424822"/>
                </a:lnTo>
                <a:lnTo>
                  <a:pt x="309620" y="408571"/>
                </a:lnTo>
                <a:lnTo>
                  <a:pt x="349664" y="383083"/>
                </a:lnTo>
                <a:lnTo>
                  <a:pt x="383083" y="349664"/>
                </a:lnTo>
                <a:lnTo>
                  <a:pt x="408571" y="309620"/>
                </a:lnTo>
                <a:lnTo>
                  <a:pt x="424822" y="264258"/>
                </a:lnTo>
                <a:lnTo>
                  <a:pt x="430529" y="214884"/>
                </a:lnTo>
                <a:lnTo>
                  <a:pt x="424822" y="165551"/>
                </a:lnTo>
                <a:lnTo>
                  <a:pt x="408571" y="120298"/>
                </a:lnTo>
                <a:lnTo>
                  <a:pt x="383083" y="80403"/>
                </a:lnTo>
                <a:lnTo>
                  <a:pt x="349664" y="47146"/>
                </a:lnTo>
                <a:lnTo>
                  <a:pt x="309620" y="21806"/>
                </a:lnTo>
                <a:lnTo>
                  <a:pt x="264258" y="5665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 txBox="1"/>
          <p:nvPr/>
        </p:nvSpPr>
        <p:spPr>
          <a:xfrm>
            <a:off x="4780104" y="3850709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25872" y="1551163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384126" y="1501774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29" h="430530">
                <a:moveTo>
                  <a:pt x="214884" y="0"/>
                </a:moveTo>
                <a:lnTo>
                  <a:pt x="165791" y="5707"/>
                </a:lnTo>
                <a:lnTo>
                  <a:pt x="120631" y="21958"/>
                </a:lnTo>
                <a:lnTo>
                  <a:pt x="80723" y="47446"/>
                </a:lnTo>
                <a:lnTo>
                  <a:pt x="47386" y="80865"/>
                </a:lnTo>
                <a:lnTo>
                  <a:pt x="21940" y="120909"/>
                </a:lnTo>
                <a:lnTo>
                  <a:pt x="5705" y="166271"/>
                </a:lnTo>
                <a:lnTo>
                  <a:pt x="0" y="215646"/>
                </a:lnTo>
                <a:lnTo>
                  <a:pt x="5705" y="264978"/>
                </a:lnTo>
                <a:lnTo>
                  <a:pt x="21940" y="310231"/>
                </a:lnTo>
                <a:lnTo>
                  <a:pt x="47386" y="350126"/>
                </a:lnTo>
                <a:lnTo>
                  <a:pt x="80723" y="383383"/>
                </a:lnTo>
                <a:lnTo>
                  <a:pt x="120631" y="408723"/>
                </a:lnTo>
                <a:lnTo>
                  <a:pt x="165791" y="424864"/>
                </a:lnTo>
                <a:lnTo>
                  <a:pt x="214884" y="430529"/>
                </a:lnTo>
                <a:lnTo>
                  <a:pt x="264258" y="424864"/>
                </a:lnTo>
                <a:lnTo>
                  <a:pt x="309620" y="408723"/>
                </a:lnTo>
                <a:lnTo>
                  <a:pt x="349664" y="383383"/>
                </a:lnTo>
                <a:lnTo>
                  <a:pt x="383083" y="350126"/>
                </a:lnTo>
                <a:lnTo>
                  <a:pt x="408571" y="310231"/>
                </a:lnTo>
                <a:lnTo>
                  <a:pt x="424822" y="264978"/>
                </a:lnTo>
                <a:lnTo>
                  <a:pt x="430530" y="215646"/>
                </a:lnTo>
                <a:lnTo>
                  <a:pt x="424822" y="166271"/>
                </a:lnTo>
                <a:lnTo>
                  <a:pt x="408571" y="120909"/>
                </a:lnTo>
                <a:lnTo>
                  <a:pt x="383083" y="80865"/>
                </a:lnTo>
                <a:lnTo>
                  <a:pt x="349664" y="47446"/>
                </a:lnTo>
                <a:lnTo>
                  <a:pt x="309620" y="21958"/>
                </a:lnTo>
                <a:lnTo>
                  <a:pt x="264258" y="5707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2129156" y="2199640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4" h="429894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16"/>
                </a:lnTo>
                <a:lnTo>
                  <a:pt x="21806" y="309469"/>
                </a:lnTo>
                <a:lnTo>
                  <a:pt x="47146" y="349364"/>
                </a:lnTo>
                <a:lnTo>
                  <a:pt x="80403" y="382621"/>
                </a:lnTo>
                <a:lnTo>
                  <a:pt x="120298" y="407961"/>
                </a:lnTo>
                <a:lnTo>
                  <a:pt x="165551" y="424102"/>
                </a:lnTo>
                <a:lnTo>
                  <a:pt x="214884" y="429768"/>
                </a:lnTo>
                <a:lnTo>
                  <a:pt x="264216" y="424102"/>
                </a:lnTo>
                <a:lnTo>
                  <a:pt x="309469" y="407961"/>
                </a:lnTo>
                <a:lnTo>
                  <a:pt x="349364" y="382621"/>
                </a:lnTo>
                <a:lnTo>
                  <a:pt x="382621" y="349364"/>
                </a:lnTo>
                <a:lnTo>
                  <a:pt x="407961" y="309469"/>
                </a:lnTo>
                <a:lnTo>
                  <a:pt x="424102" y="264216"/>
                </a:lnTo>
                <a:lnTo>
                  <a:pt x="429768" y="214883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 txBox="1"/>
          <p:nvPr/>
        </p:nvSpPr>
        <p:spPr>
          <a:xfrm>
            <a:off x="2270161" y="2249028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780099" y="2249028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687001" y="3036781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30" h="429894">
                <a:moveTo>
                  <a:pt x="214883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4"/>
                </a:lnTo>
                <a:lnTo>
                  <a:pt x="5665" y="264216"/>
                </a:lnTo>
                <a:lnTo>
                  <a:pt x="21806" y="309469"/>
                </a:lnTo>
                <a:lnTo>
                  <a:pt x="47146" y="349364"/>
                </a:lnTo>
                <a:lnTo>
                  <a:pt x="80403" y="382621"/>
                </a:lnTo>
                <a:lnTo>
                  <a:pt x="120298" y="407961"/>
                </a:lnTo>
                <a:lnTo>
                  <a:pt x="165551" y="424102"/>
                </a:lnTo>
                <a:lnTo>
                  <a:pt x="214883" y="429768"/>
                </a:lnTo>
                <a:lnTo>
                  <a:pt x="264258" y="424102"/>
                </a:lnTo>
                <a:lnTo>
                  <a:pt x="309620" y="407961"/>
                </a:lnTo>
                <a:lnTo>
                  <a:pt x="349664" y="382621"/>
                </a:lnTo>
                <a:lnTo>
                  <a:pt x="383083" y="349364"/>
                </a:lnTo>
                <a:lnTo>
                  <a:pt x="408571" y="309469"/>
                </a:lnTo>
                <a:lnTo>
                  <a:pt x="424822" y="264216"/>
                </a:lnTo>
                <a:lnTo>
                  <a:pt x="430530" y="214884"/>
                </a:lnTo>
                <a:lnTo>
                  <a:pt x="424822" y="165551"/>
                </a:lnTo>
                <a:lnTo>
                  <a:pt x="408571" y="120298"/>
                </a:lnTo>
                <a:lnTo>
                  <a:pt x="383083" y="80403"/>
                </a:lnTo>
                <a:lnTo>
                  <a:pt x="349664" y="47146"/>
                </a:lnTo>
                <a:lnTo>
                  <a:pt x="309620" y="21806"/>
                </a:lnTo>
                <a:lnTo>
                  <a:pt x="264258" y="5665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/>
          <p:nvPr/>
        </p:nvSpPr>
        <p:spPr>
          <a:xfrm>
            <a:off x="2862827" y="3102468"/>
            <a:ext cx="1098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196946" y="2967143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5" h="429894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4"/>
                </a:lnTo>
                <a:lnTo>
                  <a:pt x="5665" y="264216"/>
                </a:lnTo>
                <a:lnTo>
                  <a:pt x="21806" y="309469"/>
                </a:lnTo>
                <a:lnTo>
                  <a:pt x="47146" y="349364"/>
                </a:lnTo>
                <a:lnTo>
                  <a:pt x="80403" y="382621"/>
                </a:lnTo>
                <a:lnTo>
                  <a:pt x="120298" y="407961"/>
                </a:lnTo>
                <a:lnTo>
                  <a:pt x="165551" y="424102"/>
                </a:lnTo>
                <a:lnTo>
                  <a:pt x="214884" y="429768"/>
                </a:lnTo>
                <a:lnTo>
                  <a:pt x="264216" y="424102"/>
                </a:lnTo>
                <a:lnTo>
                  <a:pt x="309469" y="407961"/>
                </a:lnTo>
                <a:lnTo>
                  <a:pt x="349364" y="382621"/>
                </a:lnTo>
                <a:lnTo>
                  <a:pt x="382621" y="349364"/>
                </a:lnTo>
                <a:lnTo>
                  <a:pt x="407961" y="309469"/>
                </a:lnTo>
                <a:lnTo>
                  <a:pt x="424102" y="264216"/>
                </a:lnTo>
                <a:lnTo>
                  <a:pt x="429768" y="214884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 txBox="1"/>
          <p:nvPr/>
        </p:nvSpPr>
        <p:spPr>
          <a:xfrm>
            <a:off x="5337951" y="3014309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407708" y="3873182"/>
            <a:ext cx="419806" cy="418571"/>
          </a:xfrm>
          <a:custGeom>
            <a:avLst/>
            <a:gdLst/>
            <a:ahLst/>
            <a:cxnLst/>
            <a:rect l="l" t="t" r="r" b="b"/>
            <a:pathLst>
              <a:path w="431800" h="430529">
                <a:moveTo>
                  <a:pt x="215645" y="0"/>
                </a:moveTo>
                <a:lnTo>
                  <a:pt x="166271" y="5665"/>
                </a:lnTo>
                <a:lnTo>
                  <a:pt x="120909" y="21806"/>
                </a:lnTo>
                <a:lnTo>
                  <a:pt x="80865" y="47146"/>
                </a:lnTo>
                <a:lnTo>
                  <a:pt x="47446" y="80403"/>
                </a:lnTo>
                <a:lnTo>
                  <a:pt x="21958" y="120298"/>
                </a:lnTo>
                <a:lnTo>
                  <a:pt x="5707" y="165551"/>
                </a:lnTo>
                <a:lnTo>
                  <a:pt x="0" y="214884"/>
                </a:lnTo>
                <a:lnTo>
                  <a:pt x="5707" y="264258"/>
                </a:lnTo>
                <a:lnTo>
                  <a:pt x="21958" y="309620"/>
                </a:lnTo>
                <a:lnTo>
                  <a:pt x="47446" y="349664"/>
                </a:lnTo>
                <a:lnTo>
                  <a:pt x="80865" y="383083"/>
                </a:lnTo>
                <a:lnTo>
                  <a:pt x="120909" y="408571"/>
                </a:lnTo>
                <a:lnTo>
                  <a:pt x="166271" y="424822"/>
                </a:lnTo>
                <a:lnTo>
                  <a:pt x="215645" y="430530"/>
                </a:lnTo>
                <a:lnTo>
                  <a:pt x="265020" y="424822"/>
                </a:lnTo>
                <a:lnTo>
                  <a:pt x="310382" y="408571"/>
                </a:lnTo>
                <a:lnTo>
                  <a:pt x="350426" y="383083"/>
                </a:lnTo>
                <a:lnTo>
                  <a:pt x="383845" y="349664"/>
                </a:lnTo>
                <a:lnTo>
                  <a:pt x="409333" y="309620"/>
                </a:lnTo>
                <a:lnTo>
                  <a:pt x="425584" y="264258"/>
                </a:lnTo>
                <a:lnTo>
                  <a:pt x="431292" y="214884"/>
                </a:lnTo>
                <a:lnTo>
                  <a:pt x="425584" y="165551"/>
                </a:lnTo>
                <a:lnTo>
                  <a:pt x="409333" y="120298"/>
                </a:lnTo>
                <a:lnTo>
                  <a:pt x="383845" y="80403"/>
                </a:lnTo>
                <a:lnTo>
                  <a:pt x="350426" y="47146"/>
                </a:lnTo>
                <a:lnTo>
                  <a:pt x="310382" y="21806"/>
                </a:lnTo>
                <a:lnTo>
                  <a:pt x="265020" y="5665"/>
                </a:lnTo>
                <a:lnTo>
                  <a:pt x="2156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 txBox="1"/>
          <p:nvPr/>
        </p:nvSpPr>
        <p:spPr>
          <a:xfrm>
            <a:off x="2549454" y="3992949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754793" y="3803543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29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4"/>
                </a:lnTo>
                <a:lnTo>
                  <a:pt x="5665" y="264258"/>
                </a:lnTo>
                <a:lnTo>
                  <a:pt x="21806" y="309620"/>
                </a:lnTo>
                <a:lnTo>
                  <a:pt x="47146" y="349664"/>
                </a:lnTo>
                <a:lnTo>
                  <a:pt x="80403" y="383083"/>
                </a:lnTo>
                <a:lnTo>
                  <a:pt x="120298" y="408571"/>
                </a:lnTo>
                <a:lnTo>
                  <a:pt x="165551" y="424822"/>
                </a:lnTo>
                <a:lnTo>
                  <a:pt x="214884" y="430530"/>
                </a:lnTo>
                <a:lnTo>
                  <a:pt x="264216" y="424822"/>
                </a:lnTo>
                <a:lnTo>
                  <a:pt x="309469" y="408571"/>
                </a:lnTo>
                <a:lnTo>
                  <a:pt x="349364" y="383083"/>
                </a:lnTo>
                <a:lnTo>
                  <a:pt x="382621" y="349664"/>
                </a:lnTo>
                <a:lnTo>
                  <a:pt x="407961" y="309620"/>
                </a:lnTo>
                <a:lnTo>
                  <a:pt x="424102" y="264258"/>
                </a:lnTo>
                <a:lnTo>
                  <a:pt x="429768" y="214884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 txBox="1"/>
          <p:nvPr/>
        </p:nvSpPr>
        <p:spPr>
          <a:xfrm>
            <a:off x="5895799" y="3850709"/>
            <a:ext cx="716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673917" y="2141856"/>
            <a:ext cx="418571" cy="417335"/>
          </a:xfrm>
          <a:custGeom>
            <a:avLst/>
            <a:gdLst/>
            <a:ahLst/>
            <a:cxnLst/>
            <a:rect l="l" t="t" r="r" b="b"/>
            <a:pathLst>
              <a:path w="430529" h="429260">
                <a:moveTo>
                  <a:pt x="214883" y="0"/>
                </a:moveTo>
                <a:lnTo>
                  <a:pt x="165551" y="5662"/>
                </a:lnTo>
                <a:lnTo>
                  <a:pt x="120298" y="21789"/>
                </a:lnTo>
                <a:lnTo>
                  <a:pt x="80403" y="47086"/>
                </a:lnTo>
                <a:lnTo>
                  <a:pt x="47146" y="80261"/>
                </a:lnTo>
                <a:lnTo>
                  <a:pt x="21806" y="120020"/>
                </a:lnTo>
                <a:lnTo>
                  <a:pt x="5665" y="165071"/>
                </a:lnTo>
                <a:lnTo>
                  <a:pt x="0" y="214121"/>
                </a:lnTo>
                <a:lnTo>
                  <a:pt x="5665" y="263454"/>
                </a:lnTo>
                <a:lnTo>
                  <a:pt x="21806" y="308707"/>
                </a:lnTo>
                <a:lnTo>
                  <a:pt x="47146" y="348602"/>
                </a:lnTo>
                <a:lnTo>
                  <a:pt x="80403" y="381859"/>
                </a:lnTo>
                <a:lnTo>
                  <a:pt x="120298" y="407199"/>
                </a:lnTo>
                <a:lnTo>
                  <a:pt x="165551" y="423340"/>
                </a:lnTo>
                <a:lnTo>
                  <a:pt x="214883" y="429005"/>
                </a:lnTo>
                <a:lnTo>
                  <a:pt x="264258" y="423340"/>
                </a:lnTo>
                <a:lnTo>
                  <a:pt x="309620" y="407199"/>
                </a:lnTo>
                <a:lnTo>
                  <a:pt x="349664" y="381859"/>
                </a:lnTo>
                <a:lnTo>
                  <a:pt x="383083" y="348602"/>
                </a:lnTo>
                <a:lnTo>
                  <a:pt x="408571" y="308707"/>
                </a:lnTo>
                <a:lnTo>
                  <a:pt x="424822" y="263454"/>
                </a:lnTo>
                <a:lnTo>
                  <a:pt x="430529" y="214121"/>
                </a:lnTo>
                <a:lnTo>
                  <a:pt x="424822" y="165071"/>
                </a:lnTo>
                <a:lnTo>
                  <a:pt x="408571" y="120020"/>
                </a:lnTo>
                <a:lnTo>
                  <a:pt x="383083" y="80261"/>
                </a:lnTo>
                <a:lnTo>
                  <a:pt x="349664" y="47086"/>
                </a:lnTo>
                <a:lnTo>
                  <a:pt x="309620" y="21789"/>
                </a:lnTo>
                <a:lnTo>
                  <a:pt x="264258" y="5662"/>
                </a:lnTo>
                <a:lnTo>
                  <a:pt x="2148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00825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7040677"/>
            <a:ext cx="4852458" cy="977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2495"/>
            <a:r>
              <a:rPr sz="1069" b="1" spc="10" dirty="0">
                <a:latin typeface="Times New Roman"/>
                <a:cs typeface="Times New Roman"/>
              </a:rPr>
              <a:t>Fig </a:t>
            </a:r>
            <a:r>
              <a:rPr sz="1069" b="1" spc="5" dirty="0">
                <a:latin typeface="Times New Roman"/>
                <a:cs typeface="Times New Roman"/>
              </a:rPr>
              <a:t>11.6: </a:t>
            </a:r>
            <a:r>
              <a:rPr sz="1069" spc="10" dirty="0">
                <a:latin typeface="Times New Roman"/>
                <a:cs typeface="Times New Roman"/>
              </a:rPr>
              <a:t>Analysis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apply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recursive definition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below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C.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C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considered as a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of </a:t>
            </a:r>
            <a:r>
              <a:rPr sz="1069" spc="10" dirty="0">
                <a:latin typeface="Times New Roman"/>
                <a:cs typeface="Times New Roman"/>
              </a:rPr>
              <a:t>this tree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 node F.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subtrees of this root </a:t>
            </a:r>
            <a:r>
              <a:rPr sz="1069" spc="15" dirty="0">
                <a:latin typeface="Times New Roman"/>
                <a:cs typeface="Times New Roman"/>
              </a:rPr>
              <a:t>F </a:t>
            </a:r>
            <a:r>
              <a:rPr sz="1069" spc="10" dirty="0">
                <a:latin typeface="Times New Roman"/>
                <a:cs typeface="Times New Roman"/>
              </a:rPr>
              <a:t>are the nodes </a:t>
            </a:r>
            <a:r>
              <a:rPr sz="1069" spc="19" dirty="0">
                <a:latin typeface="Times New Roman"/>
                <a:cs typeface="Times New Roman"/>
              </a:rPr>
              <a:t>H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respectively.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depicts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97623" y="4624387"/>
            <a:ext cx="348192" cy="418571"/>
          </a:xfrm>
          <a:custGeom>
            <a:avLst/>
            <a:gdLst/>
            <a:ahLst/>
            <a:cxnLst/>
            <a:rect l="l" t="t" r="r" b="b"/>
            <a:pathLst>
              <a:path w="358139" h="430529">
                <a:moveTo>
                  <a:pt x="0" y="0"/>
                </a:moveTo>
                <a:lnTo>
                  <a:pt x="358140" y="430529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4366472" y="4271751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29">
                <a:moveTo>
                  <a:pt x="214884" y="0"/>
                </a:moveTo>
                <a:lnTo>
                  <a:pt x="165551" y="5707"/>
                </a:lnTo>
                <a:lnTo>
                  <a:pt x="120298" y="21958"/>
                </a:lnTo>
                <a:lnTo>
                  <a:pt x="80403" y="47446"/>
                </a:lnTo>
                <a:lnTo>
                  <a:pt x="47146" y="80865"/>
                </a:lnTo>
                <a:lnTo>
                  <a:pt x="21806" y="120909"/>
                </a:lnTo>
                <a:lnTo>
                  <a:pt x="5665" y="166271"/>
                </a:lnTo>
                <a:lnTo>
                  <a:pt x="0" y="215646"/>
                </a:lnTo>
                <a:lnTo>
                  <a:pt x="5665" y="264738"/>
                </a:lnTo>
                <a:lnTo>
                  <a:pt x="21806" y="309898"/>
                </a:lnTo>
                <a:lnTo>
                  <a:pt x="47146" y="349806"/>
                </a:lnTo>
                <a:lnTo>
                  <a:pt x="80403" y="383143"/>
                </a:lnTo>
                <a:lnTo>
                  <a:pt x="120298" y="408589"/>
                </a:lnTo>
                <a:lnTo>
                  <a:pt x="165551" y="424824"/>
                </a:lnTo>
                <a:lnTo>
                  <a:pt x="214884" y="430529"/>
                </a:lnTo>
                <a:lnTo>
                  <a:pt x="264216" y="424824"/>
                </a:lnTo>
                <a:lnTo>
                  <a:pt x="309469" y="408589"/>
                </a:lnTo>
                <a:lnTo>
                  <a:pt x="349364" y="383143"/>
                </a:lnTo>
                <a:lnTo>
                  <a:pt x="382621" y="349806"/>
                </a:lnTo>
                <a:lnTo>
                  <a:pt x="407961" y="309898"/>
                </a:lnTo>
                <a:lnTo>
                  <a:pt x="424102" y="264738"/>
                </a:lnTo>
                <a:lnTo>
                  <a:pt x="429768" y="215646"/>
                </a:lnTo>
                <a:lnTo>
                  <a:pt x="424102" y="166271"/>
                </a:lnTo>
                <a:lnTo>
                  <a:pt x="407961" y="120909"/>
                </a:lnTo>
                <a:lnTo>
                  <a:pt x="382621" y="80865"/>
                </a:lnTo>
                <a:lnTo>
                  <a:pt x="349364" y="47446"/>
                </a:lnTo>
                <a:lnTo>
                  <a:pt x="309469" y="21958"/>
                </a:lnTo>
                <a:lnTo>
                  <a:pt x="264216" y="5707"/>
                </a:lnTo>
                <a:lnTo>
                  <a:pt x="2148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4366472" y="4271751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29">
                <a:moveTo>
                  <a:pt x="214884" y="0"/>
                </a:moveTo>
                <a:lnTo>
                  <a:pt x="165551" y="5707"/>
                </a:lnTo>
                <a:lnTo>
                  <a:pt x="120298" y="21958"/>
                </a:lnTo>
                <a:lnTo>
                  <a:pt x="80403" y="47446"/>
                </a:lnTo>
                <a:lnTo>
                  <a:pt x="47146" y="80865"/>
                </a:lnTo>
                <a:lnTo>
                  <a:pt x="21806" y="120909"/>
                </a:lnTo>
                <a:lnTo>
                  <a:pt x="5665" y="166271"/>
                </a:lnTo>
                <a:lnTo>
                  <a:pt x="0" y="215646"/>
                </a:lnTo>
                <a:lnTo>
                  <a:pt x="5665" y="264738"/>
                </a:lnTo>
                <a:lnTo>
                  <a:pt x="21806" y="309898"/>
                </a:lnTo>
                <a:lnTo>
                  <a:pt x="47146" y="349806"/>
                </a:lnTo>
                <a:lnTo>
                  <a:pt x="80403" y="383143"/>
                </a:lnTo>
                <a:lnTo>
                  <a:pt x="120298" y="408589"/>
                </a:lnTo>
                <a:lnTo>
                  <a:pt x="165551" y="424824"/>
                </a:lnTo>
                <a:lnTo>
                  <a:pt x="214884" y="430529"/>
                </a:lnTo>
                <a:lnTo>
                  <a:pt x="264216" y="424824"/>
                </a:lnTo>
                <a:lnTo>
                  <a:pt x="309469" y="408589"/>
                </a:lnTo>
                <a:lnTo>
                  <a:pt x="349364" y="383143"/>
                </a:lnTo>
                <a:lnTo>
                  <a:pt x="382621" y="349806"/>
                </a:lnTo>
                <a:lnTo>
                  <a:pt x="407961" y="309898"/>
                </a:lnTo>
                <a:lnTo>
                  <a:pt x="424102" y="264738"/>
                </a:lnTo>
                <a:lnTo>
                  <a:pt x="429768" y="215646"/>
                </a:lnTo>
                <a:lnTo>
                  <a:pt x="424102" y="166271"/>
                </a:lnTo>
                <a:lnTo>
                  <a:pt x="407961" y="120909"/>
                </a:lnTo>
                <a:lnTo>
                  <a:pt x="382621" y="80865"/>
                </a:lnTo>
                <a:lnTo>
                  <a:pt x="349364" y="47446"/>
                </a:lnTo>
                <a:lnTo>
                  <a:pt x="309469" y="21958"/>
                </a:lnTo>
                <a:lnTo>
                  <a:pt x="264216" y="5707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5272510" y="5377814"/>
            <a:ext cx="348192" cy="488332"/>
          </a:xfrm>
          <a:custGeom>
            <a:avLst/>
            <a:gdLst/>
            <a:ahLst/>
            <a:cxnLst/>
            <a:rect l="l" t="t" r="r" b="b"/>
            <a:pathLst>
              <a:path w="358139" h="502285">
                <a:moveTo>
                  <a:pt x="0" y="0"/>
                </a:moveTo>
                <a:lnTo>
                  <a:pt x="358140" y="502158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645025" y="5386704"/>
            <a:ext cx="349426" cy="487715"/>
          </a:xfrm>
          <a:custGeom>
            <a:avLst/>
            <a:gdLst/>
            <a:ahLst/>
            <a:cxnLst/>
            <a:rect l="l" t="t" r="r" b="b"/>
            <a:pathLst>
              <a:path w="359410" h="501650">
                <a:moveTo>
                  <a:pt x="358901" y="0"/>
                </a:moveTo>
                <a:lnTo>
                  <a:pt x="0" y="501396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366472" y="5843059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5" h="429895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4"/>
                </a:lnTo>
                <a:lnTo>
                  <a:pt x="5665" y="264216"/>
                </a:lnTo>
                <a:lnTo>
                  <a:pt x="21806" y="309469"/>
                </a:lnTo>
                <a:lnTo>
                  <a:pt x="47146" y="349364"/>
                </a:lnTo>
                <a:lnTo>
                  <a:pt x="80403" y="382621"/>
                </a:lnTo>
                <a:lnTo>
                  <a:pt x="120298" y="407961"/>
                </a:lnTo>
                <a:lnTo>
                  <a:pt x="165551" y="424102"/>
                </a:lnTo>
                <a:lnTo>
                  <a:pt x="214884" y="429768"/>
                </a:lnTo>
                <a:lnTo>
                  <a:pt x="264216" y="424102"/>
                </a:lnTo>
                <a:lnTo>
                  <a:pt x="309469" y="407961"/>
                </a:lnTo>
                <a:lnTo>
                  <a:pt x="349364" y="382621"/>
                </a:lnTo>
                <a:lnTo>
                  <a:pt x="382621" y="349364"/>
                </a:lnTo>
                <a:lnTo>
                  <a:pt x="407961" y="309469"/>
                </a:lnTo>
                <a:lnTo>
                  <a:pt x="424102" y="264216"/>
                </a:lnTo>
                <a:lnTo>
                  <a:pt x="429768" y="214884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4507476" y="5890964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7476" y="4289283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81426" y="5843059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214884" y="0"/>
                </a:moveTo>
                <a:lnTo>
                  <a:pt x="165791" y="5665"/>
                </a:lnTo>
                <a:lnTo>
                  <a:pt x="120631" y="21806"/>
                </a:lnTo>
                <a:lnTo>
                  <a:pt x="80723" y="47146"/>
                </a:lnTo>
                <a:lnTo>
                  <a:pt x="47386" y="80403"/>
                </a:lnTo>
                <a:lnTo>
                  <a:pt x="21940" y="120298"/>
                </a:lnTo>
                <a:lnTo>
                  <a:pt x="5705" y="165551"/>
                </a:lnTo>
                <a:lnTo>
                  <a:pt x="0" y="214884"/>
                </a:lnTo>
                <a:lnTo>
                  <a:pt x="5705" y="264216"/>
                </a:lnTo>
                <a:lnTo>
                  <a:pt x="21940" y="309469"/>
                </a:lnTo>
                <a:lnTo>
                  <a:pt x="47386" y="349364"/>
                </a:lnTo>
                <a:lnTo>
                  <a:pt x="80723" y="382621"/>
                </a:lnTo>
                <a:lnTo>
                  <a:pt x="120631" y="407961"/>
                </a:lnTo>
                <a:lnTo>
                  <a:pt x="165791" y="424102"/>
                </a:lnTo>
                <a:lnTo>
                  <a:pt x="214884" y="429768"/>
                </a:lnTo>
                <a:lnTo>
                  <a:pt x="264258" y="424102"/>
                </a:lnTo>
                <a:lnTo>
                  <a:pt x="309620" y="407961"/>
                </a:lnTo>
                <a:lnTo>
                  <a:pt x="349664" y="382621"/>
                </a:lnTo>
                <a:lnTo>
                  <a:pt x="383083" y="349364"/>
                </a:lnTo>
                <a:lnTo>
                  <a:pt x="408571" y="309469"/>
                </a:lnTo>
                <a:lnTo>
                  <a:pt x="424822" y="264216"/>
                </a:lnTo>
                <a:lnTo>
                  <a:pt x="430529" y="214884"/>
                </a:lnTo>
                <a:lnTo>
                  <a:pt x="424822" y="165551"/>
                </a:lnTo>
                <a:lnTo>
                  <a:pt x="408571" y="120298"/>
                </a:lnTo>
                <a:lnTo>
                  <a:pt x="383083" y="80403"/>
                </a:lnTo>
                <a:lnTo>
                  <a:pt x="349664" y="47146"/>
                </a:lnTo>
                <a:lnTo>
                  <a:pt x="309620" y="21806"/>
                </a:lnTo>
                <a:lnTo>
                  <a:pt x="264258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5623172" y="5890964"/>
            <a:ext cx="716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I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14350" y="3826510"/>
            <a:ext cx="906286" cy="488332"/>
          </a:xfrm>
          <a:custGeom>
            <a:avLst/>
            <a:gdLst/>
            <a:ahLst/>
            <a:cxnLst/>
            <a:rect l="l" t="t" r="r" b="b"/>
            <a:pathLst>
              <a:path w="932180" h="502285">
                <a:moveTo>
                  <a:pt x="931926" y="0"/>
                </a:moveTo>
                <a:lnTo>
                  <a:pt x="0" y="502158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924320" y="5006656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29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4"/>
                </a:lnTo>
                <a:lnTo>
                  <a:pt x="5665" y="264258"/>
                </a:lnTo>
                <a:lnTo>
                  <a:pt x="21806" y="309620"/>
                </a:lnTo>
                <a:lnTo>
                  <a:pt x="47146" y="349664"/>
                </a:lnTo>
                <a:lnTo>
                  <a:pt x="80403" y="383083"/>
                </a:lnTo>
                <a:lnTo>
                  <a:pt x="120298" y="408571"/>
                </a:lnTo>
                <a:lnTo>
                  <a:pt x="165551" y="424822"/>
                </a:lnTo>
                <a:lnTo>
                  <a:pt x="214884" y="430530"/>
                </a:lnTo>
                <a:lnTo>
                  <a:pt x="264216" y="424822"/>
                </a:lnTo>
                <a:lnTo>
                  <a:pt x="309469" y="408571"/>
                </a:lnTo>
                <a:lnTo>
                  <a:pt x="349364" y="383083"/>
                </a:lnTo>
                <a:lnTo>
                  <a:pt x="382621" y="349664"/>
                </a:lnTo>
                <a:lnTo>
                  <a:pt x="407961" y="309620"/>
                </a:lnTo>
                <a:lnTo>
                  <a:pt x="424102" y="264258"/>
                </a:lnTo>
                <a:lnTo>
                  <a:pt x="429768" y="214884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5065323" y="505456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70100" y="4211743"/>
            <a:ext cx="422275" cy="127176"/>
          </a:xfrm>
          <a:custGeom>
            <a:avLst/>
            <a:gdLst/>
            <a:ahLst/>
            <a:cxnLst/>
            <a:rect l="l" t="t" r="r" b="b"/>
            <a:pathLst>
              <a:path w="434339" h="130810">
                <a:moveTo>
                  <a:pt x="363434" y="99979"/>
                </a:moveTo>
                <a:lnTo>
                  <a:pt x="355854" y="130301"/>
                </a:lnTo>
                <a:lnTo>
                  <a:pt x="434340" y="112775"/>
                </a:lnTo>
                <a:lnTo>
                  <a:pt x="422854" y="102870"/>
                </a:lnTo>
                <a:lnTo>
                  <a:pt x="374904" y="102870"/>
                </a:lnTo>
                <a:lnTo>
                  <a:pt x="363434" y="99979"/>
                </a:lnTo>
                <a:close/>
              </a:path>
              <a:path w="434339" h="130810">
                <a:moveTo>
                  <a:pt x="365720" y="90835"/>
                </a:moveTo>
                <a:lnTo>
                  <a:pt x="363434" y="99979"/>
                </a:lnTo>
                <a:lnTo>
                  <a:pt x="374904" y="102870"/>
                </a:lnTo>
                <a:lnTo>
                  <a:pt x="378714" y="102108"/>
                </a:lnTo>
                <a:lnTo>
                  <a:pt x="380238" y="99060"/>
                </a:lnTo>
                <a:lnTo>
                  <a:pt x="380238" y="96012"/>
                </a:lnTo>
                <a:lnTo>
                  <a:pt x="377190" y="93725"/>
                </a:lnTo>
                <a:lnTo>
                  <a:pt x="365720" y="90835"/>
                </a:lnTo>
                <a:close/>
              </a:path>
              <a:path w="434339" h="130810">
                <a:moveTo>
                  <a:pt x="373380" y="60198"/>
                </a:moveTo>
                <a:lnTo>
                  <a:pt x="365720" y="90835"/>
                </a:lnTo>
                <a:lnTo>
                  <a:pt x="377190" y="93725"/>
                </a:lnTo>
                <a:lnTo>
                  <a:pt x="380238" y="96012"/>
                </a:lnTo>
                <a:lnTo>
                  <a:pt x="380238" y="99060"/>
                </a:lnTo>
                <a:lnTo>
                  <a:pt x="378714" y="102108"/>
                </a:lnTo>
                <a:lnTo>
                  <a:pt x="374904" y="102870"/>
                </a:lnTo>
                <a:lnTo>
                  <a:pt x="422854" y="102870"/>
                </a:lnTo>
                <a:lnTo>
                  <a:pt x="373380" y="60198"/>
                </a:lnTo>
                <a:close/>
              </a:path>
              <a:path w="434339" h="130810">
                <a:moveTo>
                  <a:pt x="5334" y="0"/>
                </a:moveTo>
                <a:lnTo>
                  <a:pt x="1524" y="762"/>
                </a:lnTo>
                <a:lnTo>
                  <a:pt x="0" y="3810"/>
                </a:lnTo>
                <a:lnTo>
                  <a:pt x="0" y="6858"/>
                </a:lnTo>
                <a:lnTo>
                  <a:pt x="3048" y="9144"/>
                </a:lnTo>
                <a:lnTo>
                  <a:pt x="363434" y="99979"/>
                </a:lnTo>
                <a:lnTo>
                  <a:pt x="365720" y="90835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205460" y="4619942"/>
            <a:ext cx="349426" cy="488332"/>
          </a:xfrm>
          <a:custGeom>
            <a:avLst/>
            <a:gdLst/>
            <a:ahLst/>
            <a:cxnLst/>
            <a:rect l="l" t="t" r="r" b="b"/>
            <a:pathLst>
              <a:path w="359410" h="502285">
                <a:moveTo>
                  <a:pt x="0" y="0"/>
                </a:moveTo>
                <a:lnTo>
                  <a:pt x="358901" y="502158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769359" y="6051232"/>
            <a:ext cx="423509" cy="423509"/>
          </a:xfrm>
          <a:custGeom>
            <a:avLst/>
            <a:gdLst/>
            <a:ahLst/>
            <a:cxnLst/>
            <a:rect l="l" t="t" r="r" b="b"/>
            <a:pathLst>
              <a:path w="435610" h="435610">
                <a:moveTo>
                  <a:pt x="381000" y="48006"/>
                </a:moveTo>
                <a:lnTo>
                  <a:pt x="1524" y="427482"/>
                </a:lnTo>
                <a:lnTo>
                  <a:pt x="0" y="430529"/>
                </a:lnTo>
                <a:lnTo>
                  <a:pt x="1524" y="433577"/>
                </a:lnTo>
                <a:lnTo>
                  <a:pt x="4572" y="435101"/>
                </a:lnTo>
                <a:lnTo>
                  <a:pt x="7620" y="433577"/>
                </a:lnTo>
                <a:lnTo>
                  <a:pt x="387096" y="54101"/>
                </a:lnTo>
                <a:lnTo>
                  <a:pt x="381000" y="48006"/>
                </a:lnTo>
                <a:close/>
              </a:path>
              <a:path w="435610" h="435610">
                <a:moveTo>
                  <a:pt x="422147" y="38100"/>
                </a:moveTo>
                <a:lnTo>
                  <a:pt x="392430" y="38100"/>
                </a:lnTo>
                <a:lnTo>
                  <a:pt x="395478" y="39624"/>
                </a:lnTo>
                <a:lnTo>
                  <a:pt x="397002" y="42672"/>
                </a:lnTo>
                <a:lnTo>
                  <a:pt x="395478" y="45720"/>
                </a:lnTo>
                <a:lnTo>
                  <a:pt x="387096" y="54101"/>
                </a:lnTo>
                <a:lnTo>
                  <a:pt x="409194" y="76200"/>
                </a:lnTo>
                <a:lnTo>
                  <a:pt x="422147" y="38100"/>
                </a:lnTo>
                <a:close/>
              </a:path>
              <a:path w="435610" h="435610">
                <a:moveTo>
                  <a:pt x="392430" y="38100"/>
                </a:moveTo>
                <a:lnTo>
                  <a:pt x="389382" y="39624"/>
                </a:lnTo>
                <a:lnTo>
                  <a:pt x="381000" y="48006"/>
                </a:lnTo>
                <a:lnTo>
                  <a:pt x="387096" y="54101"/>
                </a:lnTo>
                <a:lnTo>
                  <a:pt x="395478" y="45720"/>
                </a:lnTo>
                <a:lnTo>
                  <a:pt x="397002" y="42672"/>
                </a:lnTo>
                <a:lnTo>
                  <a:pt x="395478" y="39624"/>
                </a:lnTo>
                <a:lnTo>
                  <a:pt x="392430" y="38100"/>
                </a:lnTo>
                <a:close/>
              </a:path>
              <a:path w="435610" h="435610">
                <a:moveTo>
                  <a:pt x="435102" y="0"/>
                </a:moveTo>
                <a:lnTo>
                  <a:pt x="358902" y="25908"/>
                </a:lnTo>
                <a:lnTo>
                  <a:pt x="381000" y="48006"/>
                </a:lnTo>
                <a:lnTo>
                  <a:pt x="389382" y="39624"/>
                </a:lnTo>
                <a:lnTo>
                  <a:pt x="392430" y="38100"/>
                </a:lnTo>
                <a:lnTo>
                  <a:pt x="422147" y="38100"/>
                </a:lnTo>
                <a:lnTo>
                  <a:pt x="435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521180" y="3852439"/>
            <a:ext cx="906286" cy="488950"/>
          </a:xfrm>
          <a:custGeom>
            <a:avLst/>
            <a:gdLst/>
            <a:ahLst/>
            <a:cxnLst/>
            <a:rect l="l" t="t" r="r" b="b"/>
            <a:pathLst>
              <a:path w="932179" h="502920">
                <a:moveTo>
                  <a:pt x="0" y="0"/>
                </a:moveTo>
                <a:lnTo>
                  <a:pt x="931926" y="502919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648354" y="4611052"/>
            <a:ext cx="279047" cy="488332"/>
          </a:xfrm>
          <a:custGeom>
            <a:avLst/>
            <a:gdLst/>
            <a:ahLst/>
            <a:cxnLst/>
            <a:rect l="l" t="t" r="r" b="b"/>
            <a:pathLst>
              <a:path w="287019" h="502285">
                <a:moveTo>
                  <a:pt x="286512" y="0"/>
                </a:moveTo>
                <a:lnTo>
                  <a:pt x="0" y="50215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345479" y="5483014"/>
            <a:ext cx="209285" cy="417953"/>
          </a:xfrm>
          <a:custGeom>
            <a:avLst/>
            <a:gdLst/>
            <a:ahLst/>
            <a:cxnLst/>
            <a:rect l="l" t="t" r="r" b="b"/>
            <a:pathLst>
              <a:path w="215264" h="429895">
                <a:moveTo>
                  <a:pt x="214883" y="0"/>
                </a:moveTo>
                <a:lnTo>
                  <a:pt x="0" y="42976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192376" y="4111731"/>
            <a:ext cx="732190" cy="732808"/>
          </a:xfrm>
          <a:custGeom>
            <a:avLst/>
            <a:gdLst/>
            <a:ahLst/>
            <a:cxnLst/>
            <a:rect l="l" t="t" r="r" b="b"/>
            <a:pathLst>
              <a:path w="753110" h="753745">
                <a:moveTo>
                  <a:pt x="376427" y="0"/>
                </a:moveTo>
                <a:lnTo>
                  <a:pt x="329183" y="2930"/>
                </a:lnTo>
                <a:lnTo>
                  <a:pt x="283698" y="11488"/>
                </a:lnTo>
                <a:lnTo>
                  <a:pt x="240323" y="25321"/>
                </a:lnTo>
                <a:lnTo>
                  <a:pt x="199409" y="44078"/>
                </a:lnTo>
                <a:lnTo>
                  <a:pt x="161309" y="67407"/>
                </a:lnTo>
                <a:lnTo>
                  <a:pt x="126374" y="94956"/>
                </a:lnTo>
                <a:lnTo>
                  <a:pt x="94956" y="126374"/>
                </a:lnTo>
                <a:lnTo>
                  <a:pt x="67407" y="161309"/>
                </a:lnTo>
                <a:lnTo>
                  <a:pt x="44078" y="199409"/>
                </a:lnTo>
                <a:lnTo>
                  <a:pt x="25321" y="240323"/>
                </a:lnTo>
                <a:lnTo>
                  <a:pt x="11488" y="283698"/>
                </a:lnTo>
                <a:lnTo>
                  <a:pt x="2930" y="329183"/>
                </a:lnTo>
                <a:lnTo>
                  <a:pt x="0" y="376427"/>
                </a:lnTo>
                <a:lnTo>
                  <a:pt x="2930" y="423684"/>
                </a:lnTo>
                <a:lnTo>
                  <a:pt x="11488" y="469206"/>
                </a:lnTo>
                <a:lnTo>
                  <a:pt x="25321" y="512635"/>
                </a:lnTo>
                <a:lnTo>
                  <a:pt x="44078" y="553618"/>
                </a:lnTo>
                <a:lnTo>
                  <a:pt x="67407" y="591797"/>
                </a:lnTo>
                <a:lnTo>
                  <a:pt x="94956" y="626818"/>
                </a:lnTo>
                <a:lnTo>
                  <a:pt x="126374" y="658323"/>
                </a:lnTo>
                <a:lnTo>
                  <a:pt x="161309" y="685958"/>
                </a:lnTo>
                <a:lnTo>
                  <a:pt x="199409" y="709367"/>
                </a:lnTo>
                <a:lnTo>
                  <a:pt x="240323" y="728193"/>
                </a:lnTo>
                <a:lnTo>
                  <a:pt x="283698" y="742080"/>
                </a:lnTo>
                <a:lnTo>
                  <a:pt x="329183" y="750674"/>
                </a:lnTo>
                <a:lnTo>
                  <a:pt x="376427" y="753617"/>
                </a:lnTo>
                <a:lnTo>
                  <a:pt x="423522" y="750674"/>
                </a:lnTo>
                <a:lnTo>
                  <a:pt x="468905" y="742080"/>
                </a:lnTo>
                <a:lnTo>
                  <a:pt x="512220" y="728193"/>
                </a:lnTo>
                <a:lnTo>
                  <a:pt x="553109" y="709367"/>
                </a:lnTo>
                <a:lnTo>
                  <a:pt x="591213" y="685958"/>
                </a:lnTo>
                <a:lnTo>
                  <a:pt x="626175" y="658323"/>
                </a:lnTo>
                <a:lnTo>
                  <a:pt x="657636" y="626818"/>
                </a:lnTo>
                <a:lnTo>
                  <a:pt x="685240" y="591797"/>
                </a:lnTo>
                <a:lnTo>
                  <a:pt x="708627" y="553618"/>
                </a:lnTo>
                <a:lnTo>
                  <a:pt x="727440" y="512635"/>
                </a:lnTo>
                <a:lnTo>
                  <a:pt x="741321" y="469206"/>
                </a:lnTo>
                <a:lnTo>
                  <a:pt x="749912" y="423684"/>
                </a:lnTo>
                <a:lnTo>
                  <a:pt x="752855" y="376427"/>
                </a:lnTo>
                <a:lnTo>
                  <a:pt x="749912" y="329183"/>
                </a:lnTo>
                <a:lnTo>
                  <a:pt x="741321" y="283698"/>
                </a:lnTo>
                <a:lnTo>
                  <a:pt x="727440" y="240323"/>
                </a:lnTo>
                <a:lnTo>
                  <a:pt x="708627" y="199409"/>
                </a:lnTo>
                <a:lnTo>
                  <a:pt x="685240" y="161309"/>
                </a:lnTo>
                <a:lnTo>
                  <a:pt x="657636" y="126374"/>
                </a:lnTo>
                <a:lnTo>
                  <a:pt x="626175" y="94956"/>
                </a:lnTo>
                <a:lnTo>
                  <a:pt x="591213" y="67407"/>
                </a:lnTo>
                <a:lnTo>
                  <a:pt x="553109" y="44078"/>
                </a:lnTo>
                <a:lnTo>
                  <a:pt x="512220" y="25321"/>
                </a:lnTo>
                <a:lnTo>
                  <a:pt x="468905" y="11488"/>
                </a:lnTo>
                <a:lnTo>
                  <a:pt x="423522" y="2930"/>
                </a:lnTo>
                <a:lnTo>
                  <a:pt x="376427" y="0"/>
                </a:lnTo>
                <a:close/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251517" y="4111731"/>
            <a:ext cx="523522" cy="267935"/>
          </a:xfrm>
          <a:custGeom>
            <a:avLst/>
            <a:gdLst/>
            <a:ahLst/>
            <a:cxnLst/>
            <a:rect l="l" t="t" r="r" b="b"/>
            <a:pathLst>
              <a:path w="538479" h="275589">
                <a:moveTo>
                  <a:pt x="0" y="275082"/>
                </a:moveTo>
                <a:lnTo>
                  <a:pt x="537972" y="275082"/>
                </a:lnTo>
                <a:lnTo>
                  <a:pt x="537972" y="0"/>
                </a:lnTo>
                <a:lnTo>
                  <a:pt x="0" y="0"/>
                </a:lnTo>
                <a:lnTo>
                  <a:pt x="0" y="2750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3251516" y="4111731"/>
            <a:ext cx="522288" cy="201312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6424" rIns="0" bIns="0" rtlCol="0">
            <a:spAutoFit/>
          </a:bodyPr>
          <a:lstStyle/>
          <a:p>
            <a:pPr marL="83342">
              <a:spcBef>
                <a:spcPts val="287"/>
              </a:spcBef>
            </a:pPr>
            <a:r>
              <a:rPr sz="1069" spc="5" dirty="0">
                <a:latin typeface="Times New Roman"/>
                <a:cs typeface="Times New Roman"/>
              </a:rPr>
              <a:t>Root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69059" y="5076296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30" h="430529">
                <a:moveTo>
                  <a:pt x="215646" y="0"/>
                </a:moveTo>
                <a:lnTo>
                  <a:pt x="166271" y="5665"/>
                </a:lnTo>
                <a:lnTo>
                  <a:pt x="120909" y="21806"/>
                </a:lnTo>
                <a:lnTo>
                  <a:pt x="80865" y="47146"/>
                </a:lnTo>
                <a:lnTo>
                  <a:pt x="47446" y="80403"/>
                </a:lnTo>
                <a:lnTo>
                  <a:pt x="21958" y="120298"/>
                </a:lnTo>
                <a:lnTo>
                  <a:pt x="5707" y="165551"/>
                </a:lnTo>
                <a:lnTo>
                  <a:pt x="0" y="214883"/>
                </a:lnTo>
                <a:lnTo>
                  <a:pt x="5707" y="264258"/>
                </a:lnTo>
                <a:lnTo>
                  <a:pt x="21958" y="309620"/>
                </a:lnTo>
                <a:lnTo>
                  <a:pt x="47446" y="349664"/>
                </a:lnTo>
                <a:lnTo>
                  <a:pt x="80865" y="383083"/>
                </a:lnTo>
                <a:lnTo>
                  <a:pt x="120909" y="408571"/>
                </a:lnTo>
                <a:lnTo>
                  <a:pt x="166271" y="424822"/>
                </a:lnTo>
                <a:lnTo>
                  <a:pt x="215646" y="430529"/>
                </a:lnTo>
                <a:lnTo>
                  <a:pt x="264978" y="424822"/>
                </a:lnTo>
                <a:lnTo>
                  <a:pt x="310231" y="408571"/>
                </a:lnTo>
                <a:lnTo>
                  <a:pt x="350126" y="383083"/>
                </a:lnTo>
                <a:lnTo>
                  <a:pt x="383383" y="349664"/>
                </a:lnTo>
                <a:lnTo>
                  <a:pt x="408723" y="309620"/>
                </a:lnTo>
                <a:lnTo>
                  <a:pt x="424864" y="264258"/>
                </a:lnTo>
                <a:lnTo>
                  <a:pt x="430530" y="214883"/>
                </a:lnTo>
                <a:lnTo>
                  <a:pt x="424864" y="165551"/>
                </a:lnTo>
                <a:lnTo>
                  <a:pt x="408723" y="120298"/>
                </a:lnTo>
                <a:lnTo>
                  <a:pt x="383383" y="80403"/>
                </a:lnTo>
                <a:lnTo>
                  <a:pt x="350126" y="47146"/>
                </a:lnTo>
                <a:lnTo>
                  <a:pt x="310231" y="21806"/>
                </a:lnTo>
                <a:lnTo>
                  <a:pt x="264978" y="5665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1545626" y="5141241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52267" y="1454115"/>
            <a:ext cx="4852458" cy="2313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left </a:t>
            </a:r>
            <a:r>
              <a:rPr sz="1069" spc="10" dirty="0">
                <a:latin typeface="Times New Roman"/>
                <a:cs typeface="Times New Roman"/>
              </a:rPr>
              <a:t>sub </a:t>
            </a:r>
            <a:r>
              <a:rPr sz="1069" spc="5" dirty="0">
                <a:latin typeface="Times New Roman"/>
                <a:cs typeface="Times New Roman"/>
              </a:rPr>
              <a:t>tree of </a:t>
            </a:r>
            <a:r>
              <a:rPr sz="1069" spc="15" dirty="0">
                <a:latin typeface="Times New Roman"/>
                <a:cs typeface="Times New Roman"/>
              </a:rPr>
              <a:t>E </a:t>
            </a:r>
            <a:r>
              <a:rPr sz="1069" spc="5" dirty="0">
                <a:latin typeface="Times New Roman"/>
                <a:cs typeface="Times New Roman"/>
              </a:rPr>
              <a:t>is the single </a:t>
            </a:r>
            <a:r>
              <a:rPr sz="1069" spc="10" dirty="0">
                <a:latin typeface="Times New Roman"/>
                <a:cs typeface="Times New Roman"/>
              </a:rPr>
              <a:t>node G. This node </a:t>
            </a:r>
            <a:r>
              <a:rPr sz="1069" spc="19" dirty="0">
                <a:latin typeface="Times New Roman"/>
                <a:cs typeface="Times New Roman"/>
              </a:rPr>
              <a:t>G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considered as the 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with empty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sub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definition of tree is of recursive nature.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fact that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seen  </a:t>
            </a:r>
            <a:r>
              <a:rPr sz="1069" spc="10" dirty="0">
                <a:latin typeface="Times New Roman"/>
                <a:cs typeface="Times New Roman"/>
              </a:rPr>
              <a:t>that which </a:t>
            </a:r>
            <a:r>
              <a:rPr sz="1069" spc="5" dirty="0">
                <a:latin typeface="Times New Roman"/>
                <a:cs typeface="Times New Roman"/>
              </a:rPr>
              <a:t>definition </a:t>
            </a:r>
            <a:r>
              <a:rPr sz="1069" spc="10" dirty="0">
                <a:latin typeface="Times New Roman"/>
                <a:cs typeface="Times New Roman"/>
              </a:rPr>
              <a:t>has been applied to the tree having node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root, is </a:t>
            </a:r>
            <a:r>
              <a:rPr sz="1069" spc="10" dirty="0">
                <a:latin typeface="Times New Roman"/>
                <a:cs typeface="Times New Roman"/>
              </a:rPr>
              <a:t>applied to  </a:t>
            </a:r>
            <a:r>
              <a:rPr sz="1069" spc="5" dirty="0">
                <a:latin typeface="Times New Roman"/>
                <a:cs typeface="Times New Roman"/>
              </a:rPr>
              <a:t>its subtrees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downward. </a:t>
            </a: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spc="10" dirty="0">
                <a:latin typeface="Times New Roman"/>
                <a:cs typeface="Times New Roman"/>
              </a:rPr>
              <a:t>as long as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go down ward in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the  same definition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at each level of the tree. And 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three parts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root, </a:t>
            </a:r>
            <a:r>
              <a:rPr sz="1069" spc="5" dirty="0">
                <a:latin typeface="Times New Roman"/>
                <a:cs typeface="Times New Roman"/>
              </a:rPr>
              <a:t>left  subtree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subtree at </a:t>
            </a:r>
            <a:r>
              <a:rPr sz="1069" spc="10" dirty="0">
                <a:latin typeface="Times New Roman"/>
                <a:cs typeface="Times New Roman"/>
              </a:rPr>
              <a:t>each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level.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carry </a:t>
            </a:r>
            <a:r>
              <a:rPr sz="1069" spc="10" dirty="0">
                <a:latin typeface="Times New Roman"/>
                <a:cs typeface="Times New Roman"/>
              </a:rPr>
              <a:t>out </a:t>
            </a:r>
            <a:r>
              <a:rPr sz="1069" spc="5" dirty="0">
                <a:latin typeface="Times New Roman"/>
                <a:cs typeface="Times New Roman"/>
              </a:rPr>
              <a:t>the same process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right subtree of root </a:t>
            </a:r>
            <a:r>
              <a:rPr sz="1069" spc="10" dirty="0">
                <a:latin typeface="Times New Roman"/>
                <a:cs typeface="Times New Roman"/>
              </a:rPr>
              <a:t>node A,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C  </a:t>
            </a:r>
            <a:r>
              <a:rPr sz="1069" spc="10" dirty="0">
                <a:latin typeface="Times New Roman"/>
                <a:cs typeface="Times New Roman"/>
              </a:rPr>
              <a:t>will become the </a:t>
            </a:r>
            <a:r>
              <a:rPr sz="1069" spc="5" dirty="0">
                <a:latin typeface="Times New Roman"/>
                <a:cs typeface="Times New Roman"/>
              </a:rPr>
              <a:t>root of </a:t>
            </a:r>
            <a:r>
              <a:rPr sz="1069" spc="10" dirty="0">
                <a:latin typeface="Times New Roman"/>
                <a:cs typeface="Times New Roman"/>
              </a:rPr>
              <a:t>this right </a:t>
            </a:r>
            <a:r>
              <a:rPr sz="1069" spc="5" dirty="0">
                <a:latin typeface="Times New Roman"/>
                <a:cs typeface="Times New Roman"/>
              </a:rPr>
              <a:t>subtree of </a:t>
            </a:r>
            <a:r>
              <a:rPr sz="1069" spc="10" dirty="0">
                <a:latin typeface="Times New Roman"/>
                <a:cs typeface="Times New Roman"/>
              </a:rPr>
              <a:t>A. The </a:t>
            </a:r>
            <a:r>
              <a:rPr sz="1069" spc="5" dirty="0">
                <a:latin typeface="Times New Roman"/>
                <a:cs typeface="Times New Roman"/>
              </a:rPr>
              <a:t>left subtree of this 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empty. The </a:t>
            </a:r>
            <a:r>
              <a:rPr sz="1069" spc="5" dirty="0">
                <a:latin typeface="Times New Roman"/>
                <a:cs typeface="Times New Roman"/>
              </a:rPr>
              <a:t>right subtree of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made up </a:t>
            </a:r>
            <a:r>
              <a:rPr sz="1069" spc="5" dirty="0">
                <a:latin typeface="Times New Roman"/>
                <a:cs typeface="Times New Roman"/>
              </a:rPr>
              <a:t>of three </a:t>
            </a:r>
            <a:r>
              <a:rPr sz="1069" spc="10" dirty="0">
                <a:latin typeface="Times New Roman"/>
                <a:cs typeface="Times New Roman"/>
              </a:rPr>
              <a:t>nodes F, </a:t>
            </a:r>
            <a:r>
              <a:rPr sz="1069" spc="19" dirty="0">
                <a:latin typeface="Times New Roman"/>
                <a:cs typeface="Times New Roman"/>
              </a:rPr>
              <a:t>H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I. 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 the figure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458">
              <a:latin typeface="Times New Roman"/>
              <a:cs typeface="Times New Roman"/>
            </a:endParaRPr>
          </a:p>
          <a:p>
            <a:pPr marR="916760" algn="ctr"/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11500" y="3542771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215646" y="0"/>
                </a:moveTo>
                <a:lnTo>
                  <a:pt x="166271" y="5665"/>
                </a:lnTo>
                <a:lnTo>
                  <a:pt x="120909" y="21806"/>
                </a:lnTo>
                <a:lnTo>
                  <a:pt x="80865" y="47146"/>
                </a:lnTo>
                <a:lnTo>
                  <a:pt x="47446" y="80403"/>
                </a:lnTo>
                <a:lnTo>
                  <a:pt x="21958" y="120298"/>
                </a:lnTo>
                <a:lnTo>
                  <a:pt x="5707" y="165551"/>
                </a:lnTo>
                <a:lnTo>
                  <a:pt x="0" y="214884"/>
                </a:lnTo>
                <a:lnTo>
                  <a:pt x="5707" y="264216"/>
                </a:lnTo>
                <a:lnTo>
                  <a:pt x="21958" y="309469"/>
                </a:lnTo>
                <a:lnTo>
                  <a:pt x="47446" y="349364"/>
                </a:lnTo>
                <a:lnTo>
                  <a:pt x="80865" y="382621"/>
                </a:lnTo>
                <a:lnTo>
                  <a:pt x="120909" y="407961"/>
                </a:lnTo>
                <a:lnTo>
                  <a:pt x="166271" y="424102"/>
                </a:lnTo>
                <a:lnTo>
                  <a:pt x="215646" y="429768"/>
                </a:lnTo>
                <a:lnTo>
                  <a:pt x="264978" y="424102"/>
                </a:lnTo>
                <a:lnTo>
                  <a:pt x="310231" y="407961"/>
                </a:lnTo>
                <a:lnTo>
                  <a:pt x="350126" y="382621"/>
                </a:lnTo>
                <a:lnTo>
                  <a:pt x="383383" y="349364"/>
                </a:lnTo>
                <a:lnTo>
                  <a:pt x="408723" y="309469"/>
                </a:lnTo>
                <a:lnTo>
                  <a:pt x="424864" y="264216"/>
                </a:lnTo>
                <a:lnTo>
                  <a:pt x="430529" y="214884"/>
                </a:lnTo>
                <a:lnTo>
                  <a:pt x="424864" y="165551"/>
                </a:lnTo>
                <a:lnTo>
                  <a:pt x="408723" y="120298"/>
                </a:lnTo>
                <a:lnTo>
                  <a:pt x="383383" y="80403"/>
                </a:lnTo>
                <a:lnTo>
                  <a:pt x="350126" y="47146"/>
                </a:lnTo>
                <a:lnTo>
                  <a:pt x="310231" y="21806"/>
                </a:lnTo>
                <a:lnTo>
                  <a:pt x="264978" y="5665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857269" y="4239153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4" h="430529">
                <a:moveTo>
                  <a:pt x="214884" y="0"/>
                </a:moveTo>
                <a:lnTo>
                  <a:pt x="165551" y="5707"/>
                </a:lnTo>
                <a:lnTo>
                  <a:pt x="120298" y="21958"/>
                </a:lnTo>
                <a:lnTo>
                  <a:pt x="80403" y="47446"/>
                </a:lnTo>
                <a:lnTo>
                  <a:pt x="47146" y="80865"/>
                </a:lnTo>
                <a:lnTo>
                  <a:pt x="21806" y="120909"/>
                </a:lnTo>
                <a:lnTo>
                  <a:pt x="5665" y="166271"/>
                </a:lnTo>
                <a:lnTo>
                  <a:pt x="0" y="215645"/>
                </a:lnTo>
                <a:lnTo>
                  <a:pt x="5665" y="264978"/>
                </a:lnTo>
                <a:lnTo>
                  <a:pt x="21806" y="310231"/>
                </a:lnTo>
                <a:lnTo>
                  <a:pt x="47146" y="350126"/>
                </a:lnTo>
                <a:lnTo>
                  <a:pt x="80403" y="383383"/>
                </a:lnTo>
                <a:lnTo>
                  <a:pt x="120298" y="408723"/>
                </a:lnTo>
                <a:lnTo>
                  <a:pt x="165551" y="424864"/>
                </a:lnTo>
                <a:lnTo>
                  <a:pt x="214884" y="430529"/>
                </a:lnTo>
                <a:lnTo>
                  <a:pt x="264216" y="424864"/>
                </a:lnTo>
                <a:lnTo>
                  <a:pt x="309469" y="408723"/>
                </a:lnTo>
                <a:lnTo>
                  <a:pt x="349364" y="383383"/>
                </a:lnTo>
                <a:lnTo>
                  <a:pt x="382621" y="350126"/>
                </a:lnTo>
                <a:lnTo>
                  <a:pt x="407961" y="310231"/>
                </a:lnTo>
                <a:lnTo>
                  <a:pt x="424102" y="264978"/>
                </a:lnTo>
                <a:lnTo>
                  <a:pt x="429768" y="215645"/>
                </a:lnTo>
                <a:lnTo>
                  <a:pt x="424102" y="166271"/>
                </a:lnTo>
                <a:lnTo>
                  <a:pt x="407961" y="120909"/>
                </a:lnTo>
                <a:lnTo>
                  <a:pt x="382621" y="80865"/>
                </a:lnTo>
                <a:lnTo>
                  <a:pt x="349364" y="47446"/>
                </a:lnTo>
                <a:lnTo>
                  <a:pt x="309469" y="21958"/>
                </a:lnTo>
                <a:lnTo>
                  <a:pt x="264216" y="5707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1998274" y="4289283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15117" y="5076296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4" h="430529">
                <a:moveTo>
                  <a:pt x="214884" y="0"/>
                </a:moveTo>
                <a:lnTo>
                  <a:pt x="165551" y="5665"/>
                </a:lnTo>
                <a:lnTo>
                  <a:pt x="120298" y="21806"/>
                </a:lnTo>
                <a:lnTo>
                  <a:pt x="80403" y="47146"/>
                </a:lnTo>
                <a:lnTo>
                  <a:pt x="47146" y="80403"/>
                </a:lnTo>
                <a:lnTo>
                  <a:pt x="21806" y="120298"/>
                </a:lnTo>
                <a:lnTo>
                  <a:pt x="5665" y="165551"/>
                </a:lnTo>
                <a:lnTo>
                  <a:pt x="0" y="214883"/>
                </a:lnTo>
                <a:lnTo>
                  <a:pt x="5665" y="264258"/>
                </a:lnTo>
                <a:lnTo>
                  <a:pt x="21806" y="309620"/>
                </a:lnTo>
                <a:lnTo>
                  <a:pt x="47146" y="349664"/>
                </a:lnTo>
                <a:lnTo>
                  <a:pt x="80403" y="383083"/>
                </a:lnTo>
                <a:lnTo>
                  <a:pt x="120298" y="408571"/>
                </a:lnTo>
                <a:lnTo>
                  <a:pt x="165551" y="424822"/>
                </a:lnTo>
                <a:lnTo>
                  <a:pt x="214884" y="430529"/>
                </a:lnTo>
                <a:lnTo>
                  <a:pt x="264216" y="424822"/>
                </a:lnTo>
                <a:lnTo>
                  <a:pt x="309469" y="408571"/>
                </a:lnTo>
                <a:lnTo>
                  <a:pt x="349364" y="383083"/>
                </a:lnTo>
                <a:lnTo>
                  <a:pt x="382621" y="349664"/>
                </a:lnTo>
                <a:lnTo>
                  <a:pt x="407961" y="309620"/>
                </a:lnTo>
                <a:lnTo>
                  <a:pt x="424102" y="264258"/>
                </a:lnTo>
                <a:lnTo>
                  <a:pt x="429768" y="214883"/>
                </a:lnTo>
                <a:lnTo>
                  <a:pt x="424102" y="165551"/>
                </a:lnTo>
                <a:lnTo>
                  <a:pt x="407961" y="120298"/>
                </a:lnTo>
                <a:lnTo>
                  <a:pt x="382621" y="80403"/>
                </a:lnTo>
                <a:lnTo>
                  <a:pt x="349364" y="47146"/>
                </a:lnTo>
                <a:lnTo>
                  <a:pt x="309469" y="21806"/>
                </a:lnTo>
                <a:lnTo>
                  <a:pt x="264216" y="5665"/>
                </a:lnTo>
                <a:lnTo>
                  <a:pt x="2148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2590940" y="5142724"/>
            <a:ext cx="1098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135821" y="5911955"/>
            <a:ext cx="418571" cy="419806"/>
          </a:xfrm>
          <a:custGeom>
            <a:avLst/>
            <a:gdLst/>
            <a:ahLst/>
            <a:cxnLst/>
            <a:rect l="l" t="t" r="r" b="b"/>
            <a:pathLst>
              <a:path w="430530" h="431800">
                <a:moveTo>
                  <a:pt x="215646" y="0"/>
                </a:moveTo>
                <a:lnTo>
                  <a:pt x="166271" y="5707"/>
                </a:lnTo>
                <a:lnTo>
                  <a:pt x="120909" y="21958"/>
                </a:lnTo>
                <a:lnTo>
                  <a:pt x="80865" y="47446"/>
                </a:lnTo>
                <a:lnTo>
                  <a:pt x="47446" y="80865"/>
                </a:lnTo>
                <a:lnTo>
                  <a:pt x="21958" y="120909"/>
                </a:lnTo>
                <a:lnTo>
                  <a:pt x="5707" y="166271"/>
                </a:lnTo>
                <a:lnTo>
                  <a:pt x="0" y="215646"/>
                </a:lnTo>
                <a:lnTo>
                  <a:pt x="5707" y="265020"/>
                </a:lnTo>
                <a:lnTo>
                  <a:pt x="21958" y="310382"/>
                </a:lnTo>
                <a:lnTo>
                  <a:pt x="47446" y="350426"/>
                </a:lnTo>
                <a:lnTo>
                  <a:pt x="80865" y="383845"/>
                </a:lnTo>
                <a:lnTo>
                  <a:pt x="120909" y="409333"/>
                </a:lnTo>
                <a:lnTo>
                  <a:pt x="166271" y="425584"/>
                </a:lnTo>
                <a:lnTo>
                  <a:pt x="215646" y="431292"/>
                </a:lnTo>
                <a:lnTo>
                  <a:pt x="264738" y="425584"/>
                </a:lnTo>
                <a:lnTo>
                  <a:pt x="309898" y="409333"/>
                </a:lnTo>
                <a:lnTo>
                  <a:pt x="349806" y="383845"/>
                </a:lnTo>
                <a:lnTo>
                  <a:pt x="383143" y="350426"/>
                </a:lnTo>
                <a:lnTo>
                  <a:pt x="408589" y="310382"/>
                </a:lnTo>
                <a:lnTo>
                  <a:pt x="424824" y="265020"/>
                </a:lnTo>
                <a:lnTo>
                  <a:pt x="430530" y="215646"/>
                </a:lnTo>
                <a:lnTo>
                  <a:pt x="424824" y="166271"/>
                </a:lnTo>
                <a:lnTo>
                  <a:pt x="408589" y="120909"/>
                </a:lnTo>
                <a:lnTo>
                  <a:pt x="383143" y="80865"/>
                </a:lnTo>
                <a:lnTo>
                  <a:pt x="349806" y="47446"/>
                </a:lnTo>
                <a:lnTo>
                  <a:pt x="309898" y="21958"/>
                </a:lnTo>
                <a:lnTo>
                  <a:pt x="264738" y="5707"/>
                </a:lnTo>
                <a:lnTo>
                  <a:pt x="2156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2277569" y="6032465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46320" y="6469802"/>
            <a:ext cx="1046427" cy="200689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5807" rIns="0" bIns="0" rtlCol="0">
            <a:spAutoFit/>
          </a:bodyPr>
          <a:lstStyle/>
          <a:p>
            <a:pPr marL="83959">
              <a:spcBef>
                <a:spcPts val="282"/>
              </a:spcBef>
            </a:pPr>
            <a:r>
              <a:rPr sz="1069" spc="10" dirty="0">
                <a:latin typeface="Times New Roman"/>
                <a:cs typeface="Times New Roman"/>
              </a:rPr>
              <a:t>Right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subtree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27194" y="4808856"/>
            <a:ext cx="1772444" cy="1716881"/>
          </a:xfrm>
          <a:custGeom>
            <a:avLst/>
            <a:gdLst/>
            <a:ahLst/>
            <a:cxnLst/>
            <a:rect l="l" t="t" r="r" b="b"/>
            <a:pathLst>
              <a:path w="1823085" h="1765935">
                <a:moveTo>
                  <a:pt x="698753" y="0"/>
                </a:moveTo>
                <a:lnTo>
                  <a:pt x="666632" y="9015"/>
                </a:lnTo>
                <a:lnTo>
                  <a:pt x="647015" y="14276"/>
                </a:lnTo>
                <a:lnTo>
                  <a:pt x="637293" y="16823"/>
                </a:lnTo>
                <a:lnTo>
                  <a:pt x="634858" y="17695"/>
                </a:lnTo>
                <a:lnTo>
                  <a:pt x="637101" y="17932"/>
                </a:lnTo>
                <a:lnTo>
                  <a:pt x="641413" y="18573"/>
                </a:lnTo>
                <a:lnTo>
                  <a:pt x="645185" y="20659"/>
                </a:lnTo>
                <a:lnTo>
                  <a:pt x="645809" y="25230"/>
                </a:lnTo>
                <a:lnTo>
                  <a:pt x="640675" y="33325"/>
                </a:lnTo>
                <a:lnTo>
                  <a:pt x="602700" y="64247"/>
                </a:lnTo>
                <a:lnTo>
                  <a:pt x="564641" y="89153"/>
                </a:lnTo>
                <a:lnTo>
                  <a:pt x="511171" y="103941"/>
                </a:lnTo>
                <a:lnTo>
                  <a:pt x="493013" y="107441"/>
                </a:lnTo>
                <a:lnTo>
                  <a:pt x="478893" y="158543"/>
                </a:lnTo>
                <a:lnTo>
                  <a:pt x="465200" y="188785"/>
                </a:lnTo>
                <a:lnTo>
                  <a:pt x="445222" y="214169"/>
                </a:lnTo>
                <a:lnTo>
                  <a:pt x="412241" y="250698"/>
                </a:lnTo>
                <a:lnTo>
                  <a:pt x="405598" y="259937"/>
                </a:lnTo>
                <a:lnTo>
                  <a:pt x="372510" y="292691"/>
                </a:lnTo>
                <a:lnTo>
                  <a:pt x="345055" y="299906"/>
                </a:lnTo>
                <a:lnTo>
                  <a:pt x="331469" y="304800"/>
                </a:lnTo>
                <a:lnTo>
                  <a:pt x="315277" y="312860"/>
                </a:lnTo>
                <a:lnTo>
                  <a:pt x="299656" y="321849"/>
                </a:lnTo>
                <a:lnTo>
                  <a:pt x="284321" y="331267"/>
                </a:lnTo>
                <a:lnTo>
                  <a:pt x="268986" y="340613"/>
                </a:lnTo>
                <a:lnTo>
                  <a:pt x="255098" y="368721"/>
                </a:lnTo>
                <a:lnTo>
                  <a:pt x="250635" y="378114"/>
                </a:lnTo>
                <a:lnTo>
                  <a:pt x="250651" y="375923"/>
                </a:lnTo>
                <a:lnTo>
                  <a:pt x="250200" y="369281"/>
                </a:lnTo>
                <a:lnTo>
                  <a:pt x="244337" y="365317"/>
                </a:lnTo>
                <a:lnTo>
                  <a:pt x="228117" y="371165"/>
                </a:lnTo>
                <a:lnTo>
                  <a:pt x="196595" y="393953"/>
                </a:lnTo>
                <a:lnTo>
                  <a:pt x="168282" y="427732"/>
                </a:lnTo>
                <a:lnTo>
                  <a:pt x="132397" y="480726"/>
                </a:lnTo>
                <a:lnTo>
                  <a:pt x="97369" y="535293"/>
                </a:lnTo>
                <a:lnTo>
                  <a:pt x="71627" y="573786"/>
                </a:lnTo>
                <a:lnTo>
                  <a:pt x="57167" y="623880"/>
                </a:lnTo>
                <a:lnTo>
                  <a:pt x="43575" y="674313"/>
                </a:lnTo>
                <a:lnTo>
                  <a:pt x="30956" y="725042"/>
                </a:lnTo>
                <a:lnTo>
                  <a:pt x="19416" y="776026"/>
                </a:lnTo>
                <a:lnTo>
                  <a:pt x="9062" y="827221"/>
                </a:lnTo>
                <a:lnTo>
                  <a:pt x="0" y="878586"/>
                </a:lnTo>
                <a:lnTo>
                  <a:pt x="769" y="929585"/>
                </a:lnTo>
                <a:lnTo>
                  <a:pt x="1310" y="980620"/>
                </a:lnTo>
                <a:lnTo>
                  <a:pt x="1714" y="1031683"/>
                </a:lnTo>
                <a:lnTo>
                  <a:pt x="2072" y="1082765"/>
                </a:lnTo>
                <a:lnTo>
                  <a:pt x="2476" y="1133855"/>
                </a:lnTo>
                <a:lnTo>
                  <a:pt x="3017" y="1184946"/>
                </a:lnTo>
                <a:lnTo>
                  <a:pt x="3787" y="1236028"/>
                </a:lnTo>
                <a:lnTo>
                  <a:pt x="4876" y="1287091"/>
                </a:lnTo>
                <a:lnTo>
                  <a:pt x="6377" y="1338126"/>
                </a:lnTo>
                <a:lnTo>
                  <a:pt x="8381" y="1389126"/>
                </a:lnTo>
                <a:lnTo>
                  <a:pt x="14940" y="1449645"/>
                </a:lnTo>
                <a:lnTo>
                  <a:pt x="28589" y="1492278"/>
                </a:lnTo>
                <a:lnTo>
                  <a:pt x="82154" y="1540735"/>
                </a:lnTo>
                <a:lnTo>
                  <a:pt x="124569" y="1554984"/>
                </a:lnTo>
                <a:lnTo>
                  <a:pt x="179069" y="1568196"/>
                </a:lnTo>
                <a:lnTo>
                  <a:pt x="204073" y="1576577"/>
                </a:lnTo>
                <a:lnTo>
                  <a:pt x="252364" y="1597342"/>
                </a:lnTo>
                <a:lnTo>
                  <a:pt x="327409" y="1611069"/>
                </a:lnTo>
                <a:lnTo>
                  <a:pt x="378234" y="1616032"/>
                </a:lnTo>
                <a:lnTo>
                  <a:pt x="429482" y="1619726"/>
                </a:lnTo>
                <a:lnTo>
                  <a:pt x="480793" y="1622975"/>
                </a:lnTo>
                <a:lnTo>
                  <a:pt x="531808" y="1626605"/>
                </a:lnTo>
                <a:lnTo>
                  <a:pt x="582167" y="1631441"/>
                </a:lnTo>
                <a:lnTo>
                  <a:pt x="630944" y="1644542"/>
                </a:lnTo>
                <a:lnTo>
                  <a:pt x="682574" y="1653204"/>
                </a:lnTo>
                <a:lnTo>
                  <a:pt x="736083" y="1658494"/>
                </a:lnTo>
                <a:lnTo>
                  <a:pt x="790498" y="1661477"/>
                </a:lnTo>
                <a:lnTo>
                  <a:pt x="844846" y="1663221"/>
                </a:lnTo>
                <a:lnTo>
                  <a:pt x="898155" y="1664792"/>
                </a:lnTo>
                <a:lnTo>
                  <a:pt x="949451" y="1667256"/>
                </a:lnTo>
                <a:lnTo>
                  <a:pt x="991335" y="1674049"/>
                </a:lnTo>
                <a:lnTo>
                  <a:pt x="1034956" y="1682494"/>
                </a:lnTo>
                <a:lnTo>
                  <a:pt x="1080030" y="1692171"/>
                </a:lnTo>
                <a:lnTo>
                  <a:pt x="1126272" y="1702661"/>
                </a:lnTo>
                <a:lnTo>
                  <a:pt x="1173396" y="1713547"/>
                </a:lnTo>
                <a:lnTo>
                  <a:pt x="1221117" y="1724410"/>
                </a:lnTo>
                <a:lnTo>
                  <a:pt x="1269151" y="1734832"/>
                </a:lnTo>
                <a:lnTo>
                  <a:pt x="1317211" y="1744394"/>
                </a:lnTo>
                <a:lnTo>
                  <a:pt x="1365013" y="1752679"/>
                </a:lnTo>
                <a:lnTo>
                  <a:pt x="1412271" y="1759267"/>
                </a:lnTo>
                <a:lnTo>
                  <a:pt x="1458701" y="1763741"/>
                </a:lnTo>
                <a:lnTo>
                  <a:pt x="1504017" y="1765682"/>
                </a:lnTo>
                <a:lnTo>
                  <a:pt x="1547934" y="1764671"/>
                </a:lnTo>
                <a:lnTo>
                  <a:pt x="1590166" y="1760291"/>
                </a:lnTo>
                <a:lnTo>
                  <a:pt x="1630429" y="1752123"/>
                </a:lnTo>
                <a:lnTo>
                  <a:pt x="1668438" y="1739749"/>
                </a:lnTo>
                <a:lnTo>
                  <a:pt x="1703907" y="1722750"/>
                </a:lnTo>
                <a:lnTo>
                  <a:pt x="1736551" y="1700709"/>
                </a:lnTo>
                <a:lnTo>
                  <a:pt x="1766085" y="1673206"/>
                </a:lnTo>
                <a:lnTo>
                  <a:pt x="1792224" y="1639824"/>
                </a:lnTo>
                <a:lnTo>
                  <a:pt x="1800823" y="1586815"/>
                </a:lnTo>
                <a:lnTo>
                  <a:pt x="1807836" y="1539615"/>
                </a:lnTo>
                <a:lnTo>
                  <a:pt x="1813370" y="1497085"/>
                </a:lnTo>
                <a:lnTo>
                  <a:pt x="1817536" y="1458087"/>
                </a:lnTo>
                <a:lnTo>
                  <a:pt x="1822200" y="1386131"/>
                </a:lnTo>
                <a:lnTo>
                  <a:pt x="1822917" y="1350897"/>
                </a:lnTo>
                <a:lnTo>
                  <a:pt x="1822703" y="1314640"/>
                </a:lnTo>
                <a:lnTo>
                  <a:pt x="1821668" y="1276222"/>
                </a:lnTo>
                <a:lnTo>
                  <a:pt x="1819920" y="1234505"/>
                </a:lnTo>
                <a:lnTo>
                  <a:pt x="1817570" y="1188350"/>
                </a:lnTo>
                <a:lnTo>
                  <a:pt x="1814726" y="1136618"/>
                </a:lnTo>
                <a:lnTo>
                  <a:pt x="1811499" y="1078171"/>
                </a:lnTo>
                <a:lnTo>
                  <a:pt x="1807996" y="1011870"/>
                </a:lnTo>
                <a:lnTo>
                  <a:pt x="1804329" y="936577"/>
                </a:lnTo>
                <a:lnTo>
                  <a:pt x="1800605" y="851153"/>
                </a:lnTo>
                <a:lnTo>
                  <a:pt x="1794950" y="803243"/>
                </a:lnTo>
                <a:lnTo>
                  <a:pt x="1782794" y="758761"/>
                </a:lnTo>
                <a:lnTo>
                  <a:pt x="1766208" y="715708"/>
                </a:lnTo>
                <a:lnTo>
                  <a:pt x="1747265" y="672084"/>
                </a:lnTo>
                <a:lnTo>
                  <a:pt x="1743336" y="658272"/>
                </a:lnTo>
                <a:lnTo>
                  <a:pt x="1728977" y="617982"/>
                </a:lnTo>
                <a:lnTo>
                  <a:pt x="1683007" y="590442"/>
                </a:lnTo>
                <a:lnTo>
                  <a:pt x="1666493" y="582167"/>
                </a:lnTo>
                <a:lnTo>
                  <a:pt x="1661159" y="543190"/>
                </a:lnTo>
                <a:lnTo>
                  <a:pt x="1659666" y="530035"/>
                </a:lnTo>
                <a:lnTo>
                  <a:pt x="1656344" y="528291"/>
                </a:lnTo>
                <a:lnTo>
                  <a:pt x="1621536" y="501396"/>
                </a:lnTo>
                <a:lnTo>
                  <a:pt x="1590770" y="464682"/>
                </a:lnTo>
                <a:lnTo>
                  <a:pt x="1571529" y="433673"/>
                </a:lnTo>
                <a:lnTo>
                  <a:pt x="1565148" y="428582"/>
                </a:lnTo>
                <a:lnTo>
                  <a:pt x="1548987" y="423238"/>
                </a:lnTo>
                <a:lnTo>
                  <a:pt x="1514093" y="412241"/>
                </a:lnTo>
                <a:lnTo>
                  <a:pt x="1491138" y="376725"/>
                </a:lnTo>
                <a:lnTo>
                  <a:pt x="1465897" y="358997"/>
                </a:lnTo>
                <a:lnTo>
                  <a:pt x="1433512" y="349984"/>
                </a:lnTo>
                <a:lnTo>
                  <a:pt x="1389126" y="340613"/>
                </a:lnTo>
                <a:lnTo>
                  <a:pt x="1375850" y="326481"/>
                </a:lnTo>
                <a:lnTo>
                  <a:pt x="1349585" y="298501"/>
                </a:lnTo>
                <a:lnTo>
                  <a:pt x="1311521" y="273272"/>
                </a:lnTo>
                <a:lnTo>
                  <a:pt x="1261086" y="253079"/>
                </a:lnTo>
                <a:lnTo>
                  <a:pt x="1236726" y="241553"/>
                </a:lnTo>
                <a:lnTo>
                  <a:pt x="1195518" y="219539"/>
                </a:lnTo>
                <a:lnTo>
                  <a:pt x="1157954" y="200882"/>
                </a:lnTo>
                <a:lnTo>
                  <a:pt x="1119389" y="184654"/>
                </a:lnTo>
                <a:lnTo>
                  <a:pt x="1075181" y="169925"/>
                </a:lnTo>
                <a:lnTo>
                  <a:pt x="1033887" y="133301"/>
                </a:lnTo>
                <a:lnTo>
                  <a:pt x="990252" y="103333"/>
                </a:lnTo>
                <a:lnTo>
                  <a:pt x="943947" y="79180"/>
                </a:lnTo>
                <a:lnTo>
                  <a:pt x="894642" y="60002"/>
                </a:lnTo>
                <a:lnTo>
                  <a:pt x="842010" y="44958"/>
                </a:lnTo>
                <a:lnTo>
                  <a:pt x="806553" y="29039"/>
                </a:lnTo>
                <a:lnTo>
                  <a:pt x="770382" y="22193"/>
                </a:lnTo>
                <a:lnTo>
                  <a:pt x="734210" y="15490"/>
                </a:lnTo>
                <a:lnTo>
                  <a:pt x="698753" y="0"/>
                </a:lnTo>
                <a:close/>
              </a:path>
            </a:pathLst>
          </a:custGeom>
          <a:ln w="896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61728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16585</Words>
  <Application>Microsoft Office PowerPoint</Application>
  <PresentationFormat>Custom</PresentationFormat>
  <Paragraphs>2069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2016-11-21T04:11:11Z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