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859" y="4244586"/>
            <a:ext cx="1915054" cy="306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993" b="1" spc="-10" dirty="0">
                <a:latin typeface="Arial"/>
                <a:cs typeface="Arial"/>
              </a:rPr>
              <a:t>Data</a:t>
            </a:r>
            <a:r>
              <a:rPr sz="1993" b="1" spc="-58" dirty="0">
                <a:latin typeface="Arial"/>
                <a:cs typeface="Arial"/>
              </a:rPr>
              <a:t> </a:t>
            </a:r>
            <a:r>
              <a:rPr sz="1993" b="1" dirty="0">
                <a:latin typeface="Arial"/>
                <a:cs typeface="Arial"/>
              </a:rPr>
              <a:t>Structures</a:t>
            </a:r>
            <a:endParaRPr sz="199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836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45667" cy="6983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6173" algn="ctr"/>
            <a:r>
              <a:rPr sz="1458" b="1" spc="-24" dirty="0">
                <a:latin typeface="Arial"/>
                <a:cs typeface="Arial"/>
              </a:rPr>
              <a:t>Table </a:t>
            </a:r>
            <a:r>
              <a:rPr sz="1458" b="1" dirty="0">
                <a:latin typeface="Arial"/>
                <a:cs typeface="Arial"/>
              </a:rPr>
              <a:t>of</a:t>
            </a:r>
            <a:r>
              <a:rPr sz="1458" b="1" spc="-53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Contents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700"/>
              </a:lnSpc>
              <a:tabLst>
                <a:tab pos="4623929" algn="l"/>
                <a:tab pos="4693689" algn="l"/>
                <a:tab pos="4762832" algn="l"/>
              </a:tabLst>
            </a:pPr>
            <a:r>
              <a:rPr sz="1069" b="1" spc="19" dirty="0">
                <a:latin typeface="Arial"/>
                <a:cs typeface="Arial"/>
              </a:rPr>
              <a:t>D</a:t>
            </a:r>
            <a:r>
              <a:rPr sz="1069" b="1" spc="10" dirty="0">
                <a:latin typeface="Arial"/>
                <a:cs typeface="Arial"/>
              </a:rPr>
              <a:t>a</a:t>
            </a:r>
            <a:r>
              <a:rPr sz="1069" b="1" dirty="0">
                <a:latin typeface="Arial"/>
                <a:cs typeface="Arial"/>
              </a:rPr>
              <a:t>t</a:t>
            </a:r>
            <a:r>
              <a:rPr sz="1069" b="1" spc="15" dirty="0">
                <a:latin typeface="Arial"/>
                <a:cs typeface="Arial"/>
              </a:rPr>
              <a:t>a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St</a:t>
            </a:r>
            <a:r>
              <a:rPr sz="1069" b="1" spc="5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u</a:t>
            </a:r>
            <a:r>
              <a:rPr sz="1069" b="1" spc="10" dirty="0">
                <a:latin typeface="Arial"/>
                <a:cs typeface="Arial"/>
              </a:rPr>
              <a:t>c</a:t>
            </a:r>
            <a:r>
              <a:rPr sz="1069" b="1" spc="5" dirty="0">
                <a:latin typeface="Arial"/>
                <a:cs typeface="Arial"/>
              </a:rPr>
              <a:t>t</a:t>
            </a:r>
            <a:r>
              <a:rPr sz="1069" b="1" spc="15" dirty="0">
                <a:latin typeface="Arial"/>
                <a:cs typeface="Arial"/>
              </a:rPr>
              <a:t>u</a:t>
            </a:r>
            <a:r>
              <a:rPr sz="1069" b="1" spc="5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	</a:t>
            </a:r>
            <a:r>
              <a:rPr sz="1069" spc="5" dirty="0">
                <a:latin typeface="Times New Roman"/>
                <a:cs typeface="Times New Roman"/>
              </a:rPr>
              <a:t>1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01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	</a:t>
            </a:r>
            <a:r>
              <a:rPr sz="1069" spc="5" dirty="0">
                <a:latin typeface="Times New Roman"/>
                <a:cs typeface="Times New Roman"/>
              </a:rPr>
              <a:t>3  </a:t>
            </a:r>
            <a:r>
              <a:rPr sz="1069" b="1" spc="10" dirty="0">
                <a:latin typeface="Times New Roman"/>
                <a:cs typeface="Times New Roman"/>
              </a:rPr>
              <a:t>Le</a:t>
            </a:r>
            <a:r>
              <a:rPr sz="1069" b="1" spc="5" dirty="0">
                <a:latin typeface="Times New Roman"/>
                <a:cs typeface="Times New Roman"/>
              </a:rPr>
              <a:t>ctur</a:t>
            </a:r>
            <a:r>
              <a:rPr sz="1069" b="1" spc="10" dirty="0">
                <a:latin typeface="Times New Roman"/>
                <a:cs typeface="Times New Roman"/>
              </a:rPr>
              <a:t>e</a:t>
            </a:r>
            <a:r>
              <a:rPr sz="1069" b="1" spc="3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Arial"/>
                <a:cs typeface="Arial"/>
              </a:rPr>
              <a:t>No</a:t>
            </a:r>
            <a:r>
              <a:rPr sz="1069" b="1" spc="5" dirty="0">
                <a:latin typeface="Arial"/>
                <a:cs typeface="Arial"/>
              </a:rPr>
              <a:t>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9" dirty="0">
                <a:latin typeface="Arial"/>
                <a:cs typeface="Arial"/>
              </a:rPr>
              <a:t>0</a:t>
            </a:r>
            <a:r>
              <a:rPr sz="1069" b="1" spc="15" dirty="0">
                <a:latin typeface="Arial"/>
                <a:cs typeface="Arial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12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03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20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04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32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05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46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06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56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07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63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08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71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09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82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10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	</a:t>
            </a:r>
            <a:r>
              <a:rPr sz="1069" spc="5" dirty="0">
                <a:latin typeface="Times New Roman"/>
                <a:cs typeface="Times New Roman"/>
              </a:rPr>
              <a:t>93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11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105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12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123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13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135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146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15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158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16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170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17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189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18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203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19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211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20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220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21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231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22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240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23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257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24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273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25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284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26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296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27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307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28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321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29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333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30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348  </a:t>
            </a:r>
            <a:r>
              <a:rPr sz="1069" b="1" spc="15" dirty="0">
                <a:latin typeface="Arial"/>
                <a:cs typeface="Arial"/>
              </a:rPr>
              <a:t>Lectu</a:t>
            </a:r>
            <a:r>
              <a:rPr sz="1069" b="1" dirty="0">
                <a:latin typeface="Arial"/>
                <a:cs typeface="Arial"/>
              </a:rPr>
              <a:t>r</a:t>
            </a:r>
            <a:r>
              <a:rPr sz="1069" b="1" spc="15" dirty="0">
                <a:latin typeface="Arial"/>
                <a:cs typeface="Arial"/>
              </a:rPr>
              <a:t>e</a:t>
            </a:r>
            <a:r>
              <a:rPr sz="1069" b="1" spc="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No.</a:t>
            </a:r>
            <a:r>
              <a:rPr sz="1069" b="1" spc="-5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31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360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32 </a:t>
            </a:r>
            <a:r>
              <a:rPr sz="1069" spc="5" dirty="0">
                <a:latin typeface="Times New Roman"/>
                <a:cs typeface="Times New Roman"/>
              </a:rPr>
              <a:t>370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33 </a:t>
            </a:r>
            <a:r>
              <a:rPr sz="1069" spc="5" dirty="0">
                <a:latin typeface="Times New Roman"/>
                <a:cs typeface="Times New Roman"/>
              </a:rPr>
              <a:t>379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34 </a:t>
            </a:r>
            <a:r>
              <a:rPr sz="1069" spc="5" dirty="0">
                <a:latin typeface="Times New Roman"/>
                <a:cs typeface="Times New Roman"/>
              </a:rPr>
              <a:t>386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35 </a:t>
            </a:r>
            <a:r>
              <a:rPr sz="1069" spc="5" dirty="0">
                <a:latin typeface="Times New Roman"/>
                <a:cs typeface="Times New Roman"/>
              </a:rPr>
              <a:t>393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36 </a:t>
            </a:r>
            <a:r>
              <a:rPr sz="1069" spc="5" dirty="0">
                <a:latin typeface="Times New Roman"/>
                <a:cs typeface="Times New Roman"/>
              </a:rPr>
              <a:t>404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37 </a:t>
            </a:r>
            <a:r>
              <a:rPr sz="1069" spc="5" dirty="0">
                <a:latin typeface="Times New Roman"/>
                <a:cs typeface="Times New Roman"/>
              </a:rPr>
              <a:t>416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38 </a:t>
            </a:r>
            <a:r>
              <a:rPr sz="1069" spc="5" dirty="0">
                <a:latin typeface="Times New Roman"/>
                <a:cs typeface="Times New Roman"/>
              </a:rPr>
              <a:t>424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39 </a:t>
            </a:r>
            <a:r>
              <a:rPr sz="1069" spc="5" dirty="0">
                <a:latin typeface="Times New Roman"/>
                <a:cs typeface="Times New Roman"/>
              </a:rPr>
              <a:t>430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40 </a:t>
            </a:r>
            <a:r>
              <a:rPr sz="1069" spc="5" dirty="0">
                <a:latin typeface="Times New Roman"/>
                <a:cs typeface="Times New Roman"/>
              </a:rPr>
              <a:t>441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41 </a:t>
            </a:r>
            <a:r>
              <a:rPr sz="1069" spc="5" dirty="0">
                <a:latin typeface="Times New Roman"/>
                <a:cs typeface="Times New Roman"/>
              </a:rPr>
              <a:t>449  </a:t>
            </a:r>
            <a:r>
              <a:rPr sz="1069" b="1" spc="10" dirty="0">
                <a:latin typeface="Arial"/>
                <a:cs typeface="Arial"/>
              </a:rPr>
              <a:t>Lecture No. </a:t>
            </a:r>
            <a:r>
              <a:rPr sz="1069" b="1" spc="15" dirty="0">
                <a:latin typeface="Arial"/>
                <a:cs typeface="Arial"/>
              </a:rPr>
              <a:t>42 </a:t>
            </a:r>
            <a:r>
              <a:rPr sz="1069" spc="5" dirty="0">
                <a:latin typeface="Times New Roman"/>
                <a:cs typeface="Times New Roman"/>
              </a:rPr>
              <a:t>459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43 </a:t>
            </a:r>
            <a:r>
              <a:rPr sz="1069" spc="5" dirty="0">
                <a:latin typeface="Times New Roman"/>
                <a:cs typeface="Times New Roman"/>
              </a:rPr>
              <a:t>468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44 </a:t>
            </a:r>
            <a:r>
              <a:rPr sz="1069" spc="5" dirty="0">
                <a:latin typeface="Times New Roman"/>
                <a:cs typeface="Times New Roman"/>
              </a:rPr>
              <a:t>474  </a:t>
            </a:r>
            <a:r>
              <a:rPr sz="1069" b="1" spc="10" dirty="0">
                <a:latin typeface="Arial"/>
                <a:cs typeface="Arial"/>
              </a:rPr>
              <a:t>Lecture </a:t>
            </a:r>
            <a:r>
              <a:rPr sz="1069" b="1" spc="15" dirty="0">
                <a:latin typeface="Arial"/>
                <a:cs typeface="Arial"/>
              </a:rPr>
              <a:t>No. 45                                                                                          </a:t>
            </a:r>
            <a:r>
              <a:rPr sz="1069" b="1" spc="316" dirty="0">
                <a:latin typeface="Arial"/>
                <a:cs typeface="Arial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485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0954" cy="0"/>
          </a:xfrm>
          <a:custGeom>
            <a:avLst/>
            <a:gdLst/>
            <a:ahLst/>
            <a:cxnLst/>
            <a:rect l="l" t="t" r="r" b="b"/>
            <a:pathLst>
              <a:path w="4804410">
                <a:moveTo>
                  <a:pt x="0" y="0"/>
                </a:moveTo>
                <a:lnTo>
                  <a:pt x="4803962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81490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73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6442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23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2016-11-21T04:01:17Z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