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6" id="{AECCB8BC-6F07-4352-A9B5-C8219A92BD8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07" id="{58E6E18A-2A6B-4524-B7D3-C960763B5FCE}">
          <p14:sldIdLst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08" id="{505C2656-A2A0-429A-9353-AFD4C7198D5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9" id="{41206473-D6C3-43BD-8A5B-40C250E07011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10" id="{AF1C7FEF-0335-4B8B-B192-433DE72CF487}">
          <p14:sldIdLst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26" Type="http://schemas.openxmlformats.org/officeDocument/2006/relationships/image" Target="../media/image151.png"/><Relationship Id="rId39" Type="http://schemas.openxmlformats.org/officeDocument/2006/relationships/image" Target="../media/image164.png"/><Relationship Id="rId21" Type="http://schemas.openxmlformats.org/officeDocument/2006/relationships/image" Target="../media/image146.png"/><Relationship Id="rId34" Type="http://schemas.openxmlformats.org/officeDocument/2006/relationships/image" Target="../media/image159.png"/><Relationship Id="rId42" Type="http://schemas.openxmlformats.org/officeDocument/2006/relationships/image" Target="../media/image167.png"/><Relationship Id="rId47" Type="http://schemas.openxmlformats.org/officeDocument/2006/relationships/image" Target="../media/image172.png"/><Relationship Id="rId50" Type="http://schemas.openxmlformats.org/officeDocument/2006/relationships/image" Target="../media/image175.png"/><Relationship Id="rId55" Type="http://schemas.openxmlformats.org/officeDocument/2006/relationships/image" Target="../media/image180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5" Type="http://schemas.openxmlformats.org/officeDocument/2006/relationships/image" Target="../media/image150.png"/><Relationship Id="rId33" Type="http://schemas.openxmlformats.org/officeDocument/2006/relationships/image" Target="../media/image158.png"/><Relationship Id="rId38" Type="http://schemas.openxmlformats.org/officeDocument/2006/relationships/image" Target="../media/image163.png"/><Relationship Id="rId46" Type="http://schemas.openxmlformats.org/officeDocument/2006/relationships/image" Target="../media/image171.png"/><Relationship Id="rId2" Type="http://schemas.openxmlformats.org/officeDocument/2006/relationships/image" Target="../media/image21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29" Type="http://schemas.openxmlformats.org/officeDocument/2006/relationships/image" Target="../media/image154.png"/><Relationship Id="rId41" Type="http://schemas.openxmlformats.org/officeDocument/2006/relationships/image" Target="../media/image166.png"/><Relationship Id="rId54" Type="http://schemas.openxmlformats.org/officeDocument/2006/relationships/image" Target="../media/image1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24" Type="http://schemas.openxmlformats.org/officeDocument/2006/relationships/image" Target="../media/image149.png"/><Relationship Id="rId32" Type="http://schemas.openxmlformats.org/officeDocument/2006/relationships/image" Target="../media/image157.png"/><Relationship Id="rId37" Type="http://schemas.openxmlformats.org/officeDocument/2006/relationships/image" Target="../media/image162.png"/><Relationship Id="rId40" Type="http://schemas.openxmlformats.org/officeDocument/2006/relationships/image" Target="../media/image165.png"/><Relationship Id="rId45" Type="http://schemas.openxmlformats.org/officeDocument/2006/relationships/image" Target="../media/image170.png"/><Relationship Id="rId53" Type="http://schemas.openxmlformats.org/officeDocument/2006/relationships/image" Target="../media/image178.png"/><Relationship Id="rId58" Type="http://schemas.openxmlformats.org/officeDocument/2006/relationships/image" Target="../media/image183.png"/><Relationship Id="rId5" Type="http://schemas.openxmlformats.org/officeDocument/2006/relationships/image" Target="../media/image24.png"/><Relationship Id="rId15" Type="http://schemas.openxmlformats.org/officeDocument/2006/relationships/image" Target="../media/image140.png"/><Relationship Id="rId23" Type="http://schemas.openxmlformats.org/officeDocument/2006/relationships/image" Target="../media/image148.png"/><Relationship Id="rId28" Type="http://schemas.openxmlformats.org/officeDocument/2006/relationships/image" Target="../media/image153.png"/><Relationship Id="rId36" Type="http://schemas.openxmlformats.org/officeDocument/2006/relationships/image" Target="../media/image161.png"/><Relationship Id="rId49" Type="http://schemas.openxmlformats.org/officeDocument/2006/relationships/image" Target="../media/image174.png"/><Relationship Id="rId57" Type="http://schemas.openxmlformats.org/officeDocument/2006/relationships/image" Target="../media/image182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31" Type="http://schemas.openxmlformats.org/officeDocument/2006/relationships/image" Target="../media/image156.png"/><Relationship Id="rId44" Type="http://schemas.openxmlformats.org/officeDocument/2006/relationships/image" Target="../media/image169.png"/><Relationship Id="rId52" Type="http://schemas.openxmlformats.org/officeDocument/2006/relationships/image" Target="../media/image177.png"/><Relationship Id="rId4" Type="http://schemas.openxmlformats.org/officeDocument/2006/relationships/image" Target="../media/image130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47.png"/><Relationship Id="rId27" Type="http://schemas.openxmlformats.org/officeDocument/2006/relationships/image" Target="../media/image152.png"/><Relationship Id="rId30" Type="http://schemas.openxmlformats.org/officeDocument/2006/relationships/image" Target="../media/image155.png"/><Relationship Id="rId35" Type="http://schemas.openxmlformats.org/officeDocument/2006/relationships/image" Target="../media/image160.png"/><Relationship Id="rId43" Type="http://schemas.openxmlformats.org/officeDocument/2006/relationships/image" Target="../media/image168.png"/><Relationship Id="rId48" Type="http://schemas.openxmlformats.org/officeDocument/2006/relationships/image" Target="../media/image173.png"/><Relationship Id="rId56" Type="http://schemas.openxmlformats.org/officeDocument/2006/relationships/image" Target="../media/image181.png"/><Relationship Id="rId8" Type="http://schemas.openxmlformats.org/officeDocument/2006/relationships/image" Target="../media/image133.png"/><Relationship Id="rId51" Type="http://schemas.openxmlformats.org/officeDocument/2006/relationships/image" Target="../media/image176.png"/><Relationship Id="rId3" Type="http://schemas.openxmlformats.org/officeDocument/2006/relationships/image" Target="../media/image1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9" Type="http://schemas.openxmlformats.org/officeDocument/2006/relationships/image" Target="../media/image58.png"/><Relationship Id="rId21" Type="http://schemas.openxmlformats.org/officeDocument/2006/relationships/image" Target="../media/image40.png"/><Relationship Id="rId34" Type="http://schemas.openxmlformats.org/officeDocument/2006/relationships/image" Target="../media/image53.png"/><Relationship Id="rId42" Type="http://schemas.openxmlformats.org/officeDocument/2006/relationships/image" Target="../media/image61.png"/><Relationship Id="rId47" Type="http://schemas.openxmlformats.org/officeDocument/2006/relationships/image" Target="../media/image66.png"/><Relationship Id="rId50" Type="http://schemas.openxmlformats.org/officeDocument/2006/relationships/image" Target="../media/image69.png"/><Relationship Id="rId55" Type="http://schemas.openxmlformats.org/officeDocument/2006/relationships/image" Target="../media/image74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Relationship Id="rId46" Type="http://schemas.openxmlformats.org/officeDocument/2006/relationships/image" Target="../media/image65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41" Type="http://schemas.openxmlformats.org/officeDocument/2006/relationships/image" Target="../media/image60.png"/><Relationship Id="rId54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3" Type="http://schemas.openxmlformats.org/officeDocument/2006/relationships/image" Target="../media/image72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49" Type="http://schemas.openxmlformats.org/officeDocument/2006/relationships/image" Target="../media/image68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4" Type="http://schemas.openxmlformats.org/officeDocument/2006/relationships/image" Target="../media/image63.png"/><Relationship Id="rId52" Type="http://schemas.openxmlformats.org/officeDocument/2006/relationships/image" Target="../media/image71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Relationship Id="rId43" Type="http://schemas.openxmlformats.org/officeDocument/2006/relationships/image" Target="../media/image62.png"/><Relationship Id="rId48" Type="http://schemas.openxmlformats.org/officeDocument/2006/relationships/image" Target="../media/image67.png"/><Relationship Id="rId56" Type="http://schemas.openxmlformats.org/officeDocument/2006/relationships/image" Target="../media/image75.png"/><Relationship Id="rId8" Type="http://schemas.openxmlformats.org/officeDocument/2006/relationships/image" Target="../media/image27.png"/><Relationship Id="rId51" Type="http://schemas.openxmlformats.org/officeDocument/2006/relationships/image" Target="../media/image70.png"/><Relationship Id="rId3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9" Type="http://schemas.openxmlformats.org/officeDocument/2006/relationships/image" Target="../media/image111.png"/><Relationship Id="rId21" Type="http://schemas.openxmlformats.org/officeDocument/2006/relationships/image" Target="../media/image93.png"/><Relationship Id="rId34" Type="http://schemas.openxmlformats.org/officeDocument/2006/relationships/image" Target="../media/image106.png"/><Relationship Id="rId42" Type="http://schemas.openxmlformats.org/officeDocument/2006/relationships/image" Target="../media/image114.png"/><Relationship Id="rId47" Type="http://schemas.openxmlformats.org/officeDocument/2006/relationships/image" Target="../media/image119.png"/><Relationship Id="rId50" Type="http://schemas.openxmlformats.org/officeDocument/2006/relationships/image" Target="../media/image122.png"/><Relationship Id="rId55" Type="http://schemas.openxmlformats.org/officeDocument/2006/relationships/image" Target="../media/image127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33" Type="http://schemas.openxmlformats.org/officeDocument/2006/relationships/image" Target="../media/image105.png"/><Relationship Id="rId38" Type="http://schemas.openxmlformats.org/officeDocument/2006/relationships/image" Target="../media/image110.png"/><Relationship Id="rId46" Type="http://schemas.openxmlformats.org/officeDocument/2006/relationships/image" Target="../media/image118.png"/><Relationship Id="rId2" Type="http://schemas.openxmlformats.org/officeDocument/2006/relationships/image" Target="../media/image21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29" Type="http://schemas.openxmlformats.org/officeDocument/2006/relationships/image" Target="../media/image101.png"/><Relationship Id="rId41" Type="http://schemas.openxmlformats.org/officeDocument/2006/relationships/image" Target="../media/image113.png"/><Relationship Id="rId54" Type="http://schemas.openxmlformats.org/officeDocument/2006/relationships/image" Target="../media/image1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32" Type="http://schemas.openxmlformats.org/officeDocument/2006/relationships/image" Target="../media/image104.png"/><Relationship Id="rId37" Type="http://schemas.openxmlformats.org/officeDocument/2006/relationships/image" Target="../media/image109.png"/><Relationship Id="rId40" Type="http://schemas.openxmlformats.org/officeDocument/2006/relationships/image" Target="../media/image112.png"/><Relationship Id="rId45" Type="http://schemas.openxmlformats.org/officeDocument/2006/relationships/image" Target="../media/image117.png"/><Relationship Id="rId53" Type="http://schemas.openxmlformats.org/officeDocument/2006/relationships/image" Target="../media/image125.png"/><Relationship Id="rId5" Type="http://schemas.openxmlformats.org/officeDocument/2006/relationships/image" Target="../media/image24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36" Type="http://schemas.openxmlformats.org/officeDocument/2006/relationships/image" Target="../media/image108.png"/><Relationship Id="rId49" Type="http://schemas.openxmlformats.org/officeDocument/2006/relationships/image" Target="../media/image121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31" Type="http://schemas.openxmlformats.org/officeDocument/2006/relationships/image" Target="../media/image103.png"/><Relationship Id="rId44" Type="http://schemas.openxmlformats.org/officeDocument/2006/relationships/image" Target="../media/image116.png"/><Relationship Id="rId52" Type="http://schemas.openxmlformats.org/officeDocument/2006/relationships/image" Target="../media/image124.png"/><Relationship Id="rId4" Type="http://schemas.openxmlformats.org/officeDocument/2006/relationships/image" Target="../media/image77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Relationship Id="rId30" Type="http://schemas.openxmlformats.org/officeDocument/2006/relationships/image" Target="../media/image102.png"/><Relationship Id="rId35" Type="http://schemas.openxmlformats.org/officeDocument/2006/relationships/image" Target="../media/image107.png"/><Relationship Id="rId43" Type="http://schemas.openxmlformats.org/officeDocument/2006/relationships/image" Target="../media/image115.png"/><Relationship Id="rId48" Type="http://schemas.openxmlformats.org/officeDocument/2006/relationships/image" Target="../media/image120.png"/><Relationship Id="rId56" Type="http://schemas.openxmlformats.org/officeDocument/2006/relationships/image" Target="../media/image128.png"/><Relationship Id="rId8" Type="http://schemas.openxmlformats.org/officeDocument/2006/relationships/image" Target="../media/image80.png"/><Relationship Id="rId51" Type="http://schemas.openxmlformats.org/officeDocument/2006/relationships/image" Target="../media/image123.png"/><Relationship Id="rId3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55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5212"/>
            <a:ext cx="4850606" cy="1753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90470" algn="ctr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No.06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06.1.</a:t>
            </a:r>
            <a:r>
              <a:rPr sz="972" b="1" spc="15" dirty="0">
                <a:latin typeface="Book Antiqua"/>
                <a:cs typeface="Book Antiqua"/>
              </a:rPr>
              <a:t>Class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Compatibility</a:t>
            </a:r>
            <a:endParaRPr sz="972">
              <a:latin typeface="Book Antiqua"/>
              <a:cs typeface="Book Antiqua"/>
            </a:endParaRPr>
          </a:p>
          <a:p>
            <a:pPr marL="12347" marR="5556">
              <a:lnSpc>
                <a:spcPts val="1254"/>
              </a:lnSpc>
              <a:spcBef>
                <a:spcPts val="24"/>
              </a:spcBef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5" dirty="0">
                <a:latin typeface="Book Antiqua"/>
                <a:cs typeface="Book Antiqua"/>
              </a:rPr>
              <a:t>class is </a:t>
            </a:r>
            <a:r>
              <a:rPr sz="972" spc="10" dirty="0">
                <a:latin typeface="Book Antiqua"/>
                <a:cs typeface="Book Antiqua"/>
              </a:rPr>
              <a:t>behaviorally compatible with another if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supports all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operations of </a:t>
            </a:r>
            <a:r>
              <a:rPr sz="972" spc="15" dirty="0">
                <a:latin typeface="Book Antiqua"/>
                <a:cs typeface="Book Antiqua"/>
              </a:rPr>
              <a:t>the  </a:t>
            </a:r>
            <a:r>
              <a:rPr sz="972" spc="10" dirty="0">
                <a:latin typeface="Book Antiqua"/>
                <a:cs typeface="Book Antiqua"/>
              </a:rPr>
              <a:t>other class. </a:t>
            </a:r>
            <a:r>
              <a:rPr sz="972" spc="15" dirty="0">
                <a:latin typeface="Book Antiqua"/>
                <a:cs typeface="Book Antiqua"/>
              </a:rPr>
              <a:t>Such a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subtype. </a:t>
            </a: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can be </a:t>
            </a:r>
            <a:r>
              <a:rPr sz="972" spc="10" dirty="0">
                <a:latin typeface="Book Antiqua"/>
                <a:cs typeface="Book Antiqua"/>
              </a:rPr>
              <a:t>replaced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5" dirty="0">
                <a:latin typeface="Book Antiqua"/>
                <a:cs typeface="Book Antiqua"/>
              </a:rPr>
              <a:t>its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subtype.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Derived  class  </a:t>
            </a:r>
            <a:r>
              <a:rPr sz="972" spc="5" dirty="0">
                <a:latin typeface="Book Antiqua"/>
                <a:cs typeface="Book Antiqua"/>
              </a:rPr>
              <a:t>is  </a:t>
            </a:r>
            <a:r>
              <a:rPr sz="972" spc="10" dirty="0">
                <a:latin typeface="Book Antiqua"/>
                <a:cs typeface="Book Antiqua"/>
              </a:rPr>
              <a:t>usually  </a:t>
            </a:r>
            <a:r>
              <a:rPr sz="972" spc="15" dirty="0">
                <a:latin typeface="Book Antiqua"/>
                <a:cs typeface="Book Antiqua"/>
              </a:rPr>
              <a:t>a  </a:t>
            </a:r>
            <a:r>
              <a:rPr sz="972" spc="10" dirty="0">
                <a:latin typeface="Book Antiqua"/>
                <a:cs typeface="Book Antiqua"/>
              </a:rPr>
              <a:t>subtype  of  the  </a:t>
            </a:r>
            <a:r>
              <a:rPr sz="972" spc="15" dirty="0">
                <a:latin typeface="Book Antiqua"/>
                <a:cs typeface="Book Antiqua"/>
              </a:rPr>
              <a:t>base  </a:t>
            </a:r>
            <a:r>
              <a:rPr sz="972" spc="10" dirty="0">
                <a:latin typeface="Book Antiqua"/>
                <a:cs typeface="Book Antiqua"/>
              </a:rPr>
              <a:t>class.  It  can  </a:t>
            </a:r>
            <a:r>
              <a:rPr sz="972" spc="15" dirty="0">
                <a:latin typeface="Book Antiqua"/>
                <a:cs typeface="Book Antiqua"/>
              </a:rPr>
              <a:t>handle  </a:t>
            </a:r>
            <a:r>
              <a:rPr sz="972" spc="5" dirty="0">
                <a:latin typeface="Book Antiqua"/>
                <a:cs typeface="Book Antiqua"/>
              </a:rPr>
              <a:t>all 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6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legal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messages (operations) of the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class. Therefore,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can always be replaced 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the derived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Examples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spc="10" dirty="0">
                <a:latin typeface="Book Antiqua"/>
                <a:cs typeface="Book Antiqua"/>
              </a:rPr>
              <a:t>Child class also includes characteristics of its base</a:t>
            </a:r>
            <a:r>
              <a:rPr sz="972" spc="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6595943"/>
            <a:ext cx="408569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All the </a:t>
            </a:r>
            <a:r>
              <a:rPr sz="972" spc="10" dirty="0">
                <a:latin typeface="Book Antiqua"/>
                <a:cs typeface="Book Antiqua"/>
              </a:rPr>
              <a:t>three </a:t>
            </a:r>
            <a:r>
              <a:rPr sz="972" spc="15" dirty="0">
                <a:latin typeface="Book Antiqua"/>
                <a:cs typeface="Book Antiqua"/>
              </a:rPr>
              <a:t>derived class </a:t>
            </a:r>
            <a:r>
              <a:rPr sz="972" spc="10" dirty="0">
                <a:latin typeface="Book Antiqua"/>
                <a:cs typeface="Book Antiqua"/>
              </a:rPr>
              <a:t>are behaviourally </a:t>
            </a:r>
            <a:r>
              <a:rPr sz="972" spc="15" dirty="0">
                <a:latin typeface="Book Antiqua"/>
                <a:cs typeface="Book Antiqua"/>
              </a:rPr>
              <a:t>compatible with base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70323" y="3380022"/>
          <a:ext cx="876653" cy="1382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103"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i="1" spc="-10" dirty="0">
                          <a:latin typeface="Arial"/>
                          <a:cs typeface="Arial"/>
                        </a:rPr>
                        <a:t>Shape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948">
                <a:tc>
                  <a:txBody>
                    <a:bodyPr/>
                    <a:lstStyle/>
                    <a:p>
                      <a:pPr marL="57785" marR="363855">
                        <a:lnSpc>
                          <a:spcPts val="1070"/>
                        </a:lnSpc>
                        <a:spcBef>
                          <a:spcPts val="2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color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rtic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377">
                <a:tc>
                  <a:txBody>
                    <a:bodyPr/>
                    <a:lstStyle/>
                    <a:p>
                      <a:pPr marL="57785" marR="331470">
                        <a:lnSpc>
                          <a:spcPct val="94500"/>
                        </a:lnSpc>
                        <a:spcBef>
                          <a:spcPts val="21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move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draw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485730" y="5218029"/>
          <a:ext cx="1080382" cy="960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1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Circle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843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radius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57150" marR="275590">
                        <a:lnSpc>
                          <a:spcPts val="1080"/>
                        </a:lnSpc>
                        <a:spcBef>
                          <a:spcPts val="2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uteAr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042727" y="4750330"/>
            <a:ext cx="116064" cy="610570"/>
          </a:xfrm>
          <a:custGeom>
            <a:avLst/>
            <a:gdLst/>
            <a:ahLst/>
            <a:cxnLst/>
            <a:rect l="l" t="t" r="r" b="b"/>
            <a:pathLst>
              <a:path w="119379" h="628014">
                <a:moveTo>
                  <a:pt x="71627" y="107442"/>
                </a:moveTo>
                <a:lnTo>
                  <a:pt x="47243" y="107442"/>
                </a:lnTo>
                <a:lnTo>
                  <a:pt x="48005" y="627888"/>
                </a:lnTo>
                <a:lnTo>
                  <a:pt x="71627" y="627126"/>
                </a:lnTo>
                <a:lnTo>
                  <a:pt x="71627" y="107442"/>
                </a:lnTo>
                <a:close/>
              </a:path>
              <a:path w="119379" h="628014">
                <a:moveTo>
                  <a:pt x="59436" y="0"/>
                </a:moveTo>
                <a:lnTo>
                  <a:pt x="0" y="119634"/>
                </a:lnTo>
                <a:lnTo>
                  <a:pt x="47261" y="119634"/>
                </a:lnTo>
                <a:lnTo>
                  <a:pt x="47243" y="107442"/>
                </a:lnTo>
                <a:lnTo>
                  <a:pt x="112814" y="107442"/>
                </a:lnTo>
                <a:lnTo>
                  <a:pt x="59436" y="0"/>
                </a:lnTo>
                <a:close/>
              </a:path>
              <a:path w="119379" h="628014">
                <a:moveTo>
                  <a:pt x="112814" y="107442"/>
                </a:moveTo>
                <a:lnTo>
                  <a:pt x="71627" y="107442"/>
                </a:lnTo>
                <a:lnTo>
                  <a:pt x="71627" y="119634"/>
                </a:lnTo>
                <a:lnTo>
                  <a:pt x="118871" y="119634"/>
                </a:lnTo>
                <a:lnTo>
                  <a:pt x="112814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70323" y="5331377"/>
          <a:ext cx="1041488" cy="1008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Line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length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360">
                <a:tc>
                  <a:txBody>
                    <a:bodyPr/>
                    <a:lstStyle/>
                    <a:p>
                      <a:pPr marL="57785" marR="413384">
                        <a:lnSpc>
                          <a:spcPts val="1080"/>
                        </a:lnSpc>
                        <a:spcBef>
                          <a:spcPts val="2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draw  g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et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837876" y="5192101"/>
          <a:ext cx="1010619" cy="105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776"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Triangle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57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angle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57785" marR="203835">
                        <a:lnSpc>
                          <a:spcPts val="1070"/>
                        </a:lnSpc>
                        <a:spcBef>
                          <a:spcPts val="2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mp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212994" y="4768851"/>
            <a:ext cx="617361" cy="479071"/>
          </a:xfrm>
          <a:custGeom>
            <a:avLst/>
            <a:gdLst/>
            <a:ahLst/>
            <a:cxnLst/>
            <a:rect l="l" t="t" r="r" b="b"/>
            <a:pathLst>
              <a:path w="635000" h="492760">
                <a:moveTo>
                  <a:pt x="532972" y="63741"/>
                </a:moveTo>
                <a:lnTo>
                  <a:pt x="0" y="473201"/>
                </a:lnTo>
                <a:lnTo>
                  <a:pt x="15239" y="492251"/>
                </a:lnTo>
                <a:lnTo>
                  <a:pt x="547624" y="82667"/>
                </a:lnTo>
                <a:lnTo>
                  <a:pt x="532972" y="63741"/>
                </a:lnTo>
                <a:close/>
              </a:path>
              <a:path w="635000" h="492760">
                <a:moveTo>
                  <a:pt x="607622" y="56387"/>
                </a:moveTo>
                <a:lnTo>
                  <a:pt x="542543" y="56387"/>
                </a:lnTo>
                <a:lnTo>
                  <a:pt x="557021" y="75437"/>
                </a:lnTo>
                <a:lnTo>
                  <a:pt x="547624" y="82667"/>
                </a:lnTo>
                <a:lnTo>
                  <a:pt x="576833" y="120396"/>
                </a:lnTo>
                <a:lnTo>
                  <a:pt x="607622" y="56387"/>
                </a:lnTo>
                <a:close/>
              </a:path>
              <a:path w="635000" h="492760">
                <a:moveTo>
                  <a:pt x="542543" y="56387"/>
                </a:moveTo>
                <a:lnTo>
                  <a:pt x="532972" y="63741"/>
                </a:lnTo>
                <a:lnTo>
                  <a:pt x="547624" y="82667"/>
                </a:lnTo>
                <a:lnTo>
                  <a:pt x="557021" y="75437"/>
                </a:lnTo>
                <a:lnTo>
                  <a:pt x="542543" y="56387"/>
                </a:lnTo>
                <a:close/>
              </a:path>
              <a:path w="635000" h="492760">
                <a:moveTo>
                  <a:pt x="634745" y="0"/>
                </a:moveTo>
                <a:lnTo>
                  <a:pt x="503681" y="25908"/>
                </a:lnTo>
                <a:lnTo>
                  <a:pt x="532972" y="63741"/>
                </a:lnTo>
                <a:lnTo>
                  <a:pt x="542543" y="56387"/>
                </a:lnTo>
                <a:lnTo>
                  <a:pt x="607622" y="56387"/>
                </a:lnTo>
                <a:lnTo>
                  <a:pt x="6347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385734" y="4768850"/>
            <a:ext cx="696383" cy="435856"/>
          </a:xfrm>
          <a:custGeom>
            <a:avLst/>
            <a:gdLst/>
            <a:ahLst/>
            <a:cxnLst/>
            <a:rect l="l" t="t" r="r" b="b"/>
            <a:pathLst>
              <a:path w="716279" h="448310">
                <a:moveTo>
                  <a:pt x="107743" y="52030"/>
                </a:moveTo>
                <a:lnTo>
                  <a:pt x="95267" y="72416"/>
                </a:lnTo>
                <a:lnTo>
                  <a:pt x="704088" y="448056"/>
                </a:lnTo>
                <a:lnTo>
                  <a:pt x="716280" y="428244"/>
                </a:lnTo>
                <a:lnTo>
                  <a:pt x="107743" y="52030"/>
                </a:lnTo>
                <a:close/>
              </a:path>
              <a:path w="716279" h="448310">
                <a:moveTo>
                  <a:pt x="0" y="0"/>
                </a:moveTo>
                <a:lnTo>
                  <a:pt x="70104" y="113537"/>
                </a:lnTo>
                <a:lnTo>
                  <a:pt x="95267" y="72416"/>
                </a:lnTo>
                <a:lnTo>
                  <a:pt x="85344" y="66294"/>
                </a:lnTo>
                <a:lnTo>
                  <a:pt x="97536" y="45720"/>
                </a:lnTo>
                <a:lnTo>
                  <a:pt x="111604" y="45720"/>
                </a:lnTo>
                <a:lnTo>
                  <a:pt x="132587" y="11430"/>
                </a:lnTo>
                <a:lnTo>
                  <a:pt x="0" y="0"/>
                </a:lnTo>
                <a:close/>
              </a:path>
              <a:path w="716279" h="448310">
                <a:moveTo>
                  <a:pt x="97536" y="45720"/>
                </a:moveTo>
                <a:lnTo>
                  <a:pt x="85344" y="66294"/>
                </a:lnTo>
                <a:lnTo>
                  <a:pt x="95267" y="72416"/>
                </a:lnTo>
                <a:lnTo>
                  <a:pt x="107743" y="52030"/>
                </a:lnTo>
                <a:lnTo>
                  <a:pt x="97536" y="45720"/>
                </a:lnTo>
                <a:close/>
              </a:path>
              <a:path w="716279" h="448310">
                <a:moveTo>
                  <a:pt x="111604" y="45720"/>
                </a:moveTo>
                <a:lnTo>
                  <a:pt x="97536" y="45720"/>
                </a:lnTo>
                <a:lnTo>
                  <a:pt x="107743" y="52030"/>
                </a:lnTo>
                <a:lnTo>
                  <a:pt x="111604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25846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64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45088" y="3298296"/>
            <a:ext cx="876035" cy="706261"/>
          </a:xfrm>
          <a:custGeom>
            <a:avLst/>
            <a:gdLst/>
            <a:ahLst/>
            <a:cxnLst/>
            <a:rect l="l" t="t" r="r" b="b"/>
            <a:pathLst>
              <a:path w="901064" h="726439">
                <a:moveTo>
                  <a:pt x="0" y="726185"/>
                </a:moveTo>
                <a:lnTo>
                  <a:pt x="900684" y="726185"/>
                </a:lnTo>
                <a:lnTo>
                  <a:pt x="900684" y="0"/>
                </a:lnTo>
                <a:lnTo>
                  <a:pt x="0" y="0"/>
                </a:lnTo>
                <a:lnTo>
                  <a:pt x="0" y="726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5145828" y="3297555"/>
            <a:ext cx="875418" cy="706878"/>
          </a:xfrm>
          <a:custGeom>
            <a:avLst/>
            <a:gdLst/>
            <a:ahLst/>
            <a:cxnLst/>
            <a:rect l="l" t="t" r="r" b="b"/>
            <a:pathLst>
              <a:path w="900429" h="727075">
                <a:moveTo>
                  <a:pt x="899922" y="0"/>
                </a:moveTo>
                <a:lnTo>
                  <a:pt x="0" y="0"/>
                </a:lnTo>
                <a:lnTo>
                  <a:pt x="0" y="726948"/>
                </a:lnTo>
                <a:lnTo>
                  <a:pt x="899922" y="726948"/>
                </a:lnTo>
                <a:lnTo>
                  <a:pt x="89992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5402896" y="3336819"/>
            <a:ext cx="382764" cy="166688"/>
          </a:xfrm>
          <a:custGeom>
            <a:avLst/>
            <a:gdLst/>
            <a:ahLst/>
            <a:cxnLst/>
            <a:rect l="l" t="t" r="r" b="b"/>
            <a:pathLst>
              <a:path w="393700" h="171450">
                <a:moveTo>
                  <a:pt x="393191" y="0"/>
                </a:moveTo>
                <a:lnTo>
                  <a:pt x="0" y="0"/>
                </a:lnTo>
                <a:lnTo>
                  <a:pt x="0" y="171450"/>
                </a:lnTo>
                <a:lnTo>
                  <a:pt x="393191" y="171450"/>
                </a:lnTo>
                <a:lnTo>
                  <a:pt x="39319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145828" y="3499802"/>
            <a:ext cx="875418" cy="505001"/>
          </a:xfrm>
          <a:custGeom>
            <a:avLst/>
            <a:gdLst/>
            <a:ahLst/>
            <a:cxnLst/>
            <a:rect l="l" t="t" r="r" b="b"/>
            <a:pathLst>
              <a:path w="900429" h="519429">
                <a:moveTo>
                  <a:pt x="899922" y="0"/>
                </a:moveTo>
                <a:lnTo>
                  <a:pt x="0" y="0"/>
                </a:lnTo>
                <a:lnTo>
                  <a:pt x="0" y="518922"/>
                </a:lnTo>
                <a:lnTo>
                  <a:pt x="899922" y="518922"/>
                </a:lnTo>
                <a:lnTo>
                  <a:pt x="89992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145828" y="3720570"/>
            <a:ext cx="875418" cy="283986"/>
          </a:xfrm>
          <a:custGeom>
            <a:avLst/>
            <a:gdLst/>
            <a:ahLst/>
            <a:cxnLst/>
            <a:rect l="l" t="t" r="r" b="b"/>
            <a:pathLst>
              <a:path w="900429" h="292100">
                <a:moveTo>
                  <a:pt x="899922" y="0"/>
                </a:moveTo>
                <a:lnTo>
                  <a:pt x="0" y="0"/>
                </a:lnTo>
                <a:lnTo>
                  <a:pt x="0" y="291846"/>
                </a:lnTo>
                <a:lnTo>
                  <a:pt x="899922" y="291846"/>
                </a:lnTo>
                <a:lnTo>
                  <a:pt x="89992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164349" y="3512397"/>
            <a:ext cx="100013" cy="89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155545" y="3503592"/>
            <a:ext cx="117619" cy="107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155545" y="3503592"/>
            <a:ext cx="117619" cy="107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159904" y="3507952"/>
            <a:ext cx="109273" cy="98778"/>
          </a:xfrm>
          <a:custGeom>
            <a:avLst/>
            <a:gdLst/>
            <a:ahLst/>
            <a:cxnLst/>
            <a:rect l="l" t="t" r="r" b="b"/>
            <a:pathLst>
              <a:path w="112395" h="101600">
                <a:moveTo>
                  <a:pt x="0" y="0"/>
                </a:moveTo>
                <a:lnTo>
                  <a:pt x="112013" y="0"/>
                </a:lnTo>
                <a:lnTo>
                  <a:pt x="112013" y="101346"/>
                </a:lnTo>
                <a:lnTo>
                  <a:pt x="0" y="101346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264361" y="3512397"/>
            <a:ext cx="757502" cy="167922"/>
          </a:xfrm>
          <a:custGeom>
            <a:avLst/>
            <a:gdLst/>
            <a:ahLst/>
            <a:cxnLst/>
            <a:rect l="l" t="t" r="r" b="b"/>
            <a:pathLst>
              <a:path w="779145" h="172720">
                <a:moveTo>
                  <a:pt x="778763" y="0"/>
                </a:moveTo>
                <a:lnTo>
                  <a:pt x="0" y="0"/>
                </a:lnTo>
                <a:lnTo>
                  <a:pt x="0" y="172211"/>
                </a:lnTo>
                <a:lnTo>
                  <a:pt x="778763" y="172211"/>
                </a:lnTo>
                <a:lnTo>
                  <a:pt x="7787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5257199" y="3316009"/>
            <a:ext cx="767997" cy="355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37668">
              <a:lnSpc>
                <a:spcPct val="112900"/>
              </a:lnSpc>
            </a:pP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Group  n</a:t>
            </a:r>
            <a:r>
              <a:rPr sz="102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21" spc="1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21" spc="5" dirty="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sz="1021" spc="2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2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021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64349" y="3816139"/>
            <a:ext cx="100013" cy="881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5155545" y="3807334"/>
            <a:ext cx="117619" cy="105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155545" y="3807334"/>
            <a:ext cx="117619" cy="105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159904" y="3811693"/>
            <a:ext cx="109273" cy="96308"/>
          </a:xfrm>
          <a:custGeom>
            <a:avLst/>
            <a:gdLst/>
            <a:ahLst/>
            <a:cxnLst/>
            <a:rect l="l" t="t" r="r" b="b"/>
            <a:pathLst>
              <a:path w="112395" h="99060">
                <a:moveTo>
                  <a:pt x="0" y="0"/>
                </a:moveTo>
                <a:lnTo>
                  <a:pt x="112013" y="0"/>
                </a:lnTo>
                <a:lnTo>
                  <a:pt x="112013" y="99059"/>
                </a:lnTo>
                <a:lnTo>
                  <a:pt x="0" y="99059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264361" y="3816138"/>
            <a:ext cx="390790" cy="166688"/>
          </a:xfrm>
          <a:custGeom>
            <a:avLst/>
            <a:gdLst/>
            <a:ahLst/>
            <a:cxnLst/>
            <a:rect l="l" t="t" r="r" b="b"/>
            <a:pathLst>
              <a:path w="401954" h="171450">
                <a:moveTo>
                  <a:pt x="401574" y="0"/>
                </a:moveTo>
                <a:lnTo>
                  <a:pt x="0" y="0"/>
                </a:lnTo>
                <a:lnTo>
                  <a:pt x="0" y="171450"/>
                </a:lnTo>
                <a:lnTo>
                  <a:pt x="401574" y="171450"/>
                </a:lnTo>
                <a:lnTo>
                  <a:pt x="4015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5257199" y="3815398"/>
            <a:ext cx="403754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02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21" spc="1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1021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4203" y="3298296"/>
            <a:ext cx="572911" cy="706261"/>
          </a:xfrm>
          <a:custGeom>
            <a:avLst/>
            <a:gdLst/>
            <a:ahLst/>
            <a:cxnLst/>
            <a:rect l="l" t="t" r="r" b="b"/>
            <a:pathLst>
              <a:path w="589279" h="726439">
                <a:moveTo>
                  <a:pt x="0" y="726185"/>
                </a:moveTo>
                <a:lnTo>
                  <a:pt x="589026" y="726185"/>
                </a:lnTo>
                <a:lnTo>
                  <a:pt x="589026" y="0"/>
                </a:lnTo>
                <a:lnTo>
                  <a:pt x="0" y="0"/>
                </a:lnTo>
                <a:lnTo>
                  <a:pt x="0" y="726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004204" y="3297555"/>
            <a:ext cx="573528" cy="706878"/>
          </a:xfrm>
          <a:custGeom>
            <a:avLst/>
            <a:gdLst/>
            <a:ahLst/>
            <a:cxnLst/>
            <a:rect l="l" t="t" r="r" b="b"/>
            <a:pathLst>
              <a:path w="589914" h="727075">
                <a:moveTo>
                  <a:pt x="589788" y="0"/>
                </a:moveTo>
                <a:lnTo>
                  <a:pt x="0" y="0"/>
                </a:lnTo>
                <a:lnTo>
                  <a:pt x="0" y="726948"/>
                </a:lnTo>
                <a:lnTo>
                  <a:pt x="589788" y="726948"/>
                </a:lnTo>
                <a:lnTo>
                  <a:pt x="58978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054581" y="3336819"/>
            <a:ext cx="496358" cy="166688"/>
          </a:xfrm>
          <a:custGeom>
            <a:avLst/>
            <a:gdLst/>
            <a:ahLst/>
            <a:cxnLst/>
            <a:rect l="l" t="t" r="r" b="b"/>
            <a:pathLst>
              <a:path w="510539" h="171450">
                <a:moveTo>
                  <a:pt x="510539" y="0"/>
                </a:moveTo>
                <a:lnTo>
                  <a:pt x="0" y="0"/>
                </a:lnTo>
                <a:lnTo>
                  <a:pt x="0" y="171450"/>
                </a:lnTo>
                <a:lnTo>
                  <a:pt x="510539" y="171450"/>
                </a:lnTo>
                <a:lnTo>
                  <a:pt x="5105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4047418" y="3336078"/>
            <a:ext cx="507471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21" dirty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ngle</a:t>
            </a:r>
            <a:endParaRPr sz="1021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04204" y="3499802"/>
            <a:ext cx="573528" cy="505001"/>
          </a:xfrm>
          <a:custGeom>
            <a:avLst/>
            <a:gdLst/>
            <a:ahLst/>
            <a:cxnLst/>
            <a:rect l="l" t="t" r="r" b="b"/>
            <a:pathLst>
              <a:path w="589914" h="519429">
                <a:moveTo>
                  <a:pt x="589788" y="0"/>
                </a:moveTo>
                <a:lnTo>
                  <a:pt x="0" y="0"/>
                </a:lnTo>
                <a:lnTo>
                  <a:pt x="0" y="518922"/>
                </a:lnTo>
                <a:lnTo>
                  <a:pt x="589788" y="518922"/>
                </a:lnTo>
                <a:lnTo>
                  <a:pt x="58978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004204" y="3720570"/>
            <a:ext cx="573528" cy="283986"/>
          </a:xfrm>
          <a:custGeom>
            <a:avLst/>
            <a:gdLst/>
            <a:ahLst/>
            <a:cxnLst/>
            <a:rect l="l" t="t" r="r" b="b"/>
            <a:pathLst>
              <a:path w="589914" h="292100">
                <a:moveTo>
                  <a:pt x="589788" y="0"/>
                </a:moveTo>
                <a:lnTo>
                  <a:pt x="0" y="0"/>
                </a:lnTo>
                <a:lnTo>
                  <a:pt x="0" y="291846"/>
                </a:lnTo>
                <a:lnTo>
                  <a:pt x="589788" y="291846"/>
                </a:lnTo>
                <a:lnTo>
                  <a:pt x="58978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022724" y="3512397"/>
            <a:ext cx="101494" cy="89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013921" y="3503592"/>
            <a:ext cx="119101" cy="107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013921" y="3503592"/>
            <a:ext cx="119101" cy="107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018280" y="3507952"/>
            <a:ext cx="110507" cy="98778"/>
          </a:xfrm>
          <a:custGeom>
            <a:avLst/>
            <a:gdLst/>
            <a:ahLst/>
            <a:cxnLst/>
            <a:rect l="l" t="t" r="r" b="b"/>
            <a:pathLst>
              <a:path w="113664" h="101600">
                <a:moveTo>
                  <a:pt x="0" y="0"/>
                </a:moveTo>
                <a:lnTo>
                  <a:pt x="113537" y="0"/>
                </a:lnTo>
                <a:lnTo>
                  <a:pt x="113537" y="101346"/>
                </a:lnTo>
                <a:lnTo>
                  <a:pt x="0" y="101346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124218" y="3512397"/>
            <a:ext cx="338314" cy="167922"/>
          </a:xfrm>
          <a:custGeom>
            <a:avLst/>
            <a:gdLst/>
            <a:ahLst/>
            <a:cxnLst/>
            <a:rect l="l" t="t" r="r" b="b"/>
            <a:pathLst>
              <a:path w="347979" h="172720">
                <a:moveTo>
                  <a:pt x="347472" y="0"/>
                </a:moveTo>
                <a:lnTo>
                  <a:pt x="0" y="0"/>
                </a:lnTo>
                <a:lnTo>
                  <a:pt x="0" y="172211"/>
                </a:lnTo>
                <a:lnTo>
                  <a:pt x="347472" y="172211"/>
                </a:lnTo>
                <a:lnTo>
                  <a:pt x="3474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4117058" y="3511656"/>
            <a:ext cx="351896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gle</a:t>
            </a:r>
            <a:endParaRPr sz="1021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22724" y="3816139"/>
            <a:ext cx="101494" cy="881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013921" y="3807334"/>
            <a:ext cx="119101" cy="105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013921" y="3807334"/>
            <a:ext cx="119101" cy="1050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018280" y="3811693"/>
            <a:ext cx="110507" cy="96308"/>
          </a:xfrm>
          <a:custGeom>
            <a:avLst/>
            <a:gdLst/>
            <a:ahLst/>
            <a:cxnLst/>
            <a:rect l="l" t="t" r="r" b="b"/>
            <a:pathLst>
              <a:path w="113664" h="99060">
                <a:moveTo>
                  <a:pt x="0" y="0"/>
                </a:moveTo>
                <a:lnTo>
                  <a:pt x="113537" y="0"/>
                </a:lnTo>
                <a:lnTo>
                  <a:pt x="113537" y="99059"/>
                </a:lnTo>
                <a:lnTo>
                  <a:pt x="0" y="99059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124218" y="3816138"/>
            <a:ext cx="390790" cy="166688"/>
          </a:xfrm>
          <a:custGeom>
            <a:avLst/>
            <a:gdLst/>
            <a:ahLst/>
            <a:cxnLst/>
            <a:rect l="l" t="t" r="r" b="b"/>
            <a:pathLst>
              <a:path w="401954" h="171450">
                <a:moveTo>
                  <a:pt x="401574" y="0"/>
                </a:moveTo>
                <a:lnTo>
                  <a:pt x="0" y="0"/>
                </a:lnTo>
                <a:lnTo>
                  <a:pt x="0" y="171450"/>
                </a:lnTo>
                <a:lnTo>
                  <a:pt x="401574" y="171450"/>
                </a:lnTo>
                <a:lnTo>
                  <a:pt x="4015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4117058" y="3815398"/>
            <a:ext cx="403137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2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21" spc="1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21" spc="5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1021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70942" y="3651673"/>
            <a:ext cx="283986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29184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4609712" y="3672417"/>
            <a:ext cx="99395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latin typeface="Arial"/>
                <a:cs typeface="Arial"/>
              </a:rPr>
              <a:t>n</a:t>
            </a:r>
            <a:endParaRPr sz="1021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71683" y="3651674"/>
            <a:ext cx="75935" cy="31484"/>
          </a:xfrm>
          <a:custGeom>
            <a:avLst/>
            <a:gdLst/>
            <a:ahLst/>
            <a:cxnLst/>
            <a:rect l="l" t="t" r="r" b="b"/>
            <a:pathLst>
              <a:path w="78104" h="32385">
                <a:moveTo>
                  <a:pt x="0" y="0"/>
                </a:moveTo>
                <a:lnTo>
                  <a:pt x="77724" y="320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571683" y="3620559"/>
            <a:ext cx="75935" cy="31484"/>
          </a:xfrm>
          <a:custGeom>
            <a:avLst/>
            <a:gdLst/>
            <a:ahLst/>
            <a:cxnLst/>
            <a:rect l="l" t="t" r="r" b="b"/>
            <a:pathLst>
              <a:path w="78104" h="32385">
                <a:moveTo>
                  <a:pt x="0" y="32003"/>
                </a:moveTo>
                <a:lnTo>
                  <a:pt x="777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854681" y="3651673"/>
            <a:ext cx="284603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5030998" y="3620559"/>
            <a:ext cx="108656" cy="62353"/>
          </a:xfrm>
          <a:custGeom>
            <a:avLst/>
            <a:gdLst/>
            <a:ahLst/>
            <a:cxnLst/>
            <a:rect l="l" t="t" r="r" b="b"/>
            <a:pathLst>
              <a:path w="111760" h="64135">
                <a:moveTo>
                  <a:pt x="58674" y="0"/>
                </a:moveTo>
                <a:lnTo>
                  <a:pt x="0" y="31241"/>
                </a:lnTo>
                <a:lnTo>
                  <a:pt x="58674" y="64007"/>
                </a:lnTo>
                <a:lnTo>
                  <a:pt x="111252" y="31241"/>
                </a:lnTo>
                <a:lnTo>
                  <a:pt x="586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5030998" y="3620559"/>
            <a:ext cx="108656" cy="62353"/>
          </a:xfrm>
          <a:custGeom>
            <a:avLst/>
            <a:gdLst/>
            <a:ahLst/>
            <a:cxnLst/>
            <a:rect l="l" t="t" r="r" b="b"/>
            <a:pathLst>
              <a:path w="111760" h="64135">
                <a:moveTo>
                  <a:pt x="111252" y="31241"/>
                </a:moveTo>
                <a:lnTo>
                  <a:pt x="58674" y="64007"/>
                </a:lnTo>
                <a:lnTo>
                  <a:pt x="0" y="31241"/>
                </a:lnTo>
                <a:lnTo>
                  <a:pt x="58674" y="0"/>
                </a:lnTo>
                <a:lnTo>
                  <a:pt x="111252" y="3124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870730" y="3557588"/>
            <a:ext cx="516731" cy="706261"/>
          </a:xfrm>
          <a:custGeom>
            <a:avLst/>
            <a:gdLst/>
            <a:ahLst/>
            <a:cxnLst/>
            <a:rect l="l" t="t" r="r" b="b"/>
            <a:pathLst>
              <a:path w="531495" h="726439">
                <a:moveTo>
                  <a:pt x="0" y="726185"/>
                </a:moveTo>
                <a:lnTo>
                  <a:pt x="531113" y="726185"/>
                </a:lnTo>
                <a:lnTo>
                  <a:pt x="531113" y="0"/>
                </a:lnTo>
                <a:lnTo>
                  <a:pt x="0" y="0"/>
                </a:lnTo>
                <a:lnTo>
                  <a:pt x="0" y="726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870730" y="3556846"/>
            <a:ext cx="516731" cy="706261"/>
          </a:xfrm>
          <a:custGeom>
            <a:avLst/>
            <a:gdLst/>
            <a:ahLst/>
            <a:cxnLst/>
            <a:rect l="l" t="t" r="r" b="b"/>
            <a:pathLst>
              <a:path w="531495" h="726439">
                <a:moveTo>
                  <a:pt x="531113" y="0"/>
                </a:moveTo>
                <a:lnTo>
                  <a:pt x="0" y="0"/>
                </a:lnTo>
                <a:lnTo>
                  <a:pt x="0" y="726186"/>
                </a:lnTo>
                <a:lnTo>
                  <a:pt x="531113" y="726186"/>
                </a:lnTo>
                <a:lnTo>
                  <a:pt x="53111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958147" y="3594629"/>
            <a:ext cx="353131" cy="166688"/>
          </a:xfrm>
          <a:custGeom>
            <a:avLst/>
            <a:gdLst/>
            <a:ahLst/>
            <a:cxnLst/>
            <a:rect l="l" t="t" r="r" b="b"/>
            <a:pathLst>
              <a:path w="363220" h="171450">
                <a:moveTo>
                  <a:pt x="362712" y="0"/>
                </a:moveTo>
                <a:lnTo>
                  <a:pt x="0" y="0"/>
                </a:lnTo>
                <a:lnTo>
                  <a:pt x="0" y="171450"/>
                </a:lnTo>
                <a:lnTo>
                  <a:pt x="362712" y="171450"/>
                </a:lnTo>
                <a:lnTo>
                  <a:pt x="3627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870730" y="3759095"/>
            <a:ext cx="516731" cy="503766"/>
          </a:xfrm>
          <a:custGeom>
            <a:avLst/>
            <a:gdLst/>
            <a:ahLst/>
            <a:cxnLst/>
            <a:rect l="l" t="t" r="r" b="b"/>
            <a:pathLst>
              <a:path w="531495" h="518160">
                <a:moveTo>
                  <a:pt x="531113" y="0"/>
                </a:moveTo>
                <a:lnTo>
                  <a:pt x="0" y="0"/>
                </a:lnTo>
                <a:lnTo>
                  <a:pt x="0" y="518160"/>
                </a:lnTo>
                <a:lnTo>
                  <a:pt x="531113" y="518160"/>
                </a:lnTo>
                <a:lnTo>
                  <a:pt x="53111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870730" y="3979121"/>
            <a:ext cx="516731" cy="283986"/>
          </a:xfrm>
          <a:custGeom>
            <a:avLst/>
            <a:gdLst/>
            <a:ahLst/>
            <a:cxnLst/>
            <a:rect l="l" t="t" r="r" b="b"/>
            <a:pathLst>
              <a:path w="531495" h="292100">
                <a:moveTo>
                  <a:pt x="531113" y="0"/>
                </a:moveTo>
                <a:lnTo>
                  <a:pt x="0" y="0"/>
                </a:lnTo>
                <a:lnTo>
                  <a:pt x="0" y="291846"/>
                </a:lnTo>
                <a:lnTo>
                  <a:pt x="531113" y="291846"/>
                </a:lnTo>
                <a:lnTo>
                  <a:pt x="53111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889991" y="3765761"/>
            <a:ext cx="100752" cy="94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2881187" y="3756958"/>
            <a:ext cx="117619" cy="1116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881187" y="3756958"/>
            <a:ext cx="117619" cy="1116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885545" y="3761317"/>
            <a:ext cx="109273" cy="103099"/>
          </a:xfrm>
          <a:custGeom>
            <a:avLst/>
            <a:gdLst/>
            <a:ahLst/>
            <a:cxnLst/>
            <a:rect l="l" t="t" r="r" b="b"/>
            <a:pathLst>
              <a:path w="112394" h="106045">
                <a:moveTo>
                  <a:pt x="0" y="0"/>
                </a:moveTo>
                <a:lnTo>
                  <a:pt x="112013" y="0"/>
                </a:lnTo>
                <a:lnTo>
                  <a:pt x="112013" y="105918"/>
                </a:lnTo>
                <a:lnTo>
                  <a:pt x="0" y="10591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990003" y="3765760"/>
            <a:ext cx="375356" cy="166688"/>
          </a:xfrm>
          <a:custGeom>
            <a:avLst/>
            <a:gdLst/>
            <a:ahLst/>
            <a:cxnLst/>
            <a:rect l="l" t="t" r="r" b="b"/>
            <a:pathLst>
              <a:path w="386079" h="171450">
                <a:moveTo>
                  <a:pt x="385572" y="0"/>
                </a:moveTo>
                <a:lnTo>
                  <a:pt x="0" y="0"/>
                </a:lnTo>
                <a:lnTo>
                  <a:pt x="0" y="171450"/>
                </a:lnTo>
                <a:lnTo>
                  <a:pt x="385572" y="171450"/>
                </a:lnTo>
                <a:lnTo>
                  <a:pt x="3855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2950986" y="3579108"/>
            <a:ext cx="419806" cy="345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14" marR="4939" indent="-31484">
              <a:lnSpc>
                <a:spcPct val="109500"/>
              </a:lnSpc>
            </a:pP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Circle  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rad</a:t>
            </a:r>
            <a:r>
              <a:rPr sz="102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021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889991" y="4068022"/>
            <a:ext cx="100752" cy="94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881187" y="4058476"/>
            <a:ext cx="117619" cy="1124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881187" y="4058476"/>
            <a:ext cx="117619" cy="1124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885545" y="4062835"/>
            <a:ext cx="109273" cy="103717"/>
          </a:xfrm>
          <a:custGeom>
            <a:avLst/>
            <a:gdLst/>
            <a:ahLst/>
            <a:cxnLst/>
            <a:rect l="l" t="t" r="r" b="b"/>
            <a:pathLst>
              <a:path w="112394" h="106679">
                <a:moveTo>
                  <a:pt x="0" y="0"/>
                </a:moveTo>
                <a:lnTo>
                  <a:pt x="112013" y="0"/>
                </a:lnTo>
                <a:lnTo>
                  <a:pt x="112013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990004" y="4067281"/>
            <a:ext cx="390790" cy="167922"/>
          </a:xfrm>
          <a:custGeom>
            <a:avLst/>
            <a:gdLst/>
            <a:ahLst/>
            <a:cxnLst/>
            <a:rect l="l" t="t" r="r" b="b"/>
            <a:pathLst>
              <a:path w="401954" h="172720">
                <a:moveTo>
                  <a:pt x="401574" y="0"/>
                </a:moveTo>
                <a:lnTo>
                  <a:pt x="0" y="0"/>
                </a:lnTo>
                <a:lnTo>
                  <a:pt x="0" y="172212"/>
                </a:lnTo>
                <a:lnTo>
                  <a:pt x="401574" y="172212"/>
                </a:lnTo>
                <a:lnTo>
                  <a:pt x="4015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 txBox="1"/>
          <p:nvPr/>
        </p:nvSpPr>
        <p:spPr>
          <a:xfrm>
            <a:off x="2982102" y="4068022"/>
            <a:ext cx="40498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draw()</a:t>
            </a:r>
            <a:endParaRPr sz="1021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387090" y="3997641"/>
            <a:ext cx="900113" cy="196321"/>
          </a:xfrm>
          <a:custGeom>
            <a:avLst/>
            <a:gdLst/>
            <a:ahLst/>
            <a:cxnLst/>
            <a:rect l="l" t="t" r="r" b="b"/>
            <a:pathLst>
              <a:path w="925829" h="201929">
                <a:moveTo>
                  <a:pt x="925830" y="201929"/>
                </a:moveTo>
                <a:lnTo>
                  <a:pt x="595884" y="20192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 txBox="1"/>
          <p:nvPr/>
        </p:nvSpPr>
        <p:spPr>
          <a:xfrm>
            <a:off x="3645887" y="3917633"/>
            <a:ext cx="99395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latin typeface="Arial"/>
                <a:cs typeface="Arial"/>
              </a:rPr>
              <a:t>n</a:t>
            </a:r>
            <a:endParaRPr sz="1021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387091" y="3991716"/>
            <a:ext cx="75935" cy="6174"/>
          </a:xfrm>
          <a:custGeom>
            <a:avLst/>
            <a:gdLst/>
            <a:ahLst/>
            <a:cxnLst/>
            <a:rect l="l" t="t" r="r" b="b"/>
            <a:pathLst>
              <a:path w="78104" h="6350">
                <a:moveTo>
                  <a:pt x="0" y="6096"/>
                </a:moveTo>
                <a:lnTo>
                  <a:pt x="777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387090" y="3997642"/>
            <a:ext cx="57415" cy="50623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0" y="0"/>
                </a:moveTo>
                <a:lnTo>
                  <a:pt x="58674" y="518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287203" y="3934672"/>
            <a:ext cx="851958" cy="259292"/>
          </a:xfrm>
          <a:custGeom>
            <a:avLst/>
            <a:gdLst/>
            <a:ahLst/>
            <a:cxnLst/>
            <a:rect l="l" t="t" r="r" b="b"/>
            <a:pathLst>
              <a:path w="876300" h="266700">
                <a:moveTo>
                  <a:pt x="0" y="266700"/>
                </a:moveTo>
                <a:lnTo>
                  <a:pt x="467105" y="266700"/>
                </a:lnTo>
                <a:lnTo>
                  <a:pt x="8763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5050260" y="3934672"/>
            <a:ext cx="88900" cy="57415"/>
          </a:xfrm>
          <a:custGeom>
            <a:avLst/>
            <a:gdLst/>
            <a:ahLst/>
            <a:cxnLst/>
            <a:rect l="l" t="t" r="r" b="b"/>
            <a:pathLst>
              <a:path w="91439" h="59054">
                <a:moveTo>
                  <a:pt x="91440" y="0"/>
                </a:moveTo>
                <a:lnTo>
                  <a:pt x="25908" y="0"/>
                </a:lnTo>
                <a:lnTo>
                  <a:pt x="0" y="58674"/>
                </a:lnTo>
                <a:lnTo>
                  <a:pt x="64770" y="58674"/>
                </a:lnTo>
                <a:lnTo>
                  <a:pt x="914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5050260" y="3934672"/>
            <a:ext cx="88900" cy="57415"/>
          </a:xfrm>
          <a:custGeom>
            <a:avLst/>
            <a:gdLst/>
            <a:ahLst/>
            <a:cxnLst/>
            <a:rect l="l" t="t" r="r" b="b"/>
            <a:pathLst>
              <a:path w="91439" h="59054">
                <a:moveTo>
                  <a:pt x="91440" y="0"/>
                </a:moveTo>
                <a:lnTo>
                  <a:pt x="64770" y="58674"/>
                </a:lnTo>
                <a:lnTo>
                  <a:pt x="0" y="58674"/>
                </a:lnTo>
                <a:lnTo>
                  <a:pt x="25908" y="0"/>
                </a:lnTo>
                <a:lnTo>
                  <a:pt x="9144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1609090" y="3298296"/>
            <a:ext cx="517966" cy="706261"/>
          </a:xfrm>
          <a:custGeom>
            <a:avLst/>
            <a:gdLst/>
            <a:ahLst/>
            <a:cxnLst/>
            <a:rect l="l" t="t" r="r" b="b"/>
            <a:pathLst>
              <a:path w="532764" h="726439">
                <a:moveTo>
                  <a:pt x="0" y="726185"/>
                </a:moveTo>
                <a:lnTo>
                  <a:pt x="532638" y="726185"/>
                </a:lnTo>
                <a:lnTo>
                  <a:pt x="532638" y="0"/>
                </a:lnTo>
                <a:lnTo>
                  <a:pt x="0" y="0"/>
                </a:lnTo>
                <a:lnTo>
                  <a:pt x="0" y="726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1609090" y="3297555"/>
            <a:ext cx="518583" cy="706878"/>
          </a:xfrm>
          <a:custGeom>
            <a:avLst/>
            <a:gdLst/>
            <a:ahLst/>
            <a:cxnLst/>
            <a:rect l="l" t="t" r="r" b="b"/>
            <a:pathLst>
              <a:path w="533400" h="727075">
                <a:moveTo>
                  <a:pt x="533400" y="0"/>
                </a:moveTo>
                <a:lnTo>
                  <a:pt x="0" y="0"/>
                </a:lnTo>
                <a:lnTo>
                  <a:pt x="0" y="726948"/>
                </a:lnTo>
                <a:lnTo>
                  <a:pt x="533400" y="726948"/>
                </a:lnTo>
                <a:lnTo>
                  <a:pt x="5334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1742439" y="3336819"/>
            <a:ext cx="261761" cy="166688"/>
          </a:xfrm>
          <a:custGeom>
            <a:avLst/>
            <a:gdLst/>
            <a:ahLst/>
            <a:cxnLst/>
            <a:rect l="l" t="t" r="r" b="b"/>
            <a:pathLst>
              <a:path w="269239" h="171450">
                <a:moveTo>
                  <a:pt x="268986" y="0"/>
                </a:moveTo>
                <a:lnTo>
                  <a:pt x="0" y="0"/>
                </a:lnTo>
                <a:lnTo>
                  <a:pt x="0" y="171450"/>
                </a:lnTo>
                <a:lnTo>
                  <a:pt x="268986" y="171450"/>
                </a:lnTo>
                <a:lnTo>
                  <a:pt x="2689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 txBox="1"/>
          <p:nvPr/>
        </p:nvSpPr>
        <p:spPr>
          <a:xfrm>
            <a:off x="1734537" y="3336078"/>
            <a:ext cx="27781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Lin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021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609090" y="3499802"/>
            <a:ext cx="518583" cy="505001"/>
          </a:xfrm>
          <a:custGeom>
            <a:avLst/>
            <a:gdLst/>
            <a:ahLst/>
            <a:cxnLst/>
            <a:rect l="l" t="t" r="r" b="b"/>
            <a:pathLst>
              <a:path w="533400" h="519429">
                <a:moveTo>
                  <a:pt x="533400" y="0"/>
                </a:moveTo>
                <a:lnTo>
                  <a:pt x="0" y="0"/>
                </a:lnTo>
                <a:lnTo>
                  <a:pt x="0" y="518922"/>
                </a:lnTo>
                <a:lnTo>
                  <a:pt x="533400" y="518922"/>
                </a:lnTo>
                <a:lnTo>
                  <a:pt x="5334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1609090" y="3720570"/>
            <a:ext cx="518583" cy="283986"/>
          </a:xfrm>
          <a:custGeom>
            <a:avLst/>
            <a:gdLst/>
            <a:ahLst/>
            <a:cxnLst/>
            <a:rect l="l" t="t" r="r" b="b"/>
            <a:pathLst>
              <a:path w="533400" h="292100">
                <a:moveTo>
                  <a:pt x="533400" y="0"/>
                </a:moveTo>
                <a:lnTo>
                  <a:pt x="0" y="0"/>
                </a:lnTo>
                <a:lnTo>
                  <a:pt x="0" y="291846"/>
                </a:lnTo>
                <a:lnTo>
                  <a:pt x="533400" y="291846"/>
                </a:lnTo>
                <a:lnTo>
                  <a:pt x="5334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1629093" y="3512397"/>
            <a:ext cx="101493" cy="89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1620288" y="3503592"/>
            <a:ext cx="118360" cy="1072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1620288" y="3503592"/>
            <a:ext cx="118360" cy="1072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624648" y="3507952"/>
            <a:ext cx="109890" cy="98778"/>
          </a:xfrm>
          <a:custGeom>
            <a:avLst/>
            <a:gdLst/>
            <a:ahLst/>
            <a:cxnLst/>
            <a:rect l="l" t="t" r="r" b="b"/>
            <a:pathLst>
              <a:path w="113030" h="101600">
                <a:moveTo>
                  <a:pt x="0" y="0"/>
                </a:moveTo>
                <a:lnTo>
                  <a:pt x="112775" y="0"/>
                </a:lnTo>
                <a:lnTo>
                  <a:pt x="112775" y="101346"/>
                </a:lnTo>
                <a:lnTo>
                  <a:pt x="0" y="101346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1729846" y="3512397"/>
            <a:ext cx="375973" cy="167922"/>
          </a:xfrm>
          <a:custGeom>
            <a:avLst/>
            <a:gdLst/>
            <a:ahLst/>
            <a:cxnLst/>
            <a:rect l="l" t="t" r="r" b="b"/>
            <a:pathLst>
              <a:path w="386714" h="172720">
                <a:moveTo>
                  <a:pt x="386333" y="0"/>
                </a:moveTo>
                <a:lnTo>
                  <a:pt x="0" y="0"/>
                </a:lnTo>
                <a:lnTo>
                  <a:pt x="0" y="172211"/>
                </a:lnTo>
                <a:lnTo>
                  <a:pt x="386333" y="172211"/>
                </a:lnTo>
                <a:lnTo>
                  <a:pt x="38633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 txBox="1"/>
          <p:nvPr/>
        </p:nvSpPr>
        <p:spPr>
          <a:xfrm>
            <a:off x="1722684" y="3511656"/>
            <a:ext cx="38893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ngth</a:t>
            </a:r>
            <a:endParaRPr sz="1021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629093" y="3816139"/>
            <a:ext cx="101493" cy="881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1620288" y="3807334"/>
            <a:ext cx="118360" cy="1050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1620288" y="3807334"/>
            <a:ext cx="118360" cy="1050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1624648" y="3811693"/>
            <a:ext cx="109890" cy="96308"/>
          </a:xfrm>
          <a:custGeom>
            <a:avLst/>
            <a:gdLst/>
            <a:ahLst/>
            <a:cxnLst/>
            <a:rect l="l" t="t" r="r" b="b"/>
            <a:pathLst>
              <a:path w="113030" h="99060">
                <a:moveTo>
                  <a:pt x="0" y="0"/>
                </a:moveTo>
                <a:lnTo>
                  <a:pt x="112775" y="0"/>
                </a:lnTo>
                <a:lnTo>
                  <a:pt x="112775" y="99059"/>
                </a:lnTo>
                <a:lnTo>
                  <a:pt x="0" y="99059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1729846" y="3816138"/>
            <a:ext cx="390172" cy="166688"/>
          </a:xfrm>
          <a:custGeom>
            <a:avLst/>
            <a:gdLst/>
            <a:ahLst/>
            <a:cxnLst/>
            <a:rect l="l" t="t" r="r" b="b"/>
            <a:pathLst>
              <a:path w="401319" h="171450">
                <a:moveTo>
                  <a:pt x="400812" y="0"/>
                </a:moveTo>
                <a:lnTo>
                  <a:pt x="0" y="0"/>
                </a:lnTo>
                <a:lnTo>
                  <a:pt x="0" y="171450"/>
                </a:lnTo>
                <a:lnTo>
                  <a:pt x="400812" y="171450"/>
                </a:lnTo>
                <a:lnTo>
                  <a:pt x="4008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 txBox="1"/>
          <p:nvPr/>
        </p:nvSpPr>
        <p:spPr>
          <a:xfrm>
            <a:off x="1722685" y="3815398"/>
            <a:ext cx="403754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02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21" spc="1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1021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861713" y="4004310"/>
            <a:ext cx="1859492" cy="321645"/>
          </a:xfrm>
          <a:custGeom>
            <a:avLst/>
            <a:gdLst/>
            <a:ahLst/>
            <a:cxnLst/>
            <a:rect l="l" t="t" r="r" b="b"/>
            <a:pathLst>
              <a:path w="1912620" h="330835">
                <a:moveTo>
                  <a:pt x="1912620" y="330708"/>
                </a:moveTo>
                <a:lnTo>
                  <a:pt x="0" y="330708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 txBox="1"/>
          <p:nvPr/>
        </p:nvSpPr>
        <p:spPr>
          <a:xfrm>
            <a:off x="1919005" y="4112472"/>
            <a:ext cx="99395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latin typeface="Arial"/>
                <a:cs typeface="Arial"/>
              </a:rPr>
              <a:t>n</a:t>
            </a:r>
            <a:endParaRPr sz="1021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861713" y="4004309"/>
            <a:ext cx="32103" cy="69762"/>
          </a:xfrm>
          <a:custGeom>
            <a:avLst/>
            <a:gdLst/>
            <a:ahLst/>
            <a:cxnLst/>
            <a:rect l="l" t="t" r="r" b="b"/>
            <a:pathLst>
              <a:path w="33019" h="71754">
                <a:moveTo>
                  <a:pt x="0" y="0"/>
                </a:moveTo>
                <a:lnTo>
                  <a:pt x="32766" y="716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1837267" y="4004309"/>
            <a:ext cx="24694" cy="69762"/>
          </a:xfrm>
          <a:custGeom>
            <a:avLst/>
            <a:gdLst/>
            <a:ahLst/>
            <a:cxnLst/>
            <a:rect l="l" t="t" r="r" b="b"/>
            <a:pathLst>
              <a:path w="25400" h="71754">
                <a:moveTo>
                  <a:pt x="25145" y="0"/>
                </a:moveTo>
                <a:lnTo>
                  <a:pt x="0" y="716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3721206" y="4004310"/>
            <a:ext cx="1858874" cy="321645"/>
          </a:xfrm>
          <a:custGeom>
            <a:avLst/>
            <a:gdLst/>
            <a:ahLst/>
            <a:cxnLst/>
            <a:rect l="l" t="t" r="r" b="b"/>
            <a:pathLst>
              <a:path w="1911985" h="330835">
                <a:moveTo>
                  <a:pt x="0" y="330708"/>
                </a:moveTo>
                <a:lnTo>
                  <a:pt x="1911858" y="330708"/>
                </a:lnTo>
                <a:lnTo>
                  <a:pt x="19118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5548100" y="4004309"/>
            <a:ext cx="56796" cy="107420"/>
          </a:xfrm>
          <a:custGeom>
            <a:avLst/>
            <a:gdLst/>
            <a:ahLst/>
            <a:cxnLst/>
            <a:rect l="l" t="t" r="r" b="b"/>
            <a:pathLst>
              <a:path w="58420" h="110489">
                <a:moveTo>
                  <a:pt x="32766" y="0"/>
                </a:moveTo>
                <a:lnTo>
                  <a:pt x="0" y="51816"/>
                </a:lnTo>
                <a:lnTo>
                  <a:pt x="32766" y="110490"/>
                </a:lnTo>
                <a:lnTo>
                  <a:pt x="57912" y="51816"/>
                </a:lnTo>
                <a:lnTo>
                  <a:pt x="3276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5548100" y="4004309"/>
            <a:ext cx="56796" cy="107420"/>
          </a:xfrm>
          <a:custGeom>
            <a:avLst/>
            <a:gdLst/>
            <a:ahLst/>
            <a:cxnLst/>
            <a:rect l="l" t="t" r="r" b="b"/>
            <a:pathLst>
              <a:path w="58420" h="110489">
                <a:moveTo>
                  <a:pt x="32766" y="0"/>
                </a:moveTo>
                <a:lnTo>
                  <a:pt x="57912" y="51816"/>
                </a:lnTo>
                <a:lnTo>
                  <a:pt x="32766" y="110490"/>
                </a:lnTo>
                <a:lnTo>
                  <a:pt x="0" y="51816"/>
                </a:lnTo>
                <a:lnTo>
                  <a:pt x="3276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5270288" y="1577340"/>
            <a:ext cx="617978" cy="1305101"/>
          </a:xfrm>
          <a:custGeom>
            <a:avLst/>
            <a:gdLst/>
            <a:ahLst/>
            <a:cxnLst/>
            <a:rect l="l" t="t" r="r" b="b"/>
            <a:pathLst>
              <a:path w="635635" h="1342389">
                <a:moveTo>
                  <a:pt x="0" y="1341881"/>
                </a:moveTo>
                <a:lnTo>
                  <a:pt x="635508" y="1341881"/>
                </a:lnTo>
                <a:lnTo>
                  <a:pt x="635508" y="0"/>
                </a:lnTo>
                <a:lnTo>
                  <a:pt x="0" y="0"/>
                </a:lnTo>
                <a:lnTo>
                  <a:pt x="0" y="1341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5271028" y="1576600"/>
            <a:ext cx="617361" cy="1305719"/>
          </a:xfrm>
          <a:custGeom>
            <a:avLst/>
            <a:gdLst/>
            <a:ahLst/>
            <a:cxnLst/>
            <a:rect l="l" t="t" r="r" b="b"/>
            <a:pathLst>
              <a:path w="635000" h="1343025">
                <a:moveTo>
                  <a:pt x="634746" y="0"/>
                </a:moveTo>
                <a:lnTo>
                  <a:pt x="0" y="0"/>
                </a:lnTo>
                <a:lnTo>
                  <a:pt x="0" y="1342644"/>
                </a:lnTo>
                <a:lnTo>
                  <a:pt x="634746" y="1342644"/>
                </a:lnTo>
                <a:lnTo>
                  <a:pt x="63474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5390302" y="1615122"/>
            <a:ext cx="397581" cy="167922"/>
          </a:xfrm>
          <a:custGeom>
            <a:avLst/>
            <a:gdLst/>
            <a:ahLst/>
            <a:cxnLst/>
            <a:rect l="l" t="t" r="r" b="b"/>
            <a:pathLst>
              <a:path w="408939" h="172719">
                <a:moveTo>
                  <a:pt x="408431" y="0"/>
                </a:moveTo>
                <a:lnTo>
                  <a:pt x="0" y="0"/>
                </a:lnTo>
                <a:lnTo>
                  <a:pt x="0" y="172211"/>
                </a:lnTo>
                <a:lnTo>
                  <a:pt x="408431" y="172211"/>
                </a:lnTo>
                <a:lnTo>
                  <a:pt x="4084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5271028" y="1772919"/>
            <a:ext cx="617361" cy="1109398"/>
          </a:xfrm>
          <a:custGeom>
            <a:avLst/>
            <a:gdLst/>
            <a:ahLst/>
            <a:cxnLst/>
            <a:rect l="l" t="t" r="r" b="b"/>
            <a:pathLst>
              <a:path w="635000" h="1141095">
                <a:moveTo>
                  <a:pt x="634746" y="0"/>
                </a:moveTo>
                <a:lnTo>
                  <a:pt x="0" y="0"/>
                </a:lnTo>
                <a:lnTo>
                  <a:pt x="0" y="1140713"/>
                </a:lnTo>
                <a:lnTo>
                  <a:pt x="634746" y="1140713"/>
                </a:lnTo>
                <a:lnTo>
                  <a:pt x="63474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5271028" y="2151486"/>
            <a:ext cx="617361" cy="730956"/>
          </a:xfrm>
          <a:custGeom>
            <a:avLst/>
            <a:gdLst/>
            <a:ahLst/>
            <a:cxnLst/>
            <a:rect l="l" t="t" r="r" b="b"/>
            <a:pathLst>
              <a:path w="635000" h="751839">
                <a:moveTo>
                  <a:pt x="634746" y="0"/>
                </a:moveTo>
                <a:lnTo>
                  <a:pt x="0" y="0"/>
                </a:lnTo>
                <a:lnTo>
                  <a:pt x="0" y="751331"/>
                </a:lnTo>
                <a:lnTo>
                  <a:pt x="634746" y="751331"/>
                </a:lnTo>
                <a:lnTo>
                  <a:pt x="63474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5290290" y="1785514"/>
            <a:ext cx="100753" cy="9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5281488" y="1775969"/>
            <a:ext cx="117619" cy="1131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5281488" y="1775969"/>
            <a:ext cx="117619" cy="11317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5285846" y="1780329"/>
            <a:ext cx="109273" cy="104951"/>
          </a:xfrm>
          <a:custGeom>
            <a:avLst/>
            <a:gdLst/>
            <a:ahLst/>
            <a:cxnLst/>
            <a:rect l="l" t="t" r="r" b="b"/>
            <a:pathLst>
              <a:path w="112395" h="107950">
                <a:moveTo>
                  <a:pt x="0" y="0"/>
                </a:moveTo>
                <a:lnTo>
                  <a:pt x="112013" y="0"/>
                </a:lnTo>
                <a:lnTo>
                  <a:pt x="112013" y="107442"/>
                </a:lnTo>
                <a:lnTo>
                  <a:pt x="0" y="107442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5390302" y="1784772"/>
            <a:ext cx="300038" cy="167922"/>
          </a:xfrm>
          <a:custGeom>
            <a:avLst/>
            <a:gdLst/>
            <a:ahLst/>
            <a:cxnLst/>
            <a:rect l="l" t="t" r="r" b="b"/>
            <a:pathLst>
              <a:path w="308610" h="172719">
                <a:moveTo>
                  <a:pt x="308610" y="0"/>
                </a:moveTo>
                <a:lnTo>
                  <a:pt x="0" y="0"/>
                </a:lnTo>
                <a:lnTo>
                  <a:pt x="0" y="172211"/>
                </a:lnTo>
                <a:lnTo>
                  <a:pt x="308610" y="172211"/>
                </a:lnTo>
                <a:lnTo>
                  <a:pt x="3086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5290290" y="1937384"/>
            <a:ext cx="100753" cy="94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5281488" y="1927840"/>
            <a:ext cx="117619" cy="11169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5281488" y="1927840"/>
            <a:ext cx="117619" cy="11169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5285846" y="1932199"/>
            <a:ext cx="109273" cy="103099"/>
          </a:xfrm>
          <a:custGeom>
            <a:avLst/>
            <a:gdLst/>
            <a:ahLst/>
            <a:cxnLst/>
            <a:rect l="l" t="t" r="r" b="b"/>
            <a:pathLst>
              <a:path w="112395" h="106044">
                <a:moveTo>
                  <a:pt x="0" y="0"/>
                </a:moveTo>
                <a:lnTo>
                  <a:pt x="112013" y="0"/>
                </a:lnTo>
                <a:lnTo>
                  <a:pt x="112013" y="105918"/>
                </a:lnTo>
                <a:lnTo>
                  <a:pt x="0" y="10591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5390303" y="1937384"/>
            <a:ext cx="472281" cy="166688"/>
          </a:xfrm>
          <a:custGeom>
            <a:avLst/>
            <a:gdLst/>
            <a:ahLst/>
            <a:cxnLst/>
            <a:rect l="l" t="t" r="r" b="b"/>
            <a:pathLst>
              <a:path w="485775" h="171450">
                <a:moveTo>
                  <a:pt x="485394" y="0"/>
                </a:moveTo>
                <a:lnTo>
                  <a:pt x="0" y="0"/>
                </a:lnTo>
                <a:lnTo>
                  <a:pt x="0" y="171450"/>
                </a:lnTo>
                <a:lnTo>
                  <a:pt x="485394" y="171450"/>
                </a:lnTo>
                <a:lnTo>
                  <a:pt x="4853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5290290" y="2240385"/>
            <a:ext cx="100753" cy="94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5281488" y="2231581"/>
            <a:ext cx="117619" cy="11095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5281488" y="2231581"/>
            <a:ext cx="117619" cy="11095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5285846" y="2235940"/>
            <a:ext cx="109273" cy="102482"/>
          </a:xfrm>
          <a:custGeom>
            <a:avLst/>
            <a:gdLst/>
            <a:ahLst/>
            <a:cxnLst/>
            <a:rect l="l" t="t" r="r" b="b"/>
            <a:pathLst>
              <a:path w="112395" h="105410">
                <a:moveTo>
                  <a:pt x="0" y="0"/>
                </a:moveTo>
                <a:lnTo>
                  <a:pt x="112013" y="0"/>
                </a:lnTo>
                <a:lnTo>
                  <a:pt x="112013" y="105155"/>
                </a:lnTo>
                <a:lnTo>
                  <a:pt x="0" y="105155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5390303" y="2239645"/>
            <a:ext cx="390790" cy="167922"/>
          </a:xfrm>
          <a:custGeom>
            <a:avLst/>
            <a:gdLst/>
            <a:ahLst/>
            <a:cxnLst/>
            <a:rect l="l" t="t" r="r" b="b"/>
            <a:pathLst>
              <a:path w="401954" h="172719">
                <a:moveTo>
                  <a:pt x="401574" y="0"/>
                </a:moveTo>
                <a:lnTo>
                  <a:pt x="0" y="0"/>
                </a:lnTo>
                <a:lnTo>
                  <a:pt x="0" y="172211"/>
                </a:lnTo>
                <a:lnTo>
                  <a:pt x="401574" y="172211"/>
                </a:lnTo>
                <a:lnTo>
                  <a:pt x="4015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5290290" y="2390775"/>
            <a:ext cx="100753" cy="94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5281488" y="2381970"/>
            <a:ext cx="117619" cy="11243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5281488" y="2381970"/>
            <a:ext cx="117619" cy="11243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5285846" y="2386330"/>
            <a:ext cx="109273" cy="103717"/>
          </a:xfrm>
          <a:custGeom>
            <a:avLst/>
            <a:gdLst/>
            <a:ahLst/>
            <a:cxnLst/>
            <a:rect l="l" t="t" r="r" b="b"/>
            <a:pathLst>
              <a:path w="112395" h="106680">
                <a:moveTo>
                  <a:pt x="0" y="0"/>
                </a:moveTo>
                <a:lnTo>
                  <a:pt x="112013" y="0"/>
                </a:lnTo>
                <a:lnTo>
                  <a:pt x="112013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5390302" y="2390775"/>
            <a:ext cx="450674" cy="166688"/>
          </a:xfrm>
          <a:custGeom>
            <a:avLst/>
            <a:gdLst/>
            <a:ahLst/>
            <a:cxnLst/>
            <a:rect l="l" t="t" r="r" b="b"/>
            <a:pathLst>
              <a:path w="463550" h="171450">
                <a:moveTo>
                  <a:pt x="463296" y="0"/>
                </a:moveTo>
                <a:lnTo>
                  <a:pt x="0" y="0"/>
                </a:lnTo>
                <a:lnTo>
                  <a:pt x="0" y="171450"/>
                </a:lnTo>
                <a:lnTo>
                  <a:pt x="463296" y="171450"/>
                </a:lnTo>
                <a:lnTo>
                  <a:pt x="4632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5290290" y="2541904"/>
            <a:ext cx="100753" cy="94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5281488" y="2533100"/>
            <a:ext cx="117619" cy="11243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5281488" y="2533100"/>
            <a:ext cx="117619" cy="11243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5285846" y="2537459"/>
            <a:ext cx="109273" cy="103717"/>
          </a:xfrm>
          <a:custGeom>
            <a:avLst/>
            <a:gdLst/>
            <a:ahLst/>
            <a:cxnLst/>
            <a:rect l="l" t="t" r="r" b="b"/>
            <a:pathLst>
              <a:path w="112395" h="106680">
                <a:moveTo>
                  <a:pt x="0" y="0"/>
                </a:moveTo>
                <a:lnTo>
                  <a:pt x="112013" y="0"/>
                </a:lnTo>
                <a:lnTo>
                  <a:pt x="112013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5390303" y="2541904"/>
            <a:ext cx="427831" cy="167922"/>
          </a:xfrm>
          <a:custGeom>
            <a:avLst/>
            <a:gdLst/>
            <a:ahLst/>
            <a:cxnLst/>
            <a:rect l="l" t="t" r="r" b="b"/>
            <a:pathLst>
              <a:path w="440054" h="172719">
                <a:moveTo>
                  <a:pt x="439674" y="0"/>
                </a:moveTo>
                <a:lnTo>
                  <a:pt x="0" y="0"/>
                </a:lnTo>
                <a:lnTo>
                  <a:pt x="0" y="172211"/>
                </a:lnTo>
                <a:lnTo>
                  <a:pt x="439674" y="172211"/>
                </a:lnTo>
                <a:lnTo>
                  <a:pt x="439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5290290" y="2693775"/>
            <a:ext cx="100753" cy="94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5281488" y="2684230"/>
            <a:ext cx="117619" cy="11243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5281488" y="2684230"/>
            <a:ext cx="117619" cy="11243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5285846" y="2688590"/>
            <a:ext cx="109273" cy="103717"/>
          </a:xfrm>
          <a:custGeom>
            <a:avLst/>
            <a:gdLst/>
            <a:ahLst/>
            <a:cxnLst/>
            <a:rect l="l" t="t" r="r" b="b"/>
            <a:pathLst>
              <a:path w="112395" h="106680">
                <a:moveTo>
                  <a:pt x="0" y="0"/>
                </a:moveTo>
                <a:lnTo>
                  <a:pt x="112013" y="0"/>
                </a:lnTo>
                <a:lnTo>
                  <a:pt x="112013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5390303" y="2693035"/>
            <a:ext cx="442648" cy="168540"/>
          </a:xfrm>
          <a:custGeom>
            <a:avLst/>
            <a:gdLst/>
            <a:ahLst/>
            <a:cxnLst/>
            <a:rect l="l" t="t" r="r" b="b"/>
            <a:pathLst>
              <a:path w="455295" h="173355">
                <a:moveTo>
                  <a:pt x="454913" y="0"/>
                </a:moveTo>
                <a:lnTo>
                  <a:pt x="0" y="0"/>
                </a:lnTo>
                <a:lnTo>
                  <a:pt x="0" y="172974"/>
                </a:lnTo>
                <a:lnTo>
                  <a:pt x="454913" y="172974"/>
                </a:lnTo>
                <a:lnTo>
                  <a:pt x="4549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 txBox="1"/>
          <p:nvPr/>
        </p:nvSpPr>
        <p:spPr>
          <a:xfrm>
            <a:off x="5270287" y="1577340"/>
            <a:ext cx="618596" cy="1284057"/>
          </a:xfrm>
          <a:prstGeom prst="rect">
            <a:avLst/>
          </a:prstGeom>
        </p:spPr>
        <p:txBody>
          <a:bodyPr vert="horz" wrap="square" lIns="0" tIns="31484" rIns="0" bIns="0" rtlCol="0">
            <a:spAutoFit/>
          </a:bodyPr>
          <a:lstStyle/>
          <a:p>
            <a:pPr marL="124087" marR="25929">
              <a:lnSpc>
                <a:spcPct val="103299"/>
              </a:lnSpc>
              <a:spcBef>
                <a:spcPts val="247"/>
              </a:spcBef>
            </a:pP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Shape  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color  </a:t>
            </a:r>
            <a:r>
              <a:rPr sz="1021" spc="5" dirty="0">
                <a:solidFill>
                  <a:srgbClr val="FFFFFF"/>
                </a:solidFill>
                <a:latin typeface="Arial"/>
                <a:cs typeface="Arial"/>
              </a:rPr>
              <a:t>vertices</a:t>
            </a:r>
            <a:endParaRPr sz="1021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4087" marR="47536">
              <a:lnSpc>
                <a:spcPct val="97100"/>
              </a:lnSpc>
            </a:pP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draw()  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sel</a:t>
            </a:r>
            <a:r>
              <a:rPr sz="102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21" spc="2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2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21" spc="5" dirty="0">
                <a:solidFill>
                  <a:srgbClr val="FFFFFF"/>
                </a:solidFill>
                <a:latin typeface="Arial"/>
                <a:cs typeface="Arial"/>
              </a:rPr>
              <a:t>()  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move()  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rota</a:t>
            </a:r>
            <a:r>
              <a:rPr sz="102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1021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5579957" y="2881948"/>
            <a:ext cx="0" cy="20928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2148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 txBox="1"/>
          <p:nvPr/>
        </p:nvSpPr>
        <p:spPr>
          <a:xfrm>
            <a:off x="5617246" y="2857500"/>
            <a:ext cx="99395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latin typeface="Arial"/>
                <a:cs typeface="Arial"/>
              </a:rPr>
              <a:t>n</a:t>
            </a:r>
            <a:endParaRPr sz="1021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5579957" y="2881948"/>
            <a:ext cx="30868" cy="75935"/>
          </a:xfrm>
          <a:custGeom>
            <a:avLst/>
            <a:gdLst/>
            <a:ahLst/>
            <a:cxnLst/>
            <a:rect l="l" t="t" r="r" b="b"/>
            <a:pathLst>
              <a:path w="31750" h="78105">
                <a:moveTo>
                  <a:pt x="0" y="0"/>
                </a:moveTo>
                <a:lnTo>
                  <a:pt x="31241" y="777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5548100" y="2881948"/>
            <a:ext cx="32103" cy="75935"/>
          </a:xfrm>
          <a:custGeom>
            <a:avLst/>
            <a:gdLst/>
            <a:ahLst/>
            <a:cxnLst/>
            <a:rect l="l" t="t" r="r" b="b"/>
            <a:pathLst>
              <a:path w="33020" h="78105">
                <a:moveTo>
                  <a:pt x="32766" y="0"/>
                </a:moveTo>
                <a:lnTo>
                  <a:pt x="0" y="777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5579957" y="3090863"/>
            <a:ext cx="0" cy="207433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5548101" y="3191617"/>
            <a:ext cx="62353" cy="106803"/>
          </a:xfrm>
          <a:custGeom>
            <a:avLst/>
            <a:gdLst/>
            <a:ahLst/>
            <a:cxnLst/>
            <a:rect l="l" t="t" r="r" b="b"/>
            <a:pathLst>
              <a:path w="64135" h="109855">
                <a:moveTo>
                  <a:pt x="32004" y="0"/>
                </a:moveTo>
                <a:lnTo>
                  <a:pt x="0" y="51053"/>
                </a:lnTo>
                <a:lnTo>
                  <a:pt x="32004" y="109727"/>
                </a:lnTo>
                <a:lnTo>
                  <a:pt x="64008" y="51053"/>
                </a:lnTo>
                <a:lnTo>
                  <a:pt x="3200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5548101" y="3191617"/>
            <a:ext cx="62353" cy="106803"/>
          </a:xfrm>
          <a:custGeom>
            <a:avLst/>
            <a:gdLst/>
            <a:ahLst/>
            <a:cxnLst/>
            <a:rect l="l" t="t" r="r" b="b"/>
            <a:pathLst>
              <a:path w="64135" h="109855">
                <a:moveTo>
                  <a:pt x="32004" y="109727"/>
                </a:moveTo>
                <a:lnTo>
                  <a:pt x="64008" y="51053"/>
                </a:lnTo>
                <a:lnTo>
                  <a:pt x="32004" y="0"/>
                </a:lnTo>
                <a:lnTo>
                  <a:pt x="0" y="51053"/>
                </a:lnTo>
                <a:lnTo>
                  <a:pt x="32004" y="10972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2693671" y="1350645"/>
            <a:ext cx="876035" cy="1765653"/>
          </a:xfrm>
          <a:custGeom>
            <a:avLst/>
            <a:gdLst/>
            <a:ahLst/>
            <a:cxnLst/>
            <a:rect l="l" t="t" r="r" b="b"/>
            <a:pathLst>
              <a:path w="901064" h="1816100">
                <a:moveTo>
                  <a:pt x="0" y="1815846"/>
                </a:moveTo>
                <a:lnTo>
                  <a:pt x="900683" y="1815846"/>
                </a:lnTo>
                <a:lnTo>
                  <a:pt x="900683" y="0"/>
                </a:lnTo>
                <a:lnTo>
                  <a:pt x="0" y="0"/>
                </a:lnTo>
                <a:lnTo>
                  <a:pt x="0" y="1815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2693671" y="1350646"/>
            <a:ext cx="876035" cy="1766270"/>
          </a:xfrm>
          <a:custGeom>
            <a:avLst/>
            <a:gdLst/>
            <a:ahLst/>
            <a:cxnLst/>
            <a:rect l="l" t="t" r="r" b="b"/>
            <a:pathLst>
              <a:path w="901064" h="1816735">
                <a:moveTo>
                  <a:pt x="900684" y="0"/>
                </a:moveTo>
                <a:lnTo>
                  <a:pt x="0" y="0"/>
                </a:lnTo>
                <a:lnTo>
                  <a:pt x="0" y="1816607"/>
                </a:lnTo>
                <a:lnTo>
                  <a:pt x="900684" y="1816607"/>
                </a:lnTo>
                <a:lnTo>
                  <a:pt x="90068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2983335" y="1389168"/>
            <a:ext cx="299420" cy="166688"/>
          </a:xfrm>
          <a:custGeom>
            <a:avLst/>
            <a:gdLst/>
            <a:ahLst/>
            <a:cxnLst/>
            <a:rect l="l" t="t" r="r" b="b"/>
            <a:pathLst>
              <a:path w="307975" h="171450">
                <a:moveTo>
                  <a:pt x="307848" y="0"/>
                </a:moveTo>
                <a:lnTo>
                  <a:pt x="0" y="0"/>
                </a:lnTo>
                <a:lnTo>
                  <a:pt x="0" y="171450"/>
                </a:lnTo>
                <a:lnTo>
                  <a:pt x="307848" y="171450"/>
                </a:lnTo>
                <a:lnTo>
                  <a:pt x="3078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2693671" y="1545483"/>
            <a:ext cx="876035" cy="1571801"/>
          </a:xfrm>
          <a:custGeom>
            <a:avLst/>
            <a:gdLst/>
            <a:ahLst/>
            <a:cxnLst/>
            <a:rect l="l" t="t" r="r" b="b"/>
            <a:pathLst>
              <a:path w="901064" h="1616710">
                <a:moveTo>
                  <a:pt x="900684" y="0"/>
                </a:moveTo>
                <a:lnTo>
                  <a:pt x="0" y="0"/>
                </a:lnTo>
                <a:lnTo>
                  <a:pt x="0" y="1616202"/>
                </a:lnTo>
                <a:lnTo>
                  <a:pt x="900684" y="1616202"/>
                </a:lnTo>
                <a:lnTo>
                  <a:pt x="90068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2693671" y="1924050"/>
            <a:ext cx="876035" cy="1192742"/>
          </a:xfrm>
          <a:custGeom>
            <a:avLst/>
            <a:gdLst/>
            <a:ahLst/>
            <a:cxnLst/>
            <a:rect l="l" t="t" r="r" b="b"/>
            <a:pathLst>
              <a:path w="901064" h="1226820">
                <a:moveTo>
                  <a:pt x="900684" y="0"/>
                </a:moveTo>
                <a:lnTo>
                  <a:pt x="0" y="0"/>
                </a:lnTo>
                <a:lnTo>
                  <a:pt x="0" y="1226820"/>
                </a:lnTo>
                <a:lnTo>
                  <a:pt x="900684" y="1226820"/>
                </a:lnTo>
                <a:lnTo>
                  <a:pt x="90068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2707006" y="1558820"/>
            <a:ext cx="100752" cy="94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2697460" y="1550015"/>
            <a:ext cx="119101" cy="11169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2697460" y="1550015"/>
            <a:ext cx="119101" cy="11169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2701819" y="1554375"/>
            <a:ext cx="110507" cy="103099"/>
          </a:xfrm>
          <a:custGeom>
            <a:avLst/>
            <a:gdLst/>
            <a:ahLst/>
            <a:cxnLst/>
            <a:rect l="l" t="t" r="r" b="b"/>
            <a:pathLst>
              <a:path w="113664" h="106044">
                <a:moveTo>
                  <a:pt x="0" y="0"/>
                </a:moveTo>
                <a:lnTo>
                  <a:pt x="113537" y="0"/>
                </a:lnTo>
                <a:lnTo>
                  <a:pt x="113537" y="105918"/>
                </a:lnTo>
                <a:lnTo>
                  <a:pt x="0" y="10591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2807758" y="1558078"/>
            <a:ext cx="757502" cy="167922"/>
          </a:xfrm>
          <a:custGeom>
            <a:avLst/>
            <a:gdLst/>
            <a:ahLst/>
            <a:cxnLst/>
            <a:rect l="l" t="t" r="r" b="b"/>
            <a:pathLst>
              <a:path w="779145" h="172719">
                <a:moveTo>
                  <a:pt x="778763" y="0"/>
                </a:moveTo>
                <a:lnTo>
                  <a:pt x="0" y="0"/>
                </a:lnTo>
                <a:lnTo>
                  <a:pt x="0" y="172211"/>
                </a:lnTo>
                <a:lnTo>
                  <a:pt x="778763" y="172211"/>
                </a:lnTo>
                <a:lnTo>
                  <a:pt x="7787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2707006" y="1710689"/>
            <a:ext cx="100752" cy="94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2697460" y="1701886"/>
            <a:ext cx="119101" cy="11095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2697460" y="1701886"/>
            <a:ext cx="119101" cy="11095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2701819" y="1706245"/>
            <a:ext cx="110507" cy="102482"/>
          </a:xfrm>
          <a:custGeom>
            <a:avLst/>
            <a:gdLst/>
            <a:ahLst/>
            <a:cxnLst/>
            <a:rect l="l" t="t" r="r" b="b"/>
            <a:pathLst>
              <a:path w="113664" h="105409">
                <a:moveTo>
                  <a:pt x="0" y="0"/>
                </a:moveTo>
                <a:lnTo>
                  <a:pt x="113537" y="0"/>
                </a:lnTo>
                <a:lnTo>
                  <a:pt x="113537" y="105155"/>
                </a:lnTo>
                <a:lnTo>
                  <a:pt x="0" y="105155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2807758" y="1709948"/>
            <a:ext cx="510558" cy="166688"/>
          </a:xfrm>
          <a:custGeom>
            <a:avLst/>
            <a:gdLst/>
            <a:ahLst/>
            <a:cxnLst/>
            <a:rect l="l" t="t" r="r" b="b"/>
            <a:pathLst>
              <a:path w="525145" h="171450">
                <a:moveTo>
                  <a:pt x="525018" y="0"/>
                </a:moveTo>
                <a:lnTo>
                  <a:pt x="0" y="0"/>
                </a:lnTo>
                <a:lnTo>
                  <a:pt x="0" y="171450"/>
                </a:lnTo>
                <a:lnTo>
                  <a:pt x="525018" y="171450"/>
                </a:lnTo>
                <a:lnTo>
                  <a:pt x="52501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2707006" y="2012950"/>
            <a:ext cx="100752" cy="94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2697460" y="2004145"/>
            <a:ext cx="119101" cy="11243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2697460" y="2004145"/>
            <a:ext cx="119101" cy="11243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2701819" y="2008504"/>
            <a:ext cx="110507" cy="103717"/>
          </a:xfrm>
          <a:custGeom>
            <a:avLst/>
            <a:gdLst/>
            <a:ahLst/>
            <a:cxnLst/>
            <a:rect l="l" t="t" r="r" b="b"/>
            <a:pathLst>
              <a:path w="113664" h="106680">
                <a:moveTo>
                  <a:pt x="0" y="0"/>
                </a:moveTo>
                <a:lnTo>
                  <a:pt x="113537" y="0"/>
                </a:lnTo>
                <a:lnTo>
                  <a:pt x="113537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2807757" y="2012950"/>
            <a:ext cx="323497" cy="166688"/>
          </a:xfrm>
          <a:custGeom>
            <a:avLst/>
            <a:gdLst/>
            <a:ahLst/>
            <a:cxnLst/>
            <a:rect l="l" t="t" r="r" b="b"/>
            <a:pathLst>
              <a:path w="332739" h="171450">
                <a:moveTo>
                  <a:pt x="332231" y="0"/>
                </a:moveTo>
                <a:lnTo>
                  <a:pt x="0" y="0"/>
                </a:lnTo>
                <a:lnTo>
                  <a:pt x="0" y="171450"/>
                </a:lnTo>
                <a:lnTo>
                  <a:pt x="332231" y="171450"/>
                </a:lnTo>
                <a:lnTo>
                  <a:pt x="3322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2707006" y="2164080"/>
            <a:ext cx="100752" cy="94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2697460" y="2155275"/>
            <a:ext cx="119101" cy="11169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2697460" y="2155275"/>
            <a:ext cx="119101" cy="11169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2701819" y="2159636"/>
            <a:ext cx="110507" cy="103099"/>
          </a:xfrm>
          <a:custGeom>
            <a:avLst/>
            <a:gdLst/>
            <a:ahLst/>
            <a:cxnLst/>
            <a:rect l="l" t="t" r="r" b="b"/>
            <a:pathLst>
              <a:path w="113664" h="106044">
                <a:moveTo>
                  <a:pt x="0" y="0"/>
                </a:moveTo>
                <a:lnTo>
                  <a:pt x="113537" y="0"/>
                </a:lnTo>
                <a:lnTo>
                  <a:pt x="113537" y="105918"/>
                </a:lnTo>
                <a:lnTo>
                  <a:pt x="0" y="10591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2807757" y="2164080"/>
            <a:ext cx="548217" cy="166688"/>
          </a:xfrm>
          <a:custGeom>
            <a:avLst/>
            <a:gdLst/>
            <a:ahLst/>
            <a:cxnLst/>
            <a:rect l="l" t="t" r="r" b="b"/>
            <a:pathLst>
              <a:path w="563879" h="171450">
                <a:moveTo>
                  <a:pt x="563880" y="0"/>
                </a:moveTo>
                <a:lnTo>
                  <a:pt x="0" y="0"/>
                </a:lnTo>
                <a:lnTo>
                  <a:pt x="0" y="171450"/>
                </a:lnTo>
                <a:lnTo>
                  <a:pt x="563880" y="171450"/>
                </a:lnTo>
                <a:lnTo>
                  <a:pt x="56388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2707006" y="2315950"/>
            <a:ext cx="100752" cy="93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2697460" y="2306406"/>
            <a:ext cx="119101" cy="11095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2697460" y="2306406"/>
            <a:ext cx="119101" cy="11095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2701819" y="2310764"/>
            <a:ext cx="110507" cy="102482"/>
          </a:xfrm>
          <a:custGeom>
            <a:avLst/>
            <a:gdLst/>
            <a:ahLst/>
            <a:cxnLst/>
            <a:rect l="l" t="t" r="r" b="b"/>
            <a:pathLst>
              <a:path w="113664" h="105410">
                <a:moveTo>
                  <a:pt x="0" y="0"/>
                </a:moveTo>
                <a:lnTo>
                  <a:pt x="113537" y="0"/>
                </a:lnTo>
                <a:lnTo>
                  <a:pt x="113537" y="105155"/>
                </a:lnTo>
                <a:lnTo>
                  <a:pt x="0" y="105155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2807758" y="2315209"/>
            <a:ext cx="443265" cy="166688"/>
          </a:xfrm>
          <a:custGeom>
            <a:avLst/>
            <a:gdLst/>
            <a:ahLst/>
            <a:cxnLst/>
            <a:rect l="l" t="t" r="r" b="b"/>
            <a:pathLst>
              <a:path w="455929" h="171450">
                <a:moveTo>
                  <a:pt x="455675" y="0"/>
                </a:moveTo>
                <a:lnTo>
                  <a:pt x="0" y="0"/>
                </a:lnTo>
                <a:lnTo>
                  <a:pt x="0" y="171450"/>
                </a:lnTo>
                <a:lnTo>
                  <a:pt x="455675" y="171450"/>
                </a:lnTo>
                <a:lnTo>
                  <a:pt x="4556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2707006" y="2466340"/>
            <a:ext cx="100752" cy="955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2697460" y="2456795"/>
            <a:ext cx="119101" cy="11317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2697460" y="2456795"/>
            <a:ext cx="119101" cy="11317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2701819" y="2461154"/>
            <a:ext cx="110507" cy="104951"/>
          </a:xfrm>
          <a:custGeom>
            <a:avLst/>
            <a:gdLst/>
            <a:ahLst/>
            <a:cxnLst/>
            <a:rect l="l" t="t" r="r" b="b"/>
            <a:pathLst>
              <a:path w="113664" h="107950">
                <a:moveTo>
                  <a:pt x="0" y="0"/>
                </a:moveTo>
                <a:lnTo>
                  <a:pt x="113537" y="0"/>
                </a:lnTo>
                <a:lnTo>
                  <a:pt x="113537" y="107442"/>
                </a:lnTo>
                <a:lnTo>
                  <a:pt x="0" y="107442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2807758" y="2465599"/>
            <a:ext cx="413015" cy="168540"/>
          </a:xfrm>
          <a:custGeom>
            <a:avLst/>
            <a:gdLst/>
            <a:ahLst/>
            <a:cxnLst/>
            <a:rect l="l" t="t" r="r" b="b"/>
            <a:pathLst>
              <a:path w="424814" h="173355">
                <a:moveTo>
                  <a:pt x="424434" y="0"/>
                </a:moveTo>
                <a:lnTo>
                  <a:pt x="0" y="0"/>
                </a:lnTo>
                <a:lnTo>
                  <a:pt x="0" y="172974"/>
                </a:lnTo>
                <a:lnTo>
                  <a:pt x="424434" y="172974"/>
                </a:lnTo>
                <a:lnTo>
                  <a:pt x="42443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2707006" y="2617470"/>
            <a:ext cx="100752" cy="955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2697460" y="2608665"/>
            <a:ext cx="119101" cy="11243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2697460" y="2608665"/>
            <a:ext cx="119101" cy="11243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2701819" y="2613025"/>
            <a:ext cx="110507" cy="103717"/>
          </a:xfrm>
          <a:custGeom>
            <a:avLst/>
            <a:gdLst/>
            <a:ahLst/>
            <a:cxnLst/>
            <a:rect l="l" t="t" r="r" b="b"/>
            <a:pathLst>
              <a:path w="113664" h="106680">
                <a:moveTo>
                  <a:pt x="0" y="0"/>
                </a:moveTo>
                <a:lnTo>
                  <a:pt x="113537" y="0"/>
                </a:lnTo>
                <a:lnTo>
                  <a:pt x="113537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2807758" y="2617470"/>
            <a:ext cx="450056" cy="166688"/>
          </a:xfrm>
          <a:custGeom>
            <a:avLst/>
            <a:gdLst/>
            <a:ahLst/>
            <a:cxnLst/>
            <a:rect l="l" t="t" r="r" b="b"/>
            <a:pathLst>
              <a:path w="462914" h="171450">
                <a:moveTo>
                  <a:pt x="462534" y="0"/>
                </a:moveTo>
                <a:lnTo>
                  <a:pt x="0" y="0"/>
                </a:lnTo>
                <a:lnTo>
                  <a:pt x="0" y="171450"/>
                </a:lnTo>
                <a:lnTo>
                  <a:pt x="462534" y="171450"/>
                </a:lnTo>
                <a:lnTo>
                  <a:pt x="46253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2707006" y="2770082"/>
            <a:ext cx="100752" cy="94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2697460" y="2761277"/>
            <a:ext cx="119101" cy="11095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2697460" y="2761277"/>
            <a:ext cx="119101" cy="11095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2701819" y="2765637"/>
            <a:ext cx="110507" cy="102482"/>
          </a:xfrm>
          <a:custGeom>
            <a:avLst/>
            <a:gdLst/>
            <a:ahLst/>
            <a:cxnLst/>
            <a:rect l="l" t="t" r="r" b="b"/>
            <a:pathLst>
              <a:path w="113664" h="105410">
                <a:moveTo>
                  <a:pt x="0" y="0"/>
                </a:moveTo>
                <a:lnTo>
                  <a:pt x="113537" y="0"/>
                </a:lnTo>
                <a:lnTo>
                  <a:pt x="113537" y="105155"/>
                </a:lnTo>
                <a:lnTo>
                  <a:pt x="0" y="105155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2807758" y="2769340"/>
            <a:ext cx="427831" cy="167922"/>
          </a:xfrm>
          <a:custGeom>
            <a:avLst/>
            <a:gdLst/>
            <a:ahLst/>
            <a:cxnLst/>
            <a:rect l="l" t="t" r="r" b="b"/>
            <a:pathLst>
              <a:path w="440054" h="172719">
                <a:moveTo>
                  <a:pt x="439674" y="0"/>
                </a:moveTo>
                <a:lnTo>
                  <a:pt x="0" y="0"/>
                </a:lnTo>
                <a:lnTo>
                  <a:pt x="0" y="172211"/>
                </a:lnTo>
                <a:lnTo>
                  <a:pt x="439674" y="172211"/>
                </a:lnTo>
                <a:lnTo>
                  <a:pt x="439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2707006" y="2920471"/>
            <a:ext cx="100752" cy="94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2697460" y="2911666"/>
            <a:ext cx="119101" cy="11169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2697460" y="2911666"/>
            <a:ext cx="119101" cy="11169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2701819" y="2916026"/>
            <a:ext cx="110507" cy="103099"/>
          </a:xfrm>
          <a:custGeom>
            <a:avLst/>
            <a:gdLst/>
            <a:ahLst/>
            <a:cxnLst/>
            <a:rect l="l" t="t" r="r" b="b"/>
            <a:pathLst>
              <a:path w="113664" h="106044">
                <a:moveTo>
                  <a:pt x="0" y="0"/>
                </a:moveTo>
                <a:lnTo>
                  <a:pt x="113537" y="0"/>
                </a:lnTo>
                <a:lnTo>
                  <a:pt x="113537" y="105918"/>
                </a:lnTo>
                <a:lnTo>
                  <a:pt x="0" y="10591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2807758" y="2920471"/>
            <a:ext cx="443265" cy="167922"/>
          </a:xfrm>
          <a:custGeom>
            <a:avLst/>
            <a:gdLst/>
            <a:ahLst/>
            <a:cxnLst/>
            <a:rect l="l" t="t" r="r" b="b"/>
            <a:pathLst>
              <a:path w="455929" h="172719">
                <a:moveTo>
                  <a:pt x="455675" y="0"/>
                </a:moveTo>
                <a:lnTo>
                  <a:pt x="0" y="0"/>
                </a:lnTo>
                <a:lnTo>
                  <a:pt x="0" y="172211"/>
                </a:lnTo>
                <a:lnTo>
                  <a:pt x="455675" y="172211"/>
                </a:lnTo>
                <a:lnTo>
                  <a:pt x="4556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 txBox="1"/>
          <p:nvPr/>
        </p:nvSpPr>
        <p:spPr>
          <a:xfrm>
            <a:off x="2693671" y="1350299"/>
            <a:ext cx="876035" cy="1741923"/>
          </a:xfrm>
          <a:prstGeom prst="rect">
            <a:avLst/>
          </a:prstGeom>
        </p:spPr>
        <p:txBody>
          <a:bodyPr vert="horz" wrap="square" lIns="0" tIns="32103" rIns="0" bIns="0" rtlCol="0">
            <a:spAutoFit/>
          </a:bodyPr>
          <a:lstStyle/>
          <a:p>
            <a:pPr marL="118531" marR="6791" indent="175327">
              <a:lnSpc>
                <a:spcPct val="103299"/>
              </a:lnSpc>
              <a:spcBef>
                <a:spcPts val="253"/>
              </a:spcBef>
            </a:pP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View  n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21" spc="1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21" spc="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2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s  selected</a:t>
            </a:r>
            <a:endParaRPr sz="1021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L="118531" marR="213602">
              <a:lnSpc>
                <a:spcPct val="97300"/>
              </a:lnSpc>
              <a:spcBef>
                <a:spcPts val="5"/>
              </a:spcBef>
            </a:pP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add()  re</a:t>
            </a:r>
            <a:r>
              <a:rPr sz="1021" spc="2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ov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2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)  group()  show()  select()  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move()  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rotate()</a:t>
            </a:r>
            <a:endParaRPr sz="1021">
              <a:latin typeface="Arial"/>
              <a:cs typeface="Arial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3784177" y="3033818"/>
            <a:ext cx="220398" cy="264848"/>
          </a:xfrm>
          <a:custGeom>
            <a:avLst/>
            <a:gdLst/>
            <a:ahLst/>
            <a:cxnLst/>
            <a:rect l="l" t="t" r="r" b="b"/>
            <a:pathLst>
              <a:path w="226695" h="272414">
                <a:moveTo>
                  <a:pt x="0" y="0"/>
                </a:moveTo>
                <a:lnTo>
                  <a:pt x="226313" y="2720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 txBox="1"/>
          <p:nvPr/>
        </p:nvSpPr>
        <p:spPr>
          <a:xfrm>
            <a:off x="4017786" y="3130126"/>
            <a:ext cx="99395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latin typeface="Arial"/>
                <a:cs typeface="Arial"/>
              </a:rPr>
              <a:t>n</a:t>
            </a:r>
            <a:endParaRPr sz="1021">
              <a:latin typeface="Arial"/>
              <a:cs typeface="Arial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3979757" y="3222731"/>
            <a:ext cx="24694" cy="75935"/>
          </a:xfrm>
          <a:custGeom>
            <a:avLst/>
            <a:gdLst/>
            <a:ahLst/>
            <a:cxnLst/>
            <a:rect l="l" t="t" r="r" b="b"/>
            <a:pathLst>
              <a:path w="25400" h="78105">
                <a:moveTo>
                  <a:pt x="25146" y="7772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3934566" y="3267921"/>
            <a:ext cx="69762" cy="30868"/>
          </a:xfrm>
          <a:custGeom>
            <a:avLst/>
            <a:gdLst/>
            <a:ahLst/>
            <a:cxnLst/>
            <a:rect l="l" t="t" r="r" b="b"/>
            <a:pathLst>
              <a:path w="71754" h="31750">
                <a:moveTo>
                  <a:pt x="71627" y="3124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3563409" y="2769340"/>
            <a:ext cx="221014" cy="264848"/>
          </a:xfrm>
          <a:custGeom>
            <a:avLst/>
            <a:gdLst/>
            <a:ahLst/>
            <a:cxnLst/>
            <a:rect l="l" t="t" r="r" b="b"/>
            <a:pathLst>
              <a:path w="227329" h="272414">
                <a:moveTo>
                  <a:pt x="227075" y="27203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3563409" y="2769340"/>
            <a:ext cx="69144" cy="82726"/>
          </a:xfrm>
          <a:custGeom>
            <a:avLst/>
            <a:gdLst/>
            <a:ahLst/>
            <a:cxnLst/>
            <a:rect l="l" t="t" r="r" b="b"/>
            <a:pathLst>
              <a:path w="71120" h="85089">
                <a:moveTo>
                  <a:pt x="0" y="0"/>
                </a:moveTo>
                <a:lnTo>
                  <a:pt x="64769" y="19050"/>
                </a:lnTo>
                <a:lnTo>
                  <a:pt x="70865" y="84581"/>
                </a:lnTo>
                <a:lnTo>
                  <a:pt x="12191" y="579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3128539" y="3336820"/>
            <a:ext cx="1235" cy="220398"/>
          </a:xfrm>
          <a:custGeom>
            <a:avLst/>
            <a:gdLst/>
            <a:ahLst/>
            <a:cxnLst/>
            <a:rect l="l" t="t" r="r" b="b"/>
            <a:pathLst>
              <a:path w="1269" h="226694">
                <a:moveTo>
                  <a:pt x="0" y="0"/>
                </a:moveTo>
                <a:lnTo>
                  <a:pt x="762" y="2263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 txBox="1"/>
          <p:nvPr/>
        </p:nvSpPr>
        <p:spPr>
          <a:xfrm>
            <a:off x="3160642" y="3407198"/>
            <a:ext cx="99395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latin typeface="Arial"/>
                <a:cs typeface="Arial"/>
              </a:rPr>
              <a:t>n</a:t>
            </a:r>
            <a:endParaRPr sz="1021">
              <a:latin typeface="Arial"/>
              <a:cs typeface="Arial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3128539" y="3481281"/>
            <a:ext cx="32103" cy="75935"/>
          </a:xfrm>
          <a:custGeom>
            <a:avLst/>
            <a:gdLst/>
            <a:ahLst/>
            <a:cxnLst/>
            <a:rect l="l" t="t" r="r" b="b"/>
            <a:pathLst>
              <a:path w="33019" h="78105">
                <a:moveTo>
                  <a:pt x="0" y="77724"/>
                </a:moveTo>
                <a:lnTo>
                  <a:pt x="327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3097424" y="3481281"/>
            <a:ext cx="31484" cy="75935"/>
          </a:xfrm>
          <a:custGeom>
            <a:avLst/>
            <a:gdLst/>
            <a:ahLst/>
            <a:cxnLst/>
            <a:rect l="l" t="t" r="r" b="b"/>
            <a:pathLst>
              <a:path w="32385" h="78105">
                <a:moveTo>
                  <a:pt x="32003" y="7772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3128539" y="3116051"/>
            <a:ext cx="1235" cy="221014"/>
          </a:xfrm>
          <a:custGeom>
            <a:avLst/>
            <a:gdLst/>
            <a:ahLst/>
            <a:cxnLst/>
            <a:rect l="l" t="t" r="r" b="b"/>
            <a:pathLst>
              <a:path w="1269" h="227330">
                <a:moveTo>
                  <a:pt x="0" y="227075"/>
                </a:moveTo>
                <a:lnTo>
                  <a:pt x="7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3097425" y="3116051"/>
            <a:ext cx="62970" cy="106803"/>
          </a:xfrm>
          <a:custGeom>
            <a:avLst/>
            <a:gdLst/>
            <a:ahLst/>
            <a:cxnLst/>
            <a:rect l="l" t="t" r="r" b="b"/>
            <a:pathLst>
              <a:path w="64769" h="109855">
                <a:moveTo>
                  <a:pt x="32003" y="0"/>
                </a:moveTo>
                <a:lnTo>
                  <a:pt x="0" y="51053"/>
                </a:lnTo>
                <a:lnTo>
                  <a:pt x="32003" y="109727"/>
                </a:lnTo>
                <a:lnTo>
                  <a:pt x="64769" y="51053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3097425" y="3116051"/>
            <a:ext cx="62970" cy="106803"/>
          </a:xfrm>
          <a:custGeom>
            <a:avLst/>
            <a:gdLst/>
            <a:ahLst/>
            <a:cxnLst/>
            <a:rect l="l" t="t" r="r" b="b"/>
            <a:pathLst>
              <a:path w="64769" h="109855">
                <a:moveTo>
                  <a:pt x="32003" y="0"/>
                </a:moveTo>
                <a:lnTo>
                  <a:pt x="64769" y="51053"/>
                </a:lnTo>
                <a:lnTo>
                  <a:pt x="32003" y="109727"/>
                </a:lnTo>
                <a:lnTo>
                  <a:pt x="0" y="51053"/>
                </a:lnTo>
                <a:lnTo>
                  <a:pt x="320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2127674" y="3039745"/>
            <a:ext cx="282751" cy="314854"/>
          </a:xfrm>
          <a:custGeom>
            <a:avLst/>
            <a:gdLst/>
            <a:ahLst/>
            <a:cxnLst/>
            <a:rect l="l" t="t" r="r" b="b"/>
            <a:pathLst>
              <a:path w="290830" h="323850">
                <a:moveTo>
                  <a:pt x="290322" y="0"/>
                </a:moveTo>
                <a:lnTo>
                  <a:pt x="0" y="3238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 txBox="1"/>
          <p:nvPr/>
        </p:nvSpPr>
        <p:spPr>
          <a:xfrm>
            <a:off x="2164962" y="3319039"/>
            <a:ext cx="99395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latin typeface="Arial"/>
                <a:cs typeface="Arial"/>
              </a:rPr>
              <a:t>n</a:t>
            </a:r>
            <a:endParaRPr sz="1021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2127673" y="3324965"/>
            <a:ext cx="75318" cy="29633"/>
          </a:xfrm>
          <a:custGeom>
            <a:avLst/>
            <a:gdLst/>
            <a:ahLst/>
            <a:cxnLst/>
            <a:rect l="l" t="t" r="r" b="b"/>
            <a:pathLst>
              <a:path w="77469" h="30480">
                <a:moveTo>
                  <a:pt x="0" y="30479"/>
                </a:moveTo>
                <a:lnTo>
                  <a:pt x="769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2127674" y="3279775"/>
            <a:ext cx="24694" cy="75318"/>
          </a:xfrm>
          <a:custGeom>
            <a:avLst/>
            <a:gdLst/>
            <a:ahLst/>
            <a:cxnLst/>
            <a:rect l="l" t="t" r="r" b="b"/>
            <a:pathLst>
              <a:path w="25400" h="77469">
                <a:moveTo>
                  <a:pt x="0" y="76961"/>
                </a:moveTo>
                <a:lnTo>
                  <a:pt x="251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2409930" y="2725632"/>
            <a:ext cx="277195" cy="314237"/>
          </a:xfrm>
          <a:custGeom>
            <a:avLst/>
            <a:gdLst/>
            <a:ahLst/>
            <a:cxnLst/>
            <a:rect l="l" t="t" r="r" b="b"/>
            <a:pathLst>
              <a:path w="285114" h="323214">
                <a:moveTo>
                  <a:pt x="0" y="323087"/>
                </a:moveTo>
                <a:lnTo>
                  <a:pt x="2849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2618104" y="2725632"/>
            <a:ext cx="69144" cy="80874"/>
          </a:xfrm>
          <a:custGeom>
            <a:avLst/>
            <a:gdLst/>
            <a:ahLst/>
            <a:cxnLst/>
            <a:rect l="l" t="t" r="r" b="b"/>
            <a:pathLst>
              <a:path w="71119" h="83185">
                <a:moveTo>
                  <a:pt x="70866" y="0"/>
                </a:moveTo>
                <a:lnTo>
                  <a:pt x="58674" y="57911"/>
                </a:lnTo>
                <a:lnTo>
                  <a:pt x="0" y="83057"/>
                </a:lnTo>
                <a:lnTo>
                  <a:pt x="12954" y="19050"/>
                </a:lnTo>
                <a:lnTo>
                  <a:pt x="7086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4420551" y="2232977"/>
            <a:ext cx="850724" cy="1235"/>
          </a:xfrm>
          <a:custGeom>
            <a:avLst/>
            <a:gdLst/>
            <a:ahLst/>
            <a:cxnLst/>
            <a:rect l="l" t="t" r="r" b="b"/>
            <a:pathLst>
              <a:path w="875029" h="1269">
                <a:moveTo>
                  <a:pt x="0" y="0"/>
                </a:moveTo>
                <a:lnTo>
                  <a:pt x="874776" y="7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 txBox="1"/>
          <p:nvPr/>
        </p:nvSpPr>
        <p:spPr>
          <a:xfrm>
            <a:off x="5082363" y="2247053"/>
            <a:ext cx="99395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latin typeface="Arial"/>
                <a:cs typeface="Arial"/>
              </a:rPr>
              <a:t>n</a:t>
            </a:r>
            <a:endParaRPr sz="1021">
              <a:latin typeface="Arial"/>
              <a:cs typeface="Arial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5194723" y="2232977"/>
            <a:ext cx="76553" cy="32103"/>
          </a:xfrm>
          <a:custGeom>
            <a:avLst/>
            <a:gdLst/>
            <a:ahLst/>
            <a:cxnLst/>
            <a:rect l="l" t="t" r="r" b="b"/>
            <a:pathLst>
              <a:path w="78739" h="33019">
                <a:moveTo>
                  <a:pt x="78485" y="0"/>
                </a:moveTo>
                <a:lnTo>
                  <a:pt x="0" y="327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5194723" y="2201122"/>
            <a:ext cx="76553" cy="32103"/>
          </a:xfrm>
          <a:custGeom>
            <a:avLst/>
            <a:gdLst/>
            <a:ahLst/>
            <a:cxnLst/>
            <a:rect l="l" t="t" r="r" b="b"/>
            <a:pathLst>
              <a:path w="78739" h="33019">
                <a:moveTo>
                  <a:pt x="78485" y="327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3563409" y="2232977"/>
            <a:ext cx="857515" cy="1235"/>
          </a:xfrm>
          <a:custGeom>
            <a:avLst/>
            <a:gdLst/>
            <a:ahLst/>
            <a:cxnLst/>
            <a:rect l="l" t="t" r="r" b="b"/>
            <a:pathLst>
              <a:path w="882014" h="1269">
                <a:moveTo>
                  <a:pt x="881633" y="0"/>
                </a:moveTo>
                <a:lnTo>
                  <a:pt x="0" y="7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3563409" y="2201121"/>
            <a:ext cx="113593" cy="64206"/>
          </a:xfrm>
          <a:custGeom>
            <a:avLst/>
            <a:gdLst/>
            <a:ahLst/>
            <a:cxnLst/>
            <a:rect l="l" t="t" r="r" b="b"/>
            <a:pathLst>
              <a:path w="116839" h="66039">
                <a:moveTo>
                  <a:pt x="57912" y="0"/>
                </a:moveTo>
                <a:lnTo>
                  <a:pt x="0" y="33527"/>
                </a:lnTo>
                <a:lnTo>
                  <a:pt x="57912" y="65531"/>
                </a:lnTo>
                <a:lnTo>
                  <a:pt x="116585" y="33527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3563409" y="2201121"/>
            <a:ext cx="113593" cy="64206"/>
          </a:xfrm>
          <a:custGeom>
            <a:avLst/>
            <a:gdLst/>
            <a:ahLst/>
            <a:cxnLst/>
            <a:rect l="l" t="t" r="r" b="b"/>
            <a:pathLst>
              <a:path w="116839" h="66039">
                <a:moveTo>
                  <a:pt x="0" y="33527"/>
                </a:moveTo>
                <a:lnTo>
                  <a:pt x="57912" y="65531"/>
                </a:lnTo>
                <a:lnTo>
                  <a:pt x="116585" y="33527"/>
                </a:lnTo>
                <a:lnTo>
                  <a:pt x="57912" y="0"/>
                </a:lnTo>
                <a:lnTo>
                  <a:pt x="0" y="3352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1156441" y="1577340"/>
            <a:ext cx="586493" cy="1305101"/>
          </a:xfrm>
          <a:custGeom>
            <a:avLst/>
            <a:gdLst/>
            <a:ahLst/>
            <a:cxnLst/>
            <a:rect l="l" t="t" r="r" b="b"/>
            <a:pathLst>
              <a:path w="603250" h="1342389">
                <a:moveTo>
                  <a:pt x="0" y="1341881"/>
                </a:moveTo>
                <a:lnTo>
                  <a:pt x="602742" y="1341881"/>
                </a:lnTo>
                <a:lnTo>
                  <a:pt x="602742" y="0"/>
                </a:lnTo>
                <a:lnTo>
                  <a:pt x="0" y="0"/>
                </a:lnTo>
                <a:lnTo>
                  <a:pt x="0" y="1341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1155700" y="1576600"/>
            <a:ext cx="587110" cy="1305719"/>
          </a:xfrm>
          <a:custGeom>
            <a:avLst/>
            <a:gdLst/>
            <a:ahLst/>
            <a:cxnLst/>
            <a:rect l="l" t="t" r="r" b="b"/>
            <a:pathLst>
              <a:path w="603885" h="1343025">
                <a:moveTo>
                  <a:pt x="603504" y="0"/>
                </a:moveTo>
                <a:lnTo>
                  <a:pt x="0" y="0"/>
                </a:lnTo>
                <a:lnTo>
                  <a:pt x="0" y="1342644"/>
                </a:lnTo>
                <a:lnTo>
                  <a:pt x="603504" y="1342644"/>
                </a:lnTo>
                <a:lnTo>
                  <a:pt x="60350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1289050" y="1615122"/>
            <a:ext cx="344488" cy="167922"/>
          </a:xfrm>
          <a:custGeom>
            <a:avLst/>
            <a:gdLst/>
            <a:ahLst/>
            <a:cxnLst/>
            <a:rect l="l" t="t" r="r" b="b"/>
            <a:pathLst>
              <a:path w="354330" h="172719">
                <a:moveTo>
                  <a:pt x="354330" y="0"/>
                </a:moveTo>
                <a:lnTo>
                  <a:pt x="0" y="0"/>
                </a:lnTo>
                <a:lnTo>
                  <a:pt x="0" y="172211"/>
                </a:lnTo>
                <a:lnTo>
                  <a:pt x="354330" y="172211"/>
                </a:lnTo>
                <a:lnTo>
                  <a:pt x="3543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1155700" y="1772919"/>
            <a:ext cx="587110" cy="1109398"/>
          </a:xfrm>
          <a:custGeom>
            <a:avLst/>
            <a:gdLst/>
            <a:ahLst/>
            <a:cxnLst/>
            <a:rect l="l" t="t" r="r" b="b"/>
            <a:pathLst>
              <a:path w="603885" h="1141095">
                <a:moveTo>
                  <a:pt x="603504" y="0"/>
                </a:moveTo>
                <a:lnTo>
                  <a:pt x="0" y="0"/>
                </a:lnTo>
                <a:lnTo>
                  <a:pt x="0" y="1140713"/>
                </a:lnTo>
                <a:lnTo>
                  <a:pt x="603504" y="1140713"/>
                </a:lnTo>
                <a:lnTo>
                  <a:pt x="60350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1155700" y="2151486"/>
            <a:ext cx="587110" cy="730956"/>
          </a:xfrm>
          <a:custGeom>
            <a:avLst/>
            <a:gdLst/>
            <a:ahLst/>
            <a:cxnLst/>
            <a:rect l="l" t="t" r="r" b="b"/>
            <a:pathLst>
              <a:path w="603885" h="751839">
                <a:moveTo>
                  <a:pt x="603504" y="0"/>
                </a:moveTo>
                <a:lnTo>
                  <a:pt x="0" y="0"/>
                </a:lnTo>
                <a:lnTo>
                  <a:pt x="0" y="751331"/>
                </a:lnTo>
                <a:lnTo>
                  <a:pt x="603504" y="751331"/>
                </a:lnTo>
                <a:lnTo>
                  <a:pt x="60350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1176443" y="1785514"/>
            <a:ext cx="100012" cy="9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1166898" y="1775969"/>
            <a:ext cx="118360" cy="11317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1166898" y="1775969"/>
            <a:ext cx="118360" cy="11317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1171258" y="1780329"/>
            <a:ext cx="109890" cy="104951"/>
          </a:xfrm>
          <a:custGeom>
            <a:avLst/>
            <a:gdLst/>
            <a:ahLst/>
            <a:cxnLst/>
            <a:rect l="l" t="t" r="r" b="b"/>
            <a:pathLst>
              <a:path w="113030" h="107950">
                <a:moveTo>
                  <a:pt x="0" y="0"/>
                </a:moveTo>
                <a:lnTo>
                  <a:pt x="112775" y="0"/>
                </a:lnTo>
                <a:lnTo>
                  <a:pt x="112775" y="107442"/>
                </a:lnTo>
                <a:lnTo>
                  <a:pt x="0" y="107442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1276455" y="1784772"/>
            <a:ext cx="345722" cy="167922"/>
          </a:xfrm>
          <a:custGeom>
            <a:avLst/>
            <a:gdLst/>
            <a:ahLst/>
            <a:cxnLst/>
            <a:rect l="l" t="t" r="r" b="b"/>
            <a:pathLst>
              <a:path w="355600" h="172719">
                <a:moveTo>
                  <a:pt x="355092" y="0"/>
                </a:moveTo>
                <a:lnTo>
                  <a:pt x="0" y="0"/>
                </a:lnTo>
                <a:lnTo>
                  <a:pt x="0" y="172211"/>
                </a:lnTo>
                <a:lnTo>
                  <a:pt x="355092" y="172211"/>
                </a:lnTo>
                <a:lnTo>
                  <a:pt x="35509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1176443" y="1937384"/>
            <a:ext cx="100012" cy="94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1166898" y="1927840"/>
            <a:ext cx="118360" cy="11169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1166898" y="1927840"/>
            <a:ext cx="118360" cy="11169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1171258" y="1932199"/>
            <a:ext cx="109890" cy="103099"/>
          </a:xfrm>
          <a:custGeom>
            <a:avLst/>
            <a:gdLst/>
            <a:ahLst/>
            <a:cxnLst/>
            <a:rect l="l" t="t" r="r" b="b"/>
            <a:pathLst>
              <a:path w="113030" h="106044">
                <a:moveTo>
                  <a:pt x="0" y="0"/>
                </a:moveTo>
                <a:lnTo>
                  <a:pt x="112775" y="0"/>
                </a:lnTo>
                <a:lnTo>
                  <a:pt x="112775" y="105918"/>
                </a:lnTo>
                <a:lnTo>
                  <a:pt x="0" y="10591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1276455" y="1937384"/>
            <a:ext cx="434622" cy="166688"/>
          </a:xfrm>
          <a:custGeom>
            <a:avLst/>
            <a:gdLst/>
            <a:ahLst/>
            <a:cxnLst/>
            <a:rect l="l" t="t" r="r" b="b"/>
            <a:pathLst>
              <a:path w="447039" h="171450">
                <a:moveTo>
                  <a:pt x="446531" y="0"/>
                </a:moveTo>
                <a:lnTo>
                  <a:pt x="0" y="0"/>
                </a:lnTo>
                <a:lnTo>
                  <a:pt x="0" y="171450"/>
                </a:lnTo>
                <a:lnTo>
                  <a:pt x="446531" y="171450"/>
                </a:lnTo>
                <a:lnTo>
                  <a:pt x="4465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1176443" y="2240385"/>
            <a:ext cx="100012" cy="94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1166898" y="2231581"/>
            <a:ext cx="118360" cy="11095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1166898" y="2231581"/>
            <a:ext cx="118360" cy="11095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1171258" y="2235940"/>
            <a:ext cx="109890" cy="102482"/>
          </a:xfrm>
          <a:custGeom>
            <a:avLst/>
            <a:gdLst/>
            <a:ahLst/>
            <a:cxnLst/>
            <a:rect l="l" t="t" r="r" b="b"/>
            <a:pathLst>
              <a:path w="113030" h="105410">
                <a:moveTo>
                  <a:pt x="0" y="0"/>
                </a:moveTo>
                <a:lnTo>
                  <a:pt x="112775" y="0"/>
                </a:lnTo>
                <a:lnTo>
                  <a:pt x="112775" y="105155"/>
                </a:lnTo>
                <a:lnTo>
                  <a:pt x="0" y="105155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1276456" y="2239645"/>
            <a:ext cx="398814" cy="167922"/>
          </a:xfrm>
          <a:custGeom>
            <a:avLst/>
            <a:gdLst/>
            <a:ahLst/>
            <a:cxnLst/>
            <a:rect l="l" t="t" r="r" b="b"/>
            <a:pathLst>
              <a:path w="410210" h="172719">
                <a:moveTo>
                  <a:pt x="409956" y="0"/>
                </a:moveTo>
                <a:lnTo>
                  <a:pt x="0" y="0"/>
                </a:lnTo>
                <a:lnTo>
                  <a:pt x="0" y="172211"/>
                </a:lnTo>
                <a:lnTo>
                  <a:pt x="409956" y="172211"/>
                </a:lnTo>
                <a:lnTo>
                  <a:pt x="4099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1176443" y="2390775"/>
            <a:ext cx="100012" cy="94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1166898" y="2381970"/>
            <a:ext cx="118360" cy="11243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1166898" y="2381970"/>
            <a:ext cx="118360" cy="11243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1171258" y="2386330"/>
            <a:ext cx="109890" cy="103717"/>
          </a:xfrm>
          <a:custGeom>
            <a:avLst/>
            <a:gdLst/>
            <a:ahLst/>
            <a:cxnLst/>
            <a:rect l="l" t="t" r="r" b="b"/>
            <a:pathLst>
              <a:path w="113030" h="106680">
                <a:moveTo>
                  <a:pt x="0" y="0"/>
                </a:moveTo>
                <a:lnTo>
                  <a:pt x="112775" y="0"/>
                </a:lnTo>
                <a:lnTo>
                  <a:pt x="112775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1276455" y="2390775"/>
            <a:ext cx="450674" cy="166688"/>
          </a:xfrm>
          <a:custGeom>
            <a:avLst/>
            <a:gdLst/>
            <a:ahLst/>
            <a:cxnLst/>
            <a:rect l="l" t="t" r="r" b="b"/>
            <a:pathLst>
              <a:path w="463550" h="171450">
                <a:moveTo>
                  <a:pt x="463295" y="0"/>
                </a:moveTo>
                <a:lnTo>
                  <a:pt x="0" y="0"/>
                </a:lnTo>
                <a:lnTo>
                  <a:pt x="0" y="171450"/>
                </a:lnTo>
                <a:lnTo>
                  <a:pt x="463295" y="171450"/>
                </a:lnTo>
                <a:lnTo>
                  <a:pt x="4632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1176443" y="2541904"/>
            <a:ext cx="100012" cy="94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1166898" y="2533100"/>
            <a:ext cx="118360" cy="11243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1166898" y="2533100"/>
            <a:ext cx="118360" cy="11243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1171258" y="2537459"/>
            <a:ext cx="109890" cy="103717"/>
          </a:xfrm>
          <a:custGeom>
            <a:avLst/>
            <a:gdLst/>
            <a:ahLst/>
            <a:cxnLst/>
            <a:rect l="l" t="t" r="r" b="b"/>
            <a:pathLst>
              <a:path w="113030" h="106680">
                <a:moveTo>
                  <a:pt x="0" y="0"/>
                </a:moveTo>
                <a:lnTo>
                  <a:pt x="112775" y="0"/>
                </a:lnTo>
                <a:lnTo>
                  <a:pt x="112775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1276455" y="2541904"/>
            <a:ext cx="427831" cy="167922"/>
          </a:xfrm>
          <a:custGeom>
            <a:avLst/>
            <a:gdLst/>
            <a:ahLst/>
            <a:cxnLst/>
            <a:rect l="l" t="t" r="r" b="b"/>
            <a:pathLst>
              <a:path w="440055" h="172719">
                <a:moveTo>
                  <a:pt x="439674" y="0"/>
                </a:moveTo>
                <a:lnTo>
                  <a:pt x="0" y="0"/>
                </a:lnTo>
                <a:lnTo>
                  <a:pt x="0" y="172211"/>
                </a:lnTo>
                <a:lnTo>
                  <a:pt x="439674" y="172211"/>
                </a:lnTo>
                <a:lnTo>
                  <a:pt x="4396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1176443" y="2693775"/>
            <a:ext cx="100012" cy="94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1166898" y="2684230"/>
            <a:ext cx="118360" cy="11243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1166898" y="2684230"/>
            <a:ext cx="118360" cy="11243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1171258" y="2688590"/>
            <a:ext cx="109890" cy="103717"/>
          </a:xfrm>
          <a:custGeom>
            <a:avLst/>
            <a:gdLst/>
            <a:ahLst/>
            <a:cxnLst/>
            <a:rect l="l" t="t" r="r" b="b"/>
            <a:pathLst>
              <a:path w="113030" h="106680">
                <a:moveTo>
                  <a:pt x="0" y="0"/>
                </a:moveTo>
                <a:lnTo>
                  <a:pt x="112775" y="0"/>
                </a:lnTo>
                <a:lnTo>
                  <a:pt x="112775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1276455" y="2693035"/>
            <a:ext cx="442648" cy="168540"/>
          </a:xfrm>
          <a:custGeom>
            <a:avLst/>
            <a:gdLst/>
            <a:ahLst/>
            <a:cxnLst/>
            <a:rect l="l" t="t" r="r" b="b"/>
            <a:pathLst>
              <a:path w="455294" h="173355">
                <a:moveTo>
                  <a:pt x="454913" y="0"/>
                </a:moveTo>
                <a:lnTo>
                  <a:pt x="0" y="0"/>
                </a:lnTo>
                <a:lnTo>
                  <a:pt x="0" y="172974"/>
                </a:lnTo>
                <a:lnTo>
                  <a:pt x="454913" y="172974"/>
                </a:lnTo>
                <a:lnTo>
                  <a:pt x="4549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 txBox="1"/>
          <p:nvPr/>
        </p:nvSpPr>
        <p:spPr>
          <a:xfrm>
            <a:off x="1156441" y="1577340"/>
            <a:ext cx="586493" cy="1284057"/>
          </a:xfrm>
          <a:prstGeom prst="rect">
            <a:avLst/>
          </a:prstGeom>
        </p:spPr>
        <p:txBody>
          <a:bodyPr vert="horz" wrap="square" lIns="0" tIns="31484" rIns="0" bIns="0" rtlCol="0">
            <a:spAutoFit/>
          </a:bodyPr>
          <a:lstStyle/>
          <a:p>
            <a:pPr marL="124087" marR="30250" indent="12347">
              <a:lnSpc>
                <a:spcPct val="103299"/>
              </a:lnSpc>
              <a:spcBef>
                <a:spcPts val="247"/>
              </a:spcBef>
            </a:pP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Menu  name  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isOpen</a:t>
            </a:r>
            <a:endParaRPr sz="1021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4087" marR="15434">
              <a:lnSpc>
                <a:spcPct val="97100"/>
              </a:lnSpc>
            </a:pP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open()  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2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2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()  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move()  r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21" spc="5" dirty="0">
                <a:solidFill>
                  <a:srgbClr val="FFFFFF"/>
                </a:solidFill>
                <a:latin typeface="Arial"/>
                <a:cs typeface="Arial"/>
              </a:rPr>
              <a:t>tate</a:t>
            </a:r>
            <a:r>
              <a:rPr sz="1021" spc="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21" spc="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21">
              <a:latin typeface="Arial"/>
              <a:cs typeface="Arial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2215832" y="2232977"/>
            <a:ext cx="471664" cy="32103"/>
          </a:xfrm>
          <a:custGeom>
            <a:avLst/>
            <a:gdLst/>
            <a:ahLst/>
            <a:cxnLst/>
            <a:rect l="l" t="t" r="r" b="b"/>
            <a:pathLst>
              <a:path w="485139" h="33019">
                <a:moveTo>
                  <a:pt x="0" y="0"/>
                </a:moveTo>
                <a:lnTo>
                  <a:pt x="484631" y="0"/>
                </a:lnTo>
                <a:lnTo>
                  <a:pt x="413765" y="327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2618104" y="2201122"/>
            <a:ext cx="69144" cy="32103"/>
          </a:xfrm>
          <a:custGeom>
            <a:avLst/>
            <a:gdLst/>
            <a:ahLst/>
            <a:cxnLst/>
            <a:rect l="l" t="t" r="r" b="b"/>
            <a:pathLst>
              <a:path w="71119" h="33019">
                <a:moveTo>
                  <a:pt x="70866" y="327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1742440" y="2232977"/>
            <a:ext cx="473516" cy="1235"/>
          </a:xfrm>
          <a:custGeom>
            <a:avLst/>
            <a:gdLst/>
            <a:ahLst/>
            <a:cxnLst/>
            <a:rect l="l" t="t" r="r" b="b"/>
            <a:pathLst>
              <a:path w="487044" h="1269">
                <a:moveTo>
                  <a:pt x="486918" y="0"/>
                </a:moveTo>
                <a:lnTo>
                  <a:pt x="0" y="7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5828876" y="3034559"/>
            <a:ext cx="303742" cy="271639"/>
          </a:xfrm>
          <a:custGeom>
            <a:avLst/>
            <a:gdLst/>
            <a:ahLst/>
            <a:cxnLst/>
            <a:rect l="l" t="t" r="r" b="b"/>
            <a:pathLst>
              <a:path w="312420" h="279400">
                <a:moveTo>
                  <a:pt x="312420" y="0"/>
                </a:moveTo>
                <a:lnTo>
                  <a:pt x="0" y="0"/>
                </a:lnTo>
                <a:lnTo>
                  <a:pt x="0" y="2788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6037792" y="3034560"/>
            <a:ext cx="136437" cy="569824"/>
          </a:xfrm>
          <a:custGeom>
            <a:avLst/>
            <a:gdLst/>
            <a:ahLst/>
            <a:cxnLst/>
            <a:rect l="l" t="t" r="r" b="b"/>
            <a:pathLst>
              <a:path w="140335" h="586105">
                <a:moveTo>
                  <a:pt x="76200" y="0"/>
                </a:moveTo>
                <a:lnTo>
                  <a:pt x="140208" y="0"/>
                </a:lnTo>
                <a:lnTo>
                  <a:pt x="140208" y="585977"/>
                </a:lnTo>
                <a:lnTo>
                  <a:pt x="0" y="5859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 txBox="1"/>
          <p:nvPr/>
        </p:nvSpPr>
        <p:spPr>
          <a:xfrm>
            <a:off x="5866906" y="3113581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n</a:t>
            </a:r>
            <a:endParaRPr sz="1069">
              <a:latin typeface="Arial"/>
              <a:cs typeface="Arial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6037051" y="3568700"/>
            <a:ext cx="108656" cy="62970"/>
          </a:xfrm>
          <a:custGeom>
            <a:avLst/>
            <a:gdLst/>
            <a:ahLst/>
            <a:cxnLst/>
            <a:rect l="l" t="t" r="r" b="b"/>
            <a:pathLst>
              <a:path w="111760" h="64770">
                <a:moveTo>
                  <a:pt x="52577" y="0"/>
                </a:moveTo>
                <a:lnTo>
                  <a:pt x="0" y="32003"/>
                </a:lnTo>
                <a:lnTo>
                  <a:pt x="52577" y="64770"/>
                </a:lnTo>
                <a:lnTo>
                  <a:pt x="111251" y="32003"/>
                </a:lnTo>
                <a:lnTo>
                  <a:pt x="5257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6037051" y="3568700"/>
            <a:ext cx="108656" cy="62970"/>
          </a:xfrm>
          <a:custGeom>
            <a:avLst/>
            <a:gdLst/>
            <a:ahLst/>
            <a:cxnLst/>
            <a:rect l="l" t="t" r="r" b="b"/>
            <a:pathLst>
              <a:path w="111760" h="64770">
                <a:moveTo>
                  <a:pt x="0" y="32003"/>
                </a:moveTo>
                <a:lnTo>
                  <a:pt x="52577" y="64770"/>
                </a:lnTo>
                <a:lnTo>
                  <a:pt x="111251" y="32003"/>
                </a:lnTo>
                <a:lnTo>
                  <a:pt x="52577" y="0"/>
                </a:lnTo>
                <a:lnTo>
                  <a:pt x="0" y="320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99770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65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5212"/>
            <a:ext cx="4851224" cy="7816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8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No.07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 algn="just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basic concept “</a:t>
            </a:r>
            <a:r>
              <a:rPr sz="972" b="1" spc="10" dirty="0">
                <a:latin typeface="Book Antiqua"/>
                <a:cs typeface="Book Antiqua"/>
              </a:rPr>
              <a:t>Object</a:t>
            </a:r>
            <a:r>
              <a:rPr sz="972" spc="10" dirty="0">
                <a:latin typeface="Book Antiqua"/>
                <a:cs typeface="Book Antiqua"/>
              </a:rPr>
              <a:t>” of </a:t>
            </a:r>
            <a:r>
              <a:rPr sz="972" i="1" spc="10" dirty="0">
                <a:latin typeface="Book Antiqua"/>
                <a:cs typeface="Book Antiqua"/>
              </a:rPr>
              <a:t>Object Orientation (thinking in </a:t>
            </a:r>
            <a:r>
              <a:rPr sz="972" i="1" spc="15" dirty="0">
                <a:latin typeface="Book Antiqua"/>
                <a:cs typeface="Book Antiqua"/>
              </a:rPr>
              <a:t>terms </a:t>
            </a:r>
            <a:r>
              <a:rPr sz="972" i="1" spc="10" dirty="0">
                <a:latin typeface="Book Antiqua"/>
                <a:cs typeface="Book Antiqua"/>
              </a:rPr>
              <a:t>of objects) </a:t>
            </a:r>
            <a:r>
              <a:rPr sz="972" spc="5" dirty="0">
                <a:latin typeface="Book Antiqua"/>
                <a:cs typeface="Book Antiqua"/>
              </a:rPr>
              <a:t>is  </a:t>
            </a:r>
            <a:r>
              <a:rPr sz="972" spc="10" dirty="0">
                <a:latin typeface="Book Antiqua"/>
                <a:cs typeface="Book Antiqua"/>
              </a:rPr>
              <a:t>realized using classes in </a:t>
            </a:r>
            <a:r>
              <a:rPr sz="972" spc="15" dirty="0">
                <a:latin typeface="Book Antiqua"/>
                <a:cs typeface="Book Antiqua"/>
              </a:rPr>
              <a:t>programming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languages.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72867" lvl="1" indent="-260520" algn="just">
              <a:buFont typeface="Times New Roman"/>
              <a:buAutoNum type="arabicPeriod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ts val="1244"/>
              </a:lnSpc>
              <a:spcBef>
                <a:spcPts val="39"/>
              </a:spcBef>
            </a:pP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5" dirty="0">
                <a:latin typeface="Book Antiqua"/>
                <a:cs typeface="Book Antiqua"/>
              </a:rPr>
              <a:t>a way (Mechanism) </a:t>
            </a:r>
            <a:r>
              <a:rPr sz="972" spc="10" dirty="0">
                <a:latin typeface="Book Antiqua"/>
                <a:cs typeface="Book Antiqua"/>
              </a:rPr>
              <a:t>given </a:t>
            </a:r>
            <a:r>
              <a:rPr sz="972" spc="15" dirty="0">
                <a:latin typeface="Book Antiqua"/>
                <a:cs typeface="Book Antiqua"/>
              </a:rPr>
              <a:t>by c++ </a:t>
            </a:r>
            <a:r>
              <a:rPr sz="972" spc="10" dirty="0">
                <a:latin typeface="Book Antiqua"/>
                <a:cs typeface="Book Antiqua"/>
              </a:rPr>
              <a:t>to realize objects </a:t>
            </a:r>
            <a:r>
              <a:rPr sz="972" spc="15" dirty="0">
                <a:latin typeface="Book Antiqua"/>
                <a:cs typeface="Book Antiqua"/>
              </a:rPr>
              <a:t>in a </a:t>
            </a:r>
            <a:r>
              <a:rPr sz="972" spc="10" dirty="0">
                <a:latin typeface="Book Antiqua"/>
                <a:cs typeface="Book Antiqua"/>
              </a:rPr>
              <a:t>program. It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concrete   implementation of objects in </a:t>
            </a:r>
            <a:r>
              <a:rPr sz="972" spc="15" dirty="0">
                <a:latin typeface="Book Antiqua"/>
                <a:cs typeface="Book Antiqua"/>
              </a:rPr>
              <a:t>c++.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capture any </a:t>
            </a:r>
            <a:r>
              <a:rPr sz="972" spc="10" dirty="0">
                <a:latin typeface="Book Antiqua"/>
                <a:cs typeface="Book Antiqua"/>
              </a:rPr>
              <a:t>object attributes </a:t>
            </a:r>
            <a:r>
              <a:rPr sz="972" spc="15" dirty="0">
                <a:latin typeface="Book Antiqua"/>
                <a:cs typeface="Book Antiqua"/>
              </a:rPr>
              <a:t>and behaviour in  a programming language </a:t>
            </a:r>
            <a:r>
              <a:rPr sz="972" spc="10" dirty="0">
                <a:latin typeface="Book Antiqua"/>
                <a:cs typeface="Book Antiqua"/>
              </a:rPr>
              <a:t>using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In  </a:t>
            </a:r>
            <a:r>
              <a:rPr sz="972" spc="10" dirty="0">
                <a:latin typeface="Book Antiqua"/>
                <a:cs typeface="Book Antiqua"/>
              </a:rPr>
              <a:t>other  </a:t>
            </a:r>
            <a:r>
              <a:rPr sz="972" spc="15" dirty="0">
                <a:latin typeface="Book Antiqua"/>
                <a:cs typeface="Book Antiqua"/>
              </a:rPr>
              <a:t>words  </a:t>
            </a:r>
            <a:r>
              <a:rPr sz="972" spc="5" dirty="0">
                <a:latin typeface="Book Antiqua"/>
                <a:cs typeface="Book Antiqua"/>
              </a:rPr>
              <a:t>it  </a:t>
            </a:r>
            <a:r>
              <a:rPr sz="972" spc="10" dirty="0">
                <a:latin typeface="Book Antiqua"/>
                <a:cs typeface="Book Antiqua"/>
              </a:rPr>
              <a:t>can  be  defined  as  </a:t>
            </a:r>
            <a:r>
              <a:rPr sz="972" spc="5" dirty="0">
                <a:latin typeface="Book Antiqua"/>
                <a:cs typeface="Book Antiqua"/>
              </a:rPr>
              <a:t>facility  </a:t>
            </a:r>
            <a:r>
              <a:rPr sz="972" spc="10" dirty="0">
                <a:latin typeface="Book Antiqua"/>
                <a:cs typeface="Book Antiqua"/>
              </a:rPr>
              <a:t>given  </a:t>
            </a:r>
            <a:r>
              <a:rPr sz="972" spc="15" dirty="0">
                <a:latin typeface="Book Antiqua"/>
                <a:cs typeface="Book Antiqua"/>
              </a:rPr>
              <a:t>by  </a:t>
            </a:r>
            <a:r>
              <a:rPr sz="972" spc="10" dirty="0">
                <a:latin typeface="Book Antiqua"/>
                <a:cs typeface="Book Antiqua"/>
              </a:rPr>
              <a:t>c++  to  create  </a:t>
            </a:r>
            <a:r>
              <a:rPr sz="972" spc="19" dirty="0">
                <a:latin typeface="Book Antiqua"/>
                <a:cs typeface="Book Antiqua"/>
              </a:rPr>
              <a:t>new   </a:t>
            </a:r>
            <a:r>
              <a:rPr sz="972" spc="19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types</a:t>
            </a:r>
            <a:endParaRPr sz="972">
              <a:latin typeface="Book Antiqua"/>
              <a:cs typeface="Book Antiqua"/>
            </a:endParaRPr>
          </a:p>
          <a:p>
            <a:pPr marL="12347" marR="5556" algn="just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according to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requirement. (Class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composite </a:t>
            </a:r>
            <a:r>
              <a:rPr sz="972" spc="10" dirty="0">
                <a:latin typeface="Book Antiqua"/>
                <a:cs typeface="Book Antiqua"/>
              </a:rPr>
              <a:t>data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9" dirty="0">
                <a:latin typeface="Book Antiqua"/>
                <a:cs typeface="Book Antiqua"/>
              </a:rPr>
              <a:t>made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basic </a:t>
            </a:r>
            <a:r>
              <a:rPr sz="972" spc="15" dirty="0">
                <a:latin typeface="Book Antiqua"/>
                <a:cs typeface="Book Antiqua"/>
              </a:rPr>
              <a:t>c++  </a:t>
            </a:r>
            <a:r>
              <a:rPr sz="972" spc="10" dirty="0">
                <a:latin typeface="Book Antiqua"/>
                <a:cs typeface="Book Antiqua"/>
              </a:rPr>
              <a:t>types like integers, chars and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float).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ts val="1244"/>
              </a:lnSpc>
              <a:spcBef>
                <a:spcPts val="34"/>
              </a:spcBef>
            </a:pPr>
            <a:r>
              <a:rPr sz="972" spc="10" dirty="0">
                <a:latin typeface="Book Antiqua"/>
                <a:cs typeface="Book Antiqua"/>
              </a:rPr>
              <a:t>Consider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examples of entity </a:t>
            </a:r>
            <a:r>
              <a:rPr sz="972" spc="15" dirty="0">
                <a:latin typeface="Book Antiqua"/>
                <a:cs typeface="Book Antiqua"/>
              </a:rPr>
              <a:t>lion </a:t>
            </a: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15" dirty="0">
                <a:latin typeface="Book Antiqua"/>
                <a:cs typeface="Book Antiqua"/>
              </a:rPr>
              <a:t>are many </a:t>
            </a:r>
            <a:r>
              <a:rPr sz="972" spc="10" dirty="0">
                <a:latin typeface="Book Antiqua"/>
                <a:cs typeface="Book Antiqua"/>
              </a:rPr>
              <a:t>lions but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lions will </a:t>
            </a:r>
            <a:r>
              <a:rPr sz="972" spc="15" dirty="0">
                <a:latin typeface="Book Antiqua"/>
                <a:cs typeface="Book Antiqua"/>
              </a:rPr>
              <a:t>have  </a:t>
            </a:r>
            <a:r>
              <a:rPr sz="972" spc="10" dirty="0">
                <a:latin typeface="Book Antiqua"/>
                <a:cs typeface="Book Antiqua"/>
              </a:rPr>
              <a:t>similar attributes and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behaviour.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Similarly consider student object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students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separate existence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students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similar attributes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they exhibit similar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behaviour.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hear word </a:t>
            </a:r>
            <a:r>
              <a:rPr sz="972" spc="10" dirty="0">
                <a:latin typeface="Book Antiqua"/>
                <a:cs typeface="Book Antiqua"/>
              </a:rPr>
              <a:t>student or think about student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sketch </a:t>
            </a:r>
            <a:r>
              <a:rPr sz="972" spc="15" dirty="0">
                <a:latin typeface="Book Antiqua"/>
                <a:cs typeface="Book Antiqua"/>
              </a:rPr>
              <a:t>comes in our mind </a:t>
            </a:r>
            <a:r>
              <a:rPr sz="972" spc="10" dirty="0">
                <a:latin typeface="Book Antiqua"/>
                <a:cs typeface="Book Antiqua"/>
              </a:rPr>
              <a:t>for  student </a:t>
            </a:r>
            <a:r>
              <a:rPr sz="972" spc="15" dirty="0">
                <a:latin typeface="Book Antiqua"/>
                <a:cs typeface="Book Antiqua"/>
              </a:rPr>
              <a:t>along with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attributes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behaviour.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attributes of student </a:t>
            </a:r>
            <a:r>
              <a:rPr sz="972" spc="15" dirty="0">
                <a:latin typeface="Book Antiqua"/>
                <a:cs typeface="Book Antiqua"/>
              </a:rPr>
              <a:t>comes in  </a:t>
            </a:r>
            <a:r>
              <a:rPr sz="972" spc="10" dirty="0">
                <a:latin typeface="Book Antiqua"/>
                <a:cs typeface="Book Antiqua"/>
              </a:rPr>
              <a:t>our </a:t>
            </a:r>
            <a:r>
              <a:rPr sz="972" spc="15" dirty="0">
                <a:latin typeface="Book Antiqua"/>
                <a:cs typeface="Book Antiqua"/>
              </a:rPr>
              <a:t>mind are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name, </a:t>
            </a:r>
            <a:r>
              <a:rPr sz="972" spc="10" dirty="0">
                <a:latin typeface="Book Antiqua"/>
                <a:cs typeface="Book Antiqua"/>
              </a:rPr>
              <a:t>roll </a:t>
            </a:r>
            <a:r>
              <a:rPr sz="972" spc="15" dirty="0">
                <a:latin typeface="Book Antiqua"/>
                <a:cs typeface="Book Antiqua"/>
              </a:rPr>
              <a:t>no, </a:t>
            </a:r>
            <a:r>
              <a:rPr sz="972" spc="10" dirty="0">
                <a:latin typeface="Book Antiqua"/>
                <a:cs typeface="Book Antiqua"/>
              </a:rPr>
              <a:t>class, degree </a:t>
            </a:r>
            <a:r>
              <a:rPr sz="972" spc="15" dirty="0">
                <a:latin typeface="Book Antiqua"/>
                <a:cs typeface="Book Antiqua"/>
              </a:rPr>
              <a:t>so on. </a:t>
            </a:r>
            <a:r>
              <a:rPr sz="972" spc="10" dirty="0">
                <a:latin typeface="Book Antiqua"/>
                <a:cs typeface="Book Antiqua"/>
              </a:rPr>
              <a:t>Similarly the </a:t>
            </a:r>
            <a:r>
              <a:rPr sz="972" spc="15" dirty="0">
                <a:latin typeface="Book Antiqua"/>
                <a:cs typeface="Book Antiqua"/>
              </a:rPr>
              <a:t>behaviour </a:t>
            </a:r>
            <a:r>
              <a:rPr sz="972" spc="10" dirty="0">
                <a:latin typeface="Book Antiqua"/>
                <a:cs typeface="Book Antiqua"/>
              </a:rPr>
              <a:t>of student  </a:t>
            </a:r>
            <a:r>
              <a:rPr sz="972" spc="15" dirty="0">
                <a:latin typeface="Book Antiqua"/>
                <a:cs typeface="Book Antiqua"/>
              </a:rPr>
              <a:t>comes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our mind </a:t>
            </a:r>
            <a:r>
              <a:rPr sz="972" spc="10" dirty="0">
                <a:latin typeface="Book Antiqua"/>
                <a:cs typeface="Book Antiqua"/>
              </a:rPr>
              <a:t>are study, register </a:t>
            </a:r>
            <a:r>
              <a:rPr sz="972" spc="15" dirty="0">
                <a:latin typeface="Book Antiqua"/>
                <a:cs typeface="Book Antiqua"/>
              </a:rPr>
              <a:t>and many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more.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need to capture the characteristic features of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object (attributes </a:t>
            </a:r>
            <a:r>
              <a:rPr sz="972" spc="19" dirty="0">
                <a:latin typeface="Book Antiqua"/>
                <a:cs typeface="Book Antiqua"/>
              </a:rPr>
              <a:t>and  </a:t>
            </a:r>
            <a:r>
              <a:rPr sz="972" spc="15" dirty="0">
                <a:latin typeface="Book Antiqua"/>
                <a:cs typeface="Book Antiqua"/>
              </a:rPr>
              <a:t>behaviour)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the programming language. The </a:t>
            </a:r>
            <a:r>
              <a:rPr sz="972" spc="10" dirty="0">
                <a:latin typeface="Book Antiqua"/>
                <a:cs typeface="Book Antiqua"/>
              </a:rPr>
              <a:t>concept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for this  purpose.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consider the scenario having </a:t>
            </a:r>
            <a:r>
              <a:rPr sz="972" spc="15" dirty="0">
                <a:latin typeface="Book Antiqua"/>
                <a:cs typeface="Book Antiqua"/>
              </a:rPr>
              <a:t>many </a:t>
            </a:r>
            <a:r>
              <a:rPr sz="972" spc="10" dirty="0">
                <a:latin typeface="Book Antiqua"/>
                <a:cs typeface="Book Antiqua"/>
              </a:rPr>
              <a:t>interacting objects: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b="1" spc="15" dirty="0">
                <a:latin typeface="Book Antiqua"/>
                <a:cs typeface="Book Antiqua"/>
              </a:rPr>
              <a:t>University System  </a:t>
            </a:r>
            <a:r>
              <a:rPr sz="972" spc="15" dirty="0">
                <a:latin typeface="Book Antiqua"/>
                <a:cs typeface="Book Antiqua"/>
              </a:rPr>
              <a:t>having </a:t>
            </a:r>
            <a:r>
              <a:rPr sz="972" spc="19" dirty="0">
                <a:latin typeface="Book Antiqua"/>
                <a:cs typeface="Book Antiqua"/>
              </a:rPr>
              <a:t>many </a:t>
            </a:r>
            <a:r>
              <a:rPr sz="972" spc="10" dirty="0">
                <a:latin typeface="Book Antiqua"/>
                <a:cs typeface="Book Antiqua"/>
              </a:rPr>
              <a:t>objects like student, subject, </a:t>
            </a:r>
            <a:r>
              <a:rPr sz="972" spc="15" dirty="0">
                <a:latin typeface="Book Antiqua"/>
                <a:cs typeface="Book Antiqua"/>
              </a:rPr>
              <a:t>classroom, </a:t>
            </a:r>
            <a:r>
              <a:rPr sz="972" spc="10" dirty="0">
                <a:latin typeface="Book Antiqua"/>
                <a:cs typeface="Book Antiqua"/>
              </a:rPr>
              <a:t>and teacher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9" dirty="0">
                <a:latin typeface="Book Antiqua"/>
                <a:cs typeface="Book Antiqua"/>
              </a:rPr>
              <a:t>on…we </a:t>
            </a:r>
            <a:r>
              <a:rPr sz="972" spc="15" dirty="0">
                <a:latin typeface="Book Antiqua"/>
                <a:cs typeface="Book Antiqua"/>
              </a:rPr>
              <a:t>will  </a:t>
            </a:r>
            <a:r>
              <a:rPr sz="972" spc="10" dirty="0">
                <a:latin typeface="Book Antiqua"/>
                <a:cs typeface="Book Antiqua"/>
              </a:rPr>
              <a:t>realize all </a:t>
            </a:r>
            <a:r>
              <a:rPr sz="972" spc="15" dirty="0">
                <a:latin typeface="Book Antiqua"/>
                <a:cs typeface="Book Antiqua"/>
              </a:rPr>
              <a:t>these </a:t>
            </a:r>
            <a:r>
              <a:rPr sz="972" spc="10" dirty="0">
                <a:latin typeface="Book Antiqua"/>
                <a:cs typeface="Book Antiqua"/>
              </a:rPr>
              <a:t>objects in </a:t>
            </a:r>
            <a:r>
              <a:rPr sz="972" spc="15" dirty="0">
                <a:latin typeface="Book Antiqua"/>
                <a:cs typeface="Book Antiqua"/>
              </a:rPr>
              <a:t>our software </a:t>
            </a:r>
            <a:r>
              <a:rPr sz="972" spc="10" dirty="0">
                <a:latin typeface="Book Antiqua"/>
                <a:cs typeface="Book Antiqua"/>
              </a:rPr>
              <a:t>using classes. </a:t>
            </a:r>
            <a:r>
              <a:rPr sz="972" spc="15" dirty="0">
                <a:latin typeface="Book Antiqua"/>
                <a:cs typeface="Book Antiqua"/>
              </a:rPr>
              <a:t>These </a:t>
            </a:r>
            <a:r>
              <a:rPr sz="972" spc="10" dirty="0">
                <a:latin typeface="Book Antiqua"/>
                <a:cs typeface="Book Antiqua"/>
              </a:rPr>
              <a:t>all object will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the  services of </a:t>
            </a:r>
            <a:r>
              <a:rPr sz="972" spc="15" dirty="0">
                <a:latin typeface="Book Antiqua"/>
                <a:cs typeface="Book Antiqua"/>
              </a:rPr>
              <a:t>each </a:t>
            </a:r>
            <a:r>
              <a:rPr sz="972" spc="10" dirty="0">
                <a:latin typeface="Book Antiqua"/>
                <a:cs typeface="Book Antiqua"/>
              </a:rPr>
              <a:t>other for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0" dirty="0">
                <a:latin typeface="Book Antiqua"/>
                <a:cs typeface="Book Antiqua"/>
              </a:rPr>
              <a:t>student will </a:t>
            </a:r>
            <a:r>
              <a:rPr sz="972" spc="15" dirty="0">
                <a:latin typeface="Book Antiqua"/>
                <a:cs typeface="Book Antiqua"/>
              </a:rPr>
              <a:t>ask </a:t>
            </a:r>
            <a:r>
              <a:rPr sz="972" spc="10" dirty="0">
                <a:latin typeface="Book Antiqua"/>
                <a:cs typeface="Book Antiqua"/>
              </a:rPr>
              <a:t>teacher to </a:t>
            </a:r>
            <a:r>
              <a:rPr sz="972" spc="15" dirty="0">
                <a:latin typeface="Book Antiqua"/>
                <a:cs typeface="Book Antiqua"/>
              </a:rPr>
              <a:t>teach </a:t>
            </a:r>
            <a:r>
              <a:rPr sz="972" spc="10" dirty="0">
                <a:latin typeface="Book Antiqua"/>
                <a:cs typeface="Book Antiqua"/>
              </a:rPr>
              <a:t>him. This  </a:t>
            </a:r>
            <a:r>
              <a:rPr sz="972" spc="15" dirty="0">
                <a:latin typeface="Book Antiqua"/>
                <a:cs typeface="Book Antiqua"/>
              </a:rPr>
              <a:t>approach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closer to real </a:t>
            </a:r>
            <a:r>
              <a:rPr sz="972" spc="5" dirty="0">
                <a:latin typeface="Book Antiqua"/>
                <a:cs typeface="Book Antiqua"/>
              </a:rPr>
              <a:t>life </a:t>
            </a:r>
            <a:r>
              <a:rPr sz="972" spc="10" dirty="0">
                <a:latin typeface="Book Antiqua"/>
                <a:cs typeface="Book Antiqua"/>
              </a:rPr>
              <a:t>instead of having </a:t>
            </a:r>
            <a:r>
              <a:rPr sz="972" spc="15" dirty="0">
                <a:latin typeface="Book Antiqua"/>
                <a:cs typeface="Book Antiqua"/>
              </a:rPr>
              <a:t>simple </a:t>
            </a:r>
            <a:r>
              <a:rPr sz="972" spc="10" dirty="0">
                <a:latin typeface="Book Antiqua"/>
                <a:cs typeface="Book Antiqua"/>
              </a:rPr>
              <a:t>functions being called </a:t>
            </a:r>
            <a:r>
              <a:rPr sz="972" spc="15" dirty="0">
                <a:latin typeface="Book Antiqua"/>
                <a:cs typeface="Book Antiqua"/>
              </a:rPr>
              <a:t>from  </a:t>
            </a:r>
            <a:r>
              <a:rPr sz="972" spc="10" dirty="0">
                <a:latin typeface="Book Antiqua"/>
                <a:cs typeface="Book Antiqua"/>
              </a:rPr>
              <a:t>main here these objects will </a:t>
            </a:r>
            <a:r>
              <a:rPr sz="972" spc="5" dirty="0">
                <a:latin typeface="Book Antiqua"/>
                <a:cs typeface="Book Antiqua"/>
              </a:rPr>
              <a:t>call </a:t>
            </a:r>
            <a:r>
              <a:rPr sz="972" spc="10" dirty="0">
                <a:latin typeface="Book Antiqua"/>
                <a:cs typeface="Book Antiqua"/>
              </a:rPr>
              <a:t>each other to </a:t>
            </a:r>
            <a:r>
              <a:rPr sz="972" spc="15" dirty="0">
                <a:latin typeface="Book Antiqua"/>
                <a:cs typeface="Book Antiqua"/>
              </a:rPr>
              <a:t>get </a:t>
            </a:r>
            <a:r>
              <a:rPr sz="972" spc="10" dirty="0">
                <a:latin typeface="Book Antiqua"/>
                <a:cs typeface="Book Antiqua"/>
              </a:rPr>
              <a:t>their services. </a:t>
            </a:r>
            <a:r>
              <a:rPr sz="972" spc="15" dirty="0">
                <a:latin typeface="Book Antiqua"/>
                <a:cs typeface="Book Antiqua"/>
              </a:rPr>
              <a:t>This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the reason </a:t>
            </a:r>
            <a:r>
              <a:rPr sz="972" i="1" spc="10" dirty="0">
                <a:latin typeface="Book Antiqua"/>
                <a:cs typeface="Book Antiqua"/>
              </a:rPr>
              <a:t>we  say that object oriented </a:t>
            </a:r>
            <a:r>
              <a:rPr sz="972" i="1" spc="15" dirty="0">
                <a:latin typeface="Book Antiqua"/>
                <a:cs typeface="Book Antiqua"/>
              </a:rPr>
              <a:t>programming </a:t>
            </a:r>
            <a:r>
              <a:rPr sz="972" i="1" spc="10" dirty="0">
                <a:latin typeface="Book Antiqua"/>
                <a:cs typeface="Book Antiqua"/>
              </a:rPr>
              <a:t>mimics real</a:t>
            </a:r>
            <a:r>
              <a:rPr sz="972" i="1" spc="-15" dirty="0">
                <a:latin typeface="Book Antiqua"/>
                <a:cs typeface="Book Antiqua"/>
              </a:rPr>
              <a:t> </a:t>
            </a:r>
            <a:r>
              <a:rPr sz="972" i="1" spc="5" dirty="0">
                <a:latin typeface="Book Antiqua"/>
                <a:cs typeface="Book Antiqua"/>
              </a:rPr>
              <a:t>life</a:t>
            </a:r>
            <a:r>
              <a:rPr sz="972" spc="5" dirty="0">
                <a:latin typeface="Book Antiqua"/>
                <a:cs typeface="Book Antiqua"/>
              </a:rPr>
              <a:t>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Uses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structured in </a:t>
            </a:r>
            <a:r>
              <a:rPr sz="972" spc="15" dirty="0">
                <a:latin typeface="Book Antiqua"/>
                <a:cs typeface="Book Antiqua"/>
              </a:rPr>
              <a:t>terms </a:t>
            </a:r>
            <a:r>
              <a:rPr sz="972" spc="10" dirty="0">
                <a:latin typeface="Book Antiqua"/>
                <a:cs typeface="Book Antiqua"/>
              </a:rPr>
              <a:t>of class </a:t>
            </a:r>
            <a:r>
              <a:rPr sz="972" spc="15" dirty="0">
                <a:latin typeface="Book Antiqua"/>
                <a:cs typeface="Book Antiqua"/>
              </a:rPr>
              <a:t>so our problem becomes </a:t>
            </a:r>
            <a:r>
              <a:rPr sz="972" spc="10" dirty="0">
                <a:latin typeface="Book Antiqua"/>
                <a:cs typeface="Book Antiqua"/>
              </a:rPr>
              <a:t>easier to </a:t>
            </a:r>
            <a:r>
              <a:rPr sz="972" spc="15" dirty="0">
                <a:latin typeface="Book Antiqua"/>
                <a:cs typeface="Book Antiqua"/>
              </a:rPr>
              <a:t>understand 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the terms </a:t>
            </a:r>
            <a:r>
              <a:rPr sz="972" spc="10" dirty="0">
                <a:latin typeface="Book Antiqua"/>
                <a:cs typeface="Book Antiqua"/>
              </a:rPr>
              <a:t>c++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program.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implement interactions easily in </a:t>
            </a:r>
            <a:r>
              <a:rPr sz="972" spc="15" dirty="0">
                <a:latin typeface="Book Antiqua"/>
                <a:cs typeface="Book Antiqua"/>
              </a:rPr>
              <a:t>terms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Student objects will interact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each other to </a:t>
            </a:r>
            <a:r>
              <a:rPr sz="972" spc="15" dirty="0">
                <a:latin typeface="Book Antiqua"/>
                <a:cs typeface="Book Antiqua"/>
              </a:rPr>
              <a:t>take and </a:t>
            </a:r>
            <a:r>
              <a:rPr sz="972" spc="10" dirty="0">
                <a:latin typeface="Book Antiqua"/>
                <a:cs typeface="Book Antiqua"/>
              </a:rPr>
              <a:t>give services to each other as  happens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real </a:t>
            </a:r>
            <a:r>
              <a:rPr sz="972" spc="5" dirty="0">
                <a:latin typeface="Book Antiqua"/>
                <a:cs typeface="Book Antiqua"/>
              </a:rPr>
              <a:t>life </a:t>
            </a:r>
            <a:r>
              <a:rPr sz="972" spc="15" dirty="0">
                <a:latin typeface="Book Antiqua"/>
                <a:cs typeface="Book Antiqua"/>
              </a:rPr>
              <a:t>and mapped </a:t>
            </a:r>
            <a:r>
              <a:rPr sz="972" spc="10" dirty="0">
                <a:latin typeface="Book Antiqua"/>
                <a:cs typeface="Book Antiqua"/>
              </a:rPr>
              <a:t>in object oriented </a:t>
            </a:r>
            <a:r>
              <a:rPr sz="972" spc="15" dirty="0">
                <a:latin typeface="Book Antiqua"/>
                <a:cs typeface="Book Antiqua"/>
              </a:rPr>
              <a:t>programming</a:t>
            </a:r>
            <a:r>
              <a:rPr sz="972" spc="10" dirty="0">
                <a:latin typeface="Book Antiqua"/>
                <a:cs typeface="Book Antiqua"/>
              </a:rPr>
              <a:t> approach.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we see </a:t>
            </a:r>
            <a:r>
              <a:rPr sz="972" spc="19" dirty="0">
                <a:latin typeface="Book Antiqua"/>
                <a:cs typeface="Book Antiqua"/>
              </a:rPr>
              <a:t>how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mechanism </a:t>
            </a:r>
            <a:r>
              <a:rPr sz="972" spc="10" dirty="0">
                <a:latin typeface="Book Antiqua"/>
                <a:cs typeface="Book Antiqua"/>
              </a:rPr>
              <a:t>helps us in </a:t>
            </a:r>
            <a:r>
              <a:rPr sz="972" spc="15" dirty="0">
                <a:latin typeface="Book Antiqua"/>
                <a:cs typeface="Book Antiqua"/>
              </a:rPr>
              <a:t>implementing </a:t>
            </a:r>
            <a:r>
              <a:rPr sz="972" spc="5" dirty="0">
                <a:latin typeface="Book Antiqua"/>
                <a:cs typeface="Book Antiqua"/>
              </a:rPr>
              <a:t>real life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concept.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 lvl="1" indent="-627225">
              <a:spcBef>
                <a:spcPts val="5"/>
              </a:spcBef>
              <a:buFont typeface="Times New Roman"/>
              <a:buAutoNum type="arabicPeriod" startAt="2"/>
              <a:tabLst>
                <a:tab pos="848235" algn="l"/>
                <a:tab pos="848852" algn="l"/>
              </a:tabLst>
            </a:pPr>
            <a:r>
              <a:rPr sz="972" b="1" spc="15" dirty="0">
                <a:latin typeface="Book Antiqua"/>
                <a:cs typeface="Book Antiqua"/>
              </a:rPr>
              <a:t>Type </a:t>
            </a:r>
            <a:r>
              <a:rPr sz="972" b="1" spc="10" dirty="0">
                <a:latin typeface="Book Antiqua"/>
                <a:cs typeface="Book Antiqua"/>
              </a:rPr>
              <a:t>in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C++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implement </a:t>
            </a:r>
            <a:r>
              <a:rPr sz="972" spc="10" dirty="0">
                <a:latin typeface="Book Antiqua"/>
                <a:cs typeface="Book Antiqua"/>
              </a:rPr>
              <a:t>generic concepts </a:t>
            </a:r>
            <a:r>
              <a:rPr sz="972" spc="15" dirty="0">
                <a:latin typeface="Book Antiqua"/>
                <a:cs typeface="Book Antiqua"/>
              </a:rPr>
              <a:t>using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types.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03830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66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39039"/>
            <a:ext cx="4853076" cy="1617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model </a:t>
            </a:r>
            <a:r>
              <a:rPr sz="972" spc="10" dirty="0">
                <a:latin typeface="Book Antiqua"/>
                <a:cs typeface="Book Antiqua"/>
              </a:rPr>
              <a:t>generic concept of Student. </a:t>
            </a:r>
            <a:r>
              <a:rPr sz="972" spc="19" dirty="0">
                <a:latin typeface="Book Antiqua"/>
                <a:cs typeface="Book Antiqua"/>
              </a:rPr>
              <a:t>But </a:t>
            </a: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built in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b="1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in  c++ </a:t>
            </a:r>
            <a:r>
              <a:rPr sz="972" spc="10" dirty="0">
                <a:latin typeface="Book Antiqua"/>
                <a:cs typeface="Book Antiqua"/>
              </a:rPr>
              <a:t>like built-in </a:t>
            </a:r>
            <a:r>
              <a:rPr sz="972" spc="15" dirty="0">
                <a:latin typeface="Book Antiqua"/>
                <a:cs typeface="Book Antiqua"/>
              </a:rPr>
              <a:t>c++ </a:t>
            </a:r>
            <a:r>
              <a:rPr sz="972" spc="10" dirty="0">
                <a:latin typeface="Book Antiqua"/>
                <a:cs typeface="Book Antiqua"/>
              </a:rPr>
              <a:t>type’s </a:t>
            </a: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b="1" spc="10" dirty="0">
                <a:latin typeface="Book Antiqua"/>
                <a:cs typeface="Book Antiqua"/>
              </a:rPr>
              <a:t>float</a:t>
            </a:r>
            <a:r>
              <a:rPr sz="972" spc="10" dirty="0">
                <a:latin typeface="Book Antiqua"/>
                <a:cs typeface="Book Antiqua"/>
              </a:rPr>
              <a:t>. 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mechanism </a:t>
            </a:r>
            <a:r>
              <a:rPr sz="972" spc="10" dirty="0">
                <a:latin typeface="Book Antiqua"/>
                <a:cs typeface="Book Antiqua"/>
              </a:rPr>
              <a:t>in c++ that will </a:t>
            </a:r>
            <a:r>
              <a:rPr sz="972" spc="15" dirty="0">
                <a:latin typeface="Book Antiqua"/>
                <a:cs typeface="Book Antiqua"/>
              </a:rPr>
              <a:t>allow </a:t>
            </a:r>
            <a:r>
              <a:rPr sz="972" spc="10" dirty="0">
                <a:latin typeface="Book Antiqua"/>
                <a:cs typeface="Book Antiqua"/>
              </a:rPr>
              <a:t>us  to define student as user </a:t>
            </a:r>
            <a:r>
              <a:rPr sz="972" spc="15" dirty="0">
                <a:latin typeface="Book Antiqua"/>
                <a:cs typeface="Book Antiqua"/>
              </a:rPr>
              <a:t>defined </a:t>
            </a:r>
            <a:r>
              <a:rPr sz="972" spc="10" dirty="0">
                <a:latin typeface="Book Antiqua"/>
                <a:cs typeface="Book Antiqua"/>
              </a:rPr>
              <a:t>type, similarly generic concept circle will also be   </a:t>
            </a:r>
            <a:r>
              <a:rPr sz="972" spc="15" dirty="0">
                <a:latin typeface="Book Antiqua"/>
                <a:cs typeface="Book Antiqua"/>
              </a:rPr>
              <a:t>implemented </a:t>
            </a:r>
            <a:r>
              <a:rPr sz="972" spc="10" dirty="0">
                <a:latin typeface="Book Antiqua"/>
                <a:cs typeface="Book Antiqua"/>
              </a:rPr>
              <a:t>in the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way.  </a:t>
            </a:r>
            <a:r>
              <a:rPr sz="972" spc="15" dirty="0">
                <a:latin typeface="Book Antiqua"/>
                <a:cs typeface="Book Antiqua"/>
              </a:rPr>
              <a:t>User </a:t>
            </a:r>
            <a:r>
              <a:rPr sz="972" spc="10" dirty="0">
                <a:latin typeface="Book Antiqua"/>
                <a:cs typeface="Book Antiqua"/>
              </a:rPr>
              <a:t>define types </a:t>
            </a:r>
            <a:r>
              <a:rPr sz="972" spc="5" dirty="0">
                <a:latin typeface="Book Antiqua"/>
                <a:cs typeface="Book Antiqua"/>
              </a:rPr>
              <a:t>will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be,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67">
              <a:latin typeface="Times New Roman"/>
              <a:cs typeface="Times New Roman"/>
            </a:endParaRPr>
          </a:p>
          <a:p>
            <a:pPr marL="430908" indent="-209898">
              <a:buFont typeface="Symbol"/>
              <a:buChar char=""/>
              <a:tabLst>
                <a:tab pos="430291" algn="l"/>
                <a:tab pos="431526" algn="l"/>
              </a:tabLst>
            </a:pP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management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system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1526" algn="l"/>
              </a:tabLst>
            </a:pPr>
            <a:r>
              <a:rPr sz="972" spc="10" dirty="0">
                <a:latin typeface="Book Antiqua"/>
                <a:cs typeface="Book Antiqua"/>
              </a:rPr>
              <a:t>Circle in </a:t>
            </a:r>
            <a:r>
              <a:rPr sz="972" spc="15" dirty="0">
                <a:latin typeface="Book Antiqua"/>
                <a:cs typeface="Book Antiqua"/>
              </a:rPr>
              <a:t>a drawing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software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attributes </a:t>
            </a:r>
            <a:r>
              <a:rPr sz="972" spc="15" dirty="0">
                <a:latin typeface="Book Antiqua"/>
                <a:cs typeface="Book Antiqua"/>
              </a:rPr>
              <a:t>and behaviour so corresponding </a:t>
            </a:r>
            <a:r>
              <a:rPr sz="972" spc="10" dirty="0">
                <a:latin typeface="Book Antiqua"/>
                <a:cs typeface="Book Antiqua"/>
              </a:rPr>
              <a:t>classes will also </a:t>
            </a:r>
            <a:r>
              <a:rPr sz="972" spc="15" dirty="0">
                <a:latin typeface="Book Antiqua"/>
                <a:cs typeface="Book Antiqua"/>
              </a:rPr>
              <a:t>have data  members and methods as shown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2099" y="5351355"/>
            <a:ext cx="50623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5" dirty="0">
                <a:latin typeface="Book Antiqua"/>
                <a:cs typeface="Book Antiqua"/>
              </a:rPr>
              <a:t>a.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5596" y="5351355"/>
            <a:ext cx="74453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5" dirty="0">
                <a:latin typeface="Book Antiqua"/>
                <a:cs typeface="Book Antiqua"/>
              </a:rPr>
              <a:t>b.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code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65" y="5664727"/>
            <a:ext cx="4850606" cy="1115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Times New Roman"/>
                <a:cs typeface="Times New Roman"/>
              </a:rPr>
              <a:t>07.3.</a:t>
            </a:r>
            <a:r>
              <a:rPr sz="972" b="1" spc="15" dirty="0">
                <a:latin typeface="Book Antiqua"/>
                <a:cs typeface="Book Antiqua"/>
              </a:rPr>
              <a:t>Abstraction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only </a:t>
            </a:r>
            <a:r>
              <a:rPr sz="972" spc="10" dirty="0">
                <a:latin typeface="Book Antiqua"/>
                <a:cs typeface="Book Antiqua"/>
              </a:rPr>
              <a:t>include those details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system </a:t>
            </a:r>
            <a:r>
              <a:rPr sz="972" spc="10" dirty="0">
                <a:latin typeface="Book Antiqua"/>
                <a:cs typeface="Book Antiqua"/>
              </a:rPr>
              <a:t>that are required for </a:t>
            </a:r>
            <a:r>
              <a:rPr sz="972" spc="15" dirty="0">
                <a:latin typeface="Book Antiqua"/>
                <a:cs typeface="Book Antiqua"/>
              </a:rPr>
              <a:t>making a </a:t>
            </a:r>
            <a:r>
              <a:rPr sz="972" spc="10" dirty="0">
                <a:latin typeface="Book Antiqua"/>
                <a:cs typeface="Book Antiqua"/>
              </a:rPr>
              <a:t>functional  </a:t>
            </a:r>
            <a:r>
              <a:rPr sz="972" spc="15" dirty="0">
                <a:latin typeface="Book Antiqua"/>
                <a:cs typeface="Book Antiqua"/>
              </a:rPr>
              <a:t>system so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leave </a:t>
            </a:r>
            <a:r>
              <a:rPr sz="972" spc="15" dirty="0">
                <a:latin typeface="Book Antiqua"/>
                <a:cs typeface="Book Antiqua"/>
              </a:rPr>
              <a:t>out </a:t>
            </a:r>
            <a:r>
              <a:rPr sz="972" spc="10" dirty="0">
                <a:latin typeface="Book Antiqua"/>
                <a:cs typeface="Book Antiqua"/>
              </a:rPr>
              <a:t>irrelevant attributes </a:t>
            </a:r>
            <a:r>
              <a:rPr sz="972" spc="15" dirty="0">
                <a:latin typeface="Book Antiqua"/>
                <a:cs typeface="Book Antiqua"/>
              </a:rPr>
              <a:t>and behaviour from our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Take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Student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2280" y="6779670"/>
            <a:ext cx="1119276" cy="636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628" indent="-209281">
              <a:buFont typeface="Symbol"/>
              <a:buChar char=""/>
              <a:tabLst>
                <a:tab pos="221628" algn="l"/>
                <a:tab pos="222245" algn="l"/>
              </a:tabLst>
            </a:pPr>
            <a:r>
              <a:rPr sz="972" spc="19" dirty="0">
                <a:latin typeface="Book Antiqua"/>
                <a:cs typeface="Book Antiqua"/>
              </a:rPr>
              <a:t>Name</a:t>
            </a:r>
            <a:endParaRPr sz="972">
              <a:latin typeface="Book Antiqua"/>
              <a:cs typeface="Book Antiqua"/>
            </a:endParaRPr>
          </a:p>
          <a:p>
            <a:pPr marL="221628" indent="-209281">
              <a:spcBef>
                <a:spcPts val="126"/>
              </a:spcBef>
              <a:buFont typeface="Symbol"/>
              <a:buChar char=""/>
              <a:tabLst>
                <a:tab pos="221628" algn="l"/>
                <a:tab pos="222245" algn="l"/>
              </a:tabLst>
            </a:pPr>
            <a:r>
              <a:rPr sz="972" spc="15" dirty="0">
                <a:latin typeface="Book Antiqua"/>
                <a:cs typeface="Book Antiqua"/>
              </a:rPr>
              <a:t>Address</a:t>
            </a:r>
            <a:endParaRPr sz="972">
              <a:latin typeface="Book Antiqua"/>
              <a:cs typeface="Book Antiqua"/>
            </a:endParaRPr>
          </a:p>
          <a:p>
            <a:pPr marL="221628" indent="-209281">
              <a:spcBef>
                <a:spcPts val="126"/>
              </a:spcBef>
              <a:buFont typeface="Symbol"/>
              <a:buChar char=""/>
              <a:tabLst>
                <a:tab pos="221628" algn="l"/>
                <a:tab pos="222245" algn="l"/>
              </a:tabLst>
            </a:pPr>
            <a:r>
              <a:rPr sz="972" spc="10" dirty="0">
                <a:latin typeface="Book Antiqua"/>
                <a:cs typeface="Book Antiqua"/>
              </a:rPr>
              <a:t>Sibling</a:t>
            </a:r>
            <a:endParaRPr sz="972">
              <a:latin typeface="Book Antiqua"/>
              <a:cs typeface="Book Antiqua"/>
            </a:endParaRPr>
          </a:p>
          <a:p>
            <a:pPr marL="221628" indent="-209281">
              <a:spcBef>
                <a:spcPts val="126"/>
              </a:spcBef>
              <a:buFont typeface="Symbol"/>
              <a:buChar char=""/>
              <a:tabLst>
                <a:tab pos="221628" algn="l"/>
                <a:tab pos="222245" algn="l"/>
              </a:tabLst>
            </a:pPr>
            <a:r>
              <a:rPr sz="972" spc="10" dirty="0">
                <a:latin typeface="Book Antiqua"/>
                <a:cs typeface="Book Antiqua"/>
              </a:rPr>
              <a:t>Father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Business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65" y="7587906"/>
            <a:ext cx="4283251" cy="1747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Times New Roman"/>
                <a:cs typeface="Times New Roman"/>
              </a:rPr>
              <a:t>07.4.</a:t>
            </a:r>
            <a:r>
              <a:rPr sz="972" b="1" spc="15" dirty="0">
                <a:latin typeface="Book Antiqua"/>
                <a:cs typeface="Book Antiqua"/>
              </a:rPr>
              <a:t>Defining a </a:t>
            </a:r>
            <a:r>
              <a:rPr sz="972" b="1" spc="19" dirty="0">
                <a:latin typeface="Book Antiqua"/>
                <a:cs typeface="Book Antiqua"/>
              </a:rPr>
              <a:t>New </a:t>
            </a:r>
            <a:r>
              <a:rPr sz="972" b="1" spc="15" dirty="0">
                <a:latin typeface="Book Antiqua"/>
                <a:cs typeface="Book Antiqua"/>
              </a:rPr>
              <a:t>User Defined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Type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There are two ways </a:t>
            </a:r>
            <a:r>
              <a:rPr sz="972" spc="10" dirty="0">
                <a:latin typeface="Book Antiqua"/>
                <a:cs typeface="Book Antiqua"/>
              </a:rPr>
              <a:t>to create user defined types </a:t>
            </a:r>
            <a:r>
              <a:rPr sz="972" spc="15" dirty="0">
                <a:latin typeface="Book Antiqua"/>
                <a:cs typeface="Book Antiqua"/>
              </a:rPr>
              <a:t>for </a:t>
            </a:r>
            <a:r>
              <a:rPr sz="972" spc="10" dirty="0">
                <a:latin typeface="Book Antiqua"/>
                <a:cs typeface="Book Antiqua"/>
              </a:rPr>
              <a:t>objects in </a:t>
            </a:r>
            <a:r>
              <a:rPr sz="972" spc="15" dirty="0">
                <a:latin typeface="Book Antiqua"/>
                <a:cs typeface="Book Antiqua"/>
              </a:rPr>
              <a:t>c++ </a:t>
            </a:r>
            <a:r>
              <a:rPr sz="972" spc="10" dirty="0">
                <a:latin typeface="Book Antiqua"/>
                <a:cs typeface="Book Antiqua"/>
              </a:rPr>
              <a:t>these </a:t>
            </a:r>
            <a:r>
              <a:rPr sz="972" spc="5" dirty="0">
                <a:latin typeface="Book Antiqua"/>
                <a:cs typeface="Book Antiqua"/>
              </a:rPr>
              <a:t>are,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Structure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Definition:</a:t>
            </a:r>
            <a:endParaRPr sz="972">
              <a:latin typeface="Book Antiqua"/>
              <a:cs typeface="Book Antiqua"/>
            </a:endParaRPr>
          </a:p>
          <a:p>
            <a:pPr marL="12347" marR="1461878">
              <a:lnSpc>
                <a:spcPts val="2499"/>
              </a:lnSpc>
              <a:spcBef>
                <a:spcPts val="287"/>
              </a:spcBef>
            </a:pPr>
            <a:r>
              <a:rPr sz="972" spc="10" dirty="0">
                <a:latin typeface="Book Antiqua"/>
                <a:cs typeface="Book Antiqua"/>
              </a:rPr>
              <a:t>Partially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Structures to define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 Struct{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/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90506" y="3113829"/>
          <a:ext cx="5173486" cy="2240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2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2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515">
                <a:tc gridSpan="2">
                  <a:txBody>
                    <a:bodyPr/>
                    <a:lstStyle/>
                    <a:p>
                      <a:pPr marL="64135">
                        <a:lnSpc>
                          <a:spcPts val="1070"/>
                        </a:lnSpc>
                        <a:tabLst>
                          <a:tab pos="2720340" algn="l"/>
                        </a:tabLst>
                      </a:pPr>
                      <a:r>
                        <a:rPr sz="1400" b="1" spc="-15" baseline="-29239" dirty="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Ali	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Corresponding</a:t>
                      </a:r>
                      <a:r>
                        <a:rPr sz="900" b="1" spc="-70" dirty="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class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243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Characteristics</a:t>
                      </a:r>
                      <a:r>
                        <a:rPr sz="900" b="1" spc="-15" dirty="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(attributes)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61594">
                        <a:lnSpc>
                          <a:spcPts val="1060"/>
                        </a:lnSpc>
                      </a:pP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/*c++ code </a:t>
                      </a:r>
                      <a:r>
                        <a:rPr sz="900" b="1" spc="-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for </a:t>
                      </a: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class Person, </a:t>
                      </a:r>
                      <a:r>
                        <a:rPr sz="900" b="1" spc="-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we </a:t>
                      </a: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can create  </a:t>
                      </a:r>
                      <a:r>
                        <a:rPr sz="900" b="1" spc="10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any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  <a:p>
                      <a:pPr marL="61594" marR="1311275">
                        <a:lnSpc>
                          <a:spcPts val="1130"/>
                        </a:lnSpc>
                        <a:spcBef>
                          <a:spcPts val="40"/>
                        </a:spcBef>
                      </a:pP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object like Ali from it*/  </a:t>
                      </a:r>
                      <a:r>
                        <a:rPr sz="900" b="1" spc="-10" dirty="0">
                          <a:solidFill>
                            <a:srgbClr val="8000FF"/>
                          </a:solidFill>
                          <a:latin typeface="Book Antiqua"/>
                          <a:cs typeface="Book Antiqua"/>
                        </a:rPr>
                        <a:t>class </a:t>
                      </a:r>
                      <a:r>
                        <a:rPr sz="900" b="1" spc="-10" dirty="0">
                          <a:latin typeface="Book Antiqua"/>
                          <a:cs typeface="Book Antiqua"/>
                        </a:rPr>
                        <a:t>Person</a:t>
                      </a:r>
                      <a:r>
                        <a:rPr sz="900" b="1" spc="18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000080"/>
                          </a:solidFill>
                          <a:latin typeface="Book Antiqua"/>
                          <a:cs typeface="Book Antiqua"/>
                        </a:rPr>
                        <a:t>{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  <a:p>
                      <a:pPr marL="61594" marR="53340">
                        <a:lnSpc>
                          <a:spcPts val="1130"/>
                        </a:lnSpc>
                        <a:spcBef>
                          <a:spcPts val="5"/>
                        </a:spcBef>
                        <a:tabLst>
                          <a:tab pos="808990" algn="l"/>
                        </a:tabLst>
                      </a:pPr>
                      <a:r>
                        <a:rPr sz="900" b="1" spc="-10" dirty="0">
                          <a:solidFill>
                            <a:srgbClr val="8000FF"/>
                          </a:solidFill>
                          <a:latin typeface="Book Antiqua"/>
                          <a:cs typeface="Book Antiqua"/>
                        </a:rPr>
                        <a:t>private</a:t>
                      </a:r>
                      <a:r>
                        <a:rPr sz="900" b="1" spc="-10" dirty="0">
                          <a:solidFill>
                            <a:srgbClr val="000080"/>
                          </a:solidFill>
                          <a:latin typeface="Book Antiqua"/>
                          <a:cs typeface="Book Antiqua"/>
                        </a:rPr>
                        <a:t>:	</a:t>
                      </a: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/*  </a:t>
                      </a:r>
                      <a:r>
                        <a:rPr sz="900" b="1" spc="-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attributes  are</a:t>
                      </a:r>
                      <a:r>
                        <a:rPr sz="900" b="1" spc="-8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generally</a:t>
                      </a:r>
                      <a:r>
                        <a:rPr sz="900" b="1" spc="114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made </a:t>
                      </a:r>
                      <a:r>
                        <a:rPr sz="900" b="1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private*/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  <a:p>
                      <a:pPr marL="61594" marR="372745">
                        <a:lnSpc>
                          <a:spcPts val="113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solidFill>
                            <a:srgbClr val="8000FF"/>
                          </a:solidFill>
                          <a:latin typeface="Book Antiqua"/>
                          <a:cs typeface="Book Antiqua"/>
                        </a:rPr>
                        <a:t>char </a:t>
                      </a:r>
                      <a:r>
                        <a:rPr sz="900" b="1" spc="-10" dirty="0">
                          <a:latin typeface="Book Antiqua"/>
                          <a:cs typeface="Book Antiqua"/>
                        </a:rPr>
                        <a:t>name</a:t>
                      </a:r>
                      <a:r>
                        <a:rPr sz="900" b="1" spc="-10" dirty="0">
                          <a:solidFill>
                            <a:srgbClr val="000080"/>
                          </a:solidFill>
                          <a:latin typeface="Book Antiqua"/>
                          <a:cs typeface="Book Antiqua"/>
                        </a:rPr>
                        <a:t>[]; </a:t>
                      </a:r>
                      <a:r>
                        <a:rPr sz="900" b="1" spc="-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/*char </a:t>
                      </a: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array </a:t>
                      </a:r>
                      <a:r>
                        <a:rPr sz="900" b="1" spc="-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to </a:t>
                      </a: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store name*/  </a:t>
                      </a:r>
                      <a:r>
                        <a:rPr sz="900" b="1" spc="-10" dirty="0">
                          <a:solidFill>
                            <a:srgbClr val="8000FF"/>
                          </a:solidFill>
                          <a:latin typeface="Book Antiqua"/>
                          <a:cs typeface="Book Antiqua"/>
                        </a:rPr>
                        <a:t>int </a:t>
                      </a:r>
                      <a:r>
                        <a:rPr sz="900" b="1" spc="-10" dirty="0">
                          <a:latin typeface="Book Antiqua"/>
                          <a:cs typeface="Book Antiqua"/>
                        </a:rPr>
                        <a:t>age</a:t>
                      </a:r>
                      <a:r>
                        <a:rPr sz="900" b="1" spc="-10" dirty="0">
                          <a:solidFill>
                            <a:srgbClr val="000080"/>
                          </a:solidFill>
                          <a:latin typeface="Book Antiqua"/>
                          <a:cs typeface="Book Antiqua"/>
                        </a:rPr>
                        <a:t>; </a:t>
                      </a:r>
                      <a:r>
                        <a:rPr sz="900" b="1" spc="-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/*int </a:t>
                      </a: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age </a:t>
                      </a:r>
                      <a:r>
                        <a:rPr sz="900" b="1" spc="-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to </a:t>
                      </a: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store age*/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ts val="1090"/>
                        </a:lnSpc>
                        <a:tabLst>
                          <a:tab pos="747395" algn="l"/>
                        </a:tabLst>
                      </a:pPr>
                      <a:r>
                        <a:rPr sz="900" b="1" spc="-10" dirty="0">
                          <a:solidFill>
                            <a:srgbClr val="8000FF"/>
                          </a:solidFill>
                          <a:latin typeface="Book Antiqua"/>
                          <a:cs typeface="Book Antiqua"/>
                        </a:rPr>
                        <a:t>public</a:t>
                      </a:r>
                      <a:r>
                        <a:rPr sz="900" b="1" spc="-10" dirty="0">
                          <a:solidFill>
                            <a:srgbClr val="000080"/>
                          </a:solidFill>
                          <a:latin typeface="Book Antiqua"/>
                          <a:cs typeface="Book Antiqua"/>
                        </a:rPr>
                        <a:t>:	</a:t>
                      </a:r>
                      <a:r>
                        <a:rPr sz="900" b="1" spc="-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/*   </a:t>
                      </a: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methods   </a:t>
                      </a:r>
                      <a:r>
                        <a:rPr sz="900" b="1" spc="-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are  generally </a:t>
                      </a:r>
                      <a:r>
                        <a:rPr sz="900" b="1" spc="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made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ts val="1135"/>
                        </a:lnSpc>
                      </a:pP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public*/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  <a:p>
                      <a:pPr marL="61594" marR="53975">
                        <a:lnSpc>
                          <a:spcPts val="1130"/>
                        </a:lnSpc>
                        <a:spcBef>
                          <a:spcPts val="40"/>
                        </a:spcBef>
                        <a:tabLst>
                          <a:tab pos="850265" algn="l"/>
                        </a:tabLst>
                      </a:pPr>
                      <a:r>
                        <a:rPr sz="900" b="1" spc="-10" dirty="0">
                          <a:latin typeface="Book Antiqua"/>
                          <a:cs typeface="Book Antiqua"/>
                        </a:rPr>
                        <a:t>Person</a:t>
                      </a:r>
                      <a:r>
                        <a:rPr sz="900" b="1" spc="-10" dirty="0">
                          <a:solidFill>
                            <a:srgbClr val="000080"/>
                          </a:solidFill>
                          <a:latin typeface="Book Antiqua"/>
                          <a:cs typeface="Book Antiqua"/>
                        </a:rPr>
                        <a:t>();	</a:t>
                      </a: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/*constructor  used </a:t>
                      </a:r>
                      <a:r>
                        <a:rPr sz="900" b="1" spc="1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to </a:t>
                      </a:r>
                      <a:r>
                        <a:rPr sz="900" b="1" spc="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initialize </a:t>
                      </a:r>
                      <a:r>
                        <a:rPr sz="900" b="1" spc="-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 data</a:t>
                      </a:r>
                      <a:r>
                        <a:rPr sz="900" b="1" spc="-7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members*/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  <a:p>
                      <a:pPr marL="61594" marR="855980">
                        <a:lnSpc>
                          <a:spcPts val="1130"/>
                        </a:lnSpc>
                      </a:pPr>
                      <a:r>
                        <a:rPr sz="900" b="1" spc="-10" dirty="0">
                          <a:solidFill>
                            <a:srgbClr val="8000FF"/>
                          </a:solidFill>
                          <a:latin typeface="Book Antiqua"/>
                          <a:cs typeface="Book Antiqua"/>
                        </a:rPr>
                        <a:t>void </a:t>
                      </a:r>
                      <a:r>
                        <a:rPr sz="900" b="1" spc="-5" dirty="0">
                          <a:latin typeface="Book Antiqua"/>
                          <a:cs typeface="Book Antiqua"/>
                        </a:rPr>
                        <a:t>walks</a:t>
                      </a:r>
                      <a:r>
                        <a:rPr sz="900" b="1" spc="-5" dirty="0">
                          <a:solidFill>
                            <a:srgbClr val="000080"/>
                          </a:solidFill>
                          <a:latin typeface="Book Antiqua"/>
                          <a:cs typeface="Book Antiqua"/>
                        </a:rPr>
                        <a:t>(); </a:t>
                      </a: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/* method walk */  </a:t>
                      </a:r>
                      <a:r>
                        <a:rPr sz="900" b="1" spc="-10" dirty="0">
                          <a:solidFill>
                            <a:srgbClr val="8000FF"/>
                          </a:solidFill>
                          <a:latin typeface="Book Antiqua"/>
                          <a:cs typeface="Book Antiqua"/>
                        </a:rPr>
                        <a:t>void </a:t>
                      </a:r>
                      <a:r>
                        <a:rPr sz="900" b="1" spc="-5" dirty="0">
                          <a:latin typeface="Book Antiqua"/>
                          <a:cs typeface="Book Antiqua"/>
                        </a:rPr>
                        <a:t>eats</a:t>
                      </a:r>
                      <a:r>
                        <a:rPr sz="900" b="1" spc="-5" dirty="0">
                          <a:solidFill>
                            <a:srgbClr val="000080"/>
                          </a:solidFill>
                          <a:latin typeface="Book Antiqua"/>
                          <a:cs typeface="Book Antiqua"/>
                        </a:rPr>
                        <a:t>();   </a:t>
                      </a:r>
                      <a:r>
                        <a:rPr sz="900" b="1" spc="-1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/*method</a:t>
                      </a:r>
                      <a:r>
                        <a:rPr sz="900" b="1" spc="-50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008000"/>
                          </a:solidFill>
                          <a:latin typeface="Book Antiqua"/>
                          <a:cs typeface="Book Antiqua"/>
                        </a:rPr>
                        <a:t>eats*/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ts val="1105"/>
                        </a:lnSpc>
                      </a:pPr>
                      <a:r>
                        <a:rPr sz="900" b="1" dirty="0">
                          <a:solidFill>
                            <a:srgbClr val="000080"/>
                          </a:solidFill>
                          <a:latin typeface="Book Antiqua"/>
                          <a:cs typeface="Book Antiqua"/>
                        </a:rPr>
                        <a:t>}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1594" marR="2255520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Name  Age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67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Behavior</a:t>
                      </a:r>
                      <a:r>
                        <a:rPr sz="900" b="1" spc="-65" dirty="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(operations)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1594" marR="22358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Walks  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Eats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213609" y="6819477"/>
            <a:ext cx="69762" cy="487715"/>
          </a:xfrm>
          <a:custGeom>
            <a:avLst/>
            <a:gdLst/>
            <a:ahLst/>
            <a:cxnLst/>
            <a:rect l="l" t="t" r="r" b="b"/>
            <a:pathLst>
              <a:path w="71755" h="501650">
                <a:moveTo>
                  <a:pt x="0" y="0"/>
                </a:moveTo>
                <a:lnTo>
                  <a:pt x="13954" y="3226"/>
                </a:lnTo>
                <a:lnTo>
                  <a:pt x="25336" y="12096"/>
                </a:lnTo>
                <a:lnTo>
                  <a:pt x="33004" y="25396"/>
                </a:lnTo>
                <a:lnTo>
                  <a:pt x="35813" y="41910"/>
                </a:lnTo>
                <a:lnTo>
                  <a:pt x="35813" y="208788"/>
                </a:lnTo>
                <a:lnTo>
                  <a:pt x="38623" y="225301"/>
                </a:lnTo>
                <a:lnTo>
                  <a:pt x="46291" y="238601"/>
                </a:lnTo>
                <a:lnTo>
                  <a:pt x="57673" y="247471"/>
                </a:lnTo>
                <a:lnTo>
                  <a:pt x="71627" y="250698"/>
                </a:lnTo>
                <a:lnTo>
                  <a:pt x="57673" y="254031"/>
                </a:lnTo>
                <a:lnTo>
                  <a:pt x="46291" y="263080"/>
                </a:lnTo>
                <a:lnTo>
                  <a:pt x="38623" y="276415"/>
                </a:lnTo>
                <a:lnTo>
                  <a:pt x="35813" y="292608"/>
                </a:lnTo>
                <a:lnTo>
                  <a:pt x="35813" y="460248"/>
                </a:lnTo>
                <a:lnTo>
                  <a:pt x="33004" y="476321"/>
                </a:lnTo>
                <a:lnTo>
                  <a:pt x="25336" y="489394"/>
                </a:lnTo>
                <a:lnTo>
                  <a:pt x="13954" y="498181"/>
                </a:lnTo>
                <a:lnTo>
                  <a:pt x="0" y="501396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701077" y="7306945"/>
            <a:ext cx="139524" cy="209903"/>
          </a:xfrm>
          <a:custGeom>
            <a:avLst/>
            <a:gdLst/>
            <a:ahLst/>
            <a:cxnLst/>
            <a:rect l="l" t="t" r="r" b="b"/>
            <a:pathLst>
              <a:path w="143510" h="215900">
                <a:moveTo>
                  <a:pt x="0" y="0"/>
                </a:moveTo>
                <a:lnTo>
                  <a:pt x="27908" y="1464"/>
                </a:lnTo>
                <a:lnTo>
                  <a:pt x="50673" y="5429"/>
                </a:lnTo>
                <a:lnTo>
                  <a:pt x="66008" y="11251"/>
                </a:lnTo>
                <a:lnTo>
                  <a:pt x="71628" y="18287"/>
                </a:lnTo>
                <a:lnTo>
                  <a:pt x="71628" y="89916"/>
                </a:lnTo>
                <a:lnTo>
                  <a:pt x="77247" y="96952"/>
                </a:lnTo>
                <a:lnTo>
                  <a:pt x="92582" y="102774"/>
                </a:lnTo>
                <a:lnTo>
                  <a:pt x="115347" y="106739"/>
                </a:lnTo>
                <a:lnTo>
                  <a:pt x="143256" y="108204"/>
                </a:lnTo>
                <a:lnTo>
                  <a:pt x="115347" y="109549"/>
                </a:lnTo>
                <a:lnTo>
                  <a:pt x="92583" y="113252"/>
                </a:lnTo>
                <a:lnTo>
                  <a:pt x="77247" y="118812"/>
                </a:lnTo>
                <a:lnTo>
                  <a:pt x="71628" y="125730"/>
                </a:lnTo>
                <a:lnTo>
                  <a:pt x="71628" y="197358"/>
                </a:lnTo>
                <a:lnTo>
                  <a:pt x="66008" y="204394"/>
                </a:lnTo>
                <a:lnTo>
                  <a:pt x="50673" y="210216"/>
                </a:lnTo>
                <a:lnTo>
                  <a:pt x="27908" y="214181"/>
                </a:lnTo>
                <a:lnTo>
                  <a:pt x="0" y="215646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474383" y="6923933"/>
            <a:ext cx="1882951" cy="200689"/>
          </a:xfrm>
          <a:prstGeom prst="rect">
            <a:avLst/>
          </a:prstGeom>
          <a:solidFill>
            <a:srgbClr val="C0C0C0"/>
          </a:solidFill>
          <a:ln w="8966">
            <a:solidFill>
              <a:srgbClr val="000000"/>
            </a:solidFill>
          </a:ln>
        </p:spPr>
        <p:txBody>
          <a:bodyPr vert="horz" wrap="square" lIns="0" tIns="35807" rIns="0" bIns="0" rtlCol="0">
            <a:spAutoFit/>
          </a:bodyPr>
          <a:lstStyle/>
          <a:p>
            <a:pPr marL="83959">
              <a:spcBef>
                <a:spcPts val="282"/>
              </a:spcBef>
            </a:pPr>
            <a:r>
              <a:rPr sz="1069" b="1" spc="10" dirty="0">
                <a:latin typeface="Times New Roman"/>
                <a:cs typeface="Times New Roman"/>
              </a:rPr>
              <a:t>Relevant to </a:t>
            </a:r>
            <a:r>
              <a:rPr sz="1069" b="1" spc="15" dirty="0">
                <a:latin typeface="Times New Roman"/>
                <a:cs typeface="Times New Roman"/>
              </a:rPr>
              <a:t>our</a:t>
            </a:r>
            <a:r>
              <a:rPr sz="1069" b="1" spc="-78" dirty="0">
                <a:latin typeface="Times New Roman"/>
                <a:cs typeface="Times New Roman"/>
              </a:rPr>
              <a:t> </a:t>
            </a:r>
            <a:r>
              <a:rPr sz="1069" b="1" spc="15" dirty="0">
                <a:latin typeface="Times New Roman"/>
                <a:cs typeface="Times New Roman"/>
              </a:rPr>
              <a:t>problem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62592" y="7272126"/>
            <a:ext cx="1881717" cy="201312"/>
          </a:xfrm>
          <a:prstGeom prst="rect">
            <a:avLst/>
          </a:prstGeom>
          <a:solidFill>
            <a:srgbClr val="C0C0C0"/>
          </a:solidFill>
          <a:ln w="8966">
            <a:solidFill>
              <a:srgbClr val="000000"/>
            </a:solidFill>
          </a:ln>
        </p:spPr>
        <p:txBody>
          <a:bodyPr vert="horz" wrap="square" lIns="0" tIns="36424" rIns="0" bIns="0" rtlCol="0">
            <a:spAutoFit/>
          </a:bodyPr>
          <a:lstStyle/>
          <a:p>
            <a:pPr marL="83342">
              <a:spcBef>
                <a:spcPts val="287"/>
              </a:spcBef>
            </a:pPr>
            <a:r>
              <a:rPr sz="1069" b="1" spc="15" dirty="0">
                <a:latin typeface="Times New Roman"/>
                <a:cs typeface="Times New Roman"/>
              </a:rPr>
              <a:t>Not </a:t>
            </a:r>
            <a:r>
              <a:rPr sz="1069" b="1" spc="10" dirty="0">
                <a:latin typeface="Times New Roman"/>
                <a:cs typeface="Times New Roman"/>
              </a:rPr>
              <a:t>relevant to our</a:t>
            </a:r>
            <a:r>
              <a:rPr sz="1069" b="1" spc="-73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problem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243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67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5535119"/>
            <a:ext cx="1248922" cy="1077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class</a:t>
            </a:r>
            <a:r>
              <a:rPr sz="972" spc="-73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R="390781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429673" marR="127791">
              <a:lnSpc>
                <a:spcPts val="1244"/>
              </a:lnSpc>
              <a:spcBef>
                <a:spcPts val="39"/>
              </a:spcBef>
            </a:pP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 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spc="-5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</a:t>
            </a:r>
            <a:r>
              <a:rPr sz="972" spc="10" dirty="0">
                <a:latin typeface="Book Antiqua"/>
                <a:cs typeface="Book Antiqua"/>
              </a:rPr>
              <a:t>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429673" marR="4939">
              <a:lnSpc>
                <a:spcPts val="1244"/>
              </a:lnSpc>
              <a:spcBef>
                <a:spcPts val="10"/>
              </a:spcBef>
            </a:pP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float </a:t>
            </a:r>
            <a:r>
              <a:rPr sz="972" spc="19" dirty="0">
                <a:latin typeface="Book Antiqua"/>
                <a:cs typeface="Book Antiqua"/>
              </a:rPr>
              <a:t>CGPA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; 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spc="-44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</a:t>
            </a:r>
            <a:r>
              <a:rPr sz="972" spc="10" dirty="0">
                <a:latin typeface="Book Antiqua"/>
                <a:cs typeface="Book Antiqua"/>
              </a:rPr>
              <a:t>address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3836" y="6789349"/>
            <a:ext cx="2079272" cy="47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237679">
              <a:spcBef>
                <a:spcPts val="63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5" dirty="0">
                <a:latin typeface="Book Antiqua"/>
                <a:cs typeface="Book Antiqua"/>
              </a:rPr>
              <a:t>setName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spc="-44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*</a:t>
            </a:r>
            <a:r>
              <a:rPr sz="972" spc="15" dirty="0">
                <a:latin typeface="Book Antiqua"/>
                <a:cs typeface="Book Antiqua"/>
              </a:rPr>
              <a:t>newName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237679">
              <a:spcBef>
                <a:spcPts val="73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10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newRollNo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3" y="7419799"/>
            <a:ext cx="4851224" cy="1745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-5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9" dirty="0">
                <a:latin typeface="Book Antiqua"/>
                <a:cs typeface="Book Antiqua"/>
              </a:rPr>
              <a:t>Why Member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Functions: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model </a:t>
            </a:r>
            <a:r>
              <a:rPr sz="972" spc="10" dirty="0">
                <a:latin typeface="Book Antiqua"/>
                <a:cs typeface="Book Antiqua"/>
              </a:rPr>
              <a:t>the behaviors of an object,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100"/>
              </a:lnSpc>
            </a:pPr>
            <a:r>
              <a:rPr sz="972" spc="10" dirty="0">
                <a:latin typeface="Book Antiqua"/>
                <a:cs typeface="Book Antiqua"/>
              </a:rPr>
              <a:t>Objects can </a:t>
            </a:r>
            <a:r>
              <a:rPr sz="972" spc="19" dirty="0">
                <a:latin typeface="Book Antiqua"/>
                <a:cs typeface="Book Antiqua"/>
              </a:rPr>
              <a:t>make </a:t>
            </a:r>
            <a:r>
              <a:rPr sz="972" spc="10" dirty="0">
                <a:latin typeface="Book Antiqua"/>
                <a:cs typeface="Book Antiqua"/>
              </a:rPr>
              <a:t>their data invisible </a:t>
            </a:r>
            <a:r>
              <a:rPr sz="972" spc="15" dirty="0">
                <a:latin typeface="Book Antiqua"/>
                <a:cs typeface="Book Antiqua"/>
              </a:rPr>
              <a:t>(in </a:t>
            </a:r>
            <a:r>
              <a:rPr sz="972" spc="10" dirty="0">
                <a:latin typeface="Book Antiqua"/>
                <a:cs typeface="Book Antiqua"/>
              </a:rPr>
              <a:t>accordance with the principle of </a:t>
            </a:r>
            <a:r>
              <a:rPr sz="972" spc="15" dirty="0">
                <a:latin typeface="Book Antiqua"/>
                <a:cs typeface="Book Antiqua"/>
              </a:rPr>
              <a:t>data  </a:t>
            </a:r>
            <a:r>
              <a:rPr sz="972" spc="10" dirty="0">
                <a:latin typeface="Book Antiqua"/>
                <a:cs typeface="Book Antiqua"/>
              </a:rPr>
              <a:t>hiding). Setters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getters functions are provided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class to access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members 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5" dirty="0">
                <a:latin typeface="Book Antiqua"/>
                <a:cs typeface="Book Antiqua"/>
              </a:rPr>
              <a:t>minimizes the </a:t>
            </a:r>
            <a:r>
              <a:rPr sz="972" spc="10" dirty="0">
                <a:latin typeface="Book Antiqua"/>
                <a:cs typeface="Book Antiqua"/>
              </a:rPr>
              <a:t>changes to </a:t>
            </a:r>
            <a:r>
              <a:rPr sz="972" spc="19" dirty="0">
                <a:latin typeface="Book Antiqua"/>
                <a:cs typeface="Book Antiqua"/>
              </a:rPr>
              <a:t>move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objects in inconsistent state as </a:t>
            </a:r>
            <a:r>
              <a:rPr sz="972" spc="15" dirty="0">
                <a:latin typeface="Book Antiqua"/>
                <a:cs typeface="Book Antiqua"/>
              </a:rPr>
              <a:t>we can </a:t>
            </a:r>
            <a:r>
              <a:rPr sz="972" spc="10" dirty="0">
                <a:latin typeface="Book Antiqua"/>
                <a:cs typeface="Book Antiqua"/>
              </a:rPr>
              <a:t>write  checks in </a:t>
            </a:r>
            <a:r>
              <a:rPr sz="972" spc="19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setter functions for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check that </a:t>
            </a:r>
            <a:r>
              <a:rPr sz="972" spc="15" dirty="0">
                <a:latin typeface="Book Antiqua"/>
                <a:cs typeface="Book Antiqua"/>
              </a:rPr>
              <a:t>whether </a:t>
            </a:r>
            <a:r>
              <a:rPr sz="972" spc="10" dirty="0">
                <a:latin typeface="Book Antiqua"/>
                <a:cs typeface="Book Antiqua"/>
              </a:rPr>
              <a:t>the user </a:t>
            </a:r>
            <a:r>
              <a:rPr sz="972" spc="15" dirty="0">
                <a:latin typeface="Book Antiqua"/>
                <a:cs typeface="Book Antiqua"/>
              </a:rPr>
              <a:t>has  </a:t>
            </a:r>
            <a:r>
              <a:rPr sz="972" spc="10" dirty="0">
                <a:latin typeface="Book Antiqua"/>
                <a:cs typeface="Book Antiqua"/>
              </a:rPr>
              <a:t>entered correct </a:t>
            </a:r>
            <a:r>
              <a:rPr sz="972" spc="15" dirty="0">
                <a:latin typeface="Book Antiqua"/>
                <a:cs typeface="Book Antiqua"/>
              </a:rPr>
              <a:t>age </a:t>
            </a:r>
            <a:r>
              <a:rPr sz="972" spc="10" dirty="0">
                <a:latin typeface="Book Antiqua"/>
                <a:cs typeface="Book Antiqua"/>
              </a:rPr>
              <a:t>value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5" dirty="0">
                <a:latin typeface="Book Antiqua"/>
                <a:cs typeface="Book Antiqua"/>
              </a:rPr>
              <a:t>not </a:t>
            </a:r>
            <a:r>
              <a:rPr sz="972" spc="10" dirty="0">
                <a:latin typeface="Book Antiqua"/>
                <a:cs typeface="Book Antiqua"/>
              </a:rPr>
              <a:t>entered negative </a:t>
            </a:r>
            <a:r>
              <a:rPr sz="972" spc="15" dirty="0">
                <a:latin typeface="Book Antiqua"/>
                <a:cs typeface="Book Antiqua"/>
              </a:rPr>
              <a:t>value </a:t>
            </a:r>
            <a:r>
              <a:rPr sz="972" spc="10" dirty="0">
                <a:latin typeface="Book Antiqua"/>
                <a:cs typeface="Book Antiqua"/>
              </a:rPr>
              <a:t>for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age.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remains in </a:t>
            </a:r>
            <a:r>
              <a:rPr sz="972" spc="10" dirty="0">
                <a:latin typeface="Book Antiqua"/>
                <a:cs typeface="Book Antiqua"/>
              </a:rPr>
              <a:t>consistent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state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4344" y="3674133"/>
            <a:ext cx="2897893" cy="479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240"/>
            <a:r>
              <a:rPr sz="972" b="1" spc="15" dirty="0">
                <a:latin typeface="Book Antiqua"/>
                <a:cs typeface="Book Antiqua"/>
              </a:rPr>
              <a:t>DataType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MemberVariable;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29" dirty="0">
                <a:latin typeface="Book Antiqua"/>
                <a:cs typeface="Book Antiqua"/>
              </a:rPr>
              <a:t>… </a:t>
            </a:r>
            <a:r>
              <a:rPr sz="972" spc="15" dirty="0">
                <a:latin typeface="Book Antiqua"/>
                <a:cs typeface="Book Antiqua"/>
              </a:rPr>
              <a:t>….</a:t>
            </a:r>
            <a:r>
              <a:rPr sz="972" spc="-107" dirty="0">
                <a:latin typeface="Book Antiqua"/>
                <a:cs typeface="Book Antiqua"/>
              </a:rPr>
              <a:t> </a:t>
            </a: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206811">
              <a:spcBef>
                <a:spcPts val="68"/>
              </a:spcBef>
            </a:pPr>
            <a:r>
              <a:rPr sz="972" b="1" spc="15" dirty="0">
                <a:solidFill>
                  <a:srgbClr val="FF0000"/>
                </a:solidFill>
                <a:latin typeface="Book Antiqua"/>
                <a:cs typeface="Book Antiqua"/>
              </a:rPr>
              <a:t>Access </a:t>
            </a:r>
            <a:r>
              <a:rPr sz="972" b="1" spc="10" dirty="0">
                <a:solidFill>
                  <a:srgbClr val="FF0000"/>
                </a:solidFill>
                <a:latin typeface="Book Antiqua"/>
                <a:cs typeface="Book Antiqua"/>
              </a:rPr>
              <a:t>Specifier: (public, </a:t>
            </a:r>
            <a:r>
              <a:rPr sz="972" b="1" spc="15" dirty="0">
                <a:solidFill>
                  <a:srgbClr val="FF0000"/>
                </a:solidFill>
                <a:latin typeface="Book Antiqua"/>
                <a:cs typeface="Book Antiqua"/>
              </a:rPr>
              <a:t>private </a:t>
            </a:r>
            <a:r>
              <a:rPr sz="972" b="1" spc="10" dirty="0">
                <a:solidFill>
                  <a:srgbClr val="FF0000"/>
                </a:solidFill>
                <a:latin typeface="Book Antiqua"/>
                <a:cs typeface="Book Antiqua"/>
              </a:rPr>
              <a:t>or</a:t>
            </a:r>
            <a:r>
              <a:rPr sz="972" b="1" spc="-5" dirty="0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FF0000"/>
                </a:solidFill>
                <a:latin typeface="Book Antiqua"/>
                <a:cs typeface="Book Antiqua"/>
              </a:rPr>
              <a:t>protected)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7991" y="4295692"/>
            <a:ext cx="2113844" cy="31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827"/>
            <a:r>
              <a:rPr sz="972" b="1" spc="15" dirty="0">
                <a:latin typeface="Book Antiqua"/>
                <a:cs typeface="Book Antiqua"/>
              </a:rPr>
              <a:t>ReturnType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MemberFunction();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spc="29" dirty="0">
                <a:latin typeface="Book Antiqua"/>
                <a:cs typeface="Book Antiqua"/>
              </a:rPr>
              <a:t>… </a:t>
            </a:r>
            <a:r>
              <a:rPr sz="972" spc="15" dirty="0">
                <a:latin typeface="Book Antiqua"/>
                <a:cs typeface="Book Antiqua"/>
              </a:rPr>
              <a:t>….</a:t>
            </a:r>
            <a:r>
              <a:rPr sz="972" spc="-102" dirty="0">
                <a:latin typeface="Book Antiqua"/>
                <a:cs typeface="Book Antiqua"/>
              </a:rPr>
              <a:t> </a:t>
            </a: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1924" y="4762404"/>
            <a:ext cx="527844" cy="628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Ex</a:t>
            </a:r>
            <a:r>
              <a:rPr sz="972" b="1" spc="5" dirty="0">
                <a:latin typeface="Book Antiqua"/>
                <a:cs typeface="Book Antiqua"/>
              </a:rPr>
              <a:t>a</a:t>
            </a:r>
            <a:r>
              <a:rPr sz="972" b="1" spc="19" dirty="0">
                <a:latin typeface="Book Antiqua"/>
                <a:cs typeface="Book Antiqua"/>
              </a:rPr>
              <a:t>m</a:t>
            </a:r>
            <a:r>
              <a:rPr sz="972" b="1" spc="24" dirty="0">
                <a:latin typeface="Book Antiqua"/>
                <a:cs typeface="Book Antiqua"/>
              </a:rPr>
              <a:t>p</a:t>
            </a:r>
            <a:r>
              <a:rPr sz="972" b="1" spc="10" dirty="0">
                <a:latin typeface="Book Antiqua"/>
                <a:cs typeface="Book Antiqua"/>
              </a:rPr>
              <a:t>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66358" y="2665625"/>
            <a:ext cx="1696508" cy="214224"/>
          </a:xfrm>
          <a:custGeom>
            <a:avLst/>
            <a:gdLst/>
            <a:ahLst/>
            <a:cxnLst/>
            <a:rect l="l" t="t" r="r" b="b"/>
            <a:pathLst>
              <a:path w="1744979" h="220344">
                <a:moveTo>
                  <a:pt x="0" y="220218"/>
                </a:moveTo>
                <a:lnTo>
                  <a:pt x="1744979" y="220218"/>
                </a:lnTo>
                <a:lnTo>
                  <a:pt x="1744979" y="0"/>
                </a:lnTo>
                <a:lnTo>
                  <a:pt x="0" y="0"/>
                </a:lnTo>
                <a:lnTo>
                  <a:pt x="0" y="22021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466358" y="2666364"/>
            <a:ext cx="1696508" cy="213607"/>
          </a:xfrm>
          <a:custGeom>
            <a:avLst/>
            <a:gdLst/>
            <a:ahLst/>
            <a:cxnLst/>
            <a:rect l="l" t="t" r="r" b="b"/>
            <a:pathLst>
              <a:path w="1744979" h="219710">
                <a:moveTo>
                  <a:pt x="1744979" y="0"/>
                </a:moveTo>
                <a:lnTo>
                  <a:pt x="0" y="0"/>
                </a:lnTo>
                <a:lnTo>
                  <a:pt x="0" y="219455"/>
                </a:lnTo>
                <a:lnTo>
                  <a:pt x="1744979" y="219455"/>
                </a:lnTo>
                <a:lnTo>
                  <a:pt x="174497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561801" y="2780453"/>
            <a:ext cx="910608" cy="339549"/>
          </a:xfrm>
          <a:custGeom>
            <a:avLst/>
            <a:gdLst/>
            <a:ahLst/>
            <a:cxnLst/>
            <a:rect l="l" t="t" r="r" b="b"/>
            <a:pathLst>
              <a:path w="936625" h="349250">
                <a:moveTo>
                  <a:pt x="55626" y="281940"/>
                </a:moveTo>
                <a:lnTo>
                  <a:pt x="0" y="339851"/>
                </a:lnTo>
                <a:lnTo>
                  <a:pt x="79248" y="348996"/>
                </a:lnTo>
                <a:lnTo>
                  <a:pt x="70389" y="323850"/>
                </a:lnTo>
                <a:lnTo>
                  <a:pt x="54102" y="323850"/>
                </a:lnTo>
                <a:lnTo>
                  <a:pt x="51816" y="321564"/>
                </a:lnTo>
                <a:lnTo>
                  <a:pt x="51816" y="317753"/>
                </a:lnTo>
                <a:lnTo>
                  <a:pt x="54864" y="315468"/>
                </a:lnTo>
                <a:lnTo>
                  <a:pt x="66020" y="311448"/>
                </a:lnTo>
                <a:lnTo>
                  <a:pt x="55626" y="281940"/>
                </a:lnTo>
                <a:close/>
              </a:path>
              <a:path w="936625" h="349250">
                <a:moveTo>
                  <a:pt x="66020" y="311448"/>
                </a:moveTo>
                <a:lnTo>
                  <a:pt x="54864" y="315468"/>
                </a:lnTo>
                <a:lnTo>
                  <a:pt x="51816" y="317753"/>
                </a:lnTo>
                <a:lnTo>
                  <a:pt x="51816" y="321564"/>
                </a:lnTo>
                <a:lnTo>
                  <a:pt x="54102" y="323850"/>
                </a:lnTo>
                <a:lnTo>
                  <a:pt x="57912" y="323850"/>
                </a:lnTo>
                <a:lnTo>
                  <a:pt x="68984" y="319860"/>
                </a:lnTo>
                <a:lnTo>
                  <a:pt x="66020" y="311448"/>
                </a:lnTo>
                <a:close/>
              </a:path>
              <a:path w="936625" h="349250">
                <a:moveTo>
                  <a:pt x="68984" y="319860"/>
                </a:moveTo>
                <a:lnTo>
                  <a:pt x="57912" y="323850"/>
                </a:lnTo>
                <a:lnTo>
                  <a:pt x="70389" y="323850"/>
                </a:lnTo>
                <a:lnTo>
                  <a:pt x="68984" y="319860"/>
                </a:lnTo>
                <a:close/>
              </a:path>
              <a:path w="936625" h="349250">
                <a:moveTo>
                  <a:pt x="934212" y="0"/>
                </a:moveTo>
                <a:lnTo>
                  <a:pt x="930402" y="0"/>
                </a:lnTo>
                <a:lnTo>
                  <a:pt x="66020" y="311448"/>
                </a:lnTo>
                <a:lnTo>
                  <a:pt x="68984" y="319860"/>
                </a:lnTo>
                <a:lnTo>
                  <a:pt x="933450" y="8382"/>
                </a:lnTo>
                <a:lnTo>
                  <a:pt x="935736" y="6096"/>
                </a:lnTo>
                <a:lnTo>
                  <a:pt x="936498" y="3048"/>
                </a:lnTo>
                <a:lnTo>
                  <a:pt x="934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795780" y="2412258"/>
            <a:ext cx="1812572" cy="236448"/>
          </a:xfrm>
          <a:custGeom>
            <a:avLst/>
            <a:gdLst/>
            <a:ahLst/>
            <a:cxnLst/>
            <a:rect l="l" t="t" r="r" b="b"/>
            <a:pathLst>
              <a:path w="1864360" h="243205">
                <a:moveTo>
                  <a:pt x="0" y="243077"/>
                </a:moveTo>
                <a:lnTo>
                  <a:pt x="1863852" y="243077"/>
                </a:lnTo>
                <a:lnTo>
                  <a:pt x="1863852" y="0"/>
                </a:lnTo>
                <a:lnTo>
                  <a:pt x="0" y="0"/>
                </a:lnTo>
                <a:lnTo>
                  <a:pt x="0" y="243077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795039" y="2412258"/>
            <a:ext cx="1812572" cy="236448"/>
          </a:xfrm>
          <a:custGeom>
            <a:avLst/>
            <a:gdLst/>
            <a:ahLst/>
            <a:cxnLst/>
            <a:rect l="l" t="t" r="r" b="b"/>
            <a:pathLst>
              <a:path w="1864360" h="243205">
                <a:moveTo>
                  <a:pt x="1863852" y="0"/>
                </a:moveTo>
                <a:lnTo>
                  <a:pt x="0" y="0"/>
                </a:lnTo>
                <a:lnTo>
                  <a:pt x="0" y="243077"/>
                </a:lnTo>
                <a:lnTo>
                  <a:pt x="1863852" y="243077"/>
                </a:lnTo>
                <a:lnTo>
                  <a:pt x="186385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561924" y="1497576"/>
            <a:ext cx="4850606" cy="2066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In c </a:t>
            </a:r>
            <a:r>
              <a:rPr sz="972" spc="15" dirty="0">
                <a:latin typeface="Book Antiqua"/>
                <a:cs typeface="Book Antiqua"/>
              </a:rPr>
              <a:t>we can </a:t>
            </a:r>
            <a:r>
              <a:rPr sz="972" spc="10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define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15" dirty="0">
                <a:latin typeface="Book Antiqua"/>
                <a:cs typeface="Book Antiqua"/>
              </a:rPr>
              <a:t>in a </a:t>
            </a:r>
            <a:r>
              <a:rPr sz="972" spc="10" dirty="0">
                <a:latin typeface="Book Antiqua"/>
                <a:cs typeface="Book Antiqua"/>
              </a:rPr>
              <a:t>structure </a:t>
            </a:r>
            <a:r>
              <a:rPr sz="972" spc="15" dirty="0">
                <a:latin typeface="Book Antiqua"/>
                <a:cs typeface="Book Antiqua"/>
              </a:rPr>
              <a:t>however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c++ we can add </a:t>
            </a:r>
            <a:r>
              <a:rPr sz="972" spc="10" dirty="0">
                <a:latin typeface="Book Antiqua"/>
                <a:cs typeface="Book Antiqua"/>
              </a:rPr>
              <a:t>functions 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both </a:t>
            </a:r>
            <a:r>
              <a:rPr sz="972" spc="10" dirty="0">
                <a:latin typeface="Book Antiqua"/>
                <a:cs typeface="Book Antiqua"/>
              </a:rPr>
              <a:t>structure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Definition: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321020">
              <a:spcBef>
                <a:spcPts val="5"/>
              </a:spcBef>
            </a:pPr>
            <a:r>
              <a:rPr sz="924" b="1" spc="-5" dirty="0">
                <a:latin typeface="Times New Roman"/>
                <a:cs typeface="Times New Roman"/>
              </a:rPr>
              <a:t>class keyword </a:t>
            </a:r>
            <a:r>
              <a:rPr sz="924" b="1" spc="-10" dirty="0">
                <a:latin typeface="Times New Roman"/>
                <a:cs typeface="Times New Roman"/>
              </a:rPr>
              <a:t>(small</a:t>
            </a:r>
            <a:r>
              <a:rPr sz="924" b="1" spc="-97" dirty="0">
                <a:latin typeface="Times New Roman"/>
                <a:cs typeface="Times New Roman"/>
              </a:rPr>
              <a:t> </a:t>
            </a:r>
            <a:r>
              <a:rPr sz="924" b="1" spc="-5" dirty="0">
                <a:latin typeface="Times New Roman"/>
                <a:cs typeface="Times New Roman"/>
              </a:rPr>
              <a:t>case)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729">
              <a:latin typeface="Times New Roman"/>
              <a:cs typeface="Times New Roman"/>
            </a:endParaRPr>
          </a:p>
          <a:p>
            <a:pPr marL="2021193"/>
            <a:r>
              <a:rPr sz="924" b="1" spc="-5" dirty="0">
                <a:latin typeface="Times New Roman"/>
                <a:cs typeface="Times New Roman"/>
              </a:rPr>
              <a:t>class</a:t>
            </a:r>
            <a:r>
              <a:rPr sz="924" b="1" spc="-49" dirty="0">
                <a:latin typeface="Times New Roman"/>
                <a:cs typeface="Times New Roman"/>
              </a:rPr>
              <a:t> </a:t>
            </a:r>
            <a:r>
              <a:rPr sz="924" b="1" spc="-10" dirty="0">
                <a:latin typeface="Times New Roman"/>
                <a:cs typeface="Times New Roman"/>
              </a:rPr>
              <a:t>identifier</a:t>
            </a:r>
            <a:endParaRPr sz="92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 marL="12347">
              <a:spcBef>
                <a:spcPts val="671"/>
              </a:spcBef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i="1" spc="15" dirty="0">
                <a:latin typeface="Book Antiqua"/>
                <a:cs typeface="Book Antiqua"/>
              </a:rPr>
              <a:t>ClassName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909352">
              <a:spcBef>
                <a:spcPts val="44"/>
              </a:spcBef>
            </a:pPr>
            <a:r>
              <a:rPr sz="972" b="1" spc="15" dirty="0">
                <a:solidFill>
                  <a:srgbClr val="FF0000"/>
                </a:solidFill>
                <a:latin typeface="Book Antiqua"/>
                <a:cs typeface="Book Antiqua"/>
              </a:rPr>
              <a:t>Access </a:t>
            </a:r>
            <a:r>
              <a:rPr sz="972" b="1" spc="10" dirty="0">
                <a:solidFill>
                  <a:srgbClr val="FF0000"/>
                </a:solidFill>
                <a:latin typeface="Book Antiqua"/>
                <a:cs typeface="Book Antiqua"/>
              </a:rPr>
              <a:t>Specifier: (public, </a:t>
            </a:r>
            <a:r>
              <a:rPr sz="972" b="1" spc="15" dirty="0">
                <a:solidFill>
                  <a:srgbClr val="FF0000"/>
                </a:solidFill>
                <a:latin typeface="Book Antiqua"/>
                <a:cs typeface="Book Antiqua"/>
              </a:rPr>
              <a:t>private </a:t>
            </a:r>
            <a:r>
              <a:rPr sz="972" b="1" spc="10" dirty="0">
                <a:solidFill>
                  <a:srgbClr val="FF0000"/>
                </a:solidFill>
                <a:latin typeface="Book Antiqua"/>
                <a:cs typeface="Book Antiqua"/>
              </a:rPr>
              <a:t>or</a:t>
            </a:r>
            <a:r>
              <a:rPr sz="972" b="1" spc="-34" dirty="0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0000"/>
                </a:solidFill>
                <a:latin typeface="Book Antiqua"/>
                <a:cs typeface="Book Antiqua"/>
              </a:rPr>
              <a:t>protected)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81729" y="2652288"/>
            <a:ext cx="316089" cy="383999"/>
          </a:xfrm>
          <a:custGeom>
            <a:avLst/>
            <a:gdLst/>
            <a:ahLst/>
            <a:cxnLst/>
            <a:rect l="l" t="t" r="r" b="b"/>
            <a:pathLst>
              <a:path w="325119" h="394969">
                <a:moveTo>
                  <a:pt x="17525" y="316229"/>
                </a:moveTo>
                <a:lnTo>
                  <a:pt x="0" y="394716"/>
                </a:lnTo>
                <a:lnTo>
                  <a:pt x="73151" y="361950"/>
                </a:lnTo>
                <a:lnTo>
                  <a:pt x="62026" y="352805"/>
                </a:lnTo>
                <a:lnTo>
                  <a:pt x="38100" y="352805"/>
                </a:lnTo>
                <a:lnTo>
                  <a:pt x="35051" y="352044"/>
                </a:lnTo>
                <a:lnTo>
                  <a:pt x="33527" y="348996"/>
                </a:lnTo>
                <a:lnTo>
                  <a:pt x="34289" y="345948"/>
                </a:lnTo>
                <a:lnTo>
                  <a:pt x="42089" y="336419"/>
                </a:lnTo>
                <a:lnTo>
                  <a:pt x="17525" y="316229"/>
                </a:lnTo>
                <a:close/>
              </a:path>
              <a:path w="325119" h="394969">
                <a:moveTo>
                  <a:pt x="42089" y="336419"/>
                </a:moveTo>
                <a:lnTo>
                  <a:pt x="34289" y="345948"/>
                </a:lnTo>
                <a:lnTo>
                  <a:pt x="33527" y="348996"/>
                </a:lnTo>
                <a:lnTo>
                  <a:pt x="35051" y="352044"/>
                </a:lnTo>
                <a:lnTo>
                  <a:pt x="38100" y="352805"/>
                </a:lnTo>
                <a:lnTo>
                  <a:pt x="41148" y="351282"/>
                </a:lnTo>
                <a:lnTo>
                  <a:pt x="48822" y="341952"/>
                </a:lnTo>
                <a:lnTo>
                  <a:pt x="42089" y="336419"/>
                </a:lnTo>
                <a:close/>
              </a:path>
              <a:path w="325119" h="394969">
                <a:moveTo>
                  <a:pt x="48822" y="341952"/>
                </a:moveTo>
                <a:lnTo>
                  <a:pt x="41148" y="351282"/>
                </a:lnTo>
                <a:lnTo>
                  <a:pt x="38100" y="352805"/>
                </a:lnTo>
                <a:lnTo>
                  <a:pt x="62026" y="352805"/>
                </a:lnTo>
                <a:lnTo>
                  <a:pt x="48822" y="341952"/>
                </a:lnTo>
                <a:close/>
              </a:path>
              <a:path w="325119" h="394969">
                <a:moveTo>
                  <a:pt x="320039" y="0"/>
                </a:moveTo>
                <a:lnTo>
                  <a:pt x="316230" y="1524"/>
                </a:lnTo>
                <a:lnTo>
                  <a:pt x="42089" y="336419"/>
                </a:lnTo>
                <a:lnTo>
                  <a:pt x="48822" y="341952"/>
                </a:lnTo>
                <a:lnTo>
                  <a:pt x="323850" y="7620"/>
                </a:lnTo>
                <a:lnTo>
                  <a:pt x="324612" y="3810"/>
                </a:lnTo>
                <a:lnTo>
                  <a:pt x="323088" y="762"/>
                </a:lnTo>
                <a:lnTo>
                  <a:pt x="320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5218431" y="3665007"/>
            <a:ext cx="1106928" cy="177128"/>
          </a:xfrm>
          <a:prstGeom prst="rect">
            <a:avLst/>
          </a:prstGeom>
          <a:solidFill>
            <a:srgbClr val="EAEAEA"/>
          </a:solidFill>
          <a:ln w="8966">
            <a:solidFill>
              <a:srgbClr val="000000"/>
            </a:solidFill>
          </a:ln>
        </p:spPr>
        <p:txBody>
          <a:bodyPr vert="horz" wrap="square" lIns="0" tIns="34572" rIns="0" bIns="0" rtlCol="0">
            <a:spAutoFit/>
          </a:bodyPr>
          <a:lstStyle/>
          <a:p>
            <a:pPr marL="83959">
              <a:spcBef>
                <a:spcPts val="272"/>
              </a:spcBef>
            </a:pPr>
            <a:r>
              <a:rPr sz="924" b="1" spc="-10" dirty="0">
                <a:latin typeface="Times New Roman"/>
                <a:cs typeface="Times New Roman"/>
              </a:rPr>
              <a:t>Data</a:t>
            </a:r>
            <a:r>
              <a:rPr sz="924" b="1" spc="-83" dirty="0">
                <a:latin typeface="Times New Roman"/>
                <a:cs typeface="Times New Roman"/>
              </a:rPr>
              <a:t> </a:t>
            </a:r>
            <a:r>
              <a:rPr sz="924" b="1" spc="-10" dirty="0">
                <a:latin typeface="Times New Roman"/>
                <a:cs typeface="Times New Roman"/>
              </a:rPr>
              <a:t>members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81338" y="3733906"/>
            <a:ext cx="423509" cy="69762"/>
          </a:xfrm>
          <a:custGeom>
            <a:avLst/>
            <a:gdLst/>
            <a:ahLst/>
            <a:cxnLst/>
            <a:rect l="l" t="t" r="r" b="b"/>
            <a:pathLst>
              <a:path w="435610" h="71754">
                <a:moveTo>
                  <a:pt x="72389" y="0"/>
                </a:moveTo>
                <a:lnTo>
                  <a:pt x="0" y="35814"/>
                </a:lnTo>
                <a:lnTo>
                  <a:pt x="72389" y="71627"/>
                </a:lnTo>
                <a:lnTo>
                  <a:pt x="72389" y="40385"/>
                </a:lnTo>
                <a:lnTo>
                  <a:pt x="60198" y="40385"/>
                </a:lnTo>
                <a:lnTo>
                  <a:pt x="57150" y="38862"/>
                </a:lnTo>
                <a:lnTo>
                  <a:pt x="55625" y="35814"/>
                </a:lnTo>
                <a:lnTo>
                  <a:pt x="57150" y="32766"/>
                </a:lnTo>
                <a:lnTo>
                  <a:pt x="60198" y="31242"/>
                </a:lnTo>
                <a:lnTo>
                  <a:pt x="72389" y="31242"/>
                </a:lnTo>
                <a:lnTo>
                  <a:pt x="72389" y="0"/>
                </a:lnTo>
                <a:close/>
              </a:path>
              <a:path w="435610" h="71754">
                <a:moveTo>
                  <a:pt x="72389" y="31242"/>
                </a:moveTo>
                <a:lnTo>
                  <a:pt x="60198" y="31242"/>
                </a:lnTo>
                <a:lnTo>
                  <a:pt x="57150" y="32766"/>
                </a:lnTo>
                <a:lnTo>
                  <a:pt x="55625" y="35814"/>
                </a:lnTo>
                <a:lnTo>
                  <a:pt x="57150" y="38862"/>
                </a:lnTo>
                <a:lnTo>
                  <a:pt x="60198" y="40385"/>
                </a:lnTo>
                <a:lnTo>
                  <a:pt x="72389" y="40385"/>
                </a:lnTo>
                <a:lnTo>
                  <a:pt x="72389" y="31242"/>
                </a:lnTo>
                <a:close/>
              </a:path>
              <a:path w="435610" h="71754">
                <a:moveTo>
                  <a:pt x="430529" y="31242"/>
                </a:moveTo>
                <a:lnTo>
                  <a:pt x="72389" y="31242"/>
                </a:lnTo>
                <a:lnTo>
                  <a:pt x="72389" y="40385"/>
                </a:lnTo>
                <a:lnTo>
                  <a:pt x="430529" y="40385"/>
                </a:lnTo>
                <a:lnTo>
                  <a:pt x="433577" y="38862"/>
                </a:lnTo>
                <a:lnTo>
                  <a:pt x="435101" y="35814"/>
                </a:lnTo>
                <a:lnTo>
                  <a:pt x="433577" y="32766"/>
                </a:lnTo>
                <a:lnTo>
                  <a:pt x="430529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412278" y="5923809"/>
            <a:ext cx="69762" cy="627856"/>
          </a:xfrm>
          <a:custGeom>
            <a:avLst/>
            <a:gdLst/>
            <a:ahLst/>
            <a:cxnLst/>
            <a:rect l="l" t="t" r="r" b="b"/>
            <a:pathLst>
              <a:path w="71754" h="645795">
                <a:moveTo>
                  <a:pt x="0" y="0"/>
                </a:moveTo>
                <a:lnTo>
                  <a:pt x="13954" y="4274"/>
                </a:lnTo>
                <a:lnTo>
                  <a:pt x="25336" y="15906"/>
                </a:lnTo>
                <a:lnTo>
                  <a:pt x="33004" y="33111"/>
                </a:lnTo>
                <a:lnTo>
                  <a:pt x="35813" y="54101"/>
                </a:lnTo>
                <a:lnTo>
                  <a:pt x="35813" y="268986"/>
                </a:lnTo>
                <a:lnTo>
                  <a:pt x="38623" y="289857"/>
                </a:lnTo>
                <a:lnTo>
                  <a:pt x="46291" y="306800"/>
                </a:lnTo>
                <a:lnTo>
                  <a:pt x="57673" y="318170"/>
                </a:lnTo>
                <a:lnTo>
                  <a:pt x="71627" y="322325"/>
                </a:lnTo>
                <a:lnTo>
                  <a:pt x="57673" y="326600"/>
                </a:lnTo>
                <a:lnTo>
                  <a:pt x="46291" y="338232"/>
                </a:lnTo>
                <a:lnTo>
                  <a:pt x="38623" y="355437"/>
                </a:lnTo>
                <a:lnTo>
                  <a:pt x="35813" y="376427"/>
                </a:lnTo>
                <a:lnTo>
                  <a:pt x="35813" y="591312"/>
                </a:lnTo>
                <a:lnTo>
                  <a:pt x="33004" y="612302"/>
                </a:lnTo>
                <a:lnTo>
                  <a:pt x="25336" y="629507"/>
                </a:lnTo>
                <a:lnTo>
                  <a:pt x="13954" y="641139"/>
                </a:lnTo>
                <a:lnTo>
                  <a:pt x="0" y="645413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527232" y="6904672"/>
            <a:ext cx="139524" cy="209285"/>
          </a:xfrm>
          <a:custGeom>
            <a:avLst/>
            <a:gdLst/>
            <a:ahLst/>
            <a:cxnLst/>
            <a:rect l="l" t="t" r="r" b="b"/>
            <a:pathLst>
              <a:path w="143510" h="215265">
                <a:moveTo>
                  <a:pt x="0" y="0"/>
                </a:moveTo>
                <a:lnTo>
                  <a:pt x="27908" y="1464"/>
                </a:lnTo>
                <a:lnTo>
                  <a:pt x="50673" y="5429"/>
                </a:lnTo>
                <a:lnTo>
                  <a:pt x="66008" y="11251"/>
                </a:lnTo>
                <a:lnTo>
                  <a:pt x="71627" y="18287"/>
                </a:lnTo>
                <a:lnTo>
                  <a:pt x="71627" y="89915"/>
                </a:lnTo>
                <a:lnTo>
                  <a:pt x="77247" y="96833"/>
                </a:lnTo>
                <a:lnTo>
                  <a:pt x="92582" y="102393"/>
                </a:lnTo>
                <a:lnTo>
                  <a:pt x="115347" y="106096"/>
                </a:lnTo>
                <a:lnTo>
                  <a:pt x="143255" y="107441"/>
                </a:lnTo>
                <a:lnTo>
                  <a:pt x="115347" y="108906"/>
                </a:lnTo>
                <a:lnTo>
                  <a:pt x="92582" y="112871"/>
                </a:lnTo>
                <a:lnTo>
                  <a:pt x="77247" y="118693"/>
                </a:lnTo>
                <a:lnTo>
                  <a:pt x="71627" y="125729"/>
                </a:lnTo>
                <a:lnTo>
                  <a:pt x="71627" y="197357"/>
                </a:lnTo>
                <a:lnTo>
                  <a:pt x="66008" y="204275"/>
                </a:lnTo>
                <a:lnTo>
                  <a:pt x="50673" y="209835"/>
                </a:lnTo>
                <a:lnTo>
                  <a:pt x="27908" y="213538"/>
                </a:lnTo>
                <a:lnTo>
                  <a:pt x="0" y="214883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3551555" y="6115685"/>
            <a:ext cx="1881717" cy="177752"/>
          </a:xfrm>
          <a:prstGeom prst="rect">
            <a:avLst/>
          </a:prstGeom>
          <a:solidFill>
            <a:srgbClr val="EAEAEA"/>
          </a:solidFill>
          <a:ln w="8966">
            <a:solidFill>
              <a:srgbClr val="000000"/>
            </a:solidFill>
          </a:ln>
        </p:spPr>
        <p:txBody>
          <a:bodyPr vert="horz" wrap="square" lIns="0" tIns="35190" rIns="0" bIns="0" rtlCol="0">
            <a:spAutoFit/>
          </a:bodyPr>
          <a:lstStyle/>
          <a:p>
            <a:pPr marL="83342">
              <a:spcBef>
                <a:spcPts val="277"/>
              </a:spcBef>
            </a:pPr>
            <a:r>
              <a:rPr sz="924" b="1" spc="-10" dirty="0">
                <a:latin typeface="Times New Roman"/>
                <a:cs typeface="Times New Roman"/>
              </a:rPr>
              <a:t>Member</a:t>
            </a:r>
            <a:r>
              <a:rPr sz="924" b="1" spc="-87" dirty="0">
                <a:latin typeface="Times New Roman"/>
                <a:cs typeface="Times New Roman"/>
              </a:rPr>
              <a:t> </a:t>
            </a:r>
            <a:r>
              <a:rPr sz="924" b="1" spc="-5" dirty="0">
                <a:latin typeface="Times New Roman"/>
                <a:cs typeface="Times New Roman"/>
              </a:rPr>
              <a:t>Variables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01329" y="6860964"/>
            <a:ext cx="1763183" cy="178375"/>
          </a:xfrm>
          <a:prstGeom prst="rect">
            <a:avLst/>
          </a:prstGeom>
          <a:solidFill>
            <a:srgbClr val="EAEAEA"/>
          </a:solidFill>
          <a:ln w="8966">
            <a:solidFill>
              <a:srgbClr val="000000"/>
            </a:solidFill>
          </a:ln>
        </p:spPr>
        <p:txBody>
          <a:bodyPr vert="horz" wrap="square" lIns="0" tIns="35807" rIns="0" bIns="0" rtlCol="0">
            <a:spAutoFit/>
          </a:bodyPr>
          <a:lstStyle/>
          <a:p>
            <a:pPr marL="83959">
              <a:spcBef>
                <a:spcPts val="282"/>
              </a:spcBef>
            </a:pPr>
            <a:r>
              <a:rPr sz="924" b="1" spc="-10" dirty="0">
                <a:latin typeface="Times New Roman"/>
                <a:cs typeface="Times New Roman"/>
              </a:rPr>
              <a:t>Member</a:t>
            </a:r>
            <a:r>
              <a:rPr sz="924" b="1" spc="-58" dirty="0">
                <a:latin typeface="Times New Roman"/>
                <a:cs typeface="Times New Roman"/>
              </a:rPr>
              <a:t> </a:t>
            </a:r>
            <a:r>
              <a:rPr sz="924" b="1" spc="-10" dirty="0">
                <a:latin typeface="Times New Roman"/>
                <a:cs typeface="Times New Roman"/>
              </a:rPr>
              <a:t>Functions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13231" y="4233228"/>
            <a:ext cx="1229783" cy="177128"/>
          </a:xfrm>
          <a:prstGeom prst="rect">
            <a:avLst/>
          </a:prstGeom>
          <a:solidFill>
            <a:srgbClr val="EAEAEA"/>
          </a:solidFill>
          <a:ln w="8966">
            <a:solidFill>
              <a:srgbClr val="000000"/>
            </a:solidFill>
          </a:ln>
        </p:spPr>
        <p:txBody>
          <a:bodyPr vert="horz" wrap="square" lIns="0" tIns="34572" rIns="0" bIns="0" rtlCol="0">
            <a:spAutoFit/>
          </a:bodyPr>
          <a:lstStyle/>
          <a:p>
            <a:pPr marL="83959">
              <a:spcBef>
                <a:spcPts val="272"/>
              </a:spcBef>
            </a:pPr>
            <a:r>
              <a:rPr sz="924" b="1" spc="-5" dirty="0">
                <a:latin typeface="Times New Roman"/>
                <a:cs typeface="Times New Roman"/>
              </a:rPr>
              <a:t>Function</a:t>
            </a:r>
            <a:r>
              <a:rPr sz="924" b="1" spc="-83" dirty="0">
                <a:latin typeface="Times New Roman"/>
                <a:cs typeface="Times New Roman"/>
              </a:rPr>
              <a:t> </a:t>
            </a:r>
            <a:r>
              <a:rPr sz="924" b="1" spc="-10" dirty="0">
                <a:latin typeface="Times New Roman"/>
                <a:cs typeface="Times New Roman"/>
              </a:rPr>
              <a:t>members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09489" y="4338425"/>
            <a:ext cx="283369" cy="69762"/>
          </a:xfrm>
          <a:custGeom>
            <a:avLst/>
            <a:gdLst/>
            <a:ahLst/>
            <a:cxnLst/>
            <a:rect l="l" t="t" r="r" b="b"/>
            <a:pathLst>
              <a:path w="291464" h="71754">
                <a:moveTo>
                  <a:pt x="71628" y="0"/>
                </a:moveTo>
                <a:lnTo>
                  <a:pt x="0" y="35814"/>
                </a:lnTo>
                <a:lnTo>
                  <a:pt x="71628" y="71628"/>
                </a:lnTo>
                <a:lnTo>
                  <a:pt x="71628" y="40386"/>
                </a:lnTo>
                <a:lnTo>
                  <a:pt x="59436" y="40386"/>
                </a:lnTo>
                <a:lnTo>
                  <a:pt x="56387" y="38862"/>
                </a:lnTo>
                <a:lnTo>
                  <a:pt x="55625" y="35814"/>
                </a:lnTo>
                <a:lnTo>
                  <a:pt x="56387" y="32766"/>
                </a:lnTo>
                <a:lnTo>
                  <a:pt x="59436" y="31242"/>
                </a:lnTo>
                <a:lnTo>
                  <a:pt x="71628" y="31242"/>
                </a:lnTo>
                <a:lnTo>
                  <a:pt x="71628" y="0"/>
                </a:lnTo>
                <a:close/>
              </a:path>
              <a:path w="291464" h="71754">
                <a:moveTo>
                  <a:pt x="71628" y="31242"/>
                </a:moveTo>
                <a:lnTo>
                  <a:pt x="59436" y="31242"/>
                </a:lnTo>
                <a:lnTo>
                  <a:pt x="56387" y="32766"/>
                </a:lnTo>
                <a:lnTo>
                  <a:pt x="55625" y="35814"/>
                </a:lnTo>
                <a:lnTo>
                  <a:pt x="56387" y="38862"/>
                </a:lnTo>
                <a:lnTo>
                  <a:pt x="59436" y="40386"/>
                </a:lnTo>
                <a:lnTo>
                  <a:pt x="71628" y="40386"/>
                </a:lnTo>
                <a:lnTo>
                  <a:pt x="71628" y="31242"/>
                </a:lnTo>
                <a:close/>
              </a:path>
              <a:path w="291464" h="71754">
                <a:moveTo>
                  <a:pt x="286512" y="31242"/>
                </a:moveTo>
                <a:lnTo>
                  <a:pt x="71628" y="31242"/>
                </a:lnTo>
                <a:lnTo>
                  <a:pt x="71628" y="40386"/>
                </a:lnTo>
                <a:lnTo>
                  <a:pt x="286512" y="40386"/>
                </a:lnTo>
                <a:lnTo>
                  <a:pt x="290322" y="38862"/>
                </a:lnTo>
                <a:lnTo>
                  <a:pt x="291084" y="35814"/>
                </a:lnTo>
                <a:lnTo>
                  <a:pt x="290322" y="32766"/>
                </a:lnTo>
                <a:lnTo>
                  <a:pt x="28651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94198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68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4174596" cy="4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check </a:t>
            </a:r>
            <a:r>
              <a:rPr sz="972" spc="10" dirty="0">
                <a:latin typeface="Book Antiqua"/>
                <a:cs typeface="Book Antiqua"/>
              </a:rPr>
              <a:t>that the entered roll </a:t>
            </a:r>
            <a:r>
              <a:rPr sz="972" spc="15" dirty="0">
                <a:latin typeface="Book Antiqua"/>
                <a:cs typeface="Book Antiqua"/>
              </a:rPr>
              <a:t>number by user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positive </a:t>
            </a:r>
            <a:r>
              <a:rPr sz="972" spc="15" dirty="0">
                <a:latin typeface="Book Antiqua"/>
                <a:cs typeface="Book Antiqua"/>
              </a:rPr>
              <a:t>or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negative,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1968006"/>
            <a:ext cx="1339056" cy="485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6918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Student aStudent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  </a:t>
            </a:r>
            <a:r>
              <a:rPr sz="972" spc="10" dirty="0">
                <a:latin typeface="Book Antiqua"/>
                <a:cs typeface="Book Antiqua"/>
              </a:rPr>
              <a:t>aStudent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4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514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aStudent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4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-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514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6142" y="2296936"/>
            <a:ext cx="47845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//Error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41" y="2608086"/>
            <a:ext cx="4851841" cy="6863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485" lvl="1" indent="-261138" algn="just">
              <a:buFont typeface="Times New Roman"/>
              <a:buAutoNum type="arabicPeriod" startAt="5"/>
              <a:tabLst>
                <a:tab pos="274102" algn="l"/>
              </a:tabLst>
            </a:pPr>
            <a:r>
              <a:rPr sz="972" b="1" spc="10" dirty="0">
                <a:latin typeface="Book Antiqua"/>
                <a:cs typeface="Book Antiqua"/>
              </a:rPr>
              <a:t>Object </a:t>
            </a:r>
            <a:r>
              <a:rPr sz="972" b="1" spc="15" dirty="0">
                <a:latin typeface="Book Antiqua"/>
                <a:cs typeface="Book Antiqua"/>
              </a:rPr>
              <a:t>and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Class:</a:t>
            </a:r>
            <a:endParaRPr sz="972">
              <a:latin typeface="Book Antiqua"/>
              <a:cs typeface="Book Antiqua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5"/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instantiation of </a:t>
            </a:r>
            <a:r>
              <a:rPr sz="972" spc="15" dirty="0">
                <a:latin typeface="Book Antiqua"/>
                <a:cs typeface="Book Antiqua"/>
              </a:rPr>
              <a:t>a user </a:t>
            </a:r>
            <a:r>
              <a:rPr sz="972" spc="10" dirty="0">
                <a:latin typeface="Book Antiqua"/>
                <a:cs typeface="Book Antiqua"/>
              </a:rPr>
              <a:t>defined </a:t>
            </a:r>
            <a:r>
              <a:rPr sz="972" spc="15" dirty="0">
                <a:latin typeface="Book Antiqua"/>
                <a:cs typeface="Book Antiqua"/>
              </a:rPr>
              <a:t>type or </a:t>
            </a:r>
            <a:r>
              <a:rPr sz="972" spc="10" dirty="0">
                <a:latin typeface="Book Antiqua"/>
                <a:cs typeface="Book Antiqua"/>
              </a:rPr>
              <a:t>class. </a:t>
            </a:r>
            <a:r>
              <a:rPr sz="972" spc="15" dirty="0">
                <a:latin typeface="Book Antiqua"/>
                <a:cs typeface="Book Antiqua"/>
              </a:rPr>
              <a:t>Once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defined </a:t>
            </a:r>
            <a:r>
              <a:rPr sz="972" spc="15" dirty="0">
                <a:latin typeface="Book Antiqua"/>
                <a:cs typeface="Book Antiqua"/>
              </a:rPr>
              <a:t>a 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we can </a:t>
            </a:r>
            <a:r>
              <a:rPr sz="972" spc="10" dirty="0">
                <a:latin typeface="Book Antiqua"/>
                <a:cs typeface="Book Antiqua"/>
              </a:rPr>
              <a:t>create as </a:t>
            </a:r>
            <a:r>
              <a:rPr sz="972" spc="15" dirty="0">
                <a:latin typeface="Book Antiqua"/>
                <a:cs typeface="Book Antiqua"/>
              </a:rPr>
              <a:t>many </a:t>
            </a:r>
            <a:r>
              <a:rPr sz="972" spc="10" dirty="0">
                <a:latin typeface="Book Antiqua"/>
                <a:cs typeface="Book Antiqua"/>
              </a:rPr>
              <a:t>objects for that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we</a:t>
            </a:r>
            <a:r>
              <a:rPr sz="972" spc="10" dirty="0">
                <a:latin typeface="Book Antiqua"/>
                <a:cs typeface="Book Antiqua"/>
              </a:rPr>
              <a:t> require.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Declaring class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variables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Variables of classes (objects)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declared just like variables of structures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built-in  data types as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follows,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TypeName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VariableName;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int var; 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declaring </a:t>
            </a:r>
            <a:r>
              <a:rPr sz="972" b="1" spc="15" dirty="0">
                <a:latin typeface="Book Antiqua"/>
                <a:cs typeface="Book Antiqua"/>
              </a:rPr>
              <a:t>built </a:t>
            </a:r>
            <a:r>
              <a:rPr sz="972" b="1" spc="10" dirty="0">
                <a:latin typeface="Book Antiqua"/>
                <a:cs typeface="Book Antiqua"/>
              </a:rPr>
              <a:t>in int data </a:t>
            </a:r>
            <a:r>
              <a:rPr sz="972" b="1" spc="15" dirty="0">
                <a:latin typeface="Book Antiqua"/>
                <a:cs typeface="Book Antiqua"/>
              </a:rPr>
              <a:t>type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variable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Student </a:t>
            </a:r>
            <a:r>
              <a:rPr sz="972" b="1" spc="15" dirty="0">
                <a:latin typeface="Book Antiqua"/>
                <a:cs typeface="Book Antiqua"/>
              </a:rPr>
              <a:t>aStudent;  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declaring </a:t>
            </a:r>
            <a:r>
              <a:rPr sz="972" b="1" spc="10" dirty="0">
                <a:latin typeface="Book Antiqua"/>
                <a:cs typeface="Book Antiqua"/>
              </a:rPr>
              <a:t>user defined class Student</a:t>
            </a:r>
            <a:r>
              <a:rPr sz="972" b="1" spc="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273485" lvl="1" indent="-261138" algn="just">
              <a:spcBef>
                <a:spcPts val="5"/>
              </a:spcBef>
              <a:buFont typeface="Times New Roman"/>
              <a:buAutoNum type="arabicPeriod" startAt="6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Accessing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members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24"/>
              </a:spcBef>
              <a:buFont typeface="Times New Roman"/>
              <a:buAutoNum type="arabicPeriod" startAt="6"/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can be </a:t>
            </a:r>
            <a:r>
              <a:rPr sz="972" spc="10" dirty="0">
                <a:latin typeface="Book Antiqua"/>
                <a:cs typeface="Book Antiqua"/>
              </a:rPr>
              <a:t>accessed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using,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 marR="1339026" lvl="2" indent="-627225">
              <a:lnSpc>
                <a:spcPct val="106500"/>
              </a:lnSpc>
              <a:buAutoNum type="alphaLcPeriod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dot </a:t>
            </a:r>
            <a:r>
              <a:rPr sz="972" spc="10" dirty="0">
                <a:latin typeface="Book Antiqua"/>
                <a:cs typeface="Book Antiqua"/>
              </a:rPr>
              <a:t>operator (.) to access </a:t>
            </a:r>
            <a:r>
              <a:rPr sz="972" spc="15" dirty="0">
                <a:latin typeface="Book Antiqua"/>
                <a:cs typeface="Book Antiqua"/>
              </a:rPr>
              <a:t>via </a:t>
            </a:r>
            <a:r>
              <a:rPr sz="972" spc="10" dirty="0">
                <a:latin typeface="Book Antiqua"/>
                <a:cs typeface="Book Antiqua"/>
              </a:rPr>
              <a:t>the variable </a:t>
            </a:r>
            <a:r>
              <a:rPr sz="972" spc="15" dirty="0">
                <a:latin typeface="Book Antiqua"/>
                <a:cs typeface="Book Antiqua"/>
              </a:rPr>
              <a:t>name  </a:t>
            </a:r>
            <a:r>
              <a:rPr sz="972" spc="10" dirty="0">
                <a:latin typeface="Book Antiqua"/>
                <a:cs typeface="Book Antiqua"/>
              </a:rPr>
              <a:t>Student aStudent; </a:t>
            </a: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declaring Student </a:t>
            </a:r>
            <a:r>
              <a:rPr sz="972" spc="5" dirty="0">
                <a:latin typeface="Book Antiqua"/>
                <a:cs typeface="Book Antiqua"/>
              </a:rPr>
              <a:t>object  </a:t>
            </a:r>
            <a:r>
              <a:rPr sz="972" b="1" spc="10" dirty="0">
                <a:latin typeface="Book Antiqua"/>
                <a:cs typeface="Book Antiqua"/>
              </a:rPr>
              <a:t>aStudent. rollNo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5;</a:t>
            </a:r>
            <a:endParaRPr sz="972">
              <a:latin typeface="Book Antiqua"/>
              <a:cs typeface="Book Antiqua"/>
            </a:endParaRPr>
          </a:p>
          <a:p>
            <a:pPr lvl="2">
              <a:spcBef>
                <a:spcPts val="44"/>
              </a:spcBef>
              <a:buFont typeface="Book Antiqua"/>
              <a:buAutoNum type="alphaLcPeriod"/>
            </a:pPr>
            <a:endParaRPr sz="1021">
              <a:latin typeface="Times New Roman"/>
              <a:cs typeface="Times New Roman"/>
            </a:endParaRPr>
          </a:p>
          <a:p>
            <a:pPr marL="848235" marR="1377919" lvl="2" indent="-627225">
              <a:lnSpc>
                <a:spcPct val="107500"/>
              </a:lnSpc>
              <a:buAutoNum type="alphaLcPeriod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arrow </a:t>
            </a:r>
            <a:r>
              <a:rPr sz="972" spc="10" dirty="0">
                <a:latin typeface="Book Antiqua"/>
                <a:cs typeface="Book Antiqua"/>
              </a:rPr>
              <a:t>operator (-&gt;) to access via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pointer to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 Student * aStudent </a:t>
            </a:r>
            <a:r>
              <a:rPr sz="972" spc="19" dirty="0">
                <a:latin typeface="Book Antiqua"/>
                <a:cs typeface="Book Antiqua"/>
              </a:rPr>
              <a:t>= new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Student();</a:t>
            </a:r>
            <a:endParaRPr sz="972">
              <a:latin typeface="Book Antiqua"/>
              <a:cs typeface="Book Antiqua"/>
            </a:endParaRPr>
          </a:p>
          <a:p>
            <a:pPr marL="848235" marR="1452617">
              <a:lnSpc>
                <a:spcPct val="104000"/>
              </a:lnSpc>
              <a:spcBef>
                <a:spcPts val="19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declaring </a:t>
            </a:r>
            <a:r>
              <a:rPr sz="972" b="1" spc="15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initializing </a:t>
            </a:r>
            <a:r>
              <a:rPr sz="972" b="1" spc="15" dirty="0">
                <a:latin typeface="Book Antiqua"/>
                <a:cs typeface="Book Antiqua"/>
              </a:rPr>
              <a:t>Student </a:t>
            </a:r>
            <a:r>
              <a:rPr sz="972" b="1" spc="10" dirty="0">
                <a:latin typeface="Book Antiqua"/>
                <a:cs typeface="Book Antiqua"/>
              </a:rPr>
              <a:t>pointer  aStudent-&gt;rollNo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5;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Note: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against the principle of </a:t>
            </a:r>
            <a:r>
              <a:rPr sz="972" spc="19" dirty="0">
                <a:latin typeface="Book Antiqua"/>
                <a:cs typeface="Book Antiqua"/>
              </a:rPr>
              <a:t>OOP </a:t>
            </a:r>
            <a:r>
              <a:rPr sz="972" spc="10" dirty="0">
                <a:latin typeface="Book Antiqua"/>
                <a:cs typeface="Book Antiqua"/>
              </a:rPr>
              <a:t>to access the data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directly using  object of class </a:t>
            </a: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done above.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is given </a:t>
            </a:r>
            <a:r>
              <a:rPr sz="972" spc="15" dirty="0">
                <a:latin typeface="Book Antiqua"/>
                <a:cs typeface="Book Antiqua"/>
              </a:rPr>
              <a:t>for example only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should  </a:t>
            </a:r>
            <a:r>
              <a:rPr sz="972" spc="10" dirty="0">
                <a:latin typeface="Book Antiqua"/>
                <a:cs typeface="Book Antiqua"/>
              </a:rPr>
              <a:t>write assessor functions (setters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getters) wherever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want to access </a:t>
            </a:r>
            <a:r>
              <a:rPr sz="972" spc="15" dirty="0">
                <a:latin typeface="Book Antiqua"/>
                <a:cs typeface="Book Antiqua"/>
              </a:rPr>
              <a:t>the  members </a:t>
            </a:r>
            <a:r>
              <a:rPr sz="972" spc="10" dirty="0">
                <a:latin typeface="Book Antiqua"/>
                <a:cs typeface="Book Antiqua"/>
              </a:rPr>
              <a:t>of the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Member </a:t>
            </a:r>
            <a:r>
              <a:rPr sz="972" b="1" spc="10" dirty="0">
                <a:latin typeface="Book Antiqua"/>
                <a:cs typeface="Book Antiqua"/>
              </a:rPr>
              <a:t>functions </a:t>
            </a:r>
            <a:r>
              <a:rPr sz="972" b="1" spc="15" dirty="0">
                <a:latin typeface="Book Antiqua"/>
                <a:cs typeface="Book Antiqua"/>
              </a:rPr>
              <a:t>are </a:t>
            </a:r>
            <a:r>
              <a:rPr sz="972" b="1" spc="10" dirty="0">
                <a:latin typeface="Book Antiqua"/>
                <a:cs typeface="Book Antiqua"/>
              </a:rPr>
              <a:t>accessed in </a:t>
            </a:r>
            <a:r>
              <a:rPr sz="972" b="1" spc="15" dirty="0">
                <a:latin typeface="Book Antiqua"/>
                <a:cs typeface="Book Antiqua"/>
              </a:rPr>
              <a:t>the similar way </a:t>
            </a:r>
            <a:r>
              <a:rPr sz="972" b="1" spc="10" dirty="0">
                <a:latin typeface="Book Antiqua"/>
                <a:cs typeface="Book Antiqua"/>
              </a:rPr>
              <a:t>using </a:t>
            </a:r>
            <a:r>
              <a:rPr sz="972" b="1" spc="15" dirty="0">
                <a:latin typeface="Book Antiqua"/>
                <a:cs typeface="Book Antiqua"/>
              </a:rPr>
              <a:t>dot </a:t>
            </a:r>
            <a:r>
              <a:rPr sz="972" b="1" spc="10" dirty="0">
                <a:latin typeface="Book Antiqua"/>
                <a:cs typeface="Book Antiqua"/>
              </a:rPr>
              <a:t>or arrow</a:t>
            </a:r>
            <a:r>
              <a:rPr sz="972" b="1" spc="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364235" marR="3700995" algn="ctr">
              <a:lnSpc>
                <a:spcPts val="1254"/>
              </a:lnSpc>
              <a:spcBef>
                <a:spcPts val="34"/>
              </a:spcBef>
            </a:pP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class</a:t>
            </a:r>
            <a:r>
              <a:rPr sz="972" spc="-39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  </a:t>
            </a: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6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24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15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236443">
              <a:spcBef>
                <a:spcPts val="68"/>
              </a:spcBef>
            </a:pPr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430908" marR="3132419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Student aStudent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  </a:t>
            </a:r>
            <a:r>
              <a:rPr sz="972" spc="10" dirty="0">
                <a:latin typeface="Book Antiqua"/>
                <a:cs typeface="Book Antiqua"/>
              </a:rPr>
              <a:t>aStudent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5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96726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69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39039"/>
            <a:ext cx="4851224" cy="2420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 marR="2241587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</a:t>
            </a:r>
            <a:r>
              <a:rPr sz="972" spc="10" dirty="0">
                <a:latin typeface="Book Antiqua"/>
                <a:cs typeface="Book Antiqua"/>
              </a:rPr>
              <a:t>ptr_student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 </a:t>
            </a:r>
            <a:r>
              <a:rPr sz="972" b="1" spc="19" dirty="0">
                <a:solidFill>
                  <a:srgbClr val="0000FF"/>
                </a:solidFill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();  </a:t>
            </a:r>
            <a:r>
              <a:rPr sz="972" spc="10" dirty="0">
                <a:latin typeface="Book Antiqua"/>
                <a:cs typeface="Book Antiqua"/>
              </a:rPr>
              <a:t>ptr_student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-&gt;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5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272867" lvl="1" indent="-260520">
              <a:buFont typeface="Times New Roman"/>
              <a:buAutoNum type="arabicPeriod" startAt="7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Access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specifiers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ts val="1254"/>
              </a:lnSpc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These are used </a:t>
            </a:r>
            <a:r>
              <a:rPr sz="972" spc="10" dirty="0">
                <a:latin typeface="Book Antiqua"/>
                <a:cs typeface="Book Antiqua"/>
              </a:rPr>
              <a:t>to enforce access restrictions to </a:t>
            </a:r>
            <a:r>
              <a:rPr sz="972" spc="15" dirty="0">
                <a:latin typeface="Book Antiqua"/>
                <a:cs typeface="Book Antiqua"/>
              </a:rPr>
              <a:t>members of a </a:t>
            </a:r>
            <a:r>
              <a:rPr sz="972" spc="10" dirty="0">
                <a:latin typeface="Book Antiqua"/>
                <a:cs typeface="Book Antiqua"/>
              </a:rPr>
              <a:t>class, there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three  access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specifiers,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4939" lvl="2" indent="-208662">
              <a:lnSpc>
                <a:spcPct val="107000"/>
              </a:lnSpc>
              <a:spcBef>
                <a:spcPts val="5"/>
              </a:spcBef>
              <a:buFont typeface="Book Antiqua"/>
              <a:buAutoNum type="arabicPeriod"/>
              <a:tabLst>
                <a:tab pos="430291" algn="l"/>
              </a:tabLst>
            </a:pPr>
            <a:r>
              <a:rPr sz="972" b="1" spc="10" dirty="0">
                <a:latin typeface="Book Antiqua"/>
                <a:cs typeface="Book Antiqua"/>
              </a:rPr>
              <a:t>‘public’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5" dirty="0">
                <a:latin typeface="Book Antiqua"/>
                <a:cs typeface="Book Antiqua"/>
              </a:rPr>
              <a:t>tell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member can be accessed whenever you have  access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the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  <a:p>
            <a:pPr marL="429673" marR="6173" lvl="2" indent="-208662">
              <a:lnSpc>
                <a:spcPct val="107000"/>
              </a:lnSpc>
              <a:buFont typeface="Book Antiqua"/>
              <a:buAutoNum type="arabicPeriod"/>
              <a:tabLst>
                <a:tab pos="430291" algn="l"/>
              </a:tabLst>
            </a:pPr>
            <a:r>
              <a:rPr sz="972" b="1" spc="10" dirty="0">
                <a:latin typeface="Book Antiqua"/>
                <a:cs typeface="Book Antiqua"/>
              </a:rPr>
              <a:t>‘private’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tell that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only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accessed </a:t>
            </a:r>
            <a:r>
              <a:rPr sz="972" spc="15" dirty="0">
                <a:latin typeface="Book Antiqua"/>
                <a:cs typeface="Book Antiqua"/>
              </a:rPr>
              <a:t>from a member 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87"/>
              </a:spcBef>
              <a:buFont typeface="Book Antiqua"/>
              <a:buAutoNum type="arabicPeriod"/>
              <a:tabLst>
                <a:tab pos="430291" algn="l"/>
              </a:tabLst>
            </a:pPr>
            <a:r>
              <a:rPr sz="972" b="1" spc="10" dirty="0">
                <a:latin typeface="Book Antiqua"/>
                <a:cs typeface="Book Antiqua"/>
              </a:rPr>
              <a:t>‘protected’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be discussed </a:t>
            </a:r>
            <a:r>
              <a:rPr sz="972" spc="19" dirty="0">
                <a:latin typeface="Book Antiqua"/>
                <a:cs typeface="Book Antiqua"/>
              </a:rPr>
              <a:t>when we </a:t>
            </a:r>
            <a:r>
              <a:rPr sz="972" spc="15" dirty="0">
                <a:latin typeface="Book Antiqua"/>
                <a:cs typeface="Book Antiqua"/>
              </a:rPr>
              <a:t>cover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3860836"/>
            <a:ext cx="1152613" cy="64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53122">
              <a:lnSpc>
                <a:spcPct val="107000"/>
              </a:lnSpc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class</a:t>
            </a:r>
            <a:r>
              <a:rPr sz="972" spc="-63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{ 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private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429673" marR="4939">
              <a:lnSpc>
                <a:spcPct val="107000"/>
              </a:lnSpc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</a:t>
            </a:r>
            <a:r>
              <a:rPr sz="972" b="1" spc="-63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;  </a:t>
            </a: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6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4506101"/>
            <a:ext cx="1682926" cy="793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5" dirty="0">
                <a:latin typeface="Book Antiqua"/>
                <a:cs typeface="Book Antiqua"/>
              </a:rPr>
              <a:t>setName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spc="-6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*);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</a:t>
            </a:r>
            <a:r>
              <a:rPr sz="972" spc="-29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spc="-5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5442515"/>
            <a:ext cx="2283619" cy="3945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Program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1484720">
              <a:lnSpc>
                <a:spcPct val="107000"/>
              </a:lnSpc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class</a:t>
            </a:r>
            <a:r>
              <a:rPr sz="972" spc="-63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{ 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</a:t>
            </a:r>
            <a:r>
              <a:rPr sz="972" b="1" spc="-78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6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5" dirty="0">
                <a:latin typeface="Book Antiqua"/>
                <a:cs typeface="Book Antiqua"/>
              </a:rPr>
              <a:t>setName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spc="-6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*);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15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-5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68526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setName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aName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){  </a:t>
            </a:r>
            <a:r>
              <a:rPr sz="972" b="1" spc="5" dirty="0">
                <a:solidFill>
                  <a:srgbClr val="0000FF"/>
                </a:solidFill>
                <a:latin typeface="Book Antiqua"/>
                <a:cs typeface="Book Antiqua"/>
              </a:rPr>
              <a:t>if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strlen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aName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&gt;</a:t>
            </a:r>
            <a:r>
              <a:rPr sz="972" b="1" spc="-2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0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R="1827964" algn="ctr">
              <a:spcBef>
                <a:spcPts val="10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364235" marR="4939">
              <a:lnSpc>
                <a:spcPts val="1254"/>
              </a:lnSpc>
              <a:spcBef>
                <a:spcPts val="34"/>
              </a:spcBef>
            </a:pP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 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new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[</a:t>
            </a:r>
            <a:r>
              <a:rPr sz="972" spc="10" dirty="0">
                <a:latin typeface="Book Antiqua"/>
                <a:cs typeface="Book Antiqua"/>
              </a:rPr>
              <a:t>strlen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aName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)];  </a:t>
            </a:r>
            <a:r>
              <a:rPr sz="972" spc="10" dirty="0">
                <a:latin typeface="Book Antiqua"/>
                <a:cs typeface="Book Antiqua"/>
              </a:rPr>
              <a:t>strcpy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latin typeface="Book Antiqua"/>
                <a:cs typeface="Book Antiqua"/>
              </a:rPr>
              <a:t>aName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R="1827964" algn="ctr">
              <a:spcBef>
                <a:spcPts val="5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161745">
              <a:lnSpc>
                <a:spcPct val="107500"/>
              </a:lnSpc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arollNo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){  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if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arollNo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&gt;</a:t>
            </a:r>
            <a:r>
              <a:rPr sz="972" b="1" spc="-63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0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58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5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(){</a:t>
            </a:r>
            <a:endParaRPr sz="972">
              <a:latin typeface="Book Antiqua"/>
              <a:cs typeface="Book Antiqua"/>
            </a:endParaRPr>
          </a:p>
          <a:p>
            <a:pPr marL="75934" marR="836505" indent="353740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Student aStudent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  </a:t>
            </a:r>
            <a:r>
              <a:rPr sz="972" spc="10" dirty="0">
                <a:latin typeface="Book Antiqua"/>
                <a:cs typeface="Book Antiqua"/>
              </a:rPr>
              <a:t>aStudent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4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5" dirty="0">
                <a:solidFill>
                  <a:srgbClr val="FF8000"/>
                </a:solidFill>
                <a:latin typeface="Book Antiqua"/>
                <a:cs typeface="Book Antiqua"/>
              </a:rPr>
              <a:t>5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85559" y="4077653"/>
            <a:ext cx="69762" cy="349426"/>
          </a:xfrm>
          <a:custGeom>
            <a:avLst/>
            <a:gdLst/>
            <a:ahLst/>
            <a:cxnLst/>
            <a:rect l="l" t="t" r="r" b="b"/>
            <a:pathLst>
              <a:path w="71755" h="359410">
                <a:moveTo>
                  <a:pt x="0" y="0"/>
                </a:moveTo>
                <a:lnTo>
                  <a:pt x="13954" y="2405"/>
                </a:lnTo>
                <a:lnTo>
                  <a:pt x="25336" y="8953"/>
                </a:lnTo>
                <a:lnTo>
                  <a:pt x="33004" y="18645"/>
                </a:lnTo>
                <a:lnTo>
                  <a:pt x="35813" y="30479"/>
                </a:lnTo>
                <a:lnTo>
                  <a:pt x="35813" y="149351"/>
                </a:lnTo>
                <a:lnTo>
                  <a:pt x="38623" y="161186"/>
                </a:lnTo>
                <a:lnTo>
                  <a:pt x="46291" y="170878"/>
                </a:lnTo>
                <a:lnTo>
                  <a:pt x="57673" y="177426"/>
                </a:lnTo>
                <a:lnTo>
                  <a:pt x="71627" y="179831"/>
                </a:lnTo>
                <a:lnTo>
                  <a:pt x="57673" y="182117"/>
                </a:lnTo>
                <a:lnTo>
                  <a:pt x="46291" y="188404"/>
                </a:lnTo>
                <a:lnTo>
                  <a:pt x="38623" y="197834"/>
                </a:lnTo>
                <a:lnTo>
                  <a:pt x="35813" y="209550"/>
                </a:lnTo>
                <a:lnTo>
                  <a:pt x="35813" y="329183"/>
                </a:lnTo>
                <a:lnTo>
                  <a:pt x="33004" y="340578"/>
                </a:lnTo>
                <a:lnTo>
                  <a:pt x="25336" y="350043"/>
                </a:lnTo>
                <a:lnTo>
                  <a:pt x="13954" y="356508"/>
                </a:lnTo>
                <a:lnTo>
                  <a:pt x="0" y="358901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698239" y="4554007"/>
            <a:ext cx="139524" cy="348192"/>
          </a:xfrm>
          <a:custGeom>
            <a:avLst/>
            <a:gdLst/>
            <a:ahLst/>
            <a:cxnLst/>
            <a:rect l="l" t="t" r="r" b="b"/>
            <a:pathLst>
              <a:path w="143510" h="358139">
                <a:moveTo>
                  <a:pt x="0" y="0"/>
                </a:moveTo>
                <a:lnTo>
                  <a:pt x="27908" y="2286"/>
                </a:lnTo>
                <a:lnTo>
                  <a:pt x="50673" y="8572"/>
                </a:lnTo>
                <a:lnTo>
                  <a:pt x="66008" y="18002"/>
                </a:lnTo>
                <a:lnTo>
                  <a:pt x="71628" y="29717"/>
                </a:lnTo>
                <a:lnTo>
                  <a:pt x="71628" y="149351"/>
                </a:lnTo>
                <a:lnTo>
                  <a:pt x="77247" y="160746"/>
                </a:lnTo>
                <a:lnTo>
                  <a:pt x="92583" y="170211"/>
                </a:lnTo>
                <a:lnTo>
                  <a:pt x="115347" y="176676"/>
                </a:lnTo>
                <a:lnTo>
                  <a:pt x="143256" y="179069"/>
                </a:lnTo>
                <a:lnTo>
                  <a:pt x="115347" y="181355"/>
                </a:lnTo>
                <a:lnTo>
                  <a:pt x="92583" y="187642"/>
                </a:lnTo>
                <a:lnTo>
                  <a:pt x="77247" y="197072"/>
                </a:lnTo>
                <a:lnTo>
                  <a:pt x="71628" y="208787"/>
                </a:lnTo>
                <a:lnTo>
                  <a:pt x="71628" y="328422"/>
                </a:lnTo>
                <a:lnTo>
                  <a:pt x="66008" y="339816"/>
                </a:lnTo>
                <a:lnTo>
                  <a:pt x="50673" y="349281"/>
                </a:lnTo>
                <a:lnTo>
                  <a:pt x="27908" y="355746"/>
                </a:lnTo>
                <a:lnTo>
                  <a:pt x="0" y="358139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194473" y="4148032"/>
            <a:ext cx="2369432" cy="200066"/>
          </a:xfrm>
          <a:prstGeom prst="rect">
            <a:avLst/>
          </a:prstGeom>
          <a:solidFill>
            <a:srgbClr val="C0C0C0"/>
          </a:solidFill>
          <a:ln w="8966">
            <a:solidFill>
              <a:srgbClr val="000000"/>
            </a:solidFill>
          </a:ln>
        </p:spPr>
        <p:txBody>
          <a:bodyPr vert="horz" wrap="square" lIns="0" tIns="35190" rIns="0" bIns="0" rtlCol="0">
            <a:spAutoFit/>
          </a:bodyPr>
          <a:lstStyle/>
          <a:p>
            <a:pPr marL="83342">
              <a:spcBef>
                <a:spcPts val="277"/>
              </a:spcBef>
            </a:pPr>
            <a:r>
              <a:rPr sz="1069" spc="10" dirty="0">
                <a:latin typeface="Times New Roman"/>
                <a:cs typeface="Times New Roman"/>
              </a:rPr>
              <a:t>Can not be accessed outside the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class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4564" y="4571047"/>
            <a:ext cx="2091002" cy="200066"/>
          </a:xfrm>
          <a:prstGeom prst="rect">
            <a:avLst/>
          </a:prstGeom>
          <a:solidFill>
            <a:srgbClr val="C0C0C0"/>
          </a:solidFill>
          <a:ln w="8966">
            <a:solidFill>
              <a:srgbClr val="000000"/>
            </a:solidFill>
          </a:ln>
        </p:spPr>
        <p:txBody>
          <a:bodyPr vert="horz" wrap="square" lIns="0" tIns="35190" rIns="0" bIns="0" rtlCol="0">
            <a:spAutoFit/>
          </a:bodyPr>
          <a:lstStyle/>
          <a:p>
            <a:pPr marL="83342">
              <a:spcBef>
                <a:spcPts val="277"/>
              </a:spcBef>
            </a:pP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accessed </a:t>
            </a:r>
            <a:r>
              <a:rPr sz="1069" spc="5" dirty="0">
                <a:latin typeface="Times New Roman"/>
                <a:cs typeface="Times New Roman"/>
              </a:rPr>
              <a:t>outside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886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70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3" y="1339038"/>
            <a:ext cx="4396228" cy="222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551" marR="1083444" indent="-64821">
              <a:lnSpc>
                <a:spcPct val="107000"/>
              </a:lnSpc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 Error: 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we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can not access private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member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of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the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class. */  </a:t>
            </a:r>
            <a:r>
              <a:rPr sz="972" spc="15" dirty="0">
                <a:latin typeface="Book Antiqua"/>
                <a:cs typeface="Book Antiqua"/>
              </a:rPr>
              <a:t>aStudent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5" dirty="0">
                <a:latin typeface="Book Antiqua"/>
                <a:cs typeface="Book Antiqua"/>
              </a:rPr>
              <a:t>name 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83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“Ali”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430291" marR="1114929" indent="-418561">
              <a:lnSpc>
                <a:spcPct val="107000"/>
              </a:lnSpc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 Error: 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we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can not access private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member of the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class */  </a:t>
            </a:r>
            <a:r>
              <a:rPr sz="972" spc="10" dirty="0">
                <a:latin typeface="Book Antiqua"/>
                <a:cs typeface="Book Antiqua"/>
              </a:rPr>
              <a:t>aStudent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aStudent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setName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“Ali”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 Correct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way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to access the data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member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using public setter functions</a:t>
            </a:r>
            <a:r>
              <a:rPr sz="972" spc="24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*/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Default access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specifier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210000"/>
              </a:lnSpc>
              <a:spcBef>
                <a:spcPts val="29"/>
              </a:spcBef>
            </a:pPr>
            <a:r>
              <a:rPr sz="972" spc="19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no access specifier is </a:t>
            </a:r>
            <a:r>
              <a:rPr sz="972" spc="15" dirty="0">
                <a:latin typeface="Book Antiqua"/>
                <a:cs typeface="Book Antiqua"/>
              </a:rPr>
              <a:t>mentioned then </a:t>
            </a:r>
            <a:r>
              <a:rPr sz="972" spc="10" dirty="0">
                <a:latin typeface="Book Antiqua"/>
                <a:cs typeface="Book Antiqua"/>
              </a:rPr>
              <a:t>default </a:t>
            </a:r>
            <a:r>
              <a:rPr sz="972" spc="15" dirty="0">
                <a:latin typeface="Book Antiqua"/>
                <a:cs typeface="Book Antiqua"/>
              </a:rPr>
              <a:t>access </a:t>
            </a:r>
            <a:r>
              <a:rPr sz="972" spc="10" dirty="0">
                <a:latin typeface="Book Antiqua"/>
                <a:cs typeface="Book Antiqua"/>
              </a:rPr>
              <a:t>specifier is </a:t>
            </a:r>
            <a:r>
              <a:rPr sz="972" b="1" spc="10" dirty="0">
                <a:latin typeface="Book Antiqua"/>
                <a:cs typeface="Book Antiqua"/>
              </a:rPr>
              <a:t>private</a:t>
            </a:r>
            <a:r>
              <a:rPr sz="972" spc="10" dirty="0">
                <a:latin typeface="Book Antiqua"/>
                <a:cs typeface="Book Antiqua"/>
              </a:rPr>
              <a:t>.  </a:t>
            </a:r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5758825"/>
            <a:ext cx="4851224" cy="793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should use keyword </a:t>
            </a:r>
            <a:r>
              <a:rPr sz="972" spc="10" dirty="0">
                <a:latin typeface="Book Antiqua"/>
                <a:cs typeface="Book Antiqua"/>
              </a:rPr>
              <a:t>public before the </a:t>
            </a:r>
            <a:r>
              <a:rPr sz="972" spc="15" dirty="0">
                <a:latin typeface="Book Antiqua"/>
                <a:cs typeface="Book Antiqua"/>
              </a:rPr>
              <a:t>methods </a:t>
            </a:r>
            <a:r>
              <a:rPr sz="972" spc="10" dirty="0">
                <a:latin typeface="Book Antiqua"/>
                <a:cs typeface="Book Antiqua"/>
              </a:rPr>
              <a:t>of the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as given </a:t>
            </a:r>
            <a:r>
              <a:rPr sz="972" spc="15" dirty="0">
                <a:latin typeface="Book Antiqua"/>
                <a:cs typeface="Book Antiqua"/>
              </a:rPr>
              <a:t>below </a:t>
            </a:r>
            <a:r>
              <a:rPr sz="972" spc="10" dirty="0">
                <a:latin typeface="Book Antiqua"/>
                <a:cs typeface="Book Antiqua"/>
              </a:rPr>
              <a:t>of will  not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public </a:t>
            </a:r>
            <a:r>
              <a:rPr sz="972" spc="15" dirty="0">
                <a:latin typeface="Book Antiqua"/>
                <a:cs typeface="Book Antiqua"/>
              </a:rPr>
              <a:t>keyword </a:t>
            </a:r>
            <a:r>
              <a:rPr sz="972" spc="10" dirty="0">
                <a:latin typeface="Book Antiqua"/>
                <a:cs typeface="Book Antiqua"/>
              </a:rPr>
              <a:t>they will also be treated as private ad will not be accessible  outside the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6700412"/>
            <a:ext cx="1724290" cy="1270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 marR="582776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char *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name;  </a:t>
            </a: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RollNo;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68"/>
              </a:spcBef>
            </a:pPr>
            <a:r>
              <a:rPr sz="972" b="1" spc="15" dirty="0">
                <a:latin typeface="Book Antiqua"/>
                <a:cs typeface="Book Antiqua"/>
              </a:rPr>
              <a:t>void SetName(char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*);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aStudent;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aStudent.SetName(Ali);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8113169"/>
            <a:ext cx="1676753" cy="1264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Corrected </a:t>
            </a:r>
            <a:r>
              <a:rPr sz="972" b="1" spc="15" dirty="0">
                <a:latin typeface="Book Antiqua"/>
                <a:cs typeface="Book Antiqua"/>
              </a:rPr>
              <a:t>code </a:t>
            </a:r>
            <a:r>
              <a:rPr sz="972" b="1" spc="10" dirty="0">
                <a:latin typeface="Book Antiqua"/>
                <a:cs typeface="Book Antiqua"/>
              </a:rPr>
              <a:t>will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be,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 marR="535240">
              <a:lnSpc>
                <a:spcPts val="1254"/>
              </a:lnSpc>
              <a:spcBef>
                <a:spcPts val="44"/>
              </a:spcBef>
            </a:pPr>
            <a:r>
              <a:rPr sz="972" spc="10" dirty="0">
                <a:latin typeface="Book Antiqua"/>
                <a:cs typeface="Book Antiqua"/>
              </a:rPr>
              <a:t>char *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name;  </a:t>
            </a: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10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58"/>
              </a:spcBef>
            </a:pPr>
            <a:r>
              <a:rPr sz="972" spc="10" dirty="0">
                <a:latin typeface="Book Antiqua"/>
                <a:cs typeface="Book Antiqua"/>
              </a:rPr>
              <a:t>void </a:t>
            </a:r>
            <a:r>
              <a:rPr sz="972" spc="15" dirty="0">
                <a:latin typeface="Book Antiqua"/>
                <a:cs typeface="Book Antiqua"/>
              </a:rPr>
              <a:t>setName(char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*);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4253" y="3833177"/>
            <a:ext cx="1673049" cy="993593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1484" rIns="0" bIns="0" rtlCol="0">
            <a:spAutoFit/>
          </a:bodyPr>
          <a:lstStyle/>
          <a:p>
            <a:pPr marL="83959">
              <a:lnSpc>
                <a:spcPts val="1492"/>
              </a:lnSpc>
              <a:spcBef>
                <a:spcPts val="247"/>
              </a:spcBef>
            </a:pPr>
            <a:r>
              <a:rPr sz="1264" spc="5" dirty="0">
                <a:latin typeface="Times New Roman"/>
                <a:cs typeface="Times New Roman"/>
              </a:rPr>
              <a:t>class</a:t>
            </a:r>
            <a:r>
              <a:rPr sz="1264" spc="-78" dirty="0">
                <a:latin typeface="Times New Roman"/>
                <a:cs typeface="Times New Roman"/>
              </a:rPr>
              <a:t> </a:t>
            </a:r>
            <a:r>
              <a:rPr sz="1264" spc="5" dirty="0">
                <a:latin typeface="Times New Roman"/>
                <a:cs typeface="Times New Roman"/>
              </a:rPr>
              <a:t>Student</a:t>
            </a:r>
            <a:endParaRPr sz="1264">
              <a:latin typeface="Times New Roman"/>
              <a:cs typeface="Times New Roman"/>
            </a:endParaRPr>
          </a:p>
          <a:p>
            <a:pPr marL="83959">
              <a:lnSpc>
                <a:spcPts val="1473"/>
              </a:lnSpc>
            </a:pPr>
            <a:r>
              <a:rPr sz="1264" spc="5" dirty="0">
                <a:latin typeface="Times New Roman"/>
                <a:cs typeface="Times New Roman"/>
              </a:rPr>
              <a:t>{</a:t>
            </a:r>
            <a:endParaRPr sz="1264">
              <a:latin typeface="Times New Roman"/>
              <a:cs typeface="Times New Roman"/>
            </a:endParaRPr>
          </a:p>
          <a:p>
            <a:pPr marL="241383" marR="577219">
              <a:lnSpc>
                <a:spcPts val="1468"/>
              </a:lnSpc>
              <a:spcBef>
                <a:spcPts val="68"/>
              </a:spcBef>
            </a:pPr>
            <a:r>
              <a:rPr sz="1264" dirty="0">
                <a:latin typeface="Times New Roman"/>
                <a:cs typeface="Times New Roman"/>
              </a:rPr>
              <a:t>char </a:t>
            </a:r>
            <a:r>
              <a:rPr sz="1264" spc="5" dirty="0">
                <a:latin typeface="Times New Roman"/>
                <a:cs typeface="Times New Roman"/>
              </a:rPr>
              <a:t>* </a:t>
            </a:r>
            <a:r>
              <a:rPr sz="1264" dirty="0">
                <a:latin typeface="Times New Roman"/>
                <a:cs typeface="Times New Roman"/>
              </a:rPr>
              <a:t>name;  </a:t>
            </a:r>
            <a:r>
              <a:rPr sz="1264" spc="5" dirty="0">
                <a:latin typeface="Times New Roman"/>
                <a:cs typeface="Times New Roman"/>
              </a:rPr>
              <a:t>int</a:t>
            </a:r>
            <a:r>
              <a:rPr sz="1264" spc="-83" dirty="0">
                <a:latin typeface="Times New Roman"/>
                <a:cs typeface="Times New Roman"/>
              </a:rPr>
              <a:t> </a:t>
            </a:r>
            <a:r>
              <a:rPr sz="1264" spc="5" dirty="0">
                <a:latin typeface="Times New Roman"/>
                <a:cs typeface="Times New Roman"/>
              </a:rPr>
              <a:t>RollNo;</a:t>
            </a:r>
            <a:endParaRPr sz="1264">
              <a:latin typeface="Times New Roman"/>
              <a:cs typeface="Times New Roman"/>
            </a:endParaRPr>
          </a:p>
          <a:p>
            <a:pPr marL="83959">
              <a:lnSpc>
                <a:spcPts val="1429"/>
              </a:lnSpc>
            </a:pPr>
            <a:r>
              <a:rPr sz="1264" dirty="0">
                <a:latin typeface="Times New Roman"/>
                <a:cs typeface="Times New Roman"/>
              </a:rPr>
              <a:t>};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2009" y="3833177"/>
            <a:ext cx="1673049" cy="1185954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1484" rIns="0" bIns="0" rtlCol="0">
            <a:spAutoFit/>
          </a:bodyPr>
          <a:lstStyle/>
          <a:p>
            <a:pPr marL="83959">
              <a:lnSpc>
                <a:spcPts val="1492"/>
              </a:lnSpc>
              <a:spcBef>
                <a:spcPts val="247"/>
              </a:spcBef>
            </a:pPr>
            <a:r>
              <a:rPr sz="1264" spc="5" dirty="0">
                <a:latin typeface="Times New Roman"/>
                <a:cs typeface="Times New Roman"/>
              </a:rPr>
              <a:t>class</a:t>
            </a:r>
            <a:r>
              <a:rPr sz="1264" spc="-78" dirty="0">
                <a:latin typeface="Times New Roman"/>
                <a:cs typeface="Times New Roman"/>
              </a:rPr>
              <a:t> </a:t>
            </a:r>
            <a:r>
              <a:rPr sz="1264" spc="5" dirty="0">
                <a:latin typeface="Times New Roman"/>
                <a:cs typeface="Times New Roman"/>
              </a:rPr>
              <a:t>Student</a:t>
            </a:r>
            <a:endParaRPr sz="1264">
              <a:latin typeface="Times New Roman"/>
              <a:cs typeface="Times New Roman"/>
            </a:endParaRPr>
          </a:p>
          <a:p>
            <a:pPr marL="83959">
              <a:lnSpc>
                <a:spcPts val="1473"/>
              </a:lnSpc>
            </a:pPr>
            <a:r>
              <a:rPr sz="1264" spc="5" dirty="0">
                <a:latin typeface="Times New Roman"/>
                <a:cs typeface="Times New Roman"/>
              </a:rPr>
              <a:t>{</a:t>
            </a:r>
            <a:endParaRPr sz="1264">
              <a:latin typeface="Times New Roman"/>
              <a:cs typeface="Times New Roman"/>
            </a:endParaRPr>
          </a:p>
          <a:p>
            <a:pPr marL="83959">
              <a:lnSpc>
                <a:spcPts val="1473"/>
              </a:lnSpc>
            </a:pPr>
            <a:r>
              <a:rPr sz="1264" spc="5" dirty="0">
                <a:latin typeface="Times New Roman"/>
                <a:cs typeface="Times New Roman"/>
              </a:rPr>
              <a:t>private:</a:t>
            </a:r>
            <a:endParaRPr sz="1264">
              <a:latin typeface="Times New Roman"/>
              <a:cs typeface="Times New Roman"/>
            </a:endParaRPr>
          </a:p>
          <a:p>
            <a:pPr marL="243235" marR="573515">
              <a:lnSpc>
                <a:spcPts val="1468"/>
              </a:lnSpc>
              <a:spcBef>
                <a:spcPts val="63"/>
              </a:spcBef>
            </a:pPr>
            <a:r>
              <a:rPr sz="1264" spc="5" dirty="0">
                <a:latin typeface="Times New Roman"/>
                <a:cs typeface="Times New Roman"/>
              </a:rPr>
              <a:t>char * name;  int</a:t>
            </a:r>
            <a:r>
              <a:rPr sz="1264" spc="-78" dirty="0">
                <a:latin typeface="Times New Roman"/>
                <a:cs typeface="Times New Roman"/>
              </a:rPr>
              <a:t> </a:t>
            </a:r>
            <a:r>
              <a:rPr sz="1264" spc="5" dirty="0">
                <a:latin typeface="Times New Roman"/>
                <a:cs typeface="Times New Roman"/>
              </a:rPr>
              <a:t>RollNo;</a:t>
            </a:r>
            <a:endParaRPr sz="1264">
              <a:latin typeface="Times New Roman"/>
              <a:cs typeface="Times New Roman"/>
            </a:endParaRPr>
          </a:p>
          <a:p>
            <a:pPr marL="83959">
              <a:lnSpc>
                <a:spcPts val="1434"/>
              </a:lnSpc>
            </a:pPr>
            <a:r>
              <a:rPr sz="1264" spc="5" dirty="0">
                <a:latin typeface="Times New Roman"/>
                <a:cs typeface="Times New Roman"/>
              </a:rPr>
              <a:t>};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7054" y="4599940"/>
            <a:ext cx="1114954" cy="417953"/>
          </a:xfrm>
          <a:custGeom>
            <a:avLst/>
            <a:gdLst/>
            <a:ahLst/>
            <a:cxnLst/>
            <a:rect l="l" t="t" r="r" b="b"/>
            <a:pathLst>
              <a:path w="1146810" h="429895">
                <a:moveTo>
                  <a:pt x="229362" y="0"/>
                </a:moveTo>
                <a:lnTo>
                  <a:pt x="0" y="214884"/>
                </a:lnTo>
                <a:lnTo>
                  <a:pt x="229362" y="429768"/>
                </a:lnTo>
                <a:lnTo>
                  <a:pt x="229362" y="322325"/>
                </a:lnTo>
                <a:lnTo>
                  <a:pt x="1032129" y="322325"/>
                </a:lnTo>
                <a:lnTo>
                  <a:pt x="1146810" y="214884"/>
                </a:lnTo>
                <a:lnTo>
                  <a:pt x="1032129" y="107442"/>
                </a:lnTo>
                <a:lnTo>
                  <a:pt x="229362" y="107442"/>
                </a:lnTo>
                <a:lnTo>
                  <a:pt x="229362" y="0"/>
                </a:lnTo>
                <a:close/>
              </a:path>
              <a:path w="1146810" h="429895">
                <a:moveTo>
                  <a:pt x="1032129" y="322325"/>
                </a:moveTo>
                <a:lnTo>
                  <a:pt x="917448" y="322325"/>
                </a:lnTo>
                <a:lnTo>
                  <a:pt x="917448" y="429768"/>
                </a:lnTo>
                <a:lnTo>
                  <a:pt x="1032129" y="322325"/>
                </a:lnTo>
                <a:close/>
              </a:path>
              <a:path w="1146810" h="429895">
                <a:moveTo>
                  <a:pt x="917448" y="0"/>
                </a:moveTo>
                <a:lnTo>
                  <a:pt x="917448" y="107442"/>
                </a:lnTo>
                <a:lnTo>
                  <a:pt x="1032129" y="107442"/>
                </a:lnTo>
                <a:lnTo>
                  <a:pt x="91744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107054" y="4599940"/>
            <a:ext cx="1114954" cy="417953"/>
          </a:xfrm>
          <a:custGeom>
            <a:avLst/>
            <a:gdLst/>
            <a:ahLst/>
            <a:cxnLst/>
            <a:rect l="l" t="t" r="r" b="b"/>
            <a:pathLst>
              <a:path w="1146810" h="429895">
                <a:moveTo>
                  <a:pt x="0" y="214884"/>
                </a:moveTo>
                <a:lnTo>
                  <a:pt x="229362" y="429768"/>
                </a:lnTo>
                <a:lnTo>
                  <a:pt x="229362" y="322325"/>
                </a:lnTo>
                <a:lnTo>
                  <a:pt x="917448" y="322325"/>
                </a:lnTo>
                <a:lnTo>
                  <a:pt x="917448" y="429768"/>
                </a:lnTo>
                <a:lnTo>
                  <a:pt x="1146810" y="214884"/>
                </a:lnTo>
                <a:lnTo>
                  <a:pt x="917448" y="0"/>
                </a:lnTo>
                <a:lnTo>
                  <a:pt x="917448" y="107442"/>
                </a:lnTo>
                <a:lnTo>
                  <a:pt x="229362" y="107442"/>
                </a:lnTo>
                <a:lnTo>
                  <a:pt x="229362" y="0"/>
                </a:lnTo>
                <a:lnTo>
                  <a:pt x="0" y="214884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347336" y="4721929"/>
            <a:ext cx="62909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Equivalent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86412" y="6710573"/>
            <a:ext cx="2091002" cy="1093964"/>
          </a:xfrm>
          <a:custGeom>
            <a:avLst/>
            <a:gdLst/>
            <a:ahLst/>
            <a:cxnLst/>
            <a:rect l="l" t="t" r="r" b="b"/>
            <a:pathLst>
              <a:path w="2150745" h="1125220">
                <a:moveTo>
                  <a:pt x="1377408" y="1018032"/>
                </a:moveTo>
                <a:lnTo>
                  <a:pt x="819912" y="1018032"/>
                </a:lnTo>
                <a:lnTo>
                  <a:pt x="819370" y="1018230"/>
                </a:lnTo>
                <a:lnTo>
                  <a:pt x="853729" y="1049217"/>
                </a:lnTo>
                <a:lnTo>
                  <a:pt x="894362" y="1075492"/>
                </a:lnTo>
                <a:lnTo>
                  <a:pt x="940117" y="1096518"/>
                </a:lnTo>
                <a:lnTo>
                  <a:pt x="990063" y="1111955"/>
                </a:lnTo>
                <a:lnTo>
                  <a:pt x="1043269" y="1121466"/>
                </a:lnTo>
                <a:lnTo>
                  <a:pt x="1098803" y="1124712"/>
                </a:lnTo>
                <a:lnTo>
                  <a:pt x="1153282" y="1121536"/>
                </a:lnTo>
                <a:lnTo>
                  <a:pt x="1205305" y="1112305"/>
                </a:lnTo>
                <a:lnTo>
                  <a:pt x="1254060" y="1097467"/>
                </a:lnTo>
                <a:lnTo>
                  <a:pt x="1298733" y="1077468"/>
                </a:lnTo>
                <a:lnTo>
                  <a:pt x="1338514" y="1052753"/>
                </a:lnTo>
                <a:lnTo>
                  <a:pt x="1372588" y="1023770"/>
                </a:lnTo>
                <a:lnTo>
                  <a:pt x="1377408" y="1018032"/>
                </a:lnTo>
                <a:close/>
              </a:path>
              <a:path w="2150745" h="1125220">
                <a:moveTo>
                  <a:pt x="1786775" y="918210"/>
                </a:moveTo>
                <a:lnTo>
                  <a:pt x="289560" y="918210"/>
                </a:lnTo>
                <a:lnTo>
                  <a:pt x="288036" y="919734"/>
                </a:lnTo>
                <a:lnTo>
                  <a:pt x="316410" y="950163"/>
                </a:lnTo>
                <a:lnTo>
                  <a:pt x="349722" y="977288"/>
                </a:lnTo>
                <a:lnTo>
                  <a:pt x="387410" y="1000878"/>
                </a:lnTo>
                <a:lnTo>
                  <a:pt x="428910" y="1020699"/>
                </a:lnTo>
                <a:lnTo>
                  <a:pt x="473661" y="1036519"/>
                </a:lnTo>
                <a:lnTo>
                  <a:pt x="521100" y="1048107"/>
                </a:lnTo>
                <a:lnTo>
                  <a:pt x="570665" y="1055230"/>
                </a:lnTo>
                <a:lnTo>
                  <a:pt x="621792" y="1057656"/>
                </a:lnTo>
                <a:lnTo>
                  <a:pt x="673536" y="1055108"/>
                </a:lnTo>
                <a:lnTo>
                  <a:pt x="724280" y="1047559"/>
                </a:lnTo>
                <a:lnTo>
                  <a:pt x="773310" y="1035153"/>
                </a:lnTo>
                <a:lnTo>
                  <a:pt x="819370" y="1018230"/>
                </a:lnTo>
                <a:lnTo>
                  <a:pt x="819150" y="1018032"/>
                </a:lnTo>
                <a:lnTo>
                  <a:pt x="1377408" y="1018032"/>
                </a:lnTo>
                <a:lnTo>
                  <a:pt x="1400143" y="990966"/>
                </a:lnTo>
                <a:lnTo>
                  <a:pt x="1420368" y="954786"/>
                </a:lnTo>
                <a:lnTo>
                  <a:pt x="1726574" y="954786"/>
                </a:lnTo>
                <a:lnTo>
                  <a:pt x="1733355" y="952191"/>
                </a:lnTo>
                <a:lnTo>
                  <a:pt x="1775936" y="927449"/>
                </a:lnTo>
                <a:lnTo>
                  <a:pt x="1786775" y="918210"/>
                </a:lnTo>
                <a:close/>
              </a:path>
              <a:path w="2150745" h="1125220">
                <a:moveTo>
                  <a:pt x="1726574" y="954786"/>
                </a:moveTo>
                <a:lnTo>
                  <a:pt x="1420368" y="954786"/>
                </a:lnTo>
                <a:lnTo>
                  <a:pt x="1420368" y="955548"/>
                </a:lnTo>
                <a:lnTo>
                  <a:pt x="1455860" y="969109"/>
                </a:lnTo>
                <a:lnTo>
                  <a:pt x="1493424" y="978884"/>
                </a:lnTo>
                <a:lnTo>
                  <a:pt x="1532560" y="984801"/>
                </a:lnTo>
                <a:lnTo>
                  <a:pt x="1572768" y="986790"/>
                </a:lnTo>
                <a:lnTo>
                  <a:pt x="1630618" y="982674"/>
                </a:lnTo>
                <a:lnTo>
                  <a:pt x="1684531" y="970871"/>
                </a:lnTo>
                <a:lnTo>
                  <a:pt x="1726574" y="954786"/>
                </a:lnTo>
                <a:close/>
              </a:path>
              <a:path w="2150745" h="1125220">
                <a:moveTo>
                  <a:pt x="104696" y="660321"/>
                </a:moveTo>
                <a:lnTo>
                  <a:pt x="80355" y="683073"/>
                </a:lnTo>
                <a:lnTo>
                  <a:pt x="62198" y="708755"/>
                </a:lnTo>
                <a:lnTo>
                  <a:pt x="51042" y="736294"/>
                </a:lnTo>
                <a:lnTo>
                  <a:pt x="47244" y="765048"/>
                </a:lnTo>
                <a:lnTo>
                  <a:pt x="54966" y="806139"/>
                </a:lnTo>
                <a:lnTo>
                  <a:pt x="76764" y="843082"/>
                </a:lnTo>
                <a:lnTo>
                  <a:pt x="110585" y="874395"/>
                </a:lnTo>
                <a:lnTo>
                  <a:pt x="154375" y="898595"/>
                </a:lnTo>
                <a:lnTo>
                  <a:pt x="206082" y="914202"/>
                </a:lnTo>
                <a:lnTo>
                  <a:pt x="263651" y="919734"/>
                </a:lnTo>
                <a:lnTo>
                  <a:pt x="270057" y="919603"/>
                </a:lnTo>
                <a:lnTo>
                  <a:pt x="276605" y="919257"/>
                </a:lnTo>
                <a:lnTo>
                  <a:pt x="283154" y="918769"/>
                </a:lnTo>
                <a:lnTo>
                  <a:pt x="289560" y="918210"/>
                </a:lnTo>
                <a:lnTo>
                  <a:pt x="1786775" y="918210"/>
                </a:lnTo>
                <a:lnTo>
                  <a:pt x="1811123" y="897455"/>
                </a:lnTo>
                <a:lnTo>
                  <a:pt x="1837765" y="863024"/>
                </a:lnTo>
                <a:lnTo>
                  <a:pt x="1854709" y="824967"/>
                </a:lnTo>
                <a:lnTo>
                  <a:pt x="1860803" y="784098"/>
                </a:lnTo>
                <a:lnTo>
                  <a:pt x="1860803" y="783336"/>
                </a:lnTo>
                <a:lnTo>
                  <a:pt x="1914284" y="774706"/>
                </a:lnTo>
                <a:lnTo>
                  <a:pt x="1964032" y="760356"/>
                </a:lnTo>
                <a:lnTo>
                  <a:pt x="2009365" y="740833"/>
                </a:lnTo>
                <a:lnTo>
                  <a:pt x="2049600" y="716681"/>
                </a:lnTo>
                <a:lnTo>
                  <a:pt x="2084052" y="688446"/>
                </a:lnTo>
                <a:lnTo>
                  <a:pt x="2107861" y="661416"/>
                </a:lnTo>
                <a:lnTo>
                  <a:pt x="106680" y="661416"/>
                </a:lnTo>
                <a:lnTo>
                  <a:pt x="104696" y="660321"/>
                </a:lnTo>
                <a:close/>
              </a:path>
              <a:path w="2150745" h="1125220">
                <a:moveTo>
                  <a:pt x="2109204" y="659892"/>
                </a:moveTo>
                <a:lnTo>
                  <a:pt x="105156" y="659892"/>
                </a:lnTo>
                <a:lnTo>
                  <a:pt x="106680" y="661416"/>
                </a:lnTo>
                <a:lnTo>
                  <a:pt x="2107861" y="661416"/>
                </a:lnTo>
                <a:lnTo>
                  <a:pt x="2109204" y="659892"/>
                </a:lnTo>
                <a:close/>
              </a:path>
              <a:path w="2150745" h="1125220">
                <a:moveTo>
                  <a:pt x="525780" y="102870"/>
                </a:moveTo>
                <a:lnTo>
                  <a:pt x="471375" y="106010"/>
                </a:lnTo>
                <a:lnTo>
                  <a:pt x="419727" y="115098"/>
                </a:lnTo>
                <a:lnTo>
                  <a:pt x="371536" y="129636"/>
                </a:lnTo>
                <a:lnTo>
                  <a:pt x="327501" y="149126"/>
                </a:lnTo>
                <a:lnTo>
                  <a:pt x="288321" y="173069"/>
                </a:lnTo>
                <a:lnTo>
                  <a:pt x="254696" y="200966"/>
                </a:lnTo>
                <a:lnTo>
                  <a:pt x="227326" y="232320"/>
                </a:lnTo>
                <a:lnTo>
                  <a:pt x="206910" y="266632"/>
                </a:lnTo>
                <a:lnTo>
                  <a:pt x="194147" y="303404"/>
                </a:lnTo>
                <a:lnTo>
                  <a:pt x="189737" y="342138"/>
                </a:lnTo>
                <a:lnTo>
                  <a:pt x="189999" y="350138"/>
                </a:lnTo>
                <a:lnTo>
                  <a:pt x="190690" y="358139"/>
                </a:lnTo>
                <a:lnTo>
                  <a:pt x="191666" y="366140"/>
                </a:lnTo>
                <a:lnTo>
                  <a:pt x="192786" y="374142"/>
                </a:lnTo>
                <a:lnTo>
                  <a:pt x="193548" y="374142"/>
                </a:lnTo>
                <a:lnTo>
                  <a:pt x="140846" y="382950"/>
                </a:lnTo>
                <a:lnTo>
                  <a:pt x="94262" y="400162"/>
                </a:lnTo>
                <a:lnTo>
                  <a:pt x="55340" y="424529"/>
                </a:lnTo>
                <a:lnTo>
                  <a:pt x="25625" y="454801"/>
                </a:lnTo>
                <a:lnTo>
                  <a:pt x="6663" y="489729"/>
                </a:lnTo>
                <a:lnTo>
                  <a:pt x="0" y="528066"/>
                </a:lnTo>
                <a:lnTo>
                  <a:pt x="7024" y="568190"/>
                </a:lnTo>
                <a:lnTo>
                  <a:pt x="28194" y="605028"/>
                </a:lnTo>
                <a:lnTo>
                  <a:pt x="61936" y="636722"/>
                </a:lnTo>
                <a:lnTo>
                  <a:pt x="104696" y="660321"/>
                </a:lnTo>
                <a:lnTo>
                  <a:pt x="105156" y="659892"/>
                </a:lnTo>
                <a:lnTo>
                  <a:pt x="2109204" y="659892"/>
                </a:lnTo>
                <a:lnTo>
                  <a:pt x="2112038" y="656674"/>
                </a:lnTo>
                <a:lnTo>
                  <a:pt x="2132874" y="621911"/>
                </a:lnTo>
                <a:lnTo>
                  <a:pt x="2145877" y="584701"/>
                </a:lnTo>
                <a:lnTo>
                  <a:pt x="2150364" y="545592"/>
                </a:lnTo>
                <a:lnTo>
                  <a:pt x="2145732" y="506444"/>
                </a:lnTo>
                <a:lnTo>
                  <a:pt x="2132171" y="468439"/>
                </a:lnTo>
                <a:lnTo>
                  <a:pt x="2110180" y="432435"/>
                </a:lnTo>
                <a:lnTo>
                  <a:pt x="2080260" y="399288"/>
                </a:lnTo>
                <a:lnTo>
                  <a:pt x="2079498" y="399288"/>
                </a:lnTo>
                <a:lnTo>
                  <a:pt x="2088939" y="381297"/>
                </a:lnTo>
                <a:lnTo>
                  <a:pt x="2095595" y="362807"/>
                </a:lnTo>
                <a:lnTo>
                  <a:pt x="2099536" y="343888"/>
                </a:lnTo>
                <a:lnTo>
                  <a:pt x="2100834" y="324612"/>
                </a:lnTo>
                <a:lnTo>
                  <a:pt x="2094371" y="283019"/>
                </a:lnTo>
                <a:lnTo>
                  <a:pt x="2075800" y="244348"/>
                </a:lnTo>
                <a:lnTo>
                  <a:pt x="2046351" y="209740"/>
                </a:lnTo>
                <a:lnTo>
                  <a:pt x="2007249" y="180339"/>
                </a:lnTo>
                <a:lnTo>
                  <a:pt x="1959722" y="157289"/>
                </a:lnTo>
                <a:lnTo>
                  <a:pt x="1905000" y="141732"/>
                </a:lnTo>
                <a:lnTo>
                  <a:pt x="1906524" y="141732"/>
                </a:lnTo>
                <a:lnTo>
                  <a:pt x="1903883" y="135636"/>
                </a:lnTo>
                <a:lnTo>
                  <a:pt x="696468" y="135636"/>
                </a:lnTo>
                <a:lnTo>
                  <a:pt x="656403" y="121515"/>
                </a:lnTo>
                <a:lnTo>
                  <a:pt x="614267" y="111251"/>
                </a:lnTo>
                <a:lnTo>
                  <a:pt x="570559" y="104989"/>
                </a:lnTo>
                <a:lnTo>
                  <a:pt x="525780" y="102870"/>
                </a:lnTo>
                <a:close/>
              </a:path>
              <a:path w="2150745" h="1125220">
                <a:moveTo>
                  <a:pt x="931163" y="34290"/>
                </a:moveTo>
                <a:lnTo>
                  <a:pt x="873477" y="38746"/>
                </a:lnTo>
                <a:lnTo>
                  <a:pt x="819521" y="51651"/>
                </a:lnTo>
                <a:lnTo>
                  <a:pt x="771015" y="72310"/>
                </a:lnTo>
                <a:lnTo>
                  <a:pt x="729679" y="100029"/>
                </a:lnTo>
                <a:lnTo>
                  <a:pt x="697230" y="134112"/>
                </a:lnTo>
                <a:lnTo>
                  <a:pt x="696468" y="135636"/>
                </a:lnTo>
                <a:lnTo>
                  <a:pt x="1903883" y="135636"/>
                </a:lnTo>
                <a:lnTo>
                  <a:pt x="1889597" y="102658"/>
                </a:lnTo>
                <a:lnTo>
                  <a:pt x="1877803" y="88392"/>
                </a:lnTo>
                <a:lnTo>
                  <a:pt x="1117853" y="88392"/>
                </a:lnTo>
                <a:lnTo>
                  <a:pt x="1077646" y="65151"/>
                </a:lnTo>
                <a:lnTo>
                  <a:pt x="1032224" y="48196"/>
                </a:lnTo>
                <a:lnTo>
                  <a:pt x="982944" y="37814"/>
                </a:lnTo>
                <a:lnTo>
                  <a:pt x="931163" y="34290"/>
                </a:lnTo>
                <a:close/>
              </a:path>
              <a:path w="2150745" h="1125220">
                <a:moveTo>
                  <a:pt x="1311402" y="0"/>
                </a:moveTo>
                <a:lnTo>
                  <a:pt x="1263103" y="3907"/>
                </a:lnTo>
                <a:lnTo>
                  <a:pt x="1217986" y="15166"/>
                </a:lnTo>
                <a:lnTo>
                  <a:pt x="1177588" y="33082"/>
                </a:lnTo>
                <a:lnTo>
                  <a:pt x="1143445" y="56961"/>
                </a:lnTo>
                <a:lnTo>
                  <a:pt x="1117092" y="86106"/>
                </a:lnTo>
                <a:lnTo>
                  <a:pt x="1117853" y="88392"/>
                </a:lnTo>
                <a:lnTo>
                  <a:pt x="1877803" y="88392"/>
                </a:lnTo>
                <a:lnTo>
                  <a:pt x="1861283" y="68410"/>
                </a:lnTo>
                <a:lnTo>
                  <a:pt x="1851314" y="60960"/>
                </a:lnTo>
                <a:lnTo>
                  <a:pt x="1483614" y="60960"/>
                </a:lnTo>
                <a:lnTo>
                  <a:pt x="1484009" y="60690"/>
                </a:lnTo>
                <a:lnTo>
                  <a:pt x="1449526" y="35361"/>
                </a:lnTo>
                <a:lnTo>
                  <a:pt x="1407890" y="16192"/>
                </a:lnTo>
                <a:lnTo>
                  <a:pt x="1361253" y="4167"/>
                </a:lnTo>
                <a:lnTo>
                  <a:pt x="1311402" y="0"/>
                </a:lnTo>
                <a:close/>
              </a:path>
              <a:path w="2150745" h="1125220">
                <a:moveTo>
                  <a:pt x="1668018" y="0"/>
                </a:moveTo>
                <a:lnTo>
                  <a:pt x="1615737" y="4060"/>
                </a:lnTo>
                <a:lnTo>
                  <a:pt x="1566386" y="15906"/>
                </a:lnTo>
                <a:lnTo>
                  <a:pt x="1521749" y="35040"/>
                </a:lnTo>
                <a:lnTo>
                  <a:pt x="1484009" y="60690"/>
                </a:lnTo>
                <a:lnTo>
                  <a:pt x="1484376" y="60960"/>
                </a:lnTo>
                <a:lnTo>
                  <a:pt x="1851314" y="60960"/>
                </a:lnTo>
                <a:lnTo>
                  <a:pt x="1823275" y="40005"/>
                </a:lnTo>
                <a:lnTo>
                  <a:pt x="1777266" y="18457"/>
                </a:lnTo>
                <a:lnTo>
                  <a:pt x="1724949" y="4783"/>
                </a:lnTo>
                <a:lnTo>
                  <a:pt x="166801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886412" y="6710573"/>
            <a:ext cx="2091002" cy="1093964"/>
          </a:xfrm>
          <a:custGeom>
            <a:avLst/>
            <a:gdLst/>
            <a:ahLst/>
            <a:cxnLst/>
            <a:rect l="l" t="t" r="r" b="b"/>
            <a:pathLst>
              <a:path w="2150745" h="1125220">
                <a:moveTo>
                  <a:pt x="193548" y="374142"/>
                </a:moveTo>
                <a:lnTo>
                  <a:pt x="140846" y="382950"/>
                </a:lnTo>
                <a:lnTo>
                  <a:pt x="94262" y="400162"/>
                </a:lnTo>
                <a:lnTo>
                  <a:pt x="55340" y="424529"/>
                </a:lnTo>
                <a:lnTo>
                  <a:pt x="25625" y="454801"/>
                </a:lnTo>
                <a:lnTo>
                  <a:pt x="6663" y="489729"/>
                </a:lnTo>
                <a:lnTo>
                  <a:pt x="0" y="528066"/>
                </a:lnTo>
                <a:lnTo>
                  <a:pt x="7024" y="568190"/>
                </a:lnTo>
                <a:lnTo>
                  <a:pt x="28194" y="605028"/>
                </a:lnTo>
                <a:lnTo>
                  <a:pt x="61936" y="636722"/>
                </a:lnTo>
                <a:lnTo>
                  <a:pt x="106680" y="661416"/>
                </a:lnTo>
                <a:lnTo>
                  <a:pt x="62198" y="708755"/>
                </a:lnTo>
                <a:lnTo>
                  <a:pt x="47244" y="765048"/>
                </a:lnTo>
                <a:lnTo>
                  <a:pt x="54966" y="806139"/>
                </a:lnTo>
                <a:lnTo>
                  <a:pt x="76764" y="843082"/>
                </a:lnTo>
                <a:lnTo>
                  <a:pt x="110585" y="874395"/>
                </a:lnTo>
                <a:lnTo>
                  <a:pt x="154375" y="898595"/>
                </a:lnTo>
                <a:lnTo>
                  <a:pt x="206082" y="914202"/>
                </a:lnTo>
                <a:lnTo>
                  <a:pt x="263651" y="919734"/>
                </a:lnTo>
                <a:lnTo>
                  <a:pt x="270057" y="919603"/>
                </a:lnTo>
                <a:lnTo>
                  <a:pt x="276605" y="919257"/>
                </a:lnTo>
                <a:lnTo>
                  <a:pt x="283154" y="918769"/>
                </a:lnTo>
                <a:lnTo>
                  <a:pt x="289560" y="918210"/>
                </a:lnTo>
                <a:lnTo>
                  <a:pt x="288036" y="919734"/>
                </a:lnTo>
                <a:lnTo>
                  <a:pt x="316410" y="950163"/>
                </a:lnTo>
                <a:lnTo>
                  <a:pt x="349722" y="977288"/>
                </a:lnTo>
                <a:lnTo>
                  <a:pt x="387410" y="1000878"/>
                </a:lnTo>
                <a:lnTo>
                  <a:pt x="428910" y="1020699"/>
                </a:lnTo>
                <a:lnTo>
                  <a:pt x="473661" y="1036519"/>
                </a:lnTo>
                <a:lnTo>
                  <a:pt x="521100" y="1048107"/>
                </a:lnTo>
                <a:lnTo>
                  <a:pt x="570665" y="1055230"/>
                </a:lnTo>
                <a:lnTo>
                  <a:pt x="621792" y="1057656"/>
                </a:lnTo>
                <a:lnTo>
                  <a:pt x="673536" y="1055108"/>
                </a:lnTo>
                <a:lnTo>
                  <a:pt x="724280" y="1047559"/>
                </a:lnTo>
                <a:lnTo>
                  <a:pt x="773310" y="1035153"/>
                </a:lnTo>
                <a:lnTo>
                  <a:pt x="819912" y="1018032"/>
                </a:lnTo>
                <a:lnTo>
                  <a:pt x="853729" y="1049217"/>
                </a:lnTo>
                <a:lnTo>
                  <a:pt x="894362" y="1075492"/>
                </a:lnTo>
                <a:lnTo>
                  <a:pt x="940117" y="1096518"/>
                </a:lnTo>
                <a:lnTo>
                  <a:pt x="990063" y="1111955"/>
                </a:lnTo>
                <a:lnTo>
                  <a:pt x="1043269" y="1121466"/>
                </a:lnTo>
                <a:lnTo>
                  <a:pt x="1098803" y="1124712"/>
                </a:lnTo>
                <a:lnTo>
                  <a:pt x="1153282" y="1121536"/>
                </a:lnTo>
                <a:lnTo>
                  <a:pt x="1205305" y="1112305"/>
                </a:lnTo>
                <a:lnTo>
                  <a:pt x="1254060" y="1097467"/>
                </a:lnTo>
                <a:lnTo>
                  <a:pt x="1298733" y="1077468"/>
                </a:lnTo>
                <a:lnTo>
                  <a:pt x="1338514" y="1052753"/>
                </a:lnTo>
                <a:lnTo>
                  <a:pt x="1372588" y="1023770"/>
                </a:lnTo>
                <a:lnTo>
                  <a:pt x="1400143" y="990966"/>
                </a:lnTo>
                <a:lnTo>
                  <a:pt x="1420368" y="954786"/>
                </a:lnTo>
                <a:lnTo>
                  <a:pt x="1420368" y="955548"/>
                </a:lnTo>
                <a:lnTo>
                  <a:pt x="1455860" y="969109"/>
                </a:lnTo>
                <a:lnTo>
                  <a:pt x="1493424" y="978884"/>
                </a:lnTo>
                <a:lnTo>
                  <a:pt x="1532560" y="984801"/>
                </a:lnTo>
                <a:lnTo>
                  <a:pt x="1572768" y="986790"/>
                </a:lnTo>
                <a:lnTo>
                  <a:pt x="1630618" y="982674"/>
                </a:lnTo>
                <a:lnTo>
                  <a:pt x="1684531" y="970871"/>
                </a:lnTo>
                <a:lnTo>
                  <a:pt x="1733355" y="952191"/>
                </a:lnTo>
                <a:lnTo>
                  <a:pt x="1775936" y="927449"/>
                </a:lnTo>
                <a:lnTo>
                  <a:pt x="1811123" y="897455"/>
                </a:lnTo>
                <a:lnTo>
                  <a:pt x="1837765" y="863024"/>
                </a:lnTo>
                <a:lnTo>
                  <a:pt x="1854709" y="824967"/>
                </a:lnTo>
                <a:lnTo>
                  <a:pt x="1860803" y="784098"/>
                </a:lnTo>
                <a:lnTo>
                  <a:pt x="1860803" y="783336"/>
                </a:lnTo>
                <a:lnTo>
                  <a:pt x="1914284" y="774706"/>
                </a:lnTo>
                <a:lnTo>
                  <a:pt x="1964032" y="760356"/>
                </a:lnTo>
                <a:lnTo>
                  <a:pt x="2009365" y="740833"/>
                </a:lnTo>
                <a:lnTo>
                  <a:pt x="2049600" y="716681"/>
                </a:lnTo>
                <a:lnTo>
                  <a:pt x="2084052" y="688446"/>
                </a:lnTo>
                <a:lnTo>
                  <a:pt x="2112038" y="656674"/>
                </a:lnTo>
                <a:lnTo>
                  <a:pt x="2132874" y="621911"/>
                </a:lnTo>
                <a:lnTo>
                  <a:pt x="2145877" y="584701"/>
                </a:lnTo>
                <a:lnTo>
                  <a:pt x="2150364" y="545592"/>
                </a:lnTo>
                <a:lnTo>
                  <a:pt x="2145732" y="506444"/>
                </a:lnTo>
                <a:lnTo>
                  <a:pt x="2132171" y="468439"/>
                </a:lnTo>
                <a:lnTo>
                  <a:pt x="2110180" y="432435"/>
                </a:lnTo>
                <a:lnTo>
                  <a:pt x="2080260" y="399288"/>
                </a:lnTo>
                <a:lnTo>
                  <a:pt x="2079498" y="399288"/>
                </a:lnTo>
                <a:lnTo>
                  <a:pt x="2088939" y="381297"/>
                </a:lnTo>
                <a:lnTo>
                  <a:pt x="2095595" y="362807"/>
                </a:lnTo>
                <a:lnTo>
                  <a:pt x="2099536" y="343888"/>
                </a:lnTo>
                <a:lnTo>
                  <a:pt x="2100834" y="324612"/>
                </a:lnTo>
                <a:lnTo>
                  <a:pt x="2094371" y="283019"/>
                </a:lnTo>
                <a:lnTo>
                  <a:pt x="2075800" y="244348"/>
                </a:lnTo>
                <a:lnTo>
                  <a:pt x="2046351" y="209740"/>
                </a:lnTo>
                <a:lnTo>
                  <a:pt x="2007249" y="180339"/>
                </a:lnTo>
                <a:lnTo>
                  <a:pt x="1959722" y="157289"/>
                </a:lnTo>
                <a:lnTo>
                  <a:pt x="1905000" y="141732"/>
                </a:lnTo>
                <a:lnTo>
                  <a:pt x="1906524" y="141732"/>
                </a:lnTo>
                <a:lnTo>
                  <a:pt x="1889597" y="102658"/>
                </a:lnTo>
                <a:lnTo>
                  <a:pt x="1861283" y="68410"/>
                </a:lnTo>
                <a:lnTo>
                  <a:pt x="1823275" y="40005"/>
                </a:lnTo>
                <a:lnTo>
                  <a:pt x="1777266" y="18457"/>
                </a:lnTo>
                <a:lnTo>
                  <a:pt x="1724949" y="4783"/>
                </a:lnTo>
                <a:lnTo>
                  <a:pt x="1668018" y="0"/>
                </a:lnTo>
                <a:lnTo>
                  <a:pt x="1615737" y="4060"/>
                </a:lnTo>
                <a:lnTo>
                  <a:pt x="1566386" y="15906"/>
                </a:lnTo>
                <a:lnTo>
                  <a:pt x="1521749" y="35040"/>
                </a:lnTo>
                <a:lnTo>
                  <a:pt x="1483614" y="60960"/>
                </a:lnTo>
                <a:lnTo>
                  <a:pt x="1449526" y="35361"/>
                </a:lnTo>
                <a:lnTo>
                  <a:pt x="1407890" y="16192"/>
                </a:lnTo>
                <a:lnTo>
                  <a:pt x="1361253" y="4167"/>
                </a:lnTo>
                <a:lnTo>
                  <a:pt x="1311402" y="0"/>
                </a:lnTo>
                <a:lnTo>
                  <a:pt x="1263103" y="3907"/>
                </a:lnTo>
                <a:lnTo>
                  <a:pt x="1217986" y="15166"/>
                </a:lnTo>
                <a:lnTo>
                  <a:pt x="1177588" y="33082"/>
                </a:lnTo>
                <a:lnTo>
                  <a:pt x="1143445" y="56961"/>
                </a:lnTo>
                <a:lnTo>
                  <a:pt x="1117092" y="86106"/>
                </a:lnTo>
                <a:lnTo>
                  <a:pt x="1117853" y="88392"/>
                </a:lnTo>
                <a:lnTo>
                  <a:pt x="1077646" y="65151"/>
                </a:lnTo>
                <a:lnTo>
                  <a:pt x="1032224" y="48196"/>
                </a:lnTo>
                <a:lnTo>
                  <a:pt x="982944" y="37814"/>
                </a:lnTo>
                <a:lnTo>
                  <a:pt x="931163" y="34290"/>
                </a:lnTo>
                <a:lnTo>
                  <a:pt x="873477" y="38746"/>
                </a:lnTo>
                <a:lnTo>
                  <a:pt x="819521" y="51651"/>
                </a:lnTo>
                <a:lnTo>
                  <a:pt x="771015" y="72310"/>
                </a:lnTo>
                <a:lnTo>
                  <a:pt x="729679" y="100029"/>
                </a:lnTo>
                <a:lnTo>
                  <a:pt x="697230" y="134112"/>
                </a:lnTo>
                <a:lnTo>
                  <a:pt x="696468" y="135636"/>
                </a:lnTo>
                <a:lnTo>
                  <a:pt x="656403" y="121515"/>
                </a:lnTo>
                <a:lnTo>
                  <a:pt x="614267" y="111251"/>
                </a:lnTo>
                <a:lnTo>
                  <a:pt x="570559" y="104989"/>
                </a:lnTo>
                <a:lnTo>
                  <a:pt x="525780" y="102870"/>
                </a:lnTo>
                <a:lnTo>
                  <a:pt x="471375" y="106010"/>
                </a:lnTo>
                <a:lnTo>
                  <a:pt x="419727" y="115098"/>
                </a:lnTo>
                <a:lnTo>
                  <a:pt x="371536" y="129636"/>
                </a:lnTo>
                <a:lnTo>
                  <a:pt x="327501" y="149126"/>
                </a:lnTo>
                <a:lnTo>
                  <a:pt x="288321" y="173069"/>
                </a:lnTo>
                <a:lnTo>
                  <a:pt x="254696" y="200966"/>
                </a:lnTo>
                <a:lnTo>
                  <a:pt x="227326" y="232320"/>
                </a:lnTo>
                <a:lnTo>
                  <a:pt x="206910" y="266632"/>
                </a:lnTo>
                <a:lnTo>
                  <a:pt x="194147" y="303404"/>
                </a:lnTo>
                <a:lnTo>
                  <a:pt x="189737" y="342138"/>
                </a:lnTo>
                <a:lnTo>
                  <a:pt x="189999" y="350138"/>
                </a:lnTo>
                <a:lnTo>
                  <a:pt x="190690" y="358139"/>
                </a:lnTo>
                <a:lnTo>
                  <a:pt x="191666" y="366140"/>
                </a:lnTo>
                <a:lnTo>
                  <a:pt x="192786" y="374142"/>
                </a:lnTo>
                <a:lnTo>
                  <a:pt x="193548" y="374142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990128" y="7353617"/>
            <a:ext cx="122238" cy="20990"/>
          </a:xfrm>
          <a:custGeom>
            <a:avLst/>
            <a:gdLst/>
            <a:ahLst/>
            <a:cxnLst/>
            <a:rect l="l" t="t" r="r" b="b"/>
            <a:pathLst>
              <a:path w="125729" h="21590">
                <a:moveTo>
                  <a:pt x="0" y="0"/>
                </a:moveTo>
                <a:lnTo>
                  <a:pt x="25491" y="9441"/>
                </a:lnTo>
                <a:lnTo>
                  <a:pt x="52482" y="16097"/>
                </a:lnTo>
                <a:lnTo>
                  <a:pt x="80474" y="20038"/>
                </a:lnTo>
                <a:lnTo>
                  <a:pt x="108965" y="21336"/>
                </a:lnTo>
                <a:lnTo>
                  <a:pt x="115062" y="21336"/>
                </a:lnTo>
                <a:lnTo>
                  <a:pt x="120395" y="21336"/>
                </a:lnTo>
                <a:lnTo>
                  <a:pt x="125729" y="2133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167928" y="7593646"/>
            <a:ext cx="53709" cy="9878"/>
          </a:xfrm>
          <a:custGeom>
            <a:avLst/>
            <a:gdLst/>
            <a:ahLst/>
            <a:cxnLst/>
            <a:rect l="l" t="t" r="r" b="b"/>
            <a:pathLst>
              <a:path w="55245" h="10159">
                <a:moveTo>
                  <a:pt x="0" y="9905"/>
                </a:moveTo>
                <a:lnTo>
                  <a:pt x="13823" y="8465"/>
                </a:lnTo>
                <a:lnTo>
                  <a:pt x="27717" y="6381"/>
                </a:lnTo>
                <a:lnTo>
                  <a:pt x="41469" y="3583"/>
                </a:lnTo>
                <a:lnTo>
                  <a:pt x="5486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650210" y="7656619"/>
            <a:ext cx="32720" cy="43833"/>
          </a:xfrm>
          <a:custGeom>
            <a:avLst/>
            <a:gdLst/>
            <a:ahLst/>
            <a:cxnLst/>
            <a:rect l="l" t="t" r="r" b="b"/>
            <a:pathLst>
              <a:path w="33654" h="45084">
                <a:moveTo>
                  <a:pt x="0" y="0"/>
                </a:moveTo>
                <a:lnTo>
                  <a:pt x="7167" y="11846"/>
                </a:lnTo>
                <a:lnTo>
                  <a:pt x="15049" y="23336"/>
                </a:lnTo>
                <a:lnTo>
                  <a:pt x="23788" y="34397"/>
                </a:lnTo>
                <a:lnTo>
                  <a:pt x="33527" y="449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267325" y="7589942"/>
            <a:ext cx="12965" cy="49389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0" y="50291"/>
                </a:moveTo>
                <a:lnTo>
                  <a:pt x="4595" y="37826"/>
                </a:lnTo>
                <a:lnTo>
                  <a:pt x="8191" y="25431"/>
                </a:lnTo>
                <a:lnTo>
                  <a:pt x="10929" y="12894"/>
                </a:lnTo>
                <a:lnTo>
                  <a:pt x="1295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538470" y="7292128"/>
            <a:ext cx="157427" cy="180887"/>
          </a:xfrm>
          <a:custGeom>
            <a:avLst/>
            <a:gdLst/>
            <a:ahLst/>
            <a:cxnLst/>
            <a:rect l="l" t="t" r="r" b="b"/>
            <a:pathLst>
              <a:path w="161925" h="186054">
                <a:moveTo>
                  <a:pt x="161543" y="185928"/>
                </a:moveTo>
                <a:lnTo>
                  <a:pt x="161543" y="185166"/>
                </a:lnTo>
                <a:lnTo>
                  <a:pt x="161543" y="184404"/>
                </a:lnTo>
                <a:lnTo>
                  <a:pt x="161543" y="183642"/>
                </a:lnTo>
                <a:lnTo>
                  <a:pt x="154253" y="137989"/>
                </a:lnTo>
                <a:lnTo>
                  <a:pt x="133209" y="95298"/>
                </a:lnTo>
                <a:lnTo>
                  <a:pt x="99657" y="57070"/>
                </a:lnTo>
                <a:lnTo>
                  <a:pt x="54839" y="24804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837766" y="7098771"/>
            <a:ext cx="70379" cy="67910"/>
          </a:xfrm>
          <a:custGeom>
            <a:avLst/>
            <a:gdLst/>
            <a:ahLst/>
            <a:cxnLst/>
            <a:rect l="l" t="t" r="r" b="b"/>
            <a:pathLst>
              <a:path w="72389" h="69850">
                <a:moveTo>
                  <a:pt x="0" y="69342"/>
                </a:moveTo>
                <a:lnTo>
                  <a:pt x="22240" y="54221"/>
                </a:lnTo>
                <a:lnTo>
                  <a:pt x="41909" y="37528"/>
                </a:lnTo>
                <a:lnTo>
                  <a:pt x="58721" y="19407"/>
                </a:lnTo>
                <a:lnTo>
                  <a:pt x="7238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739977" y="6848368"/>
            <a:ext cx="3704" cy="32103"/>
          </a:xfrm>
          <a:custGeom>
            <a:avLst/>
            <a:gdLst/>
            <a:ahLst/>
            <a:cxnLst/>
            <a:rect l="l" t="t" r="r" b="b"/>
            <a:pathLst>
              <a:path w="3810" h="33020">
                <a:moveTo>
                  <a:pt x="3048" y="32765"/>
                </a:moveTo>
                <a:lnTo>
                  <a:pt x="3048" y="32003"/>
                </a:lnTo>
                <a:lnTo>
                  <a:pt x="3810" y="31241"/>
                </a:lnTo>
                <a:lnTo>
                  <a:pt x="3810" y="30479"/>
                </a:lnTo>
                <a:lnTo>
                  <a:pt x="3536" y="22609"/>
                </a:lnTo>
                <a:lnTo>
                  <a:pt x="2762" y="14954"/>
                </a:lnTo>
                <a:lnTo>
                  <a:pt x="1559" y="7441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293254" y="6769841"/>
            <a:ext cx="35807" cy="40746"/>
          </a:xfrm>
          <a:custGeom>
            <a:avLst/>
            <a:gdLst/>
            <a:ahLst/>
            <a:cxnLst/>
            <a:rect l="l" t="t" r="r" b="b"/>
            <a:pathLst>
              <a:path w="36829" h="41909">
                <a:moveTo>
                  <a:pt x="36575" y="0"/>
                </a:moveTo>
                <a:lnTo>
                  <a:pt x="25717" y="9870"/>
                </a:lnTo>
                <a:lnTo>
                  <a:pt x="16001" y="20097"/>
                </a:lnTo>
                <a:lnTo>
                  <a:pt x="7429" y="30753"/>
                </a:lnTo>
                <a:lnTo>
                  <a:pt x="0" y="4191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954693" y="6794288"/>
            <a:ext cx="17903" cy="35190"/>
          </a:xfrm>
          <a:custGeom>
            <a:avLst/>
            <a:gdLst/>
            <a:ahLst/>
            <a:cxnLst/>
            <a:rect l="l" t="t" r="r" b="b"/>
            <a:pathLst>
              <a:path w="18414" h="36195">
                <a:moveTo>
                  <a:pt x="18288" y="0"/>
                </a:moveTo>
                <a:lnTo>
                  <a:pt x="12430" y="8703"/>
                </a:lnTo>
                <a:lnTo>
                  <a:pt x="7429" y="17621"/>
                </a:lnTo>
                <a:lnTo>
                  <a:pt x="3286" y="26681"/>
                </a:lnTo>
                <a:lnTo>
                  <a:pt x="0" y="358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563534" y="6842443"/>
            <a:ext cx="62353" cy="34572"/>
          </a:xfrm>
          <a:custGeom>
            <a:avLst/>
            <a:gdLst/>
            <a:ahLst/>
            <a:cxnLst/>
            <a:rect l="l" t="t" r="r" b="b"/>
            <a:pathLst>
              <a:path w="64135" h="35559">
                <a:moveTo>
                  <a:pt x="64007" y="35051"/>
                </a:moveTo>
                <a:lnTo>
                  <a:pt x="49184" y="25181"/>
                </a:lnTo>
                <a:lnTo>
                  <a:pt x="33432" y="16097"/>
                </a:lnTo>
                <a:lnTo>
                  <a:pt x="16966" y="7727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073842" y="7074323"/>
            <a:ext cx="11113" cy="36424"/>
          </a:xfrm>
          <a:custGeom>
            <a:avLst/>
            <a:gdLst/>
            <a:ahLst/>
            <a:cxnLst/>
            <a:rect l="l" t="t" r="r" b="b"/>
            <a:pathLst>
              <a:path w="11429" h="37465">
                <a:moveTo>
                  <a:pt x="0" y="0"/>
                </a:moveTo>
                <a:lnTo>
                  <a:pt x="2000" y="9584"/>
                </a:lnTo>
                <a:lnTo>
                  <a:pt x="4572" y="18954"/>
                </a:lnTo>
                <a:lnTo>
                  <a:pt x="7715" y="28182"/>
                </a:lnTo>
                <a:lnTo>
                  <a:pt x="11429" y="3733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549332" y="7581053"/>
            <a:ext cx="349426" cy="182739"/>
          </a:xfrm>
          <a:custGeom>
            <a:avLst/>
            <a:gdLst/>
            <a:ahLst/>
            <a:cxnLst/>
            <a:rect l="l" t="t" r="r" b="b"/>
            <a:pathLst>
              <a:path w="359410" h="187959">
                <a:moveTo>
                  <a:pt x="179832" y="0"/>
                </a:moveTo>
                <a:lnTo>
                  <a:pt x="123090" y="4773"/>
                </a:lnTo>
                <a:lnTo>
                  <a:pt x="73737" y="18068"/>
                </a:lnTo>
                <a:lnTo>
                  <a:pt x="34771" y="38349"/>
                </a:lnTo>
                <a:lnTo>
                  <a:pt x="0" y="93725"/>
                </a:lnTo>
                <a:lnTo>
                  <a:pt x="9192" y="123370"/>
                </a:lnTo>
                <a:lnTo>
                  <a:pt x="34771" y="149102"/>
                </a:lnTo>
                <a:lnTo>
                  <a:pt x="73737" y="169383"/>
                </a:lnTo>
                <a:lnTo>
                  <a:pt x="123090" y="182678"/>
                </a:lnTo>
                <a:lnTo>
                  <a:pt x="179832" y="187451"/>
                </a:lnTo>
                <a:lnTo>
                  <a:pt x="236201" y="182678"/>
                </a:lnTo>
                <a:lnTo>
                  <a:pt x="285329" y="169383"/>
                </a:lnTo>
                <a:lnTo>
                  <a:pt x="324179" y="149102"/>
                </a:lnTo>
                <a:lnTo>
                  <a:pt x="349715" y="123370"/>
                </a:lnTo>
                <a:lnTo>
                  <a:pt x="358902" y="93725"/>
                </a:lnTo>
                <a:lnTo>
                  <a:pt x="349715" y="64081"/>
                </a:lnTo>
                <a:lnTo>
                  <a:pt x="324179" y="38349"/>
                </a:lnTo>
                <a:lnTo>
                  <a:pt x="285329" y="18068"/>
                </a:lnTo>
                <a:lnTo>
                  <a:pt x="236201" y="4773"/>
                </a:lnTo>
                <a:lnTo>
                  <a:pt x="17983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549332" y="7581053"/>
            <a:ext cx="349426" cy="182739"/>
          </a:xfrm>
          <a:custGeom>
            <a:avLst/>
            <a:gdLst/>
            <a:ahLst/>
            <a:cxnLst/>
            <a:rect l="l" t="t" r="r" b="b"/>
            <a:pathLst>
              <a:path w="359410" h="187959">
                <a:moveTo>
                  <a:pt x="179832" y="0"/>
                </a:moveTo>
                <a:lnTo>
                  <a:pt x="123090" y="4773"/>
                </a:lnTo>
                <a:lnTo>
                  <a:pt x="73737" y="18068"/>
                </a:lnTo>
                <a:lnTo>
                  <a:pt x="34771" y="38349"/>
                </a:lnTo>
                <a:lnTo>
                  <a:pt x="0" y="93725"/>
                </a:lnTo>
                <a:lnTo>
                  <a:pt x="9192" y="123370"/>
                </a:lnTo>
                <a:lnTo>
                  <a:pt x="34771" y="149102"/>
                </a:lnTo>
                <a:lnTo>
                  <a:pt x="73737" y="169383"/>
                </a:lnTo>
                <a:lnTo>
                  <a:pt x="123090" y="182678"/>
                </a:lnTo>
                <a:lnTo>
                  <a:pt x="179832" y="187451"/>
                </a:lnTo>
                <a:lnTo>
                  <a:pt x="236201" y="182678"/>
                </a:lnTo>
                <a:lnTo>
                  <a:pt x="285329" y="169383"/>
                </a:lnTo>
                <a:lnTo>
                  <a:pt x="324179" y="149102"/>
                </a:lnTo>
                <a:lnTo>
                  <a:pt x="349715" y="123370"/>
                </a:lnTo>
                <a:lnTo>
                  <a:pt x="358902" y="93725"/>
                </a:lnTo>
                <a:lnTo>
                  <a:pt x="349715" y="64081"/>
                </a:lnTo>
                <a:lnTo>
                  <a:pt x="324179" y="38349"/>
                </a:lnTo>
                <a:lnTo>
                  <a:pt x="285329" y="18068"/>
                </a:lnTo>
                <a:lnTo>
                  <a:pt x="236201" y="4773"/>
                </a:lnTo>
                <a:lnTo>
                  <a:pt x="1798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176693" y="7759594"/>
            <a:ext cx="232745" cy="121620"/>
          </a:xfrm>
          <a:custGeom>
            <a:avLst/>
            <a:gdLst/>
            <a:ahLst/>
            <a:cxnLst/>
            <a:rect l="l" t="t" r="r" b="b"/>
            <a:pathLst>
              <a:path w="239395" h="125095">
                <a:moveTo>
                  <a:pt x="119634" y="0"/>
                </a:moveTo>
                <a:lnTo>
                  <a:pt x="72973" y="4941"/>
                </a:lnTo>
                <a:lnTo>
                  <a:pt x="34956" y="18383"/>
                </a:lnTo>
                <a:lnTo>
                  <a:pt x="9370" y="38254"/>
                </a:lnTo>
                <a:lnTo>
                  <a:pt x="0" y="62484"/>
                </a:lnTo>
                <a:lnTo>
                  <a:pt x="9370" y="86713"/>
                </a:lnTo>
                <a:lnTo>
                  <a:pt x="34956" y="106584"/>
                </a:lnTo>
                <a:lnTo>
                  <a:pt x="72973" y="120026"/>
                </a:lnTo>
                <a:lnTo>
                  <a:pt x="119634" y="124968"/>
                </a:lnTo>
                <a:lnTo>
                  <a:pt x="165973" y="120026"/>
                </a:lnTo>
                <a:lnTo>
                  <a:pt x="204025" y="106584"/>
                </a:lnTo>
                <a:lnTo>
                  <a:pt x="229790" y="86713"/>
                </a:lnTo>
                <a:lnTo>
                  <a:pt x="239268" y="62484"/>
                </a:lnTo>
                <a:lnTo>
                  <a:pt x="229790" y="38254"/>
                </a:lnTo>
                <a:lnTo>
                  <a:pt x="204025" y="18383"/>
                </a:lnTo>
                <a:lnTo>
                  <a:pt x="165973" y="4941"/>
                </a:lnTo>
                <a:lnTo>
                  <a:pt x="11963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176693" y="7759594"/>
            <a:ext cx="232745" cy="121620"/>
          </a:xfrm>
          <a:custGeom>
            <a:avLst/>
            <a:gdLst/>
            <a:ahLst/>
            <a:cxnLst/>
            <a:rect l="l" t="t" r="r" b="b"/>
            <a:pathLst>
              <a:path w="239395" h="125095">
                <a:moveTo>
                  <a:pt x="119634" y="0"/>
                </a:moveTo>
                <a:lnTo>
                  <a:pt x="72973" y="4941"/>
                </a:lnTo>
                <a:lnTo>
                  <a:pt x="34956" y="18383"/>
                </a:lnTo>
                <a:lnTo>
                  <a:pt x="9370" y="38254"/>
                </a:lnTo>
                <a:lnTo>
                  <a:pt x="0" y="62484"/>
                </a:lnTo>
                <a:lnTo>
                  <a:pt x="9370" y="86713"/>
                </a:lnTo>
                <a:lnTo>
                  <a:pt x="34956" y="106584"/>
                </a:lnTo>
                <a:lnTo>
                  <a:pt x="72973" y="120026"/>
                </a:lnTo>
                <a:lnTo>
                  <a:pt x="119634" y="124968"/>
                </a:lnTo>
                <a:lnTo>
                  <a:pt x="165973" y="120026"/>
                </a:lnTo>
                <a:lnTo>
                  <a:pt x="204025" y="106584"/>
                </a:lnTo>
                <a:lnTo>
                  <a:pt x="229790" y="86713"/>
                </a:lnTo>
                <a:lnTo>
                  <a:pt x="239268" y="62484"/>
                </a:lnTo>
                <a:lnTo>
                  <a:pt x="229790" y="38254"/>
                </a:lnTo>
                <a:lnTo>
                  <a:pt x="204025" y="18383"/>
                </a:lnTo>
                <a:lnTo>
                  <a:pt x="165973" y="4941"/>
                </a:lnTo>
                <a:lnTo>
                  <a:pt x="11963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901103" y="7904797"/>
            <a:ext cx="116680" cy="61119"/>
          </a:xfrm>
          <a:custGeom>
            <a:avLst/>
            <a:gdLst/>
            <a:ahLst/>
            <a:cxnLst/>
            <a:rect l="l" t="t" r="r" b="b"/>
            <a:pathLst>
              <a:path w="120014" h="62865">
                <a:moveTo>
                  <a:pt x="59435" y="0"/>
                </a:moveTo>
                <a:lnTo>
                  <a:pt x="36325" y="2416"/>
                </a:lnTo>
                <a:lnTo>
                  <a:pt x="17430" y="9048"/>
                </a:lnTo>
                <a:lnTo>
                  <a:pt x="4679" y="18966"/>
                </a:lnTo>
                <a:lnTo>
                  <a:pt x="0" y="31241"/>
                </a:lnTo>
                <a:lnTo>
                  <a:pt x="4679" y="43517"/>
                </a:lnTo>
                <a:lnTo>
                  <a:pt x="17430" y="53435"/>
                </a:lnTo>
                <a:lnTo>
                  <a:pt x="36325" y="60067"/>
                </a:lnTo>
                <a:lnTo>
                  <a:pt x="59435" y="62483"/>
                </a:lnTo>
                <a:lnTo>
                  <a:pt x="82665" y="60067"/>
                </a:lnTo>
                <a:lnTo>
                  <a:pt x="101822" y="53435"/>
                </a:lnTo>
                <a:lnTo>
                  <a:pt x="114835" y="43517"/>
                </a:lnTo>
                <a:lnTo>
                  <a:pt x="119633" y="31241"/>
                </a:lnTo>
                <a:lnTo>
                  <a:pt x="114835" y="18966"/>
                </a:lnTo>
                <a:lnTo>
                  <a:pt x="101822" y="9048"/>
                </a:lnTo>
                <a:lnTo>
                  <a:pt x="82665" y="2416"/>
                </a:lnTo>
                <a:lnTo>
                  <a:pt x="5943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901103" y="7904797"/>
            <a:ext cx="116680" cy="61119"/>
          </a:xfrm>
          <a:custGeom>
            <a:avLst/>
            <a:gdLst/>
            <a:ahLst/>
            <a:cxnLst/>
            <a:rect l="l" t="t" r="r" b="b"/>
            <a:pathLst>
              <a:path w="120014" h="62865">
                <a:moveTo>
                  <a:pt x="59435" y="0"/>
                </a:moveTo>
                <a:lnTo>
                  <a:pt x="36325" y="2416"/>
                </a:lnTo>
                <a:lnTo>
                  <a:pt x="17430" y="9048"/>
                </a:lnTo>
                <a:lnTo>
                  <a:pt x="4679" y="18966"/>
                </a:lnTo>
                <a:lnTo>
                  <a:pt x="0" y="31241"/>
                </a:lnTo>
                <a:lnTo>
                  <a:pt x="4679" y="43517"/>
                </a:lnTo>
                <a:lnTo>
                  <a:pt x="17430" y="53435"/>
                </a:lnTo>
                <a:lnTo>
                  <a:pt x="36325" y="60067"/>
                </a:lnTo>
                <a:lnTo>
                  <a:pt x="59435" y="62483"/>
                </a:lnTo>
                <a:lnTo>
                  <a:pt x="82665" y="60067"/>
                </a:lnTo>
                <a:lnTo>
                  <a:pt x="101822" y="53435"/>
                </a:lnTo>
                <a:lnTo>
                  <a:pt x="114835" y="43517"/>
                </a:lnTo>
                <a:lnTo>
                  <a:pt x="119633" y="31241"/>
                </a:lnTo>
                <a:lnTo>
                  <a:pt x="114835" y="18966"/>
                </a:lnTo>
                <a:lnTo>
                  <a:pt x="101822" y="9048"/>
                </a:lnTo>
                <a:lnTo>
                  <a:pt x="82665" y="2416"/>
                </a:lnTo>
                <a:lnTo>
                  <a:pt x="5943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4319305" y="7097042"/>
            <a:ext cx="1090260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30" marR="4939" indent="617" algn="ctr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Error in accessing  </a:t>
            </a:r>
            <a:r>
              <a:rPr sz="1069" b="1" spc="15" dirty="0">
                <a:latin typeface="Times New Roman"/>
                <a:cs typeface="Times New Roman"/>
              </a:rPr>
              <a:t>SetName </a:t>
            </a:r>
            <a:r>
              <a:rPr sz="1069" spc="5" dirty="0">
                <a:latin typeface="Times New Roman"/>
                <a:cs typeface="Times New Roman"/>
              </a:rPr>
              <a:t>it will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inaccessible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03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71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9410"/>
            <a:ext cx="1493397" cy="46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Student aStudent;  aStudent.SetName(“Ali”);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35262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72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5212"/>
            <a:ext cx="4852458" cy="669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8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No.08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273485" lvl="1" indent="-261138">
              <a:buFont typeface="Times New Roman"/>
              <a:buAutoNum type="arabicPeriod"/>
              <a:tabLst>
                <a:tab pos="274102" algn="l"/>
              </a:tabLst>
            </a:pPr>
            <a:r>
              <a:rPr sz="972" b="1" spc="19" dirty="0">
                <a:latin typeface="Book Antiqua"/>
                <a:cs typeface="Book Antiqua"/>
              </a:rPr>
              <a:t>Member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49"/>
              </a:spcBef>
              <a:buFont typeface="Times New Roman"/>
              <a:buAutoNum type="arabicPeriod"/>
            </a:pPr>
            <a:endParaRPr sz="1021">
              <a:latin typeface="Times New Roman"/>
              <a:cs typeface="Times New Roman"/>
            </a:endParaRPr>
          </a:p>
          <a:p>
            <a:pPr marL="430908" marR="6173" lvl="2" indent="-209898">
              <a:lnSpc>
                <a:spcPct val="107500"/>
              </a:lnSpc>
              <a:buFont typeface="Times New Roman"/>
              <a:buChar char="•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the functions that operate </a:t>
            </a:r>
            <a:r>
              <a:rPr sz="972" spc="15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the data encapsulated </a:t>
            </a:r>
            <a:r>
              <a:rPr sz="972" spc="5" dirty="0">
                <a:latin typeface="Book Antiqua"/>
                <a:cs typeface="Book Antiqua"/>
              </a:rPr>
              <a:t>in 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78"/>
              </a:spcBef>
              <a:buFont typeface="Times New Roman"/>
              <a:buChar char="•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Public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are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interface to the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lvl="2">
              <a:spcBef>
                <a:spcPts val="53"/>
              </a:spcBef>
              <a:buFont typeface="Times New Roman"/>
              <a:buChar char="•"/>
            </a:pPr>
            <a:endParaRPr sz="1069">
              <a:latin typeface="Times New Roman"/>
              <a:cs typeface="Times New Roman"/>
            </a:endParaRPr>
          </a:p>
          <a:p>
            <a:pPr marL="273485" lvl="1" indent="-261138">
              <a:buFont typeface="Times New Roman"/>
              <a:buAutoNum type="arabicPeriod"/>
              <a:tabLst>
                <a:tab pos="274102" algn="l"/>
              </a:tabLst>
            </a:pPr>
            <a:r>
              <a:rPr sz="972" b="1" spc="10" dirty="0">
                <a:latin typeface="Book Antiqua"/>
                <a:cs typeface="Book Antiqua"/>
              </a:rPr>
              <a:t>Defining </a:t>
            </a:r>
            <a:r>
              <a:rPr sz="972" b="1" spc="15" dirty="0">
                <a:latin typeface="Book Antiqua"/>
                <a:cs typeface="Book Antiqua"/>
              </a:rPr>
              <a:t>Member</a:t>
            </a:r>
            <a:r>
              <a:rPr sz="972" b="1" spc="10" dirty="0">
                <a:latin typeface="Book Antiqua"/>
                <a:cs typeface="Book Antiqua"/>
              </a:rPr>
              <a:t> Functions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define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in </a:t>
            </a:r>
            <a:r>
              <a:rPr sz="972" spc="15" dirty="0">
                <a:latin typeface="Book Antiqua"/>
                <a:cs typeface="Book Antiqua"/>
              </a:rPr>
              <a:t>two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ways,</a:t>
            </a:r>
            <a:endParaRPr sz="972">
              <a:latin typeface="Book Antiqua"/>
              <a:cs typeface="Book Antiqua"/>
            </a:endParaRPr>
          </a:p>
          <a:p>
            <a:pPr marL="430908" marR="6173" indent="-209898">
              <a:lnSpc>
                <a:spcPct val="107000"/>
              </a:lnSpc>
              <a:buAutoNum type="alphaLcPeriod"/>
              <a:tabLst>
                <a:tab pos="430908" algn="l"/>
              </a:tabLst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define member </a:t>
            </a:r>
            <a:r>
              <a:rPr sz="972" spc="10" dirty="0">
                <a:latin typeface="Book Antiqua"/>
                <a:cs typeface="Book Antiqua"/>
              </a:rPr>
              <a:t>functions of the class inside the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definition </a:t>
            </a:r>
            <a:r>
              <a:rPr sz="972" spc="15" dirty="0">
                <a:latin typeface="Book Antiqua"/>
                <a:cs typeface="Book Antiqua"/>
              </a:rPr>
              <a:t>when  we </a:t>
            </a:r>
            <a:r>
              <a:rPr sz="972" spc="10" dirty="0">
                <a:latin typeface="Book Antiqua"/>
                <a:cs typeface="Book Antiqua"/>
              </a:rPr>
              <a:t>define any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our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program.</a:t>
            </a:r>
            <a:endParaRPr sz="972">
              <a:latin typeface="Book Antiqua"/>
              <a:cs typeface="Book Antiqua"/>
            </a:endParaRPr>
          </a:p>
          <a:p>
            <a:pPr marR="870459" algn="ctr">
              <a:spcBef>
                <a:spcPts val="78"/>
              </a:spcBef>
            </a:pPr>
            <a:r>
              <a:rPr sz="972" spc="19" dirty="0">
                <a:latin typeface="Book Antiqua"/>
                <a:cs typeface="Book Antiqua"/>
              </a:rPr>
              <a:t>OR</a:t>
            </a:r>
            <a:endParaRPr sz="972">
              <a:latin typeface="Book Antiqua"/>
              <a:cs typeface="Book Antiqua"/>
            </a:endParaRPr>
          </a:p>
          <a:p>
            <a:pPr marL="430908" marR="6173" indent="-209898">
              <a:lnSpc>
                <a:spcPct val="107000"/>
              </a:lnSpc>
              <a:spcBef>
                <a:spcPts val="5"/>
              </a:spcBef>
              <a:buAutoNum type="alphaLcPeriod" startAt="2"/>
              <a:tabLst>
                <a:tab pos="430908" algn="l"/>
              </a:tabLst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declare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 inside the class definition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declare them  outside the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0" dirty="0">
                <a:latin typeface="Book Antiqua"/>
                <a:cs typeface="Book Antiqua"/>
              </a:rPr>
              <a:t>class definition is </a:t>
            </a:r>
            <a:r>
              <a:rPr sz="972" spc="15" dirty="0">
                <a:latin typeface="Book Antiqua"/>
                <a:cs typeface="Book Antiqua"/>
              </a:rPr>
              <a:t>added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ClassName.h </a:t>
            </a:r>
            <a:r>
              <a:rPr sz="972" spc="10" dirty="0">
                <a:latin typeface="Book Antiqua"/>
                <a:cs typeface="Book Antiqua"/>
              </a:rPr>
              <a:t>file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implementation  code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added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ClassName.cpp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file.</a:t>
            </a:r>
            <a:endParaRPr sz="972">
              <a:latin typeface="Book Antiqua"/>
              <a:cs typeface="Book Antiqua"/>
            </a:endParaRPr>
          </a:p>
          <a:p>
            <a:pPr marL="12347" marR="2742873">
              <a:lnSpc>
                <a:spcPct val="208000"/>
              </a:lnSpc>
              <a:spcBef>
                <a:spcPts val="15"/>
              </a:spcBef>
            </a:pPr>
            <a:r>
              <a:rPr sz="972" b="1" spc="10" dirty="0">
                <a:latin typeface="Book Antiqua"/>
                <a:cs typeface="Book Antiqua"/>
              </a:rPr>
              <a:t>Function definition inside the class:  General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Syntax: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ClassName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908" marR="4027572">
              <a:lnSpc>
                <a:spcPct val="107000"/>
              </a:lnSpc>
              <a:spcBef>
                <a:spcPts val="5"/>
              </a:spcBef>
            </a:pPr>
            <a:r>
              <a:rPr sz="972" spc="29" dirty="0">
                <a:latin typeface="Book Antiqua"/>
                <a:cs typeface="Book Antiqua"/>
              </a:rPr>
              <a:t>…  </a:t>
            </a: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p</a:t>
            </a:r>
            <a:r>
              <a:rPr sz="972" spc="24" dirty="0">
                <a:solidFill>
                  <a:srgbClr val="8000FF"/>
                </a:solidFill>
                <a:latin typeface="Book Antiqua"/>
                <a:cs typeface="Book Antiqua"/>
              </a:rPr>
              <a:t>u</a:t>
            </a: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blic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ReturnType FunctionName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()</a:t>
            </a:r>
            <a:r>
              <a:rPr sz="972" b="1" spc="-68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78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latin typeface="Book Antiqua"/>
                <a:cs typeface="Book Antiqua"/>
              </a:rPr>
              <a:t>Define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of student that has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5" dirty="0">
                <a:latin typeface="Book Antiqua"/>
                <a:cs typeface="Book Antiqua"/>
              </a:rPr>
              <a:t>roll </a:t>
            </a:r>
            <a:r>
              <a:rPr sz="972" spc="15" dirty="0">
                <a:latin typeface="Book Antiqua"/>
                <a:cs typeface="Book Antiqua"/>
              </a:rPr>
              <a:t>number. This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should have a </a:t>
            </a:r>
            <a:r>
              <a:rPr sz="972" spc="10" dirty="0">
                <a:latin typeface="Book Antiqua"/>
                <a:cs typeface="Book Antiqua"/>
              </a:rPr>
              <a:t>function  that can </a:t>
            </a:r>
            <a:r>
              <a:rPr sz="972" spc="15" dirty="0">
                <a:latin typeface="Book Antiqua"/>
                <a:cs typeface="Book Antiqua"/>
              </a:rPr>
              <a:t>be used </a:t>
            </a:r>
            <a:r>
              <a:rPr sz="972" spc="10" dirty="0">
                <a:latin typeface="Book Antiqua"/>
                <a:cs typeface="Book Antiqua"/>
              </a:rPr>
              <a:t>to set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roll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number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class</a:t>
            </a:r>
            <a:r>
              <a:rPr sz="972" spc="-39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78"/>
              </a:spcBef>
            </a:pP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6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848235" marR="2784235" indent="-417944">
              <a:lnSpc>
                <a:spcPct val="107000"/>
              </a:lnSpc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aRollNo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){  </a:t>
            </a:r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53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8428061"/>
            <a:ext cx="2147182" cy="947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/>
            <a:r>
              <a:rPr sz="972" b="1" spc="15" dirty="0">
                <a:latin typeface="Book Antiqua"/>
                <a:cs typeface="Book Antiqua"/>
              </a:rPr>
              <a:t>Function </a:t>
            </a:r>
            <a:r>
              <a:rPr sz="972" b="1" spc="10" dirty="0">
                <a:latin typeface="Book Antiqua"/>
                <a:cs typeface="Book Antiqua"/>
              </a:rPr>
              <a:t>definition </a:t>
            </a:r>
            <a:r>
              <a:rPr sz="972" b="1" spc="15" dirty="0">
                <a:latin typeface="Book Antiqua"/>
                <a:cs typeface="Book Antiqua"/>
              </a:rPr>
              <a:t>outside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R="1185306" algn="ctr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General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Syntax: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R="1101347" algn="ctr">
              <a:spcBef>
                <a:spcPts val="5"/>
              </a:spcBef>
            </a:pP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ClassName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R="1149500" algn="ctr">
              <a:spcBef>
                <a:spcPts val="83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182669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73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9411"/>
            <a:ext cx="2398448" cy="112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b="1" spc="15" dirty="0">
                <a:latin typeface="Book Antiqua"/>
                <a:cs typeface="Book Antiqua"/>
              </a:rPr>
              <a:t>ReturnType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FunctionName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-5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5" dirty="0">
                <a:latin typeface="Book Antiqua"/>
                <a:cs typeface="Book Antiqua"/>
              </a:rPr>
              <a:t>ReturnType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ClassName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5" dirty="0">
                <a:latin typeface="Book Antiqua"/>
                <a:cs typeface="Book Antiqua"/>
              </a:rPr>
              <a:t>FunctionName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58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2598455"/>
            <a:ext cx="52784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Ex</a:t>
            </a:r>
            <a:r>
              <a:rPr sz="972" b="1" spc="5" dirty="0">
                <a:latin typeface="Book Antiqua"/>
                <a:cs typeface="Book Antiqua"/>
              </a:rPr>
              <a:t>a</a:t>
            </a:r>
            <a:r>
              <a:rPr sz="972" b="1" spc="19" dirty="0">
                <a:latin typeface="Book Antiqua"/>
                <a:cs typeface="Book Antiqua"/>
              </a:rPr>
              <a:t>m</a:t>
            </a:r>
            <a:r>
              <a:rPr sz="972" b="1" spc="24" dirty="0">
                <a:latin typeface="Book Antiqua"/>
                <a:cs typeface="Book Antiqua"/>
              </a:rPr>
              <a:t>p</a:t>
            </a:r>
            <a:r>
              <a:rPr sz="972" b="1" spc="10" dirty="0">
                <a:latin typeface="Book Antiqua"/>
                <a:cs typeface="Book Antiqua"/>
              </a:rPr>
              <a:t>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3" y="2908123"/>
            <a:ext cx="4851224" cy="6592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class</a:t>
            </a:r>
            <a:r>
              <a:rPr sz="972" spc="-73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6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5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-5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5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aRollNo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53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272867" lvl="1" indent="-260520">
              <a:buFont typeface="Times New Roman"/>
              <a:buAutoNum type="arabicPeriod" startAt="3"/>
              <a:tabLst>
                <a:tab pos="273485" algn="l"/>
              </a:tabLst>
            </a:pPr>
            <a:r>
              <a:rPr sz="972" b="1" spc="10" dirty="0">
                <a:latin typeface="Book Antiqua"/>
                <a:cs typeface="Book Antiqua"/>
              </a:rPr>
              <a:t>Inline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49"/>
              </a:spcBef>
              <a:buFont typeface="Times New Roman"/>
              <a:buAutoNum type="arabicPeriod" startAt="3"/>
            </a:pPr>
            <a:endParaRPr sz="1069">
              <a:latin typeface="Times New Roman"/>
              <a:cs typeface="Times New Roman"/>
            </a:endParaRPr>
          </a:p>
          <a:p>
            <a:pPr marL="429673" marR="4939" lvl="2" indent="-208662" algn="just">
              <a:lnSpc>
                <a:spcPct val="107100"/>
              </a:lnSpc>
              <a:buFont typeface="Symbol"/>
              <a:buChar char="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Inline functions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way used by </a:t>
            </a:r>
            <a:r>
              <a:rPr sz="972" spc="10" dirty="0">
                <a:latin typeface="Book Antiqua"/>
                <a:cs typeface="Book Antiqua"/>
              </a:rPr>
              <a:t>compilers to </a:t>
            </a:r>
            <a:r>
              <a:rPr sz="972" spc="15" dirty="0">
                <a:latin typeface="Book Antiqua"/>
                <a:cs typeface="Book Antiqua"/>
              </a:rPr>
              <a:t>improve </a:t>
            </a:r>
            <a:r>
              <a:rPr sz="972" spc="10" dirty="0">
                <a:latin typeface="Book Antiqua"/>
                <a:cs typeface="Book Antiqua"/>
              </a:rPr>
              <a:t>efficiency of the  program, </a:t>
            </a: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functions are declared inline </a:t>
            </a:r>
            <a:r>
              <a:rPr sz="972" spc="15" dirty="0">
                <a:latin typeface="Book Antiqua"/>
                <a:cs typeface="Book Antiqua"/>
              </a:rPr>
              <a:t>normal </a:t>
            </a:r>
            <a:r>
              <a:rPr sz="972" spc="10" dirty="0">
                <a:latin typeface="Book Antiqua"/>
                <a:cs typeface="Book Antiqua"/>
              </a:rPr>
              <a:t>process of function  calling (using stack)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not followed instead function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added </a:t>
            </a:r>
            <a:r>
              <a:rPr sz="972" spc="10" dirty="0">
                <a:latin typeface="Book Antiqua"/>
                <a:cs typeface="Book Antiqua"/>
              </a:rPr>
              <a:t>by 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at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points </a:t>
            </a:r>
            <a:r>
              <a:rPr sz="972" spc="15" dirty="0">
                <a:latin typeface="Book Antiqua"/>
                <a:cs typeface="Book Antiqua"/>
              </a:rPr>
              <a:t>where </a:t>
            </a:r>
            <a:r>
              <a:rPr sz="972" spc="10" dirty="0">
                <a:latin typeface="Book Antiqua"/>
                <a:cs typeface="Book Antiqua"/>
              </a:rPr>
              <a:t>these functions have been called. </a:t>
            </a:r>
            <a:r>
              <a:rPr sz="972" spc="15" dirty="0">
                <a:latin typeface="Book Antiqua"/>
                <a:cs typeface="Book Antiqua"/>
              </a:rPr>
              <a:t>Basic </a:t>
            </a:r>
            <a:r>
              <a:rPr sz="972" spc="10" dirty="0">
                <a:latin typeface="Book Antiqua"/>
                <a:cs typeface="Book Antiqua"/>
              </a:rPr>
              <a:t>concept  behind inline functions is that they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functions in our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but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compiler  generated files these functions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added by </a:t>
            </a:r>
            <a:r>
              <a:rPr sz="972" spc="10" dirty="0">
                <a:latin typeface="Book Antiqua"/>
                <a:cs typeface="Book Antiqua"/>
              </a:rPr>
              <a:t>compiler </a:t>
            </a:r>
            <a:r>
              <a:rPr sz="972" spc="5" dirty="0">
                <a:latin typeface="Book Antiqua"/>
                <a:cs typeface="Book Antiqua"/>
              </a:rPr>
              <a:t>at </a:t>
            </a:r>
            <a:r>
              <a:rPr sz="972" spc="10" dirty="0">
                <a:latin typeface="Book Antiqua"/>
                <a:cs typeface="Book Antiqua"/>
              </a:rPr>
              <a:t>all places </a:t>
            </a:r>
            <a:r>
              <a:rPr sz="972" spc="15" dirty="0">
                <a:latin typeface="Book Antiqua"/>
                <a:cs typeface="Book Antiqua"/>
              </a:rPr>
              <a:t>where  </a:t>
            </a: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were </a:t>
            </a:r>
            <a:r>
              <a:rPr sz="972" spc="10" dirty="0">
                <a:latin typeface="Book Antiqua"/>
                <a:cs typeface="Book Antiqua"/>
              </a:rPr>
              <a:t>called in </a:t>
            </a:r>
            <a:r>
              <a:rPr sz="972" spc="15" dirty="0">
                <a:latin typeface="Book Antiqua"/>
                <a:cs typeface="Book Antiqua"/>
              </a:rPr>
              <a:t>the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code.</a:t>
            </a:r>
            <a:endParaRPr sz="972">
              <a:latin typeface="Book Antiqua"/>
              <a:cs typeface="Book Antiqua"/>
            </a:endParaRPr>
          </a:p>
          <a:p>
            <a:pPr marL="429673" marR="5556" lvl="2" indent="-208662" algn="just">
              <a:lnSpc>
                <a:spcPct val="107000"/>
              </a:lnSpc>
              <a:spcBef>
                <a:spcPts val="49"/>
              </a:spcBef>
              <a:buFont typeface="Symbol"/>
              <a:buChar char="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Normally small size functions that need to be called </a:t>
            </a:r>
            <a:r>
              <a:rPr sz="972" spc="15" dirty="0">
                <a:latin typeface="Book Antiqua"/>
                <a:cs typeface="Book Antiqua"/>
              </a:rPr>
              <a:t>many </a:t>
            </a:r>
            <a:r>
              <a:rPr sz="972" spc="10" dirty="0">
                <a:latin typeface="Book Antiqua"/>
                <a:cs typeface="Book Antiqua"/>
              </a:rPr>
              <a:t>times during  </a:t>
            </a:r>
            <a:r>
              <a:rPr sz="972" spc="15" dirty="0">
                <a:latin typeface="Book Antiqua"/>
                <a:cs typeface="Book Antiqua"/>
              </a:rPr>
              <a:t>program </a:t>
            </a:r>
            <a:r>
              <a:rPr sz="972" spc="10" dirty="0">
                <a:latin typeface="Book Antiqua"/>
                <a:cs typeface="Book Antiqua"/>
              </a:rPr>
              <a:t>execution are declared inline. Inline functions decrease the </a:t>
            </a:r>
            <a:r>
              <a:rPr sz="972" spc="15" dirty="0">
                <a:latin typeface="Book Antiqua"/>
                <a:cs typeface="Book Antiqua"/>
              </a:rPr>
              <a:t>code  </a:t>
            </a:r>
            <a:r>
              <a:rPr sz="972" spc="10" dirty="0">
                <a:latin typeface="Book Antiqua"/>
                <a:cs typeface="Book Antiqua"/>
              </a:rPr>
              <a:t>execution </a:t>
            </a:r>
            <a:r>
              <a:rPr sz="972" spc="15" dirty="0">
                <a:latin typeface="Book Antiqua"/>
                <a:cs typeface="Book Antiqua"/>
              </a:rPr>
              <a:t>time </a:t>
            </a:r>
            <a:r>
              <a:rPr sz="972" spc="10" dirty="0">
                <a:latin typeface="Book Antiqua"/>
                <a:cs typeface="Book Antiqua"/>
              </a:rPr>
              <a:t>because program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their case doesn’t involve function </a:t>
            </a:r>
            <a:r>
              <a:rPr sz="972" spc="5" dirty="0">
                <a:latin typeface="Book Antiqua"/>
                <a:cs typeface="Book Antiqua"/>
              </a:rPr>
              <a:t>call  </a:t>
            </a:r>
            <a:r>
              <a:rPr sz="972" spc="15" dirty="0">
                <a:latin typeface="Book Antiqua"/>
                <a:cs typeface="Book Antiqua"/>
              </a:rPr>
              <a:t>overhead.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Keyword </a:t>
            </a:r>
            <a:r>
              <a:rPr sz="972" spc="10" dirty="0">
                <a:latin typeface="Book Antiqua"/>
                <a:cs typeface="Book Antiqua"/>
              </a:rPr>
              <a:t>‘inline’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request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make a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inline.</a:t>
            </a:r>
            <a:endParaRPr sz="972">
              <a:latin typeface="Book Antiqua"/>
              <a:cs typeface="Book Antiqua"/>
            </a:endParaRPr>
          </a:p>
          <a:p>
            <a:pPr marL="429673" marR="5556" lvl="2" indent="-208662" algn="just">
              <a:lnSpc>
                <a:spcPct val="107200"/>
              </a:lnSpc>
              <a:spcBef>
                <a:spcPts val="44"/>
              </a:spcBef>
              <a:buFont typeface="Symbol"/>
              <a:buChar char=""/>
              <a:tabLst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However using </a:t>
            </a:r>
            <a:r>
              <a:rPr sz="972" spc="10" dirty="0">
                <a:latin typeface="Book Antiqua"/>
                <a:cs typeface="Book Antiqua"/>
              </a:rPr>
              <a:t>inline </a:t>
            </a:r>
            <a:r>
              <a:rPr sz="972" spc="15" dirty="0">
                <a:latin typeface="Book Antiqua"/>
                <a:cs typeface="Book Antiqua"/>
              </a:rPr>
              <a:t>keyword </a:t>
            </a:r>
            <a:r>
              <a:rPr sz="972" spc="10" dirty="0">
                <a:latin typeface="Book Antiqua"/>
                <a:cs typeface="Book Antiqua"/>
              </a:rPr>
              <a:t>with function doesn’t guarantee that function  will definitely in inlined,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depends </a:t>
            </a:r>
            <a:r>
              <a:rPr sz="972" spc="19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5" dirty="0">
                <a:latin typeface="Book Antiqua"/>
                <a:cs typeface="Book Antiqua"/>
              </a:rPr>
              <a:t>if it </a:t>
            </a:r>
            <a:r>
              <a:rPr sz="972" spc="10" dirty="0">
                <a:latin typeface="Book Antiqua"/>
                <a:cs typeface="Book Antiqua"/>
              </a:rPr>
              <a:t>finds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9" dirty="0">
                <a:latin typeface="Book Antiqua"/>
                <a:cs typeface="Book Antiqua"/>
              </a:rPr>
              <a:t>make  </a:t>
            </a:r>
            <a:r>
              <a:rPr sz="972" spc="10" dirty="0">
                <a:latin typeface="Book Antiqua"/>
                <a:cs typeface="Book Antiqua"/>
              </a:rPr>
              <a:t>function inline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does so </a:t>
            </a:r>
            <a:r>
              <a:rPr sz="972" spc="10" dirty="0">
                <a:latin typeface="Book Antiqua"/>
                <a:cs typeface="Book Antiqua"/>
              </a:rPr>
              <a:t>otherwise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ignores the </a:t>
            </a:r>
            <a:r>
              <a:rPr sz="972" spc="15" dirty="0">
                <a:latin typeface="Book Antiqua"/>
                <a:cs typeface="Book Antiqua"/>
              </a:rPr>
              <a:t>keyword </a:t>
            </a:r>
            <a:r>
              <a:rPr sz="972" spc="10" dirty="0">
                <a:latin typeface="Book Antiqua"/>
                <a:cs typeface="Book Antiqua"/>
              </a:rPr>
              <a:t>inline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treat the  function as </a:t>
            </a:r>
            <a:r>
              <a:rPr sz="972" spc="15" dirty="0">
                <a:latin typeface="Book Antiqua"/>
                <a:cs typeface="Book Antiqua"/>
              </a:rPr>
              <a:t>normal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inline </a:t>
            </a: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Area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len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39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hi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63"/>
              </a:spcBef>
            </a:pP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return </a:t>
            </a:r>
            <a:r>
              <a:rPr sz="972" spc="10" dirty="0">
                <a:latin typeface="Book Antiqua"/>
                <a:cs typeface="Book Antiqua"/>
              </a:rPr>
              <a:t>len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</a:t>
            </a:r>
            <a:r>
              <a:rPr sz="972" b="1" spc="-3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hi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5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b="1" spc="-68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Area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10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20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9632" y="1712912"/>
            <a:ext cx="279665" cy="279047"/>
          </a:xfrm>
          <a:custGeom>
            <a:avLst/>
            <a:gdLst/>
            <a:ahLst/>
            <a:cxnLst/>
            <a:rect l="l" t="t" r="r" b="b"/>
            <a:pathLst>
              <a:path w="287654" h="287019">
                <a:moveTo>
                  <a:pt x="287274" y="0"/>
                </a:moveTo>
                <a:lnTo>
                  <a:pt x="0" y="0"/>
                </a:lnTo>
                <a:lnTo>
                  <a:pt x="0" y="286511"/>
                </a:lnTo>
                <a:lnTo>
                  <a:pt x="287274" y="286511"/>
                </a:lnTo>
                <a:lnTo>
                  <a:pt x="287274" y="0"/>
                </a:lnTo>
                <a:close/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585507" y="9170140"/>
            <a:ext cx="1453268" cy="205580"/>
          </a:xfrm>
          <a:custGeom>
            <a:avLst/>
            <a:gdLst/>
            <a:ahLst/>
            <a:cxnLst/>
            <a:rect l="l" t="t" r="r" b="b"/>
            <a:pathLst>
              <a:path w="1494789" h="211454">
                <a:moveTo>
                  <a:pt x="1494282" y="0"/>
                </a:moveTo>
                <a:lnTo>
                  <a:pt x="0" y="0"/>
                </a:lnTo>
                <a:lnTo>
                  <a:pt x="0" y="211074"/>
                </a:lnTo>
                <a:lnTo>
                  <a:pt x="1494282" y="211074"/>
                </a:lnTo>
                <a:lnTo>
                  <a:pt x="1494282" y="0"/>
                </a:lnTo>
                <a:close/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467716" y="8530061"/>
            <a:ext cx="1610078" cy="205580"/>
          </a:xfrm>
          <a:custGeom>
            <a:avLst/>
            <a:gdLst/>
            <a:ahLst/>
            <a:cxnLst/>
            <a:rect l="l" t="t" r="r" b="b"/>
            <a:pathLst>
              <a:path w="1656079" h="211454">
                <a:moveTo>
                  <a:pt x="1655826" y="0"/>
                </a:moveTo>
                <a:lnTo>
                  <a:pt x="0" y="0"/>
                </a:lnTo>
                <a:lnTo>
                  <a:pt x="0" y="211074"/>
                </a:lnTo>
                <a:lnTo>
                  <a:pt x="1655826" y="211074"/>
                </a:lnTo>
                <a:lnTo>
                  <a:pt x="1655826" y="0"/>
                </a:lnTo>
                <a:close/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234602" y="8598218"/>
            <a:ext cx="1256947" cy="757502"/>
          </a:xfrm>
          <a:custGeom>
            <a:avLst/>
            <a:gdLst/>
            <a:ahLst/>
            <a:cxnLst/>
            <a:rect l="l" t="t" r="r" b="b"/>
            <a:pathLst>
              <a:path w="1292860" h="779145">
                <a:moveTo>
                  <a:pt x="0" y="0"/>
                </a:moveTo>
                <a:lnTo>
                  <a:pt x="73359" y="514"/>
                </a:lnTo>
                <a:lnTo>
                  <a:pt x="145642" y="2040"/>
                </a:lnTo>
                <a:lnTo>
                  <a:pt x="216739" y="4549"/>
                </a:lnTo>
                <a:lnTo>
                  <a:pt x="286542" y="8014"/>
                </a:lnTo>
                <a:lnTo>
                  <a:pt x="354942" y="12409"/>
                </a:lnTo>
                <a:lnTo>
                  <a:pt x="421829" y="17704"/>
                </a:lnTo>
                <a:lnTo>
                  <a:pt x="487095" y="23874"/>
                </a:lnTo>
                <a:lnTo>
                  <a:pt x="550631" y="30891"/>
                </a:lnTo>
                <a:lnTo>
                  <a:pt x="612328" y="38727"/>
                </a:lnTo>
                <a:lnTo>
                  <a:pt x="672078" y="47355"/>
                </a:lnTo>
                <a:lnTo>
                  <a:pt x="729770" y="56748"/>
                </a:lnTo>
                <a:lnTo>
                  <a:pt x="785297" y="66878"/>
                </a:lnTo>
                <a:lnTo>
                  <a:pt x="838549" y="77718"/>
                </a:lnTo>
                <a:lnTo>
                  <a:pt x="889417" y="89241"/>
                </a:lnTo>
                <a:lnTo>
                  <a:pt x="937793" y="101419"/>
                </a:lnTo>
                <a:lnTo>
                  <a:pt x="983567" y="114224"/>
                </a:lnTo>
                <a:lnTo>
                  <a:pt x="1026631" y="127630"/>
                </a:lnTo>
                <a:lnTo>
                  <a:pt x="1066876" y="141609"/>
                </a:lnTo>
                <a:lnTo>
                  <a:pt x="1104193" y="156134"/>
                </a:lnTo>
                <a:lnTo>
                  <a:pt x="1169607" y="186711"/>
                </a:lnTo>
                <a:lnTo>
                  <a:pt x="1222001" y="219142"/>
                </a:lnTo>
                <a:lnTo>
                  <a:pt x="1260504" y="253209"/>
                </a:lnTo>
                <a:lnTo>
                  <a:pt x="1284244" y="288693"/>
                </a:lnTo>
                <a:lnTo>
                  <a:pt x="1292352" y="325373"/>
                </a:lnTo>
                <a:lnTo>
                  <a:pt x="1292352" y="394715"/>
                </a:lnTo>
                <a:lnTo>
                  <a:pt x="1282458" y="434913"/>
                </a:lnTo>
                <a:lnTo>
                  <a:pt x="1253435" y="473884"/>
                </a:lnTo>
                <a:lnTo>
                  <a:pt x="1206270" y="511274"/>
                </a:lnTo>
                <a:lnTo>
                  <a:pt x="1141951" y="546725"/>
                </a:lnTo>
                <a:lnTo>
                  <a:pt x="1103667" y="563613"/>
                </a:lnTo>
                <a:lnTo>
                  <a:pt x="1061466" y="579881"/>
                </a:lnTo>
                <a:lnTo>
                  <a:pt x="1015469" y="595487"/>
                </a:lnTo>
                <a:lnTo>
                  <a:pt x="965801" y="610386"/>
                </a:lnTo>
                <a:lnTo>
                  <a:pt x="912585" y="624532"/>
                </a:lnTo>
                <a:lnTo>
                  <a:pt x="855945" y="637882"/>
                </a:lnTo>
                <a:lnTo>
                  <a:pt x="796004" y="650390"/>
                </a:lnTo>
                <a:lnTo>
                  <a:pt x="732885" y="662013"/>
                </a:lnTo>
                <a:lnTo>
                  <a:pt x="666712" y="672705"/>
                </a:lnTo>
                <a:lnTo>
                  <a:pt x="597609" y="682422"/>
                </a:lnTo>
                <a:lnTo>
                  <a:pt x="525698" y="691120"/>
                </a:lnTo>
                <a:lnTo>
                  <a:pt x="451104" y="698753"/>
                </a:lnTo>
                <a:lnTo>
                  <a:pt x="451104" y="778763"/>
                </a:lnTo>
                <a:lnTo>
                  <a:pt x="0" y="685037"/>
                </a:lnTo>
                <a:lnTo>
                  <a:pt x="451104" y="549401"/>
                </a:lnTo>
                <a:lnTo>
                  <a:pt x="451104" y="629411"/>
                </a:lnTo>
                <a:lnTo>
                  <a:pt x="526278" y="621735"/>
                </a:lnTo>
                <a:lnTo>
                  <a:pt x="598803" y="612961"/>
                </a:lnTo>
                <a:lnTo>
                  <a:pt x="668538" y="603133"/>
                </a:lnTo>
                <a:lnTo>
                  <a:pt x="735345" y="592296"/>
                </a:lnTo>
                <a:lnTo>
                  <a:pt x="799085" y="580495"/>
                </a:lnTo>
                <a:lnTo>
                  <a:pt x="859620" y="567774"/>
                </a:lnTo>
                <a:lnTo>
                  <a:pt x="916811" y="554179"/>
                </a:lnTo>
                <a:lnTo>
                  <a:pt x="970518" y="539753"/>
                </a:lnTo>
                <a:lnTo>
                  <a:pt x="1020603" y="524541"/>
                </a:lnTo>
                <a:lnTo>
                  <a:pt x="1066928" y="508589"/>
                </a:lnTo>
                <a:lnTo>
                  <a:pt x="1109354" y="491941"/>
                </a:lnTo>
                <a:lnTo>
                  <a:pt x="1147741" y="474641"/>
                </a:lnTo>
                <a:lnTo>
                  <a:pt x="1181951" y="456734"/>
                </a:lnTo>
                <a:lnTo>
                  <a:pt x="1237286" y="419279"/>
                </a:lnTo>
                <a:lnTo>
                  <a:pt x="1274249" y="379934"/>
                </a:lnTo>
                <a:lnTo>
                  <a:pt x="1285494" y="359663"/>
                </a:lnTo>
                <a:lnTo>
                  <a:pt x="1276069" y="342181"/>
                </a:lnTo>
                <a:lnTo>
                  <a:pt x="1246540" y="308204"/>
                </a:lnTo>
                <a:lnTo>
                  <a:pt x="1203457" y="275702"/>
                </a:lnTo>
                <a:lnTo>
                  <a:pt x="1147643" y="244863"/>
                </a:lnTo>
                <a:lnTo>
                  <a:pt x="1079920" y="215880"/>
                </a:lnTo>
                <a:lnTo>
                  <a:pt x="1041851" y="202143"/>
                </a:lnTo>
                <a:lnTo>
                  <a:pt x="1001113" y="188941"/>
                </a:lnTo>
                <a:lnTo>
                  <a:pt x="957809" y="176297"/>
                </a:lnTo>
                <a:lnTo>
                  <a:pt x="912043" y="164236"/>
                </a:lnTo>
                <a:lnTo>
                  <a:pt x="863917" y="152780"/>
                </a:lnTo>
                <a:lnTo>
                  <a:pt x="813534" y="141955"/>
                </a:lnTo>
                <a:lnTo>
                  <a:pt x="760998" y="131783"/>
                </a:lnTo>
                <a:lnTo>
                  <a:pt x="706410" y="122289"/>
                </a:lnTo>
                <a:lnTo>
                  <a:pt x="649874" y="113495"/>
                </a:lnTo>
                <a:lnTo>
                  <a:pt x="591493" y="105427"/>
                </a:lnTo>
                <a:lnTo>
                  <a:pt x="531369" y="98106"/>
                </a:lnTo>
                <a:lnTo>
                  <a:pt x="469606" y="91559"/>
                </a:lnTo>
                <a:lnTo>
                  <a:pt x="406306" y="85807"/>
                </a:lnTo>
                <a:lnTo>
                  <a:pt x="341572" y="80875"/>
                </a:lnTo>
                <a:lnTo>
                  <a:pt x="275508" y="76786"/>
                </a:lnTo>
                <a:lnTo>
                  <a:pt x="208216" y="73565"/>
                </a:lnTo>
                <a:lnTo>
                  <a:pt x="139798" y="71234"/>
                </a:lnTo>
                <a:lnTo>
                  <a:pt x="70358" y="69819"/>
                </a:lnTo>
                <a:lnTo>
                  <a:pt x="0" y="69341"/>
                </a:lnTo>
                <a:lnTo>
                  <a:pt x="0" y="0"/>
                </a:lnTo>
                <a:close/>
              </a:path>
            </a:pathLst>
          </a:custGeom>
          <a:ln w="71691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484389" y="8947890"/>
            <a:ext cx="6791" cy="34572"/>
          </a:xfrm>
          <a:custGeom>
            <a:avLst/>
            <a:gdLst/>
            <a:ahLst/>
            <a:cxnLst/>
            <a:rect l="l" t="t" r="r" b="b"/>
            <a:pathLst>
              <a:path w="6985" h="35559">
                <a:moveTo>
                  <a:pt x="6858" y="35052"/>
                </a:moveTo>
                <a:lnTo>
                  <a:pt x="6429" y="26038"/>
                </a:lnTo>
                <a:lnTo>
                  <a:pt x="5143" y="17240"/>
                </a:lnTo>
                <a:lnTo>
                  <a:pt x="3000" y="8584"/>
                </a:lnTo>
                <a:lnTo>
                  <a:pt x="0" y="0"/>
                </a:lnTo>
              </a:path>
            </a:pathLst>
          </a:custGeom>
          <a:ln w="71691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884189" y="2410777"/>
            <a:ext cx="2773803" cy="663046"/>
          </a:xfrm>
          <a:custGeom>
            <a:avLst/>
            <a:gdLst/>
            <a:ahLst/>
            <a:cxnLst/>
            <a:rect l="l" t="t" r="r" b="b"/>
            <a:pathLst>
              <a:path w="2853054" h="681989">
                <a:moveTo>
                  <a:pt x="1828407" y="617220"/>
                </a:moveTo>
                <a:lnTo>
                  <a:pt x="1088136" y="617220"/>
                </a:lnTo>
                <a:lnTo>
                  <a:pt x="1087589" y="617312"/>
                </a:lnTo>
                <a:lnTo>
                  <a:pt x="1159061" y="644378"/>
                </a:lnTo>
                <a:lnTo>
                  <a:pt x="1201535" y="655461"/>
                </a:lnTo>
                <a:lnTo>
                  <a:pt x="1247679" y="664749"/>
                </a:lnTo>
                <a:lnTo>
                  <a:pt x="1296931" y="672145"/>
                </a:lnTo>
                <a:lnTo>
                  <a:pt x="1348728" y="677548"/>
                </a:lnTo>
                <a:lnTo>
                  <a:pt x="1402507" y="680863"/>
                </a:lnTo>
                <a:lnTo>
                  <a:pt x="1457706" y="681989"/>
                </a:lnTo>
                <a:lnTo>
                  <a:pt x="1522261" y="680468"/>
                </a:lnTo>
                <a:lnTo>
                  <a:pt x="1584346" y="676023"/>
                </a:lnTo>
                <a:lnTo>
                  <a:pt x="1643182" y="668838"/>
                </a:lnTo>
                <a:lnTo>
                  <a:pt x="1697992" y="659094"/>
                </a:lnTo>
                <a:lnTo>
                  <a:pt x="1747997" y="646973"/>
                </a:lnTo>
                <a:lnTo>
                  <a:pt x="1792421" y="632657"/>
                </a:lnTo>
                <a:lnTo>
                  <a:pt x="1828407" y="617220"/>
                </a:lnTo>
                <a:close/>
              </a:path>
              <a:path w="2853054" h="681989">
                <a:moveTo>
                  <a:pt x="2373045" y="556259"/>
                </a:moveTo>
                <a:lnTo>
                  <a:pt x="384048" y="556259"/>
                </a:lnTo>
                <a:lnTo>
                  <a:pt x="382524" y="557022"/>
                </a:lnTo>
                <a:lnTo>
                  <a:pt x="454200" y="588497"/>
                </a:lnTo>
                <a:lnTo>
                  <a:pt x="497303" y="601782"/>
                </a:lnTo>
                <a:lnTo>
                  <a:pt x="544565" y="613299"/>
                </a:lnTo>
                <a:lnTo>
                  <a:pt x="595471" y="622947"/>
                </a:lnTo>
                <a:lnTo>
                  <a:pt x="649506" y="630625"/>
                </a:lnTo>
                <a:lnTo>
                  <a:pt x="706156" y="636234"/>
                </a:lnTo>
                <a:lnTo>
                  <a:pt x="764907" y="639673"/>
                </a:lnTo>
                <a:lnTo>
                  <a:pt x="825246" y="640841"/>
                </a:lnTo>
                <a:lnTo>
                  <a:pt x="880384" y="639848"/>
                </a:lnTo>
                <a:lnTo>
                  <a:pt x="934791" y="636916"/>
                </a:lnTo>
                <a:lnTo>
                  <a:pt x="987917" y="632118"/>
                </a:lnTo>
                <a:lnTo>
                  <a:pt x="1039215" y="625528"/>
                </a:lnTo>
                <a:lnTo>
                  <a:pt x="1087589" y="617312"/>
                </a:lnTo>
                <a:lnTo>
                  <a:pt x="1087374" y="617220"/>
                </a:lnTo>
                <a:lnTo>
                  <a:pt x="1828407" y="617220"/>
                </a:lnTo>
                <a:lnTo>
                  <a:pt x="1830486" y="616328"/>
                </a:lnTo>
                <a:lnTo>
                  <a:pt x="1861413" y="598167"/>
                </a:lnTo>
                <a:lnTo>
                  <a:pt x="1884426" y="578357"/>
                </a:lnTo>
                <a:lnTo>
                  <a:pt x="2292800" y="578357"/>
                </a:lnTo>
                <a:lnTo>
                  <a:pt x="2332680" y="569270"/>
                </a:lnTo>
                <a:lnTo>
                  <a:pt x="2373045" y="556259"/>
                </a:lnTo>
                <a:close/>
              </a:path>
              <a:path w="2853054" h="681989">
                <a:moveTo>
                  <a:pt x="2292800" y="578357"/>
                </a:moveTo>
                <a:lnTo>
                  <a:pt x="1884426" y="578357"/>
                </a:lnTo>
                <a:lnTo>
                  <a:pt x="1885188" y="579120"/>
                </a:lnTo>
                <a:lnTo>
                  <a:pt x="1932384" y="587240"/>
                </a:lnTo>
                <a:lnTo>
                  <a:pt x="1982152" y="593217"/>
                </a:lnTo>
                <a:lnTo>
                  <a:pt x="2033920" y="596907"/>
                </a:lnTo>
                <a:lnTo>
                  <a:pt x="2087190" y="598167"/>
                </a:lnTo>
                <a:lnTo>
                  <a:pt x="2155576" y="596194"/>
                </a:lnTo>
                <a:lnTo>
                  <a:pt x="2220034" y="590493"/>
                </a:lnTo>
                <a:lnTo>
                  <a:pt x="2279424" y="581406"/>
                </a:lnTo>
                <a:lnTo>
                  <a:pt x="2292800" y="578357"/>
                </a:lnTo>
                <a:close/>
              </a:path>
              <a:path w="2853054" h="681989">
                <a:moveTo>
                  <a:pt x="139650" y="400280"/>
                </a:moveTo>
                <a:lnTo>
                  <a:pt x="107287" y="413682"/>
                </a:lnTo>
                <a:lnTo>
                  <a:pt x="83153" y="429101"/>
                </a:lnTo>
                <a:lnTo>
                  <a:pt x="68306" y="445805"/>
                </a:lnTo>
                <a:lnTo>
                  <a:pt x="63246" y="463296"/>
                </a:lnTo>
                <a:lnTo>
                  <a:pt x="70841" y="484803"/>
                </a:lnTo>
                <a:lnTo>
                  <a:pt x="126407" y="521938"/>
                </a:lnTo>
                <a:lnTo>
                  <a:pt x="170912" y="536447"/>
                </a:lnTo>
                <a:lnTo>
                  <a:pt x="224254" y="547504"/>
                </a:lnTo>
                <a:lnTo>
                  <a:pt x="284701" y="554549"/>
                </a:lnTo>
                <a:lnTo>
                  <a:pt x="350520" y="557022"/>
                </a:lnTo>
                <a:lnTo>
                  <a:pt x="367569" y="556926"/>
                </a:lnTo>
                <a:lnTo>
                  <a:pt x="375916" y="556700"/>
                </a:lnTo>
                <a:lnTo>
                  <a:pt x="384048" y="556259"/>
                </a:lnTo>
                <a:lnTo>
                  <a:pt x="2373045" y="556259"/>
                </a:lnTo>
                <a:lnTo>
                  <a:pt x="2416527" y="537210"/>
                </a:lnTo>
                <a:lnTo>
                  <a:pt x="2463046" y="497021"/>
                </a:lnTo>
                <a:lnTo>
                  <a:pt x="2469642" y="474725"/>
                </a:lnTo>
                <a:lnTo>
                  <a:pt x="2468880" y="474725"/>
                </a:lnTo>
                <a:lnTo>
                  <a:pt x="2540050" y="469360"/>
                </a:lnTo>
                <a:lnTo>
                  <a:pt x="2606159" y="460589"/>
                </a:lnTo>
                <a:lnTo>
                  <a:pt x="2666322" y="448733"/>
                </a:lnTo>
                <a:lnTo>
                  <a:pt x="2719656" y="434111"/>
                </a:lnTo>
                <a:lnTo>
                  <a:pt x="2765276" y="417042"/>
                </a:lnTo>
                <a:lnTo>
                  <a:pt x="2796581" y="400811"/>
                </a:lnTo>
                <a:lnTo>
                  <a:pt x="141732" y="400811"/>
                </a:lnTo>
                <a:lnTo>
                  <a:pt x="139650" y="400280"/>
                </a:lnTo>
                <a:close/>
              </a:path>
              <a:path w="2853054" h="681989">
                <a:moveTo>
                  <a:pt x="2798051" y="400050"/>
                </a:moveTo>
                <a:lnTo>
                  <a:pt x="140208" y="400050"/>
                </a:lnTo>
                <a:lnTo>
                  <a:pt x="141732" y="400811"/>
                </a:lnTo>
                <a:lnTo>
                  <a:pt x="2796581" y="400811"/>
                </a:lnTo>
                <a:lnTo>
                  <a:pt x="2798051" y="400050"/>
                </a:lnTo>
                <a:close/>
              </a:path>
              <a:path w="2853054" h="681989">
                <a:moveTo>
                  <a:pt x="698754" y="61722"/>
                </a:moveTo>
                <a:lnTo>
                  <a:pt x="632896" y="63308"/>
                </a:lnTo>
                <a:lnTo>
                  <a:pt x="570033" y="67914"/>
                </a:lnTo>
                <a:lnTo>
                  <a:pt x="510857" y="75309"/>
                </a:lnTo>
                <a:lnTo>
                  <a:pt x="456056" y="85263"/>
                </a:lnTo>
                <a:lnTo>
                  <a:pt x="406322" y="97546"/>
                </a:lnTo>
                <a:lnTo>
                  <a:pt x="362346" y="111928"/>
                </a:lnTo>
                <a:lnTo>
                  <a:pt x="324816" y="128178"/>
                </a:lnTo>
                <a:lnTo>
                  <a:pt x="271862" y="165364"/>
                </a:lnTo>
                <a:lnTo>
                  <a:pt x="252984" y="207263"/>
                </a:lnTo>
                <a:lnTo>
                  <a:pt x="252222" y="213359"/>
                </a:lnTo>
                <a:lnTo>
                  <a:pt x="253746" y="220217"/>
                </a:lnTo>
                <a:lnTo>
                  <a:pt x="256794" y="226313"/>
                </a:lnTo>
                <a:lnTo>
                  <a:pt x="257556" y="226313"/>
                </a:lnTo>
                <a:lnTo>
                  <a:pt x="187677" y="231775"/>
                </a:lnTo>
                <a:lnTo>
                  <a:pt x="125758" y="242316"/>
                </a:lnTo>
                <a:lnTo>
                  <a:pt x="73913" y="257175"/>
                </a:lnTo>
                <a:lnTo>
                  <a:pt x="34261" y="275590"/>
                </a:lnTo>
                <a:lnTo>
                  <a:pt x="0" y="320039"/>
                </a:lnTo>
                <a:lnTo>
                  <a:pt x="9822" y="344126"/>
                </a:lnTo>
                <a:lnTo>
                  <a:pt x="38004" y="366426"/>
                </a:lnTo>
                <a:lnTo>
                  <a:pt x="82617" y="385726"/>
                </a:lnTo>
                <a:lnTo>
                  <a:pt x="139650" y="400280"/>
                </a:lnTo>
                <a:lnTo>
                  <a:pt x="140208" y="400050"/>
                </a:lnTo>
                <a:lnTo>
                  <a:pt x="2798051" y="400050"/>
                </a:lnTo>
                <a:lnTo>
                  <a:pt x="2802297" y="397848"/>
                </a:lnTo>
                <a:lnTo>
                  <a:pt x="2829835" y="376848"/>
                </a:lnTo>
                <a:lnTo>
                  <a:pt x="2847007" y="354361"/>
                </a:lnTo>
                <a:lnTo>
                  <a:pt x="2852928" y="330707"/>
                </a:lnTo>
                <a:lnTo>
                  <a:pt x="2846867" y="306919"/>
                </a:lnTo>
                <a:lnTo>
                  <a:pt x="2829020" y="283845"/>
                </a:lnTo>
                <a:lnTo>
                  <a:pt x="2799885" y="261913"/>
                </a:lnTo>
                <a:lnTo>
                  <a:pt x="2759964" y="241553"/>
                </a:lnTo>
                <a:lnTo>
                  <a:pt x="2759202" y="241553"/>
                </a:lnTo>
                <a:lnTo>
                  <a:pt x="2771763" y="230564"/>
                </a:lnTo>
                <a:lnTo>
                  <a:pt x="2780823" y="219360"/>
                </a:lnTo>
                <a:lnTo>
                  <a:pt x="2786312" y="208014"/>
                </a:lnTo>
                <a:lnTo>
                  <a:pt x="2788158" y="196596"/>
                </a:lnTo>
                <a:lnTo>
                  <a:pt x="2779546" y="171315"/>
                </a:lnTo>
                <a:lnTo>
                  <a:pt x="2715672" y="126682"/>
                </a:lnTo>
                <a:lnTo>
                  <a:pt x="2663754" y="108768"/>
                </a:lnTo>
                <a:lnTo>
                  <a:pt x="2600744" y="94749"/>
                </a:lnTo>
                <a:lnTo>
                  <a:pt x="2528316" y="85344"/>
                </a:lnTo>
                <a:lnTo>
                  <a:pt x="2529078" y="85344"/>
                </a:lnTo>
                <a:lnTo>
                  <a:pt x="2525711" y="81533"/>
                </a:lnTo>
                <a:lnTo>
                  <a:pt x="924306" y="81533"/>
                </a:lnTo>
                <a:lnTo>
                  <a:pt x="871275" y="72973"/>
                </a:lnTo>
                <a:lnTo>
                  <a:pt x="815530" y="66770"/>
                </a:lnTo>
                <a:lnTo>
                  <a:pt x="757785" y="62995"/>
                </a:lnTo>
                <a:lnTo>
                  <a:pt x="698754" y="61722"/>
                </a:lnTo>
                <a:close/>
              </a:path>
              <a:path w="2853054" h="681989">
                <a:moveTo>
                  <a:pt x="1235964" y="20574"/>
                </a:moveTo>
                <a:lnTo>
                  <a:pt x="1171924" y="22175"/>
                </a:lnTo>
                <a:lnTo>
                  <a:pt x="1110995" y="27544"/>
                </a:lnTo>
                <a:lnTo>
                  <a:pt x="1054512" y="36385"/>
                </a:lnTo>
                <a:lnTo>
                  <a:pt x="1003807" y="48401"/>
                </a:lnTo>
                <a:lnTo>
                  <a:pt x="960189" y="63308"/>
                </a:lnTo>
                <a:lnTo>
                  <a:pt x="925068" y="80772"/>
                </a:lnTo>
                <a:lnTo>
                  <a:pt x="924306" y="81533"/>
                </a:lnTo>
                <a:lnTo>
                  <a:pt x="2525711" y="81533"/>
                </a:lnTo>
                <a:lnTo>
                  <a:pt x="2511123" y="65021"/>
                </a:lnTo>
                <a:lnTo>
                  <a:pt x="2492318" y="53339"/>
                </a:lnTo>
                <a:lnTo>
                  <a:pt x="1483614" y="53339"/>
                </a:lnTo>
                <a:lnTo>
                  <a:pt x="1441326" y="41739"/>
                </a:lnTo>
                <a:lnTo>
                  <a:pt x="1394575" y="32589"/>
                </a:lnTo>
                <a:lnTo>
                  <a:pt x="1344204" y="25962"/>
                </a:lnTo>
                <a:lnTo>
                  <a:pt x="1291053" y="21933"/>
                </a:lnTo>
                <a:lnTo>
                  <a:pt x="1235964" y="20574"/>
                </a:lnTo>
                <a:close/>
              </a:path>
              <a:path w="2853054" h="681989">
                <a:moveTo>
                  <a:pt x="1740408" y="0"/>
                </a:moveTo>
                <a:lnTo>
                  <a:pt x="1676381" y="2316"/>
                </a:lnTo>
                <a:lnTo>
                  <a:pt x="1616451" y="9022"/>
                </a:lnTo>
                <a:lnTo>
                  <a:pt x="1562703" y="19751"/>
                </a:lnTo>
                <a:lnTo>
                  <a:pt x="1517221" y="34137"/>
                </a:lnTo>
                <a:lnTo>
                  <a:pt x="1482089" y="51815"/>
                </a:lnTo>
                <a:lnTo>
                  <a:pt x="1483614" y="53339"/>
                </a:lnTo>
                <a:lnTo>
                  <a:pt x="2492318" y="53339"/>
                </a:lnTo>
                <a:lnTo>
                  <a:pt x="2481731" y="46764"/>
                </a:lnTo>
                <a:lnTo>
                  <a:pt x="2456340" y="36575"/>
                </a:lnTo>
                <a:lnTo>
                  <a:pt x="1969008" y="36575"/>
                </a:lnTo>
                <a:lnTo>
                  <a:pt x="1969406" y="36447"/>
                </a:lnTo>
                <a:lnTo>
                  <a:pt x="1933480" y="23701"/>
                </a:lnTo>
                <a:lnTo>
                  <a:pt x="1891229" y="13496"/>
                </a:lnTo>
                <a:lnTo>
                  <a:pt x="1844186" y="6071"/>
                </a:lnTo>
                <a:lnTo>
                  <a:pt x="1793522" y="1536"/>
                </a:lnTo>
                <a:lnTo>
                  <a:pt x="1740408" y="0"/>
                </a:lnTo>
                <a:close/>
              </a:path>
              <a:path w="2853054" h="681989">
                <a:moveTo>
                  <a:pt x="2213610" y="0"/>
                </a:moveTo>
                <a:lnTo>
                  <a:pt x="2157740" y="1536"/>
                </a:lnTo>
                <a:lnTo>
                  <a:pt x="2104247" y="6071"/>
                </a:lnTo>
                <a:lnTo>
                  <a:pt x="2054230" y="13496"/>
                </a:lnTo>
                <a:lnTo>
                  <a:pt x="2008784" y="23701"/>
                </a:lnTo>
                <a:lnTo>
                  <a:pt x="1969406" y="36447"/>
                </a:lnTo>
                <a:lnTo>
                  <a:pt x="1969770" y="36575"/>
                </a:lnTo>
                <a:lnTo>
                  <a:pt x="2456340" y="36575"/>
                </a:lnTo>
                <a:lnTo>
                  <a:pt x="2442343" y="30959"/>
                </a:lnTo>
                <a:lnTo>
                  <a:pt x="2394397" y="17994"/>
                </a:lnTo>
                <a:lnTo>
                  <a:pt x="2339333" y="8255"/>
                </a:lnTo>
                <a:lnTo>
                  <a:pt x="2278591" y="2128"/>
                </a:lnTo>
                <a:lnTo>
                  <a:pt x="221361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884189" y="2410777"/>
            <a:ext cx="2773803" cy="663046"/>
          </a:xfrm>
          <a:custGeom>
            <a:avLst/>
            <a:gdLst/>
            <a:ahLst/>
            <a:cxnLst/>
            <a:rect l="l" t="t" r="r" b="b"/>
            <a:pathLst>
              <a:path w="2853054" h="681989">
                <a:moveTo>
                  <a:pt x="257556" y="226313"/>
                </a:moveTo>
                <a:lnTo>
                  <a:pt x="187677" y="231775"/>
                </a:lnTo>
                <a:lnTo>
                  <a:pt x="125758" y="242316"/>
                </a:lnTo>
                <a:lnTo>
                  <a:pt x="73913" y="257175"/>
                </a:lnTo>
                <a:lnTo>
                  <a:pt x="34261" y="275590"/>
                </a:lnTo>
                <a:lnTo>
                  <a:pt x="0" y="320039"/>
                </a:lnTo>
                <a:lnTo>
                  <a:pt x="9822" y="344126"/>
                </a:lnTo>
                <a:lnTo>
                  <a:pt x="82617" y="385726"/>
                </a:lnTo>
                <a:lnTo>
                  <a:pt x="141732" y="400811"/>
                </a:lnTo>
                <a:lnTo>
                  <a:pt x="83153" y="429101"/>
                </a:lnTo>
                <a:lnTo>
                  <a:pt x="63246" y="463296"/>
                </a:lnTo>
                <a:lnTo>
                  <a:pt x="92473" y="504537"/>
                </a:lnTo>
                <a:lnTo>
                  <a:pt x="126407" y="521938"/>
                </a:lnTo>
                <a:lnTo>
                  <a:pt x="170912" y="536447"/>
                </a:lnTo>
                <a:lnTo>
                  <a:pt x="224254" y="547504"/>
                </a:lnTo>
                <a:lnTo>
                  <a:pt x="284701" y="554549"/>
                </a:lnTo>
                <a:lnTo>
                  <a:pt x="350520" y="557022"/>
                </a:lnTo>
                <a:lnTo>
                  <a:pt x="359080" y="557010"/>
                </a:lnTo>
                <a:lnTo>
                  <a:pt x="367569" y="556926"/>
                </a:lnTo>
                <a:lnTo>
                  <a:pt x="375916" y="556700"/>
                </a:lnTo>
                <a:lnTo>
                  <a:pt x="384048" y="556259"/>
                </a:lnTo>
                <a:lnTo>
                  <a:pt x="382524" y="557022"/>
                </a:lnTo>
                <a:lnTo>
                  <a:pt x="454200" y="588497"/>
                </a:lnTo>
                <a:lnTo>
                  <a:pt x="497303" y="601782"/>
                </a:lnTo>
                <a:lnTo>
                  <a:pt x="544565" y="613299"/>
                </a:lnTo>
                <a:lnTo>
                  <a:pt x="595471" y="622947"/>
                </a:lnTo>
                <a:lnTo>
                  <a:pt x="649506" y="630625"/>
                </a:lnTo>
                <a:lnTo>
                  <a:pt x="706156" y="636234"/>
                </a:lnTo>
                <a:lnTo>
                  <a:pt x="764907" y="639673"/>
                </a:lnTo>
                <a:lnTo>
                  <a:pt x="825246" y="640841"/>
                </a:lnTo>
                <a:lnTo>
                  <a:pt x="880384" y="639848"/>
                </a:lnTo>
                <a:lnTo>
                  <a:pt x="934791" y="636916"/>
                </a:lnTo>
                <a:lnTo>
                  <a:pt x="987917" y="632118"/>
                </a:lnTo>
                <a:lnTo>
                  <a:pt x="1039215" y="625528"/>
                </a:lnTo>
                <a:lnTo>
                  <a:pt x="1088136" y="617220"/>
                </a:lnTo>
                <a:lnTo>
                  <a:pt x="1159061" y="644378"/>
                </a:lnTo>
                <a:lnTo>
                  <a:pt x="1201535" y="655461"/>
                </a:lnTo>
                <a:lnTo>
                  <a:pt x="1247679" y="664749"/>
                </a:lnTo>
                <a:lnTo>
                  <a:pt x="1296931" y="672145"/>
                </a:lnTo>
                <a:lnTo>
                  <a:pt x="1348728" y="677548"/>
                </a:lnTo>
                <a:lnTo>
                  <a:pt x="1402507" y="680863"/>
                </a:lnTo>
                <a:lnTo>
                  <a:pt x="1457706" y="681989"/>
                </a:lnTo>
                <a:lnTo>
                  <a:pt x="1522261" y="680468"/>
                </a:lnTo>
                <a:lnTo>
                  <a:pt x="1584346" y="676023"/>
                </a:lnTo>
                <a:lnTo>
                  <a:pt x="1643182" y="668838"/>
                </a:lnTo>
                <a:lnTo>
                  <a:pt x="1697992" y="659094"/>
                </a:lnTo>
                <a:lnTo>
                  <a:pt x="1747997" y="646973"/>
                </a:lnTo>
                <a:lnTo>
                  <a:pt x="1792421" y="632657"/>
                </a:lnTo>
                <a:lnTo>
                  <a:pt x="1830486" y="616328"/>
                </a:lnTo>
                <a:lnTo>
                  <a:pt x="1884426" y="578357"/>
                </a:lnTo>
                <a:lnTo>
                  <a:pt x="1885188" y="579120"/>
                </a:lnTo>
                <a:lnTo>
                  <a:pt x="1932384" y="587240"/>
                </a:lnTo>
                <a:lnTo>
                  <a:pt x="1982152" y="593217"/>
                </a:lnTo>
                <a:lnTo>
                  <a:pt x="2033920" y="596907"/>
                </a:lnTo>
                <a:lnTo>
                  <a:pt x="2087118" y="598170"/>
                </a:lnTo>
                <a:lnTo>
                  <a:pt x="2155576" y="596194"/>
                </a:lnTo>
                <a:lnTo>
                  <a:pt x="2220034" y="590493"/>
                </a:lnTo>
                <a:lnTo>
                  <a:pt x="2279424" y="581406"/>
                </a:lnTo>
                <a:lnTo>
                  <a:pt x="2332680" y="569270"/>
                </a:lnTo>
                <a:lnTo>
                  <a:pt x="2378737" y="554425"/>
                </a:lnTo>
                <a:lnTo>
                  <a:pt x="2416527" y="537210"/>
                </a:lnTo>
                <a:lnTo>
                  <a:pt x="2463046" y="497021"/>
                </a:lnTo>
                <a:lnTo>
                  <a:pt x="2469642" y="474725"/>
                </a:lnTo>
                <a:lnTo>
                  <a:pt x="2468880" y="474725"/>
                </a:lnTo>
                <a:lnTo>
                  <a:pt x="2540050" y="469360"/>
                </a:lnTo>
                <a:lnTo>
                  <a:pt x="2606159" y="460589"/>
                </a:lnTo>
                <a:lnTo>
                  <a:pt x="2666322" y="448733"/>
                </a:lnTo>
                <a:lnTo>
                  <a:pt x="2719656" y="434111"/>
                </a:lnTo>
                <a:lnTo>
                  <a:pt x="2765276" y="417042"/>
                </a:lnTo>
                <a:lnTo>
                  <a:pt x="2802297" y="397848"/>
                </a:lnTo>
                <a:lnTo>
                  <a:pt x="2847007" y="354361"/>
                </a:lnTo>
                <a:lnTo>
                  <a:pt x="2852928" y="330707"/>
                </a:lnTo>
                <a:lnTo>
                  <a:pt x="2846867" y="306919"/>
                </a:lnTo>
                <a:lnTo>
                  <a:pt x="2829020" y="283845"/>
                </a:lnTo>
                <a:lnTo>
                  <a:pt x="2799885" y="261913"/>
                </a:lnTo>
                <a:lnTo>
                  <a:pt x="2759964" y="241553"/>
                </a:lnTo>
                <a:lnTo>
                  <a:pt x="2759202" y="241553"/>
                </a:lnTo>
                <a:lnTo>
                  <a:pt x="2771763" y="230564"/>
                </a:lnTo>
                <a:lnTo>
                  <a:pt x="2780823" y="219360"/>
                </a:lnTo>
                <a:lnTo>
                  <a:pt x="2786312" y="208014"/>
                </a:lnTo>
                <a:lnTo>
                  <a:pt x="2788158" y="196596"/>
                </a:lnTo>
                <a:lnTo>
                  <a:pt x="2779546" y="171315"/>
                </a:lnTo>
                <a:lnTo>
                  <a:pt x="2715672" y="126682"/>
                </a:lnTo>
                <a:lnTo>
                  <a:pt x="2663754" y="108768"/>
                </a:lnTo>
                <a:lnTo>
                  <a:pt x="2600744" y="94749"/>
                </a:lnTo>
                <a:lnTo>
                  <a:pt x="2528316" y="85344"/>
                </a:lnTo>
                <a:lnTo>
                  <a:pt x="2529078" y="85344"/>
                </a:lnTo>
                <a:lnTo>
                  <a:pt x="2481731" y="46764"/>
                </a:lnTo>
                <a:lnTo>
                  <a:pt x="2442343" y="30959"/>
                </a:lnTo>
                <a:lnTo>
                  <a:pt x="2394397" y="17994"/>
                </a:lnTo>
                <a:lnTo>
                  <a:pt x="2339333" y="8255"/>
                </a:lnTo>
                <a:lnTo>
                  <a:pt x="2278591" y="2128"/>
                </a:lnTo>
                <a:lnTo>
                  <a:pt x="2213610" y="0"/>
                </a:lnTo>
                <a:lnTo>
                  <a:pt x="2157740" y="1536"/>
                </a:lnTo>
                <a:lnTo>
                  <a:pt x="2104247" y="6071"/>
                </a:lnTo>
                <a:lnTo>
                  <a:pt x="2054230" y="13496"/>
                </a:lnTo>
                <a:lnTo>
                  <a:pt x="2008784" y="23701"/>
                </a:lnTo>
                <a:lnTo>
                  <a:pt x="1969008" y="36575"/>
                </a:lnTo>
                <a:lnTo>
                  <a:pt x="1891229" y="13496"/>
                </a:lnTo>
                <a:lnTo>
                  <a:pt x="1844186" y="6071"/>
                </a:lnTo>
                <a:lnTo>
                  <a:pt x="1793522" y="1536"/>
                </a:lnTo>
                <a:lnTo>
                  <a:pt x="1740408" y="0"/>
                </a:lnTo>
                <a:lnTo>
                  <a:pt x="1676381" y="2316"/>
                </a:lnTo>
                <a:lnTo>
                  <a:pt x="1616451" y="9022"/>
                </a:lnTo>
                <a:lnTo>
                  <a:pt x="1562703" y="19751"/>
                </a:lnTo>
                <a:lnTo>
                  <a:pt x="1517221" y="34137"/>
                </a:lnTo>
                <a:lnTo>
                  <a:pt x="1482089" y="51815"/>
                </a:lnTo>
                <a:lnTo>
                  <a:pt x="1483614" y="53339"/>
                </a:lnTo>
                <a:lnTo>
                  <a:pt x="1441326" y="41739"/>
                </a:lnTo>
                <a:lnTo>
                  <a:pt x="1394575" y="32589"/>
                </a:lnTo>
                <a:lnTo>
                  <a:pt x="1344204" y="25962"/>
                </a:lnTo>
                <a:lnTo>
                  <a:pt x="1291053" y="21933"/>
                </a:lnTo>
                <a:lnTo>
                  <a:pt x="1235964" y="20574"/>
                </a:lnTo>
                <a:lnTo>
                  <a:pt x="1171924" y="22175"/>
                </a:lnTo>
                <a:lnTo>
                  <a:pt x="1110995" y="27544"/>
                </a:lnTo>
                <a:lnTo>
                  <a:pt x="1054512" y="36385"/>
                </a:lnTo>
                <a:lnTo>
                  <a:pt x="1003807" y="48401"/>
                </a:lnTo>
                <a:lnTo>
                  <a:pt x="960215" y="63295"/>
                </a:lnTo>
                <a:lnTo>
                  <a:pt x="925068" y="80772"/>
                </a:lnTo>
                <a:lnTo>
                  <a:pt x="924306" y="81533"/>
                </a:lnTo>
                <a:lnTo>
                  <a:pt x="871275" y="72973"/>
                </a:lnTo>
                <a:lnTo>
                  <a:pt x="815530" y="66770"/>
                </a:lnTo>
                <a:lnTo>
                  <a:pt x="757785" y="62995"/>
                </a:lnTo>
                <a:lnTo>
                  <a:pt x="698754" y="61722"/>
                </a:lnTo>
                <a:lnTo>
                  <a:pt x="632896" y="63308"/>
                </a:lnTo>
                <a:lnTo>
                  <a:pt x="570033" y="67914"/>
                </a:lnTo>
                <a:lnTo>
                  <a:pt x="510857" y="75309"/>
                </a:lnTo>
                <a:lnTo>
                  <a:pt x="456056" y="85263"/>
                </a:lnTo>
                <a:lnTo>
                  <a:pt x="406322" y="97546"/>
                </a:lnTo>
                <a:lnTo>
                  <a:pt x="362346" y="111928"/>
                </a:lnTo>
                <a:lnTo>
                  <a:pt x="324816" y="128178"/>
                </a:lnTo>
                <a:lnTo>
                  <a:pt x="271862" y="165364"/>
                </a:lnTo>
                <a:lnTo>
                  <a:pt x="252984" y="207263"/>
                </a:lnTo>
                <a:lnTo>
                  <a:pt x="252222" y="213359"/>
                </a:lnTo>
                <a:lnTo>
                  <a:pt x="253746" y="220217"/>
                </a:lnTo>
                <a:lnTo>
                  <a:pt x="256794" y="226313"/>
                </a:lnTo>
                <a:lnTo>
                  <a:pt x="257556" y="226313"/>
                </a:lnTo>
                <a:close/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021983" y="2800455"/>
            <a:ext cx="162983" cy="12965"/>
          </a:xfrm>
          <a:custGeom>
            <a:avLst/>
            <a:gdLst/>
            <a:ahLst/>
            <a:cxnLst/>
            <a:rect l="l" t="t" r="r" b="b"/>
            <a:pathLst>
              <a:path w="167639" h="13335">
                <a:moveTo>
                  <a:pt x="0" y="0"/>
                </a:moveTo>
                <a:lnTo>
                  <a:pt x="34206" y="5560"/>
                </a:lnTo>
                <a:lnTo>
                  <a:pt x="70199" y="9620"/>
                </a:lnTo>
                <a:lnTo>
                  <a:pt x="107477" y="12108"/>
                </a:lnTo>
                <a:lnTo>
                  <a:pt x="145541" y="12953"/>
                </a:lnTo>
                <a:lnTo>
                  <a:pt x="152400" y="12953"/>
                </a:lnTo>
                <a:lnTo>
                  <a:pt x="160019" y="12953"/>
                </a:lnTo>
                <a:lnTo>
                  <a:pt x="167639" y="12953"/>
                </a:lnTo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257569" y="2945658"/>
            <a:ext cx="71614" cy="6174"/>
          </a:xfrm>
          <a:custGeom>
            <a:avLst/>
            <a:gdLst/>
            <a:ahLst/>
            <a:cxnLst/>
            <a:rect l="l" t="t" r="r" b="b"/>
            <a:pathLst>
              <a:path w="73660" h="6350">
                <a:moveTo>
                  <a:pt x="0" y="6096"/>
                </a:moveTo>
                <a:lnTo>
                  <a:pt x="18823" y="5250"/>
                </a:lnTo>
                <a:lnTo>
                  <a:pt x="37433" y="3905"/>
                </a:lnTo>
                <a:lnTo>
                  <a:pt x="55614" y="2131"/>
                </a:lnTo>
                <a:lnTo>
                  <a:pt x="73151" y="0"/>
                </a:lnTo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898390" y="2984182"/>
            <a:ext cx="43215" cy="27164"/>
          </a:xfrm>
          <a:custGeom>
            <a:avLst/>
            <a:gdLst/>
            <a:ahLst/>
            <a:cxnLst/>
            <a:rect l="l" t="t" r="r" b="b"/>
            <a:pathLst>
              <a:path w="44450" h="27939">
                <a:moveTo>
                  <a:pt x="0" y="0"/>
                </a:moveTo>
                <a:lnTo>
                  <a:pt x="9155" y="7286"/>
                </a:lnTo>
                <a:lnTo>
                  <a:pt x="19526" y="14287"/>
                </a:lnTo>
                <a:lnTo>
                  <a:pt x="31182" y="21002"/>
                </a:lnTo>
                <a:lnTo>
                  <a:pt x="44195" y="27432"/>
                </a:lnTo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716269" y="2944177"/>
            <a:ext cx="17286" cy="29016"/>
          </a:xfrm>
          <a:custGeom>
            <a:avLst/>
            <a:gdLst/>
            <a:ahLst/>
            <a:cxnLst/>
            <a:rect l="l" t="t" r="r" b="b"/>
            <a:pathLst>
              <a:path w="17779" h="29844">
                <a:moveTo>
                  <a:pt x="0" y="29718"/>
                </a:moveTo>
                <a:lnTo>
                  <a:pt x="6274" y="22288"/>
                </a:lnTo>
                <a:lnTo>
                  <a:pt x="11334" y="14858"/>
                </a:lnTo>
                <a:lnTo>
                  <a:pt x="15109" y="7429"/>
                </a:lnTo>
                <a:lnTo>
                  <a:pt x="17525" y="0"/>
                </a:lnTo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6076315" y="2762673"/>
            <a:ext cx="209285" cy="109890"/>
          </a:xfrm>
          <a:custGeom>
            <a:avLst/>
            <a:gdLst/>
            <a:ahLst/>
            <a:cxnLst/>
            <a:rect l="l" t="t" r="r" b="b"/>
            <a:pathLst>
              <a:path w="215264" h="113030">
                <a:moveTo>
                  <a:pt x="214884" y="112775"/>
                </a:moveTo>
                <a:lnTo>
                  <a:pt x="214884" y="112013"/>
                </a:lnTo>
                <a:lnTo>
                  <a:pt x="205118" y="83978"/>
                </a:lnTo>
                <a:lnTo>
                  <a:pt x="176991" y="57991"/>
                </a:lnTo>
                <a:lnTo>
                  <a:pt x="132258" y="34820"/>
                </a:lnTo>
                <a:lnTo>
                  <a:pt x="72676" y="15233"/>
                </a:lnTo>
                <a:lnTo>
                  <a:pt x="0" y="0"/>
                </a:lnTo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6474143" y="2645621"/>
            <a:ext cx="92604" cy="41981"/>
          </a:xfrm>
          <a:custGeom>
            <a:avLst/>
            <a:gdLst/>
            <a:ahLst/>
            <a:cxnLst/>
            <a:rect l="l" t="t" r="r" b="b"/>
            <a:pathLst>
              <a:path w="95250" h="43180">
                <a:moveTo>
                  <a:pt x="0" y="42672"/>
                </a:moveTo>
                <a:lnTo>
                  <a:pt x="29241" y="33539"/>
                </a:lnTo>
                <a:lnTo>
                  <a:pt x="55054" y="23336"/>
                </a:lnTo>
                <a:lnTo>
                  <a:pt x="77152" y="12132"/>
                </a:lnTo>
                <a:lnTo>
                  <a:pt x="95250" y="0"/>
                </a:lnTo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6343015" y="2493751"/>
            <a:ext cx="5556" cy="19756"/>
          </a:xfrm>
          <a:custGeom>
            <a:avLst/>
            <a:gdLst/>
            <a:ahLst/>
            <a:cxnLst/>
            <a:rect l="l" t="t" r="r" b="b"/>
            <a:pathLst>
              <a:path w="5715" h="20319">
                <a:moveTo>
                  <a:pt x="5333" y="19811"/>
                </a:moveTo>
                <a:lnTo>
                  <a:pt x="5333" y="19050"/>
                </a:lnTo>
                <a:lnTo>
                  <a:pt x="5333" y="18287"/>
                </a:lnTo>
                <a:lnTo>
                  <a:pt x="5333" y="12191"/>
                </a:lnTo>
                <a:lnTo>
                  <a:pt x="3809" y="6095"/>
                </a:lnTo>
                <a:lnTo>
                  <a:pt x="0" y="0"/>
                </a:lnTo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751089" y="2446338"/>
            <a:ext cx="47537" cy="24694"/>
          </a:xfrm>
          <a:custGeom>
            <a:avLst/>
            <a:gdLst/>
            <a:ahLst/>
            <a:cxnLst/>
            <a:rect l="l" t="t" r="r" b="b"/>
            <a:pathLst>
              <a:path w="48895" h="25400">
                <a:moveTo>
                  <a:pt x="48768" y="0"/>
                </a:moveTo>
                <a:lnTo>
                  <a:pt x="34504" y="5857"/>
                </a:lnTo>
                <a:lnTo>
                  <a:pt x="21526" y="12001"/>
                </a:lnTo>
                <a:lnTo>
                  <a:pt x="9977" y="18430"/>
                </a:lnTo>
                <a:lnTo>
                  <a:pt x="0" y="25146"/>
                </a:lnTo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302144" y="2461154"/>
            <a:ext cx="23460" cy="21608"/>
          </a:xfrm>
          <a:custGeom>
            <a:avLst/>
            <a:gdLst/>
            <a:ahLst/>
            <a:cxnLst/>
            <a:rect l="l" t="t" r="r" b="b"/>
            <a:pathLst>
              <a:path w="24129" h="22225">
                <a:moveTo>
                  <a:pt x="23621" y="0"/>
                </a:moveTo>
                <a:lnTo>
                  <a:pt x="16180" y="5274"/>
                </a:lnTo>
                <a:lnTo>
                  <a:pt x="9810" y="10763"/>
                </a:lnTo>
                <a:lnTo>
                  <a:pt x="4441" y="16394"/>
                </a:lnTo>
                <a:lnTo>
                  <a:pt x="0" y="22098"/>
                </a:lnTo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782819" y="2490046"/>
            <a:ext cx="83344" cy="20990"/>
          </a:xfrm>
          <a:custGeom>
            <a:avLst/>
            <a:gdLst/>
            <a:ahLst/>
            <a:cxnLst/>
            <a:rect l="l" t="t" r="r" b="b"/>
            <a:pathLst>
              <a:path w="85725" h="21589">
                <a:moveTo>
                  <a:pt x="85343" y="21336"/>
                </a:moveTo>
                <a:lnTo>
                  <a:pt x="65472" y="15644"/>
                </a:lnTo>
                <a:lnTo>
                  <a:pt x="44672" y="10096"/>
                </a:lnTo>
                <a:lnTo>
                  <a:pt x="22871" y="4833"/>
                </a:lnTo>
                <a:lnTo>
                  <a:pt x="0" y="0"/>
                </a:lnTo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133849" y="2630804"/>
            <a:ext cx="14817" cy="22225"/>
          </a:xfrm>
          <a:custGeom>
            <a:avLst/>
            <a:gdLst/>
            <a:ahLst/>
            <a:cxnLst/>
            <a:rect l="l" t="t" r="r" b="b"/>
            <a:pathLst>
              <a:path w="15239" h="22860">
                <a:moveTo>
                  <a:pt x="0" y="0"/>
                </a:moveTo>
                <a:lnTo>
                  <a:pt x="2702" y="5715"/>
                </a:lnTo>
                <a:lnTo>
                  <a:pt x="6191" y="11430"/>
                </a:lnTo>
                <a:lnTo>
                  <a:pt x="10394" y="17145"/>
                </a:lnTo>
                <a:lnTo>
                  <a:pt x="15239" y="22860"/>
                </a:lnTo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689350" y="2367809"/>
            <a:ext cx="462403" cy="110507"/>
          </a:xfrm>
          <a:custGeom>
            <a:avLst/>
            <a:gdLst/>
            <a:ahLst/>
            <a:cxnLst/>
            <a:rect l="l" t="t" r="r" b="b"/>
            <a:pathLst>
              <a:path w="475614" h="113664">
                <a:moveTo>
                  <a:pt x="237743" y="0"/>
                </a:moveTo>
                <a:lnTo>
                  <a:pt x="162690" y="2871"/>
                </a:lnTo>
                <a:lnTo>
                  <a:pt x="97438" y="10899"/>
                </a:lnTo>
                <a:lnTo>
                  <a:pt x="45939" y="23207"/>
                </a:lnTo>
                <a:lnTo>
                  <a:pt x="0" y="57150"/>
                </a:lnTo>
                <a:lnTo>
                  <a:pt x="12143" y="75011"/>
                </a:lnTo>
                <a:lnTo>
                  <a:pt x="45939" y="90495"/>
                </a:lnTo>
                <a:lnTo>
                  <a:pt x="97438" y="102687"/>
                </a:lnTo>
                <a:lnTo>
                  <a:pt x="162690" y="110672"/>
                </a:lnTo>
                <a:lnTo>
                  <a:pt x="237743" y="113537"/>
                </a:lnTo>
                <a:lnTo>
                  <a:pt x="312797" y="110672"/>
                </a:lnTo>
                <a:lnTo>
                  <a:pt x="378049" y="102687"/>
                </a:lnTo>
                <a:lnTo>
                  <a:pt x="429548" y="90495"/>
                </a:lnTo>
                <a:lnTo>
                  <a:pt x="463344" y="75011"/>
                </a:lnTo>
                <a:lnTo>
                  <a:pt x="475488" y="57150"/>
                </a:lnTo>
                <a:lnTo>
                  <a:pt x="463344" y="38916"/>
                </a:lnTo>
                <a:lnTo>
                  <a:pt x="429548" y="23207"/>
                </a:lnTo>
                <a:lnTo>
                  <a:pt x="378049" y="10899"/>
                </a:lnTo>
                <a:lnTo>
                  <a:pt x="312797" y="2871"/>
                </a:lnTo>
                <a:lnTo>
                  <a:pt x="237743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689350" y="2367809"/>
            <a:ext cx="462403" cy="110507"/>
          </a:xfrm>
          <a:custGeom>
            <a:avLst/>
            <a:gdLst/>
            <a:ahLst/>
            <a:cxnLst/>
            <a:rect l="l" t="t" r="r" b="b"/>
            <a:pathLst>
              <a:path w="475614" h="113664">
                <a:moveTo>
                  <a:pt x="237743" y="0"/>
                </a:moveTo>
                <a:lnTo>
                  <a:pt x="162690" y="2871"/>
                </a:lnTo>
                <a:lnTo>
                  <a:pt x="97438" y="10899"/>
                </a:lnTo>
                <a:lnTo>
                  <a:pt x="45939" y="23207"/>
                </a:lnTo>
                <a:lnTo>
                  <a:pt x="0" y="57150"/>
                </a:lnTo>
                <a:lnTo>
                  <a:pt x="12143" y="75011"/>
                </a:lnTo>
                <a:lnTo>
                  <a:pt x="45939" y="90495"/>
                </a:lnTo>
                <a:lnTo>
                  <a:pt x="97438" y="102687"/>
                </a:lnTo>
                <a:lnTo>
                  <a:pt x="162690" y="110672"/>
                </a:lnTo>
                <a:lnTo>
                  <a:pt x="237743" y="113537"/>
                </a:lnTo>
                <a:lnTo>
                  <a:pt x="312797" y="110672"/>
                </a:lnTo>
                <a:lnTo>
                  <a:pt x="378049" y="102687"/>
                </a:lnTo>
                <a:lnTo>
                  <a:pt x="429548" y="90495"/>
                </a:lnTo>
                <a:lnTo>
                  <a:pt x="463344" y="75011"/>
                </a:lnTo>
                <a:lnTo>
                  <a:pt x="475488" y="57150"/>
                </a:lnTo>
                <a:lnTo>
                  <a:pt x="463344" y="38916"/>
                </a:lnTo>
                <a:lnTo>
                  <a:pt x="429548" y="23207"/>
                </a:lnTo>
                <a:lnTo>
                  <a:pt x="378049" y="10899"/>
                </a:lnTo>
                <a:lnTo>
                  <a:pt x="312797" y="2871"/>
                </a:lnTo>
                <a:lnTo>
                  <a:pt x="237743" y="0"/>
                </a:lnTo>
                <a:close/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293004" y="2274464"/>
            <a:ext cx="308681" cy="73466"/>
          </a:xfrm>
          <a:custGeom>
            <a:avLst/>
            <a:gdLst/>
            <a:ahLst/>
            <a:cxnLst/>
            <a:rect l="l" t="t" r="r" b="b"/>
            <a:pathLst>
              <a:path w="317500" h="75564">
                <a:moveTo>
                  <a:pt x="158496" y="0"/>
                </a:moveTo>
                <a:lnTo>
                  <a:pt x="96762" y="2952"/>
                </a:lnTo>
                <a:lnTo>
                  <a:pt x="46386" y="11049"/>
                </a:lnTo>
                <a:lnTo>
                  <a:pt x="12442" y="23145"/>
                </a:lnTo>
                <a:lnTo>
                  <a:pt x="0" y="38100"/>
                </a:lnTo>
                <a:lnTo>
                  <a:pt x="12442" y="52613"/>
                </a:lnTo>
                <a:lnTo>
                  <a:pt x="46386" y="64484"/>
                </a:lnTo>
                <a:lnTo>
                  <a:pt x="96762" y="72497"/>
                </a:lnTo>
                <a:lnTo>
                  <a:pt x="158496" y="75438"/>
                </a:lnTo>
                <a:lnTo>
                  <a:pt x="219908" y="72497"/>
                </a:lnTo>
                <a:lnTo>
                  <a:pt x="270319" y="64484"/>
                </a:lnTo>
                <a:lnTo>
                  <a:pt x="304442" y="52613"/>
                </a:lnTo>
                <a:lnTo>
                  <a:pt x="316992" y="38100"/>
                </a:lnTo>
                <a:lnTo>
                  <a:pt x="304442" y="23145"/>
                </a:lnTo>
                <a:lnTo>
                  <a:pt x="270319" y="11049"/>
                </a:lnTo>
                <a:lnTo>
                  <a:pt x="219908" y="2952"/>
                </a:lnTo>
                <a:lnTo>
                  <a:pt x="15849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293004" y="2274464"/>
            <a:ext cx="308681" cy="73466"/>
          </a:xfrm>
          <a:custGeom>
            <a:avLst/>
            <a:gdLst/>
            <a:ahLst/>
            <a:cxnLst/>
            <a:rect l="l" t="t" r="r" b="b"/>
            <a:pathLst>
              <a:path w="317500" h="75564">
                <a:moveTo>
                  <a:pt x="158496" y="0"/>
                </a:moveTo>
                <a:lnTo>
                  <a:pt x="96762" y="2952"/>
                </a:lnTo>
                <a:lnTo>
                  <a:pt x="46386" y="11049"/>
                </a:lnTo>
                <a:lnTo>
                  <a:pt x="12442" y="23145"/>
                </a:lnTo>
                <a:lnTo>
                  <a:pt x="0" y="38100"/>
                </a:lnTo>
                <a:lnTo>
                  <a:pt x="12442" y="52613"/>
                </a:lnTo>
                <a:lnTo>
                  <a:pt x="46386" y="64484"/>
                </a:lnTo>
                <a:lnTo>
                  <a:pt x="96762" y="72497"/>
                </a:lnTo>
                <a:lnTo>
                  <a:pt x="158496" y="75438"/>
                </a:lnTo>
                <a:lnTo>
                  <a:pt x="219908" y="72497"/>
                </a:lnTo>
                <a:lnTo>
                  <a:pt x="270319" y="64484"/>
                </a:lnTo>
                <a:lnTo>
                  <a:pt x="304442" y="52613"/>
                </a:lnTo>
                <a:lnTo>
                  <a:pt x="316992" y="38100"/>
                </a:lnTo>
                <a:lnTo>
                  <a:pt x="304442" y="23145"/>
                </a:lnTo>
                <a:lnTo>
                  <a:pt x="270319" y="11049"/>
                </a:lnTo>
                <a:lnTo>
                  <a:pt x="219908" y="2952"/>
                </a:lnTo>
                <a:lnTo>
                  <a:pt x="158496" y="0"/>
                </a:lnTo>
                <a:close/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005560" y="2207049"/>
            <a:ext cx="154340" cy="36424"/>
          </a:xfrm>
          <a:custGeom>
            <a:avLst/>
            <a:gdLst/>
            <a:ahLst/>
            <a:cxnLst/>
            <a:rect l="l" t="t" r="r" b="b"/>
            <a:pathLst>
              <a:path w="158750" h="37464">
                <a:moveTo>
                  <a:pt x="79248" y="0"/>
                </a:moveTo>
                <a:lnTo>
                  <a:pt x="48541" y="1464"/>
                </a:lnTo>
                <a:lnTo>
                  <a:pt x="23336" y="5429"/>
                </a:lnTo>
                <a:lnTo>
                  <a:pt x="6274" y="11251"/>
                </a:lnTo>
                <a:lnTo>
                  <a:pt x="0" y="18287"/>
                </a:lnTo>
                <a:lnTo>
                  <a:pt x="6274" y="25765"/>
                </a:lnTo>
                <a:lnTo>
                  <a:pt x="23336" y="31813"/>
                </a:lnTo>
                <a:lnTo>
                  <a:pt x="48541" y="35861"/>
                </a:lnTo>
                <a:lnTo>
                  <a:pt x="79248" y="37337"/>
                </a:lnTo>
                <a:lnTo>
                  <a:pt x="110275" y="35861"/>
                </a:lnTo>
                <a:lnTo>
                  <a:pt x="135445" y="31813"/>
                </a:lnTo>
                <a:lnTo>
                  <a:pt x="152328" y="25765"/>
                </a:lnTo>
                <a:lnTo>
                  <a:pt x="158496" y="18287"/>
                </a:lnTo>
                <a:lnTo>
                  <a:pt x="152328" y="11251"/>
                </a:lnTo>
                <a:lnTo>
                  <a:pt x="135445" y="5429"/>
                </a:lnTo>
                <a:lnTo>
                  <a:pt x="110275" y="1464"/>
                </a:lnTo>
                <a:lnTo>
                  <a:pt x="7924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005560" y="2207049"/>
            <a:ext cx="154340" cy="36424"/>
          </a:xfrm>
          <a:custGeom>
            <a:avLst/>
            <a:gdLst/>
            <a:ahLst/>
            <a:cxnLst/>
            <a:rect l="l" t="t" r="r" b="b"/>
            <a:pathLst>
              <a:path w="158750" h="37464">
                <a:moveTo>
                  <a:pt x="79248" y="0"/>
                </a:moveTo>
                <a:lnTo>
                  <a:pt x="48541" y="1464"/>
                </a:lnTo>
                <a:lnTo>
                  <a:pt x="23336" y="5429"/>
                </a:lnTo>
                <a:lnTo>
                  <a:pt x="6274" y="11251"/>
                </a:lnTo>
                <a:lnTo>
                  <a:pt x="0" y="18287"/>
                </a:lnTo>
                <a:lnTo>
                  <a:pt x="6274" y="25765"/>
                </a:lnTo>
                <a:lnTo>
                  <a:pt x="23336" y="31813"/>
                </a:lnTo>
                <a:lnTo>
                  <a:pt x="48541" y="35861"/>
                </a:lnTo>
                <a:lnTo>
                  <a:pt x="79248" y="37337"/>
                </a:lnTo>
                <a:lnTo>
                  <a:pt x="110275" y="35861"/>
                </a:lnTo>
                <a:lnTo>
                  <a:pt x="135445" y="31813"/>
                </a:lnTo>
                <a:lnTo>
                  <a:pt x="152328" y="25765"/>
                </a:lnTo>
                <a:lnTo>
                  <a:pt x="158496" y="18287"/>
                </a:lnTo>
                <a:lnTo>
                  <a:pt x="152328" y="11251"/>
                </a:lnTo>
                <a:lnTo>
                  <a:pt x="135445" y="5429"/>
                </a:lnTo>
                <a:lnTo>
                  <a:pt x="110275" y="1464"/>
                </a:lnTo>
                <a:lnTo>
                  <a:pt x="79248" y="0"/>
                </a:lnTo>
                <a:close/>
              </a:path>
            </a:pathLst>
          </a:custGeom>
          <a:ln w="358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4401538" y="2549806"/>
            <a:ext cx="15582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Scope resolution</a:t>
            </a:r>
            <a:r>
              <a:rPr sz="1069" b="1" spc="-49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operator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067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56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6" y="4644637"/>
            <a:ext cx="4851224" cy="240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spc="15" dirty="0">
                <a:latin typeface="Book Antiqua"/>
                <a:cs typeface="Book Antiqua"/>
              </a:rPr>
              <a:t>Wherever </a:t>
            </a:r>
            <a:r>
              <a:rPr sz="972" spc="10" dirty="0">
                <a:latin typeface="Book Antiqua"/>
                <a:cs typeface="Book Antiqua"/>
              </a:rPr>
              <a:t>the file class </a:t>
            </a:r>
            <a:r>
              <a:rPr sz="972" spc="5" dirty="0">
                <a:latin typeface="Book Antiqua"/>
                <a:cs typeface="Book Antiqua"/>
              </a:rPr>
              <a:t>is it </a:t>
            </a:r>
            <a:r>
              <a:rPr sz="972" spc="15" dirty="0">
                <a:latin typeface="Book Antiqua"/>
                <a:cs typeface="Book Antiqua"/>
              </a:rPr>
              <a:t>can be </a:t>
            </a:r>
            <a:r>
              <a:rPr sz="972" spc="10" dirty="0">
                <a:latin typeface="Book Antiqua"/>
                <a:cs typeface="Book Antiqua"/>
              </a:rPr>
              <a:t>replaced </a:t>
            </a:r>
            <a:r>
              <a:rPr sz="972" spc="15" dirty="0">
                <a:latin typeface="Book Antiqua"/>
                <a:cs typeface="Book Antiqua"/>
              </a:rPr>
              <a:t>by any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child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classes.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273485" lvl="1" indent="-261138" algn="just">
              <a:buFont typeface="Times New Roman"/>
              <a:buAutoNum type="arabicPeriod" startAt="2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Polymorphism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also essential </a:t>
            </a:r>
            <a:r>
              <a:rPr sz="972" spc="15" dirty="0">
                <a:latin typeface="Book Antiqua"/>
                <a:cs typeface="Book Antiqua"/>
              </a:rPr>
              <a:t>component </a:t>
            </a:r>
            <a:r>
              <a:rPr sz="972" spc="10" dirty="0">
                <a:latin typeface="Book Antiqua"/>
                <a:cs typeface="Book Antiqua"/>
              </a:rPr>
              <a:t>of object oriented </a:t>
            </a:r>
            <a:r>
              <a:rPr sz="972" spc="15" dirty="0">
                <a:latin typeface="Book Antiqua"/>
                <a:cs typeface="Book Antiqua"/>
              </a:rPr>
              <a:t>modeling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(paradigm).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In general, </a:t>
            </a:r>
            <a:r>
              <a:rPr sz="972" spc="15" dirty="0">
                <a:latin typeface="Book Antiqua"/>
                <a:cs typeface="Book Antiqua"/>
              </a:rPr>
              <a:t>polymorphism </a:t>
            </a:r>
            <a:r>
              <a:rPr sz="972" spc="5" dirty="0">
                <a:latin typeface="Book Antiqua"/>
                <a:cs typeface="Book Antiqua"/>
              </a:rPr>
              <a:t>refers </a:t>
            </a:r>
            <a:r>
              <a:rPr sz="972" spc="10" dirty="0">
                <a:latin typeface="Book Antiqua"/>
                <a:cs typeface="Book Antiqua"/>
              </a:rPr>
              <a:t>to existence of </a:t>
            </a:r>
            <a:r>
              <a:rPr sz="972" b="1" i="1" spc="10" dirty="0">
                <a:latin typeface="Book Antiqua"/>
                <a:cs typeface="Book Antiqua"/>
              </a:rPr>
              <a:t>different </a:t>
            </a:r>
            <a:r>
              <a:rPr sz="972" b="1" i="1" spc="15" dirty="0">
                <a:latin typeface="Book Antiqua"/>
                <a:cs typeface="Book Antiqua"/>
              </a:rPr>
              <a:t>forms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 single </a:t>
            </a:r>
            <a:r>
              <a:rPr sz="972" spc="10" dirty="0">
                <a:latin typeface="Book Antiqua"/>
                <a:cs typeface="Book Antiqua"/>
              </a:rPr>
              <a:t>entity. </a:t>
            </a:r>
            <a:r>
              <a:rPr sz="972" spc="15" dirty="0">
                <a:latin typeface="Book Antiqua"/>
                <a:cs typeface="Book Antiqua"/>
              </a:rPr>
              <a:t>For  </a:t>
            </a:r>
            <a:r>
              <a:rPr sz="972" spc="10" dirty="0">
                <a:latin typeface="Book Antiqua"/>
                <a:cs typeface="Book Antiqua"/>
              </a:rPr>
              <a:t>example, </a:t>
            </a:r>
            <a:r>
              <a:rPr sz="972" spc="15" dirty="0">
                <a:latin typeface="Book Antiqua"/>
                <a:cs typeface="Book Antiqua"/>
              </a:rPr>
              <a:t>both Diamond and Coal are </a:t>
            </a:r>
            <a:r>
              <a:rPr sz="972" spc="10" dirty="0">
                <a:latin typeface="Book Antiqua"/>
                <a:cs typeface="Book Antiqua"/>
              </a:rPr>
              <a:t>different forms of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Carbon.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273485" lvl="1" indent="-261138" algn="just">
              <a:buFont typeface="Times New Roman"/>
              <a:buAutoNum type="arabicPeriod" startAt="3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Polymorphism in </a:t>
            </a:r>
            <a:r>
              <a:rPr sz="972" b="1" spc="24" dirty="0">
                <a:latin typeface="Book Antiqua"/>
                <a:cs typeface="Book Antiqua"/>
              </a:rPr>
              <a:t>OO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Model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24" dirty="0">
                <a:latin typeface="Book Antiqua"/>
                <a:cs typeface="Book Antiqua"/>
              </a:rPr>
              <a:t>OO </a:t>
            </a:r>
            <a:r>
              <a:rPr sz="972" spc="15" dirty="0">
                <a:latin typeface="Book Antiqua"/>
                <a:cs typeface="Book Antiqua"/>
              </a:rPr>
              <a:t>model, polymorphism </a:t>
            </a:r>
            <a:r>
              <a:rPr sz="972" spc="19" dirty="0">
                <a:latin typeface="Book Antiqua"/>
                <a:cs typeface="Book Antiqua"/>
              </a:rPr>
              <a:t>means </a:t>
            </a:r>
            <a:r>
              <a:rPr sz="972" spc="10" dirty="0">
                <a:latin typeface="Book Antiqua"/>
                <a:cs typeface="Book Antiqua"/>
              </a:rPr>
              <a:t>that different objects can behave in different  </a:t>
            </a:r>
            <a:r>
              <a:rPr sz="972" spc="15" dirty="0">
                <a:latin typeface="Book Antiqua"/>
                <a:cs typeface="Book Antiqua"/>
              </a:rPr>
              <a:t>ways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5" dirty="0">
                <a:latin typeface="Book Antiqua"/>
                <a:cs typeface="Book Antiqua"/>
              </a:rPr>
              <a:t>message </a:t>
            </a:r>
            <a:r>
              <a:rPr sz="972" spc="10" dirty="0">
                <a:latin typeface="Book Antiqua"/>
                <a:cs typeface="Book Antiqua"/>
              </a:rPr>
              <a:t>(stimulus). Consequently, </a:t>
            </a:r>
            <a:r>
              <a:rPr sz="972" spc="15" dirty="0">
                <a:latin typeface="Book Antiqua"/>
                <a:cs typeface="Book Antiqua"/>
              </a:rPr>
              <a:t>sender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 message does not  </a:t>
            </a:r>
            <a:r>
              <a:rPr sz="972" spc="10" dirty="0">
                <a:latin typeface="Book Antiqua"/>
                <a:cs typeface="Book Antiqua"/>
              </a:rPr>
              <a:t>need to </a:t>
            </a:r>
            <a:r>
              <a:rPr sz="972" spc="19" dirty="0">
                <a:latin typeface="Book Antiqua"/>
                <a:cs typeface="Book Antiqua"/>
              </a:rPr>
              <a:t>know </a:t>
            </a:r>
            <a:r>
              <a:rPr sz="972" spc="10" dirty="0">
                <a:latin typeface="Book Antiqua"/>
                <a:cs typeface="Book Antiqua"/>
              </a:rPr>
              <a:t>exact class of the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receiver.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Sender sends message </a:t>
            </a:r>
            <a:r>
              <a:rPr sz="972" spc="10" dirty="0">
                <a:latin typeface="Book Antiqua"/>
                <a:cs typeface="Book Antiqua"/>
              </a:rPr>
              <a:t>to receiver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appropriate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spc="19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receiver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side.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 –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Polymorphism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815401" y="1407923"/>
          <a:ext cx="1088408" cy="1382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1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i="1" spc="-5" dirty="0">
                          <a:latin typeface="Arial"/>
                          <a:cs typeface="Arial"/>
                        </a:rPr>
                        <a:t>File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87">
                <a:tc>
                  <a:txBody>
                    <a:bodyPr/>
                    <a:lstStyle/>
                    <a:p>
                      <a:pPr marL="56515">
                        <a:lnSpc>
                          <a:spcPts val="1105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size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56515">
                        <a:lnSpc>
                          <a:spcPts val="110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56515" marR="728980">
                        <a:lnSpc>
                          <a:spcPts val="1080"/>
                        </a:lnSpc>
                        <a:spcBef>
                          <a:spcPts val="23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en  print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56515">
                        <a:lnSpc>
                          <a:spcPts val="105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71568" y="3211112"/>
          <a:ext cx="987160" cy="962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843"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9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File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843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948">
                <a:tc>
                  <a:txBody>
                    <a:bodyPr/>
                    <a:lstStyle/>
                    <a:p>
                      <a:pPr marL="57150">
                        <a:lnSpc>
                          <a:spcPts val="1105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print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ts val="110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317451" y="2770082"/>
            <a:ext cx="116680" cy="609953"/>
          </a:xfrm>
          <a:custGeom>
            <a:avLst/>
            <a:gdLst/>
            <a:ahLst/>
            <a:cxnLst/>
            <a:rect l="l" t="t" r="r" b="b"/>
            <a:pathLst>
              <a:path w="120014" h="627380">
                <a:moveTo>
                  <a:pt x="71627" y="107441"/>
                </a:moveTo>
                <a:lnTo>
                  <a:pt x="48005" y="107441"/>
                </a:lnTo>
                <a:lnTo>
                  <a:pt x="48005" y="627126"/>
                </a:lnTo>
                <a:lnTo>
                  <a:pt x="72389" y="627126"/>
                </a:lnTo>
                <a:lnTo>
                  <a:pt x="71627" y="107441"/>
                </a:lnTo>
                <a:close/>
              </a:path>
              <a:path w="120014" h="627380">
                <a:moveTo>
                  <a:pt x="59436" y="0"/>
                </a:moveTo>
                <a:lnTo>
                  <a:pt x="0" y="119633"/>
                </a:lnTo>
                <a:lnTo>
                  <a:pt x="48005" y="119633"/>
                </a:lnTo>
                <a:lnTo>
                  <a:pt x="48005" y="107441"/>
                </a:lnTo>
                <a:lnTo>
                  <a:pt x="113499" y="107441"/>
                </a:lnTo>
                <a:lnTo>
                  <a:pt x="59436" y="0"/>
                </a:lnTo>
                <a:close/>
              </a:path>
              <a:path w="120014" h="627380">
                <a:moveTo>
                  <a:pt x="113499" y="107441"/>
                </a:moveTo>
                <a:lnTo>
                  <a:pt x="71627" y="107441"/>
                </a:lnTo>
                <a:lnTo>
                  <a:pt x="71645" y="119633"/>
                </a:lnTo>
                <a:lnTo>
                  <a:pt x="119634" y="119633"/>
                </a:lnTo>
                <a:lnTo>
                  <a:pt x="113499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930971" y="3377800"/>
          <a:ext cx="945180" cy="1008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103"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PDF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File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843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19">
                <a:tc>
                  <a:txBody>
                    <a:bodyPr/>
                    <a:lstStyle/>
                    <a:p>
                      <a:pPr marL="57150">
                        <a:lnSpc>
                          <a:spcPts val="1105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print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ts val="110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042221" y="3220002"/>
          <a:ext cx="987778" cy="1055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16"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PS</a:t>
                      </a:r>
                      <a:r>
                        <a:rPr sz="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File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16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948">
                <a:tc>
                  <a:txBody>
                    <a:bodyPr/>
                    <a:lstStyle/>
                    <a:p>
                      <a:pPr marL="57150">
                        <a:lnSpc>
                          <a:spcPts val="111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print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ts val="111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2344737" y="2778971"/>
            <a:ext cx="692679" cy="454377"/>
          </a:xfrm>
          <a:custGeom>
            <a:avLst/>
            <a:gdLst/>
            <a:ahLst/>
            <a:cxnLst/>
            <a:rect l="l" t="t" r="r" b="b"/>
            <a:pathLst>
              <a:path w="712469" h="467360">
                <a:moveTo>
                  <a:pt x="605656" y="54504"/>
                </a:moveTo>
                <a:lnTo>
                  <a:pt x="0" y="446532"/>
                </a:lnTo>
                <a:lnTo>
                  <a:pt x="12953" y="467106"/>
                </a:lnTo>
                <a:lnTo>
                  <a:pt x="618477" y="74414"/>
                </a:lnTo>
                <a:lnTo>
                  <a:pt x="605656" y="54504"/>
                </a:lnTo>
                <a:close/>
              </a:path>
              <a:path w="712469" h="467360">
                <a:moveTo>
                  <a:pt x="684175" y="48006"/>
                </a:moveTo>
                <a:lnTo>
                  <a:pt x="615695" y="48006"/>
                </a:lnTo>
                <a:lnTo>
                  <a:pt x="628650" y="67818"/>
                </a:lnTo>
                <a:lnTo>
                  <a:pt x="618477" y="74414"/>
                </a:lnTo>
                <a:lnTo>
                  <a:pt x="644651" y="115062"/>
                </a:lnTo>
                <a:lnTo>
                  <a:pt x="684175" y="48006"/>
                </a:lnTo>
                <a:close/>
              </a:path>
              <a:path w="712469" h="467360">
                <a:moveTo>
                  <a:pt x="615695" y="48006"/>
                </a:moveTo>
                <a:lnTo>
                  <a:pt x="605656" y="54504"/>
                </a:lnTo>
                <a:lnTo>
                  <a:pt x="618477" y="74414"/>
                </a:lnTo>
                <a:lnTo>
                  <a:pt x="628650" y="67818"/>
                </a:lnTo>
                <a:lnTo>
                  <a:pt x="615695" y="48006"/>
                </a:lnTo>
                <a:close/>
              </a:path>
              <a:path w="712469" h="467360">
                <a:moveTo>
                  <a:pt x="712469" y="0"/>
                </a:moveTo>
                <a:lnTo>
                  <a:pt x="579882" y="14477"/>
                </a:lnTo>
                <a:lnTo>
                  <a:pt x="605656" y="54504"/>
                </a:lnTo>
                <a:lnTo>
                  <a:pt x="615695" y="48006"/>
                </a:lnTo>
                <a:lnTo>
                  <a:pt x="684175" y="48006"/>
                </a:lnTo>
                <a:lnTo>
                  <a:pt x="7124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724909" y="2787120"/>
            <a:ext cx="829733" cy="454995"/>
          </a:xfrm>
          <a:custGeom>
            <a:avLst/>
            <a:gdLst/>
            <a:ahLst/>
            <a:cxnLst/>
            <a:rect l="l" t="t" r="r" b="b"/>
            <a:pathLst>
              <a:path w="853439" h="467994">
                <a:moveTo>
                  <a:pt x="110383" y="46829"/>
                </a:moveTo>
                <a:lnTo>
                  <a:pt x="99141" y="67515"/>
                </a:lnTo>
                <a:lnTo>
                  <a:pt x="842010" y="467867"/>
                </a:lnTo>
                <a:lnTo>
                  <a:pt x="853439" y="446531"/>
                </a:lnTo>
                <a:lnTo>
                  <a:pt x="110383" y="46829"/>
                </a:lnTo>
                <a:close/>
              </a:path>
              <a:path w="853439" h="467994">
                <a:moveTo>
                  <a:pt x="0" y="0"/>
                </a:moveTo>
                <a:lnTo>
                  <a:pt x="76200" y="109727"/>
                </a:lnTo>
                <a:lnTo>
                  <a:pt x="99141" y="67515"/>
                </a:lnTo>
                <a:lnTo>
                  <a:pt x="88391" y="61721"/>
                </a:lnTo>
                <a:lnTo>
                  <a:pt x="99822" y="41148"/>
                </a:lnTo>
                <a:lnTo>
                  <a:pt x="113471" y="41148"/>
                </a:lnTo>
                <a:lnTo>
                  <a:pt x="133350" y="4571"/>
                </a:lnTo>
                <a:lnTo>
                  <a:pt x="0" y="0"/>
                </a:lnTo>
                <a:close/>
              </a:path>
              <a:path w="853439" h="467994">
                <a:moveTo>
                  <a:pt x="99822" y="41148"/>
                </a:moveTo>
                <a:lnTo>
                  <a:pt x="88391" y="61721"/>
                </a:lnTo>
                <a:lnTo>
                  <a:pt x="99141" y="67515"/>
                </a:lnTo>
                <a:lnTo>
                  <a:pt x="110383" y="46829"/>
                </a:lnTo>
                <a:lnTo>
                  <a:pt x="99822" y="41148"/>
                </a:lnTo>
                <a:close/>
              </a:path>
              <a:path w="853439" h="467994">
                <a:moveTo>
                  <a:pt x="113471" y="41148"/>
                </a:moveTo>
                <a:lnTo>
                  <a:pt x="99822" y="41148"/>
                </a:lnTo>
                <a:lnTo>
                  <a:pt x="110383" y="46829"/>
                </a:lnTo>
                <a:lnTo>
                  <a:pt x="113471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570076" y="8063336"/>
            <a:ext cx="116680" cy="243858"/>
          </a:xfrm>
          <a:custGeom>
            <a:avLst/>
            <a:gdLst/>
            <a:ahLst/>
            <a:cxnLst/>
            <a:rect l="l" t="t" r="r" b="b"/>
            <a:pathLst>
              <a:path w="120014" h="250825">
                <a:moveTo>
                  <a:pt x="71627" y="107442"/>
                </a:moveTo>
                <a:lnTo>
                  <a:pt x="48005" y="107442"/>
                </a:lnTo>
                <a:lnTo>
                  <a:pt x="48005" y="250698"/>
                </a:lnTo>
                <a:lnTo>
                  <a:pt x="71627" y="250698"/>
                </a:lnTo>
                <a:lnTo>
                  <a:pt x="71627" y="107442"/>
                </a:lnTo>
                <a:close/>
              </a:path>
              <a:path w="120014" h="250825">
                <a:moveTo>
                  <a:pt x="59436" y="0"/>
                </a:moveTo>
                <a:lnTo>
                  <a:pt x="0" y="119634"/>
                </a:lnTo>
                <a:lnTo>
                  <a:pt x="48005" y="119634"/>
                </a:lnTo>
                <a:lnTo>
                  <a:pt x="48005" y="107442"/>
                </a:lnTo>
                <a:lnTo>
                  <a:pt x="113499" y="107442"/>
                </a:lnTo>
                <a:lnTo>
                  <a:pt x="59436" y="0"/>
                </a:lnTo>
                <a:close/>
              </a:path>
              <a:path w="120014" h="250825">
                <a:moveTo>
                  <a:pt x="113499" y="107442"/>
                </a:moveTo>
                <a:lnTo>
                  <a:pt x="71627" y="107442"/>
                </a:lnTo>
                <a:lnTo>
                  <a:pt x="71627" y="119634"/>
                </a:lnTo>
                <a:lnTo>
                  <a:pt x="119634" y="119634"/>
                </a:lnTo>
                <a:lnTo>
                  <a:pt x="113499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203363" y="7575867"/>
            <a:ext cx="850105" cy="244475"/>
          </a:xfrm>
          <a:custGeom>
            <a:avLst/>
            <a:gdLst/>
            <a:ahLst/>
            <a:cxnLst/>
            <a:rect l="l" t="t" r="r" b="b"/>
            <a:pathLst>
              <a:path w="874395" h="251459">
                <a:moveTo>
                  <a:pt x="874013" y="0"/>
                </a:moveTo>
                <a:lnTo>
                  <a:pt x="0" y="0"/>
                </a:lnTo>
                <a:lnTo>
                  <a:pt x="0" y="251460"/>
                </a:lnTo>
                <a:lnTo>
                  <a:pt x="874013" y="251460"/>
                </a:lnTo>
                <a:lnTo>
                  <a:pt x="87401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431046" y="7613155"/>
            <a:ext cx="39449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i="1" spc="15" dirty="0">
                <a:latin typeface="Arial"/>
                <a:cs typeface="Arial"/>
              </a:rPr>
              <a:t>Shape</a:t>
            </a:r>
            <a:endParaRPr sz="972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03363" y="7820343"/>
            <a:ext cx="850105" cy="243240"/>
          </a:xfrm>
          <a:custGeom>
            <a:avLst/>
            <a:gdLst/>
            <a:ahLst/>
            <a:cxnLst/>
            <a:rect l="l" t="t" r="r" b="b"/>
            <a:pathLst>
              <a:path w="874395" h="250190">
                <a:moveTo>
                  <a:pt x="874013" y="0"/>
                </a:moveTo>
                <a:lnTo>
                  <a:pt x="0" y="0"/>
                </a:lnTo>
                <a:lnTo>
                  <a:pt x="0" y="249935"/>
                </a:lnTo>
                <a:lnTo>
                  <a:pt x="874013" y="249935"/>
                </a:lnTo>
                <a:lnTo>
                  <a:pt x="87401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476978" y="7857630"/>
            <a:ext cx="30127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Arial"/>
                <a:cs typeface="Arial"/>
              </a:rPr>
              <a:t>draw</a:t>
            </a:r>
            <a:endParaRPr sz="972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108646" y="8295450"/>
          <a:ext cx="2973211" cy="714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729"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99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Line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10" dirty="0">
                          <a:latin typeface="Arial"/>
                          <a:cs typeface="Arial"/>
                        </a:rPr>
                        <a:t>Circle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10" dirty="0">
                          <a:latin typeface="Arial"/>
                          <a:cs typeface="Arial"/>
                        </a:rPr>
                        <a:t>Triangle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4">
                <a:tc gridSpan="2"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10" dirty="0">
                          <a:latin typeface="Arial"/>
                          <a:cs typeface="Arial"/>
                        </a:rPr>
                        <a:t>draw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draw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10" dirty="0">
                          <a:latin typeface="Arial"/>
                          <a:cs typeface="Arial"/>
                        </a:rPr>
                        <a:t>draw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2468456" y="7646246"/>
            <a:ext cx="729721" cy="142610"/>
          </a:xfrm>
          <a:custGeom>
            <a:avLst/>
            <a:gdLst/>
            <a:ahLst/>
            <a:cxnLst/>
            <a:rect l="l" t="t" r="r" b="b"/>
            <a:pathLst>
              <a:path w="750570" h="146684">
                <a:moveTo>
                  <a:pt x="712880" y="73151"/>
                </a:moveTo>
                <a:lnTo>
                  <a:pt x="652272" y="123443"/>
                </a:lnTo>
                <a:lnTo>
                  <a:pt x="646938" y="128015"/>
                </a:lnTo>
                <a:lnTo>
                  <a:pt x="646938" y="135635"/>
                </a:lnTo>
                <a:lnTo>
                  <a:pt x="650748" y="140207"/>
                </a:lnTo>
                <a:lnTo>
                  <a:pt x="655320" y="145541"/>
                </a:lnTo>
                <a:lnTo>
                  <a:pt x="662178" y="146303"/>
                </a:lnTo>
                <a:lnTo>
                  <a:pt x="667512" y="141731"/>
                </a:lnTo>
                <a:lnTo>
                  <a:pt x="735804" y="85343"/>
                </a:lnTo>
                <a:lnTo>
                  <a:pt x="731519" y="85343"/>
                </a:lnTo>
                <a:lnTo>
                  <a:pt x="731519" y="82295"/>
                </a:lnTo>
                <a:lnTo>
                  <a:pt x="723900" y="82295"/>
                </a:lnTo>
                <a:lnTo>
                  <a:pt x="712880" y="73151"/>
                </a:lnTo>
                <a:close/>
              </a:path>
              <a:path w="750570" h="146684">
                <a:moveTo>
                  <a:pt x="698187" y="60959"/>
                </a:moveTo>
                <a:lnTo>
                  <a:pt x="0" y="60959"/>
                </a:lnTo>
                <a:lnTo>
                  <a:pt x="0" y="85343"/>
                </a:lnTo>
                <a:lnTo>
                  <a:pt x="698187" y="85343"/>
                </a:lnTo>
                <a:lnTo>
                  <a:pt x="712880" y="73151"/>
                </a:lnTo>
                <a:lnTo>
                  <a:pt x="698187" y="60959"/>
                </a:lnTo>
                <a:close/>
              </a:path>
              <a:path w="750570" h="146684">
                <a:moveTo>
                  <a:pt x="735804" y="60959"/>
                </a:moveTo>
                <a:lnTo>
                  <a:pt x="731519" y="60959"/>
                </a:lnTo>
                <a:lnTo>
                  <a:pt x="731519" y="85343"/>
                </a:lnTo>
                <a:lnTo>
                  <a:pt x="735804" y="85343"/>
                </a:lnTo>
                <a:lnTo>
                  <a:pt x="750569" y="73151"/>
                </a:lnTo>
                <a:lnTo>
                  <a:pt x="735804" y="60959"/>
                </a:lnTo>
                <a:close/>
              </a:path>
              <a:path w="750570" h="146684">
                <a:moveTo>
                  <a:pt x="723900" y="64007"/>
                </a:moveTo>
                <a:lnTo>
                  <a:pt x="712880" y="73151"/>
                </a:lnTo>
                <a:lnTo>
                  <a:pt x="723900" y="82295"/>
                </a:lnTo>
                <a:lnTo>
                  <a:pt x="723900" y="64007"/>
                </a:lnTo>
                <a:close/>
              </a:path>
              <a:path w="750570" h="146684">
                <a:moveTo>
                  <a:pt x="731519" y="64007"/>
                </a:moveTo>
                <a:lnTo>
                  <a:pt x="723900" y="64007"/>
                </a:lnTo>
                <a:lnTo>
                  <a:pt x="723900" y="82295"/>
                </a:lnTo>
                <a:lnTo>
                  <a:pt x="731519" y="82295"/>
                </a:lnTo>
                <a:lnTo>
                  <a:pt x="731519" y="64007"/>
                </a:lnTo>
                <a:close/>
              </a:path>
              <a:path w="750570" h="146684">
                <a:moveTo>
                  <a:pt x="662178" y="0"/>
                </a:moveTo>
                <a:lnTo>
                  <a:pt x="655320" y="762"/>
                </a:lnTo>
                <a:lnTo>
                  <a:pt x="650748" y="6095"/>
                </a:lnTo>
                <a:lnTo>
                  <a:pt x="646938" y="10668"/>
                </a:lnTo>
                <a:lnTo>
                  <a:pt x="646938" y="18287"/>
                </a:lnTo>
                <a:lnTo>
                  <a:pt x="652272" y="22859"/>
                </a:lnTo>
                <a:lnTo>
                  <a:pt x="712880" y="73151"/>
                </a:lnTo>
                <a:lnTo>
                  <a:pt x="723900" y="64007"/>
                </a:lnTo>
                <a:lnTo>
                  <a:pt x="731519" y="64007"/>
                </a:lnTo>
                <a:lnTo>
                  <a:pt x="731519" y="60959"/>
                </a:lnTo>
                <a:lnTo>
                  <a:pt x="735804" y="60959"/>
                </a:lnTo>
                <a:lnTo>
                  <a:pt x="667512" y="4571"/>
                </a:lnTo>
                <a:lnTo>
                  <a:pt x="662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2627241" y="7499809"/>
            <a:ext cx="30189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draw</a:t>
            </a:r>
            <a:endParaRPr sz="972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47575" y="7595129"/>
            <a:ext cx="850724" cy="175151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5311" rIns="0" bIns="0" rtlCol="0">
            <a:spAutoFit/>
          </a:bodyPr>
          <a:lstStyle/>
          <a:p>
            <a:pPr marL="274719">
              <a:spcBef>
                <a:spcPts val="198"/>
              </a:spcBef>
            </a:pPr>
            <a:r>
              <a:rPr sz="972" spc="15" dirty="0">
                <a:latin typeface="Arial"/>
                <a:cs typeface="Arial"/>
              </a:rPr>
              <a:t>View</a:t>
            </a:r>
            <a:endParaRPr sz="972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98053" y="7635875"/>
            <a:ext cx="270404" cy="162983"/>
          </a:xfrm>
          <a:custGeom>
            <a:avLst/>
            <a:gdLst/>
            <a:ahLst/>
            <a:cxnLst/>
            <a:rect l="l" t="t" r="r" b="b"/>
            <a:pathLst>
              <a:path w="278130" h="167640">
                <a:moveTo>
                  <a:pt x="0" y="83820"/>
                </a:moveTo>
                <a:lnTo>
                  <a:pt x="139445" y="167640"/>
                </a:lnTo>
                <a:lnTo>
                  <a:pt x="278129" y="83820"/>
                </a:lnTo>
                <a:lnTo>
                  <a:pt x="139445" y="0"/>
                </a:lnTo>
                <a:lnTo>
                  <a:pt x="0" y="8382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90148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74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9410"/>
            <a:ext cx="635265" cy="31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138"/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2136187"/>
            <a:ext cx="4851224" cy="1274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Inline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functions defined inside the class are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default inline (whether </a:t>
            </a:r>
            <a:r>
              <a:rPr sz="972" spc="15" dirty="0">
                <a:latin typeface="Book Antiqua"/>
                <a:cs typeface="Book Antiqua"/>
              </a:rPr>
              <a:t>we mention  keyword </a:t>
            </a:r>
            <a:r>
              <a:rPr sz="972" spc="10" dirty="0">
                <a:latin typeface="Book Antiqua"/>
                <a:cs typeface="Book Antiqua"/>
              </a:rPr>
              <a:t>inline with </a:t>
            </a:r>
            <a:r>
              <a:rPr sz="972" spc="15" dirty="0">
                <a:latin typeface="Book Antiqua"/>
                <a:cs typeface="Book Antiqua"/>
              </a:rPr>
              <a:t>them or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not)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In case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define </a:t>
            </a:r>
            <a:r>
              <a:rPr sz="972" spc="10" dirty="0">
                <a:latin typeface="Book Antiqua"/>
                <a:cs typeface="Book Antiqua"/>
              </a:rPr>
              <a:t>function outside the class then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must </a:t>
            </a:r>
            <a:r>
              <a:rPr sz="972" spc="10" dirty="0">
                <a:latin typeface="Book Antiqua"/>
                <a:cs typeface="Book Antiqua"/>
              </a:rPr>
              <a:t>use </a:t>
            </a:r>
            <a:r>
              <a:rPr sz="972" spc="15" dirty="0">
                <a:latin typeface="Book Antiqua"/>
                <a:cs typeface="Book Antiqua"/>
              </a:rPr>
              <a:t>the keyword </a:t>
            </a:r>
            <a:r>
              <a:rPr sz="972" spc="10" dirty="0">
                <a:latin typeface="Book Antiqua"/>
                <a:cs typeface="Book Antiqua"/>
              </a:rPr>
              <a:t>‘inline’ </a:t>
            </a:r>
            <a:r>
              <a:rPr sz="972" spc="5" dirty="0">
                <a:latin typeface="Book Antiqua"/>
                <a:cs typeface="Book Antiqua"/>
              </a:rPr>
              <a:t>to  </a:t>
            </a:r>
            <a:r>
              <a:rPr sz="972" spc="15" dirty="0">
                <a:latin typeface="Book Antiqua"/>
                <a:cs typeface="Book Antiqua"/>
              </a:rPr>
              <a:t>make the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inline.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However </a:t>
            </a:r>
            <a:r>
              <a:rPr sz="972" spc="10" dirty="0">
                <a:latin typeface="Book Antiqua"/>
                <a:cs typeface="Book Antiqua"/>
              </a:rPr>
              <a:t>compiler </a:t>
            </a:r>
            <a:r>
              <a:rPr sz="972" spc="15" dirty="0">
                <a:latin typeface="Book Antiqua"/>
                <a:cs typeface="Book Antiqua"/>
              </a:rPr>
              <a:t>decides whether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implement these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as inline  or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not.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3720064"/>
            <a:ext cx="1858874" cy="299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Inline </a:t>
            </a:r>
            <a:r>
              <a:rPr sz="972" b="1" spc="15" dirty="0">
                <a:latin typeface="Book Antiqua"/>
                <a:cs typeface="Book Antiqua"/>
              </a:rPr>
              <a:t>function </a:t>
            </a:r>
            <a:r>
              <a:rPr sz="972" b="1" spc="10" dirty="0">
                <a:latin typeface="Book Antiqua"/>
                <a:cs typeface="Book Antiqua"/>
              </a:rPr>
              <a:t>inside </a:t>
            </a:r>
            <a:r>
              <a:rPr sz="972" b="1" spc="15" dirty="0">
                <a:latin typeface="Book Antiqua"/>
                <a:cs typeface="Book Antiqua"/>
              </a:rPr>
              <a:t>the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4188283"/>
            <a:ext cx="2072481" cy="1270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class</a:t>
            </a:r>
            <a:r>
              <a:rPr sz="972" spc="-39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78"/>
              </a:spcBef>
            </a:pP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6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78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5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){</a:t>
            </a:r>
            <a:endParaRPr sz="972">
              <a:latin typeface="Book Antiqua"/>
              <a:cs typeface="Book Antiqua"/>
            </a:endParaRPr>
          </a:p>
          <a:p>
            <a:pPr marR="239530" algn="ctr">
              <a:spcBef>
                <a:spcPts val="87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53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3" y="5605497"/>
            <a:ext cx="2418203" cy="27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Inline </a:t>
            </a:r>
            <a:r>
              <a:rPr sz="972" b="1" spc="15" dirty="0">
                <a:latin typeface="Book Antiqua"/>
                <a:cs typeface="Book Antiqua"/>
              </a:rPr>
              <a:t>function </a:t>
            </a:r>
            <a:r>
              <a:rPr sz="972" b="1" spc="10" dirty="0">
                <a:latin typeface="Book Antiqua"/>
                <a:cs typeface="Book Antiqua"/>
              </a:rPr>
              <a:t>outside </a:t>
            </a:r>
            <a:r>
              <a:rPr sz="972" b="1" spc="15" dirty="0">
                <a:latin typeface="Book Antiqua"/>
                <a:cs typeface="Book Antiqua"/>
              </a:rPr>
              <a:t>the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class</a:t>
            </a:r>
            <a:r>
              <a:rPr sz="972" spc="-39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908" marR="1593373">
              <a:lnSpc>
                <a:spcPct val="107000"/>
              </a:lnSpc>
              <a:spcBef>
                <a:spcPts val="5"/>
              </a:spcBef>
            </a:pPr>
            <a:r>
              <a:rPr sz="972" spc="29" dirty="0">
                <a:latin typeface="Book Antiqua"/>
                <a:cs typeface="Book Antiqua"/>
              </a:rPr>
              <a:t>…  </a:t>
            </a: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p</a:t>
            </a:r>
            <a:r>
              <a:rPr sz="972" spc="24" dirty="0">
                <a:solidFill>
                  <a:srgbClr val="8000FF"/>
                </a:solidFill>
                <a:latin typeface="Book Antiqua"/>
                <a:cs typeface="Book Antiqua"/>
              </a:rPr>
              <a:t>u</a:t>
            </a: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blic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87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inline void 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19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15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53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class</a:t>
            </a:r>
            <a:r>
              <a:rPr sz="972" spc="-39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908" marR="1593373">
              <a:lnSpc>
                <a:spcPts val="1254"/>
              </a:lnSpc>
              <a:spcBef>
                <a:spcPts val="49"/>
              </a:spcBef>
            </a:pPr>
            <a:r>
              <a:rPr sz="972" spc="29" dirty="0">
                <a:latin typeface="Book Antiqua"/>
                <a:cs typeface="Book Antiqua"/>
              </a:rPr>
              <a:t>…  </a:t>
            </a: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p</a:t>
            </a:r>
            <a:r>
              <a:rPr sz="972" spc="24" dirty="0">
                <a:solidFill>
                  <a:srgbClr val="8000FF"/>
                </a:solidFill>
                <a:latin typeface="Book Antiqua"/>
                <a:cs typeface="Book Antiqua"/>
              </a:rPr>
              <a:t>u</a:t>
            </a: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blic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24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10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4731" y="8279166"/>
            <a:ext cx="57599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aRollNo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){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2" y="8279166"/>
            <a:ext cx="1929871" cy="1114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inline void</a:t>
            </a:r>
            <a:r>
              <a:rPr sz="972" spc="-34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53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class</a:t>
            </a:r>
            <a:r>
              <a:rPr sz="972" spc="-39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908" marR="1104434">
              <a:lnSpc>
                <a:spcPct val="107000"/>
              </a:lnSpc>
              <a:spcBef>
                <a:spcPts val="5"/>
              </a:spcBef>
            </a:pPr>
            <a:r>
              <a:rPr sz="972" spc="29" dirty="0">
                <a:latin typeface="Book Antiqua"/>
                <a:cs typeface="Book Antiqua"/>
              </a:rPr>
              <a:t>…  </a:t>
            </a: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p</a:t>
            </a:r>
            <a:r>
              <a:rPr sz="972" spc="24" dirty="0">
                <a:solidFill>
                  <a:srgbClr val="8000FF"/>
                </a:solidFill>
                <a:latin typeface="Book Antiqua"/>
                <a:cs typeface="Book Antiqua"/>
              </a:rPr>
              <a:t>u</a:t>
            </a: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blic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98203" y="3458315"/>
            <a:ext cx="2091002" cy="1184716"/>
          </a:xfrm>
          <a:custGeom>
            <a:avLst/>
            <a:gdLst/>
            <a:ahLst/>
            <a:cxnLst/>
            <a:rect l="l" t="t" r="r" b="b"/>
            <a:pathLst>
              <a:path w="2150745" h="1218564">
                <a:moveTo>
                  <a:pt x="1377930" y="1102614"/>
                </a:moveTo>
                <a:lnTo>
                  <a:pt x="819911" y="1102614"/>
                </a:lnTo>
                <a:lnTo>
                  <a:pt x="819372" y="1102830"/>
                </a:lnTo>
                <a:lnTo>
                  <a:pt x="853782" y="1136328"/>
                </a:lnTo>
                <a:lnTo>
                  <a:pt x="894531" y="1164815"/>
                </a:lnTo>
                <a:lnTo>
                  <a:pt x="940403" y="1187672"/>
                </a:lnTo>
                <a:lnTo>
                  <a:pt x="990402" y="1204496"/>
                </a:lnTo>
                <a:lnTo>
                  <a:pt x="1043534" y="1214885"/>
                </a:lnTo>
                <a:lnTo>
                  <a:pt x="1098803" y="1218438"/>
                </a:lnTo>
                <a:lnTo>
                  <a:pt x="1153313" y="1215014"/>
                </a:lnTo>
                <a:lnTo>
                  <a:pt x="1205412" y="1205055"/>
                </a:lnTo>
                <a:lnTo>
                  <a:pt x="1254260" y="1189023"/>
                </a:lnTo>
                <a:lnTo>
                  <a:pt x="1299019" y="1167384"/>
                </a:lnTo>
                <a:lnTo>
                  <a:pt x="1338848" y="1140600"/>
                </a:lnTo>
                <a:lnTo>
                  <a:pt x="1372909" y="1109138"/>
                </a:lnTo>
                <a:lnTo>
                  <a:pt x="1377930" y="1102614"/>
                </a:lnTo>
                <a:close/>
              </a:path>
              <a:path w="2150745" h="1218564">
                <a:moveTo>
                  <a:pt x="1788126" y="994410"/>
                </a:moveTo>
                <a:lnTo>
                  <a:pt x="289559" y="994410"/>
                </a:lnTo>
                <a:lnTo>
                  <a:pt x="288797" y="995934"/>
                </a:lnTo>
                <a:lnTo>
                  <a:pt x="316920" y="1028823"/>
                </a:lnTo>
                <a:lnTo>
                  <a:pt x="350043" y="1058167"/>
                </a:lnTo>
                <a:lnTo>
                  <a:pt x="387596" y="1083708"/>
                </a:lnTo>
                <a:lnTo>
                  <a:pt x="429006" y="1105185"/>
                </a:lnTo>
                <a:lnTo>
                  <a:pt x="473702" y="1122341"/>
                </a:lnTo>
                <a:lnTo>
                  <a:pt x="521112" y="1134915"/>
                </a:lnTo>
                <a:lnTo>
                  <a:pt x="570666" y="1142650"/>
                </a:lnTo>
                <a:lnTo>
                  <a:pt x="621791" y="1145286"/>
                </a:lnTo>
                <a:lnTo>
                  <a:pt x="673965" y="1142583"/>
                </a:lnTo>
                <a:lnTo>
                  <a:pt x="724852" y="1134522"/>
                </a:lnTo>
                <a:lnTo>
                  <a:pt x="773739" y="1121175"/>
                </a:lnTo>
                <a:lnTo>
                  <a:pt x="819372" y="1102830"/>
                </a:lnTo>
                <a:lnTo>
                  <a:pt x="819150" y="1102614"/>
                </a:lnTo>
                <a:lnTo>
                  <a:pt x="1377930" y="1102614"/>
                </a:lnTo>
                <a:lnTo>
                  <a:pt x="1400362" y="1073461"/>
                </a:lnTo>
                <a:lnTo>
                  <a:pt x="1420367" y="1034034"/>
                </a:lnTo>
                <a:lnTo>
                  <a:pt x="1727304" y="1034034"/>
                </a:lnTo>
                <a:lnTo>
                  <a:pt x="1758053" y="1017391"/>
                </a:lnTo>
                <a:lnTo>
                  <a:pt x="1788126" y="994410"/>
                </a:lnTo>
                <a:close/>
              </a:path>
              <a:path w="2150745" h="1218564">
                <a:moveTo>
                  <a:pt x="1727304" y="1034034"/>
                </a:moveTo>
                <a:lnTo>
                  <a:pt x="1420367" y="1034034"/>
                </a:lnTo>
                <a:lnTo>
                  <a:pt x="1421129" y="1035558"/>
                </a:lnTo>
                <a:lnTo>
                  <a:pt x="1456622" y="1049797"/>
                </a:lnTo>
                <a:lnTo>
                  <a:pt x="1494186" y="1060323"/>
                </a:lnTo>
                <a:lnTo>
                  <a:pt x="1533322" y="1066847"/>
                </a:lnTo>
                <a:lnTo>
                  <a:pt x="1573529" y="1069086"/>
                </a:lnTo>
                <a:lnTo>
                  <a:pt x="1624900" y="1065547"/>
                </a:lnTo>
                <a:lnTo>
                  <a:pt x="1673317" y="1055342"/>
                </a:lnTo>
                <a:lnTo>
                  <a:pt x="1717971" y="1039085"/>
                </a:lnTo>
                <a:lnTo>
                  <a:pt x="1727304" y="1034034"/>
                </a:lnTo>
                <a:close/>
              </a:path>
              <a:path w="2150745" h="1218564">
                <a:moveTo>
                  <a:pt x="105246" y="715422"/>
                </a:moveTo>
                <a:lnTo>
                  <a:pt x="80676" y="739794"/>
                </a:lnTo>
                <a:lnTo>
                  <a:pt x="62293" y="767619"/>
                </a:lnTo>
                <a:lnTo>
                  <a:pt x="51053" y="797587"/>
                </a:lnTo>
                <a:lnTo>
                  <a:pt x="47243" y="829056"/>
                </a:lnTo>
                <a:lnTo>
                  <a:pt x="52995" y="867331"/>
                </a:lnTo>
                <a:lnTo>
                  <a:pt x="69370" y="902461"/>
                </a:lnTo>
                <a:lnTo>
                  <a:pt x="95050" y="933445"/>
                </a:lnTo>
                <a:lnTo>
                  <a:pt x="128713" y="959284"/>
                </a:lnTo>
                <a:lnTo>
                  <a:pt x="169041" y="978978"/>
                </a:lnTo>
                <a:lnTo>
                  <a:pt x="214715" y="991528"/>
                </a:lnTo>
                <a:lnTo>
                  <a:pt x="264413" y="995934"/>
                </a:lnTo>
                <a:lnTo>
                  <a:pt x="272795" y="995934"/>
                </a:lnTo>
                <a:lnTo>
                  <a:pt x="289559" y="994410"/>
                </a:lnTo>
                <a:lnTo>
                  <a:pt x="1788126" y="994410"/>
                </a:lnTo>
                <a:lnTo>
                  <a:pt x="1821264" y="960148"/>
                </a:lnTo>
                <a:lnTo>
                  <a:pt x="1842776" y="925828"/>
                </a:lnTo>
                <a:lnTo>
                  <a:pt x="1856479" y="888530"/>
                </a:lnTo>
                <a:lnTo>
                  <a:pt x="1861565" y="848868"/>
                </a:lnTo>
                <a:lnTo>
                  <a:pt x="1860803" y="848106"/>
                </a:lnTo>
                <a:lnTo>
                  <a:pt x="1914484" y="838721"/>
                </a:lnTo>
                <a:lnTo>
                  <a:pt x="1964339" y="823153"/>
                </a:lnTo>
                <a:lnTo>
                  <a:pt x="2009704" y="801990"/>
                </a:lnTo>
                <a:lnTo>
                  <a:pt x="2049913" y="775823"/>
                </a:lnTo>
                <a:lnTo>
                  <a:pt x="2084303" y="745241"/>
                </a:lnTo>
                <a:lnTo>
                  <a:pt x="2107790" y="716280"/>
                </a:lnTo>
                <a:lnTo>
                  <a:pt x="106679" y="716280"/>
                </a:lnTo>
                <a:lnTo>
                  <a:pt x="105246" y="715422"/>
                </a:lnTo>
                <a:close/>
              </a:path>
              <a:path w="2150745" h="1218564">
                <a:moveTo>
                  <a:pt x="2109026" y="714756"/>
                </a:moveTo>
                <a:lnTo>
                  <a:pt x="105917" y="714756"/>
                </a:lnTo>
                <a:lnTo>
                  <a:pt x="106679" y="716280"/>
                </a:lnTo>
                <a:lnTo>
                  <a:pt x="2107790" y="716280"/>
                </a:lnTo>
                <a:lnTo>
                  <a:pt x="2109026" y="714756"/>
                </a:lnTo>
                <a:close/>
              </a:path>
              <a:path w="2150745" h="1218564">
                <a:moveTo>
                  <a:pt x="526541" y="111252"/>
                </a:moveTo>
                <a:lnTo>
                  <a:pt x="471952" y="114638"/>
                </a:lnTo>
                <a:lnTo>
                  <a:pt x="420197" y="124443"/>
                </a:lnTo>
                <a:lnTo>
                  <a:pt x="371962" y="140137"/>
                </a:lnTo>
                <a:lnTo>
                  <a:pt x="327934" y="161190"/>
                </a:lnTo>
                <a:lnTo>
                  <a:pt x="288798" y="187071"/>
                </a:lnTo>
                <a:lnTo>
                  <a:pt x="255239" y="217249"/>
                </a:lnTo>
                <a:lnTo>
                  <a:pt x="227944" y="251194"/>
                </a:lnTo>
                <a:lnTo>
                  <a:pt x="207599" y="288377"/>
                </a:lnTo>
                <a:lnTo>
                  <a:pt x="194889" y="328266"/>
                </a:lnTo>
                <a:lnTo>
                  <a:pt x="190500" y="370332"/>
                </a:lnTo>
                <a:lnTo>
                  <a:pt x="190654" y="379023"/>
                </a:lnTo>
                <a:lnTo>
                  <a:pt x="191166" y="387858"/>
                </a:lnTo>
                <a:lnTo>
                  <a:pt x="192107" y="396692"/>
                </a:lnTo>
                <a:lnTo>
                  <a:pt x="193547" y="405384"/>
                </a:lnTo>
                <a:lnTo>
                  <a:pt x="194309" y="405384"/>
                </a:lnTo>
                <a:lnTo>
                  <a:pt x="141552" y="414672"/>
                </a:lnTo>
                <a:lnTo>
                  <a:pt x="94826" y="433211"/>
                </a:lnTo>
                <a:lnTo>
                  <a:pt x="55721" y="459581"/>
                </a:lnTo>
                <a:lnTo>
                  <a:pt x="25823" y="492364"/>
                </a:lnTo>
                <a:lnTo>
                  <a:pt x="6720" y="530143"/>
                </a:lnTo>
                <a:lnTo>
                  <a:pt x="0" y="571500"/>
                </a:lnTo>
                <a:lnTo>
                  <a:pt x="7346" y="615338"/>
                </a:lnTo>
                <a:lnTo>
                  <a:pt x="28479" y="655320"/>
                </a:lnTo>
                <a:lnTo>
                  <a:pt x="62043" y="689586"/>
                </a:lnTo>
                <a:lnTo>
                  <a:pt x="105246" y="715422"/>
                </a:lnTo>
                <a:lnTo>
                  <a:pt x="105917" y="714756"/>
                </a:lnTo>
                <a:lnTo>
                  <a:pt x="2109026" y="714756"/>
                </a:lnTo>
                <a:lnTo>
                  <a:pt x="2112207" y="710833"/>
                </a:lnTo>
                <a:lnTo>
                  <a:pt x="2132962" y="673188"/>
                </a:lnTo>
                <a:lnTo>
                  <a:pt x="2145902" y="632897"/>
                </a:lnTo>
                <a:lnTo>
                  <a:pt x="2150364" y="590550"/>
                </a:lnTo>
                <a:lnTo>
                  <a:pt x="2145839" y="548104"/>
                </a:lnTo>
                <a:lnTo>
                  <a:pt x="2132456" y="507015"/>
                </a:lnTo>
                <a:lnTo>
                  <a:pt x="2110501" y="468070"/>
                </a:lnTo>
                <a:lnTo>
                  <a:pt x="2080259" y="432054"/>
                </a:lnTo>
                <a:lnTo>
                  <a:pt x="2079497" y="432054"/>
                </a:lnTo>
                <a:lnTo>
                  <a:pt x="2089058" y="412789"/>
                </a:lnTo>
                <a:lnTo>
                  <a:pt x="2095976" y="392811"/>
                </a:lnTo>
                <a:lnTo>
                  <a:pt x="2100179" y="372260"/>
                </a:lnTo>
                <a:lnTo>
                  <a:pt x="2101595" y="351282"/>
                </a:lnTo>
                <a:lnTo>
                  <a:pt x="2095080" y="306285"/>
                </a:lnTo>
                <a:lnTo>
                  <a:pt x="2076393" y="264357"/>
                </a:lnTo>
                <a:lnTo>
                  <a:pt x="2046827" y="226790"/>
                </a:lnTo>
                <a:lnTo>
                  <a:pt x="2007672" y="194874"/>
                </a:lnTo>
                <a:lnTo>
                  <a:pt x="1960220" y="169901"/>
                </a:lnTo>
                <a:lnTo>
                  <a:pt x="1905761" y="153162"/>
                </a:lnTo>
                <a:lnTo>
                  <a:pt x="1906523" y="153162"/>
                </a:lnTo>
                <a:lnTo>
                  <a:pt x="1904123" y="147066"/>
                </a:lnTo>
                <a:lnTo>
                  <a:pt x="696467" y="147066"/>
                </a:lnTo>
                <a:lnTo>
                  <a:pt x="656415" y="131504"/>
                </a:lnTo>
                <a:lnTo>
                  <a:pt x="614362" y="120300"/>
                </a:lnTo>
                <a:lnTo>
                  <a:pt x="570880" y="113526"/>
                </a:lnTo>
                <a:lnTo>
                  <a:pt x="526541" y="111252"/>
                </a:lnTo>
                <a:close/>
              </a:path>
              <a:path w="2150745" h="1218564">
                <a:moveTo>
                  <a:pt x="931926" y="36576"/>
                </a:moveTo>
                <a:lnTo>
                  <a:pt x="874233" y="41471"/>
                </a:lnTo>
                <a:lnTo>
                  <a:pt x="820235" y="55619"/>
                </a:lnTo>
                <a:lnTo>
                  <a:pt x="771613" y="78217"/>
                </a:lnTo>
                <a:lnTo>
                  <a:pt x="730050" y="108460"/>
                </a:lnTo>
                <a:lnTo>
                  <a:pt x="697229" y="145542"/>
                </a:lnTo>
                <a:lnTo>
                  <a:pt x="696467" y="147066"/>
                </a:lnTo>
                <a:lnTo>
                  <a:pt x="1904123" y="147066"/>
                </a:lnTo>
                <a:lnTo>
                  <a:pt x="1889865" y="110860"/>
                </a:lnTo>
                <a:lnTo>
                  <a:pt x="1877971" y="95250"/>
                </a:lnTo>
                <a:lnTo>
                  <a:pt x="1117853" y="95250"/>
                </a:lnTo>
                <a:lnTo>
                  <a:pt x="1077658" y="70330"/>
                </a:lnTo>
                <a:lnTo>
                  <a:pt x="1032319" y="51911"/>
                </a:lnTo>
                <a:lnTo>
                  <a:pt x="983265" y="40493"/>
                </a:lnTo>
                <a:lnTo>
                  <a:pt x="931926" y="36576"/>
                </a:lnTo>
                <a:close/>
              </a:path>
              <a:path w="2150745" h="1218564">
                <a:moveTo>
                  <a:pt x="1311402" y="0"/>
                </a:moveTo>
                <a:lnTo>
                  <a:pt x="1263103" y="4181"/>
                </a:lnTo>
                <a:lnTo>
                  <a:pt x="1217986" y="16264"/>
                </a:lnTo>
                <a:lnTo>
                  <a:pt x="1177588" y="35551"/>
                </a:lnTo>
                <a:lnTo>
                  <a:pt x="1143445" y="61350"/>
                </a:lnTo>
                <a:lnTo>
                  <a:pt x="1117091" y="92964"/>
                </a:lnTo>
                <a:lnTo>
                  <a:pt x="1117853" y="95250"/>
                </a:lnTo>
                <a:lnTo>
                  <a:pt x="1877971" y="95250"/>
                </a:lnTo>
                <a:lnTo>
                  <a:pt x="1861650" y="73829"/>
                </a:lnTo>
                <a:lnTo>
                  <a:pt x="1852319" y="66294"/>
                </a:lnTo>
                <a:lnTo>
                  <a:pt x="1484376" y="66294"/>
                </a:lnTo>
                <a:lnTo>
                  <a:pt x="1449526" y="38254"/>
                </a:lnTo>
                <a:lnTo>
                  <a:pt x="1407890" y="17430"/>
                </a:lnTo>
                <a:lnTo>
                  <a:pt x="1361253" y="4464"/>
                </a:lnTo>
                <a:lnTo>
                  <a:pt x="1311402" y="0"/>
                </a:lnTo>
                <a:close/>
              </a:path>
              <a:path w="2150745" h="1218564">
                <a:moveTo>
                  <a:pt x="1668779" y="0"/>
                </a:moveTo>
                <a:lnTo>
                  <a:pt x="1616178" y="4345"/>
                </a:lnTo>
                <a:lnTo>
                  <a:pt x="1566862" y="17049"/>
                </a:lnTo>
                <a:lnTo>
                  <a:pt x="1522404" y="37611"/>
                </a:lnTo>
                <a:lnTo>
                  <a:pt x="1484376" y="65532"/>
                </a:lnTo>
                <a:lnTo>
                  <a:pt x="1484376" y="66294"/>
                </a:lnTo>
                <a:lnTo>
                  <a:pt x="1852319" y="66294"/>
                </a:lnTo>
                <a:lnTo>
                  <a:pt x="1823656" y="43148"/>
                </a:lnTo>
                <a:lnTo>
                  <a:pt x="1777661" y="19896"/>
                </a:lnTo>
                <a:lnTo>
                  <a:pt x="1725443" y="5154"/>
                </a:lnTo>
                <a:lnTo>
                  <a:pt x="166877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398203" y="3458315"/>
            <a:ext cx="2091002" cy="1184716"/>
          </a:xfrm>
          <a:custGeom>
            <a:avLst/>
            <a:gdLst/>
            <a:ahLst/>
            <a:cxnLst/>
            <a:rect l="l" t="t" r="r" b="b"/>
            <a:pathLst>
              <a:path w="2150745" h="1218564">
                <a:moveTo>
                  <a:pt x="194309" y="405384"/>
                </a:moveTo>
                <a:lnTo>
                  <a:pt x="141552" y="414672"/>
                </a:lnTo>
                <a:lnTo>
                  <a:pt x="94826" y="433211"/>
                </a:lnTo>
                <a:lnTo>
                  <a:pt x="55721" y="459581"/>
                </a:lnTo>
                <a:lnTo>
                  <a:pt x="25823" y="492364"/>
                </a:lnTo>
                <a:lnTo>
                  <a:pt x="6720" y="530143"/>
                </a:lnTo>
                <a:lnTo>
                  <a:pt x="0" y="571500"/>
                </a:lnTo>
                <a:lnTo>
                  <a:pt x="7346" y="615338"/>
                </a:lnTo>
                <a:lnTo>
                  <a:pt x="28479" y="655320"/>
                </a:lnTo>
                <a:lnTo>
                  <a:pt x="62043" y="689586"/>
                </a:lnTo>
                <a:lnTo>
                  <a:pt x="106679" y="716280"/>
                </a:lnTo>
                <a:lnTo>
                  <a:pt x="62293" y="767619"/>
                </a:lnTo>
                <a:lnTo>
                  <a:pt x="47243" y="829056"/>
                </a:lnTo>
                <a:lnTo>
                  <a:pt x="52995" y="867331"/>
                </a:lnTo>
                <a:lnTo>
                  <a:pt x="69370" y="902461"/>
                </a:lnTo>
                <a:lnTo>
                  <a:pt x="95050" y="933445"/>
                </a:lnTo>
                <a:lnTo>
                  <a:pt x="128713" y="959284"/>
                </a:lnTo>
                <a:lnTo>
                  <a:pt x="169041" y="978978"/>
                </a:lnTo>
                <a:lnTo>
                  <a:pt x="214715" y="991528"/>
                </a:lnTo>
                <a:lnTo>
                  <a:pt x="264413" y="995934"/>
                </a:lnTo>
                <a:lnTo>
                  <a:pt x="272795" y="995934"/>
                </a:lnTo>
                <a:lnTo>
                  <a:pt x="281177" y="995172"/>
                </a:lnTo>
                <a:lnTo>
                  <a:pt x="289559" y="994410"/>
                </a:lnTo>
                <a:lnTo>
                  <a:pt x="288797" y="995934"/>
                </a:lnTo>
                <a:lnTo>
                  <a:pt x="316920" y="1028823"/>
                </a:lnTo>
                <a:lnTo>
                  <a:pt x="350043" y="1058167"/>
                </a:lnTo>
                <a:lnTo>
                  <a:pt x="387596" y="1083708"/>
                </a:lnTo>
                <a:lnTo>
                  <a:pt x="429006" y="1105185"/>
                </a:lnTo>
                <a:lnTo>
                  <a:pt x="473702" y="1122341"/>
                </a:lnTo>
                <a:lnTo>
                  <a:pt x="521112" y="1134915"/>
                </a:lnTo>
                <a:lnTo>
                  <a:pt x="570666" y="1142650"/>
                </a:lnTo>
                <a:lnTo>
                  <a:pt x="621791" y="1145286"/>
                </a:lnTo>
                <a:lnTo>
                  <a:pt x="673965" y="1142583"/>
                </a:lnTo>
                <a:lnTo>
                  <a:pt x="724852" y="1134522"/>
                </a:lnTo>
                <a:lnTo>
                  <a:pt x="773739" y="1121175"/>
                </a:lnTo>
                <a:lnTo>
                  <a:pt x="819911" y="1102614"/>
                </a:lnTo>
                <a:lnTo>
                  <a:pt x="853782" y="1136328"/>
                </a:lnTo>
                <a:lnTo>
                  <a:pt x="894531" y="1164815"/>
                </a:lnTo>
                <a:lnTo>
                  <a:pt x="940403" y="1187672"/>
                </a:lnTo>
                <a:lnTo>
                  <a:pt x="990402" y="1204496"/>
                </a:lnTo>
                <a:lnTo>
                  <a:pt x="1043534" y="1214885"/>
                </a:lnTo>
                <a:lnTo>
                  <a:pt x="1098803" y="1218438"/>
                </a:lnTo>
                <a:lnTo>
                  <a:pt x="1153313" y="1215014"/>
                </a:lnTo>
                <a:lnTo>
                  <a:pt x="1205412" y="1205055"/>
                </a:lnTo>
                <a:lnTo>
                  <a:pt x="1254260" y="1189023"/>
                </a:lnTo>
                <a:lnTo>
                  <a:pt x="1299019" y="1167384"/>
                </a:lnTo>
                <a:lnTo>
                  <a:pt x="1338848" y="1140600"/>
                </a:lnTo>
                <a:lnTo>
                  <a:pt x="1372909" y="1109138"/>
                </a:lnTo>
                <a:lnTo>
                  <a:pt x="1400362" y="1073461"/>
                </a:lnTo>
                <a:lnTo>
                  <a:pt x="1420367" y="1034034"/>
                </a:lnTo>
                <a:lnTo>
                  <a:pt x="1421129" y="1035558"/>
                </a:lnTo>
                <a:lnTo>
                  <a:pt x="1456622" y="1049797"/>
                </a:lnTo>
                <a:lnTo>
                  <a:pt x="1494186" y="1060323"/>
                </a:lnTo>
                <a:lnTo>
                  <a:pt x="1533322" y="1066847"/>
                </a:lnTo>
                <a:lnTo>
                  <a:pt x="1573529" y="1069086"/>
                </a:lnTo>
                <a:lnTo>
                  <a:pt x="1624900" y="1065547"/>
                </a:lnTo>
                <a:lnTo>
                  <a:pt x="1673317" y="1055342"/>
                </a:lnTo>
                <a:lnTo>
                  <a:pt x="1717971" y="1039085"/>
                </a:lnTo>
                <a:lnTo>
                  <a:pt x="1758053" y="1017391"/>
                </a:lnTo>
                <a:lnTo>
                  <a:pt x="1792753" y="990873"/>
                </a:lnTo>
                <a:lnTo>
                  <a:pt x="1821264" y="960148"/>
                </a:lnTo>
                <a:lnTo>
                  <a:pt x="1842776" y="925828"/>
                </a:lnTo>
                <a:lnTo>
                  <a:pt x="1856479" y="888530"/>
                </a:lnTo>
                <a:lnTo>
                  <a:pt x="1861565" y="848868"/>
                </a:lnTo>
                <a:lnTo>
                  <a:pt x="1860803" y="848106"/>
                </a:lnTo>
                <a:lnTo>
                  <a:pt x="1914484" y="838721"/>
                </a:lnTo>
                <a:lnTo>
                  <a:pt x="1964339" y="823153"/>
                </a:lnTo>
                <a:lnTo>
                  <a:pt x="2009704" y="801990"/>
                </a:lnTo>
                <a:lnTo>
                  <a:pt x="2049913" y="775823"/>
                </a:lnTo>
                <a:lnTo>
                  <a:pt x="2084303" y="745241"/>
                </a:lnTo>
                <a:lnTo>
                  <a:pt x="2112207" y="710833"/>
                </a:lnTo>
                <a:lnTo>
                  <a:pt x="2132962" y="673188"/>
                </a:lnTo>
                <a:lnTo>
                  <a:pt x="2145902" y="632897"/>
                </a:lnTo>
                <a:lnTo>
                  <a:pt x="2150364" y="590550"/>
                </a:lnTo>
                <a:lnTo>
                  <a:pt x="2145839" y="548104"/>
                </a:lnTo>
                <a:lnTo>
                  <a:pt x="2132456" y="507015"/>
                </a:lnTo>
                <a:lnTo>
                  <a:pt x="2110501" y="468070"/>
                </a:lnTo>
                <a:lnTo>
                  <a:pt x="2080259" y="432054"/>
                </a:lnTo>
                <a:lnTo>
                  <a:pt x="2079497" y="432054"/>
                </a:lnTo>
                <a:lnTo>
                  <a:pt x="2089058" y="412789"/>
                </a:lnTo>
                <a:lnTo>
                  <a:pt x="2095976" y="392811"/>
                </a:lnTo>
                <a:lnTo>
                  <a:pt x="2100179" y="372260"/>
                </a:lnTo>
                <a:lnTo>
                  <a:pt x="2101595" y="351282"/>
                </a:lnTo>
                <a:lnTo>
                  <a:pt x="2095080" y="306285"/>
                </a:lnTo>
                <a:lnTo>
                  <a:pt x="2076393" y="264357"/>
                </a:lnTo>
                <a:lnTo>
                  <a:pt x="2046827" y="226790"/>
                </a:lnTo>
                <a:lnTo>
                  <a:pt x="2007672" y="194874"/>
                </a:lnTo>
                <a:lnTo>
                  <a:pt x="1960220" y="169901"/>
                </a:lnTo>
                <a:lnTo>
                  <a:pt x="1905761" y="153162"/>
                </a:lnTo>
                <a:lnTo>
                  <a:pt x="1906523" y="153162"/>
                </a:lnTo>
                <a:lnTo>
                  <a:pt x="1889865" y="110860"/>
                </a:lnTo>
                <a:lnTo>
                  <a:pt x="1861650" y="73829"/>
                </a:lnTo>
                <a:lnTo>
                  <a:pt x="1823656" y="43148"/>
                </a:lnTo>
                <a:lnTo>
                  <a:pt x="1777661" y="19896"/>
                </a:lnTo>
                <a:lnTo>
                  <a:pt x="1725443" y="5154"/>
                </a:lnTo>
                <a:lnTo>
                  <a:pt x="1668779" y="0"/>
                </a:lnTo>
                <a:lnTo>
                  <a:pt x="1616178" y="4345"/>
                </a:lnTo>
                <a:lnTo>
                  <a:pt x="1566862" y="17049"/>
                </a:lnTo>
                <a:lnTo>
                  <a:pt x="1522404" y="37611"/>
                </a:lnTo>
                <a:lnTo>
                  <a:pt x="1484376" y="65532"/>
                </a:lnTo>
                <a:lnTo>
                  <a:pt x="1484376" y="66294"/>
                </a:lnTo>
                <a:lnTo>
                  <a:pt x="1449526" y="38254"/>
                </a:lnTo>
                <a:lnTo>
                  <a:pt x="1407890" y="17430"/>
                </a:lnTo>
                <a:lnTo>
                  <a:pt x="1361253" y="4464"/>
                </a:lnTo>
                <a:lnTo>
                  <a:pt x="1311402" y="0"/>
                </a:lnTo>
                <a:lnTo>
                  <a:pt x="1263103" y="4181"/>
                </a:lnTo>
                <a:lnTo>
                  <a:pt x="1217986" y="16264"/>
                </a:lnTo>
                <a:lnTo>
                  <a:pt x="1177588" y="35551"/>
                </a:lnTo>
                <a:lnTo>
                  <a:pt x="1143445" y="61350"/>
                </a:lnTo>
                <a:lnTo>
                  <a:pt x="1117091" y="92964"/>
                </a:lnTo>
                <a:lnTo>
                  <a:pt x="1117853" y="95250"/>
                </a:lnTo>
                <a:lnTo>
                  <a:pt x="1077658" y="70330"/>
                </a:lnTo>
                <a:lnTo>
                  <a:pt x="1032319" y="51911"/>
                </a:lnTo>
                <a:lnTo>
                  <a:pt x="983265" y="40493"/>
                </a:lnTo>
                <a:lnTo>
                  <a:pt x="931926" y="36576"/>
                </a:lnTo>
                <a:lnTo>
                  <a:pt x="874233" y="41471"/>
                </a:lnTo>
                <a:lnTo>
                  <a:pt x="820235" y="55619"/>
                </a:lnTo>
                <a:lnTo>
                  <a:pt x="771613" y="78217"/>
                </a:lnTo>
                <a:lnTo>
                  <a:pt x="730050" y="108460"/>
                </a:lnTo>
                <a:lnTo>
                  <a:pt x="697229" y="145542"/>
                </a:lnTo>
                <a:lnTo>
                  <a:pt x="696467" y="147066"/>
                </a:lnTo>
                <a:lnTo>
                  <a:pt x="656415" y="131504"/>
                </a:lnTo>
                <a:lnTo>
                  <a:pt x="614362" y="120300"/>
                </a:lnTo>
                <a:lnTo>
                  <a:pt x="570880" y="113526"/>
                </a:lnTo>
                <a:lnTo>
                  <a:pt x="526541" y="111252"/>
                </a:lnTo>
                <a:lnTo>
                  <a:pt x="471952" y="114638"/>
                </a:lnTo>
                <a:lnTo>
                  <a:pt x="420197" y="124443"/>
                </a:lnTo>
                <a:lnTo>
                  <a:pt x="371962" y="140137"/>
                </a:lnTo>
                <a:lnTo>
                  <a:pt x="327934" y="161190"/>
                </a:lnTo>
                <a:lnTo>
                  <a:pt x="288798" y="187071"/>
                </a:lnTo>
                <a:lnTo>
                  <a:pt x="255239" y="217249"/>
                </a:lnTo>
                <a:lnTo>
                  <a:pt x="227944" y="251194"/>
                </a:lnTo>
                <a:lnTo>
                  <a:pt x="207599" y="288377"/>
                </a:lnTo>
                <a:lnTo>
                  <a:pt x="194889" y="328266"/>
                </a:lnTo>
                <a:lnTo>
                  <a:pt x="190500" y="370332"/>
                </a:lnTo>
                <a:lnTo>
                  <a:pt x="190654" y="379023"/>
                </a:lnTo>
                <a:lnTo>
                  <a:pt x="191166" y="387858"/>
                </a:lnTo>
                <a:lnTo>
                  <a:pt x="192107" y="396692"/>
                </a:lnTo>
                <a:lnTo>
                  <a:pt x="193547" y="405384"/>
                </a:lnTo>
                <a:lnTo>
                  <a:pt x="194309" y="405384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501918" y="4154698"/>
            <a:ext cx="123472" cy="23460"/>
          </a:xfrm>
          <a:custGeom>
            <a:avLst/>
            <a:gdLst/>
            <a:ahLst/>
            <a:cxnLst/>
            <a:rect l="l" t="t" r="r" b="b"/>
            <a:pathLst>
              <a:path w="127000" h="24129">
                <a:moveTo>
                  <a:pt x="0" y="0"/>
                </a:moveTo>
                <a:lnTo>
                  <a:pt x="25824" y="10120"/>
                </a:lnTo>
                <a:lnTo>
                  <a:pt x="52863" y="17525"/>
                </a:lnTo>
                <a:lnTo>
                  <a:pt x="80902" y="22074"/>
                </a:lnTo>
                <a:lnTo>
                  <a:pt x="109727" y="23622"/>
                </a:lnTo>
                <a:lnTo>
                  <a:pt x="115062" y="23622"/>
                </a:lnTo>
                <a:lnTo>
                  <a:pt x="121158" y="22860"/>
                </a:lnTo>
                <a:lnTo>
                  <a:pt x="126491" y="228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679718" y="4414731"/>
            <a:ext cx="53709" cy="10495"/>
          </a:xfrm>
          <a:custGeom>
            <a:avLst/>
            <a:gdLst/>
            <a:ahLst/>
            <a:cxnLst/>
            <a:rect l="l" t="t" r="r" b="b"/>
            <a:pathLst>
              <a:path w="55245" h="10795">
                <a:moveTo>
                  <a:pt x="0" y="10668"/>
                </a:moveTo>
                <a:lnTo>
                  <a:pt x="14144" y="9108"/>
                </a:lnTo>
                <a:lnTo>
                  <a:pt x="28003" y="6762"/>
                </a:lnTo>
                <a:lnTo>
                  <a:pt x="41576" y="3702"/>
                </a:lnTo>
                <a:lnTo>
                  <a:pt x="5486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162742" y="4482889"/>
            <a:ext cx="32103" cy="47537"/>
          </a:xfrm>
          <a:custGeom>
            <a:avLst/>
            <a:gdLst/>
            <a:ahLst/>
            <a:cxnLst/>
            <a:rect l="l" t="t" r="r" b="b"/>
            <a:pathLst>
              <a:path w="33020" h="48895">
                <a:moveTo>
                  <a:pt x="0" y="0"/>
                </a:moveTo>
                <a:lnTo>
                  <a:pt x="6834" y="12870"/>
                </a:lnTo>
                <a:lnTo>
                  <a:pt x="14668" y="25241"/>
                </a:lnTo>
                <a:lnTo>
                  <a:pt x="23360" y="37183"/>
                </a:lnTo>
                <a:lnTo>
                  <a:pt x="32766" y="48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779115" y="4411028"/>
            <a:ext cx="13582" cy="53093"/>
          </a:xfrm>
          <a:custGeom>
            <a:avLst/>
            <a:gdLst/>
            <a:ahLst/>
            <a:cxnLst/>
            <a:rect l="l" t="t" r="r" b="b"/>
            <a:pathLst>
              <a:path w="13970" h="54610">
                <a:moveTo>
                  <a:pt x="0" y="54101"/>
                </a:moveTo>
                <a:lnTo>
                  <a:pt x="4714" y="40826"/>
                </a:lnTo>
                <a:lnTo>
                  <a:pt x="8572" y="27336"/>
                </a:lnTo>
                <a:lnTo>
                  <a:pt x="11572" y="13704"/>
                </a:lnTo>
                <a:lnTo>
                  <a:pt x="1371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050260" y="4088024"/>
            <a:ext cx="158044" cy="195703"/>
          </a:xfrm>
          <a:custGeom>
            <a:avLst/>
            <a:gdLst/>
            <a:ahLst/>
            <a:cxnLst/>
            <a:rect l="l" t="t" r="r" b="b"/>
            <a:pathLst>
              <a:path w="162560" h="201295">
                <a:moveTo>
                  <a:pt x="162306" y="201167"/>
                </a:moveTo>
                <a:lnTo>
                  <a:pt x="162306" y="200405"/>
                </a:lnTo>
                <a:lnTo>
                  <a:pt x="162306" y="199643"/>
                </a:lnTo>
                <a:lnTo>
                  <a:pt x="157162" y="157815"/>
                </a:lnTo>
                <a:lnTo>
                  <a:pt x="142239" y="118251"/>
                </a:lnTo>
                <a:lnTo>
                  <a:pt x="118300" y="81819"/>
                </a:lnTo>
                <a:lnTo>
                  <a:pt x="86105" y="49388"/>
                </a:lnTo>
                <a:lnTo>
                  <a:pt x="46418" y="21826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350299" y="3878368"/>
            <a:ext cx="69762" cy="73466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0" y="75437"/>
                </a:moveTo>
                <a:lnTo>
                  <a:pt x="22121" y="59043"/>
                </a:lnTo>
                <a:lnTo>
                  <a:pt x="41528" y="40862"/>
                </a:lnTo>
                <a:lnTo>
                  <a:pt x="58078" y="21109"/>
                </a:lnTo>
                <a:lnTo>
                  <a:pt x="7162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251767" y="3607223"/>
            <a:ext cx="3704" cy="35190"/>
          </a:xfrm>
          <a:custGeom>
            <a:avLst/>
            <a:gdLst/>
            <a:ahLst/>
            <a:cxnLst/>
            <a:rect l="l" t="t" r="r" b="b"/>
            <a:pathLst>
              <a:path w="3810" h="36195">
                <a:moveTo>
                  <a:pt x="3810" y="35814"/>
                </a:moveTo>
                <a:lnTo>
                  <a:pt x="3810" y="34290"/>
                </a:lnTo>
                <a:lnTo>
                  <a:pt x="3810" y="33527"/>
                </a:lnTo>
                <a:lnTo>
                  <a:pt x="3810" y="32766"/>
                </a:lnTo>
                <a:lnTo>
                  <a:pt x="3536" y="24645"/>
                </a:lnTo>
                <a:lnTo>
                  <a:pt x="2762" y="16383"/>
                </a:lnTo>
                <a:lnTo>
                  <a:pt x="1559" y="8120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805046" y="3522028"/>
            <a:ext cx="36424" cy="44450"/>
          </a:xfrm>
          <a:custGeom>
            <a:avLst/>
            <a:gdLst/>
            <a:ahLst/>
            <a:cxnLst/>
            <a:rect l="l" t="t" r="r" b="b"/>
            <a:pathLst>
              <a:path w="37464" h="45719">
                <a:moveTo>
                  <a:pt x="37337" y="0"/>
                </a:moveTo>
                <a:lnTo>
                  <a:pt x="26360" y="10572"/>
                </a:lnTo>
                <a:lnTo>
                  <a:pt x="16383" y="21717"/>
                </a:lnTo>
                <a:lnTo>
                  <a:pt x="7548" y="33432"/>
                </a:lnTo>
                <a:lnTo>
                  <a:pt x="0" y="4572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467224" y="3548698"/>
            <a:ext cx="17286" cy="38276"/>
          </a:xfrm>
          <a:custGeom>
            <a:avLst/>
            <a:gdLst/>
            <a:ahLst/>
            <a:cxnLst/>
            <a:rect l="l" t="t" r="r" b="b"/>
            <a:pathLst>
              <a:path w="17779" h="39369">
                <a:moveTo>
                  <a:pt x="17525" y="0"/>
                </a:moveTo>
                <a:lnTo>
                  <a:pt x="12108" y="9286"/>
                </a:lnTo>
                <a:lnTo>
                  <a:pt x="7334" y="18859"/>
                </a:lnTo>
                <a:lnTo>
                  <a:pt x="3274" y="28717"/>
                </a:lnTo>
                <a:lnTo>
                  <a:pt x="0" y="388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075324" y="3601296"/>
            <a:ext cx="62970" cy="36424"/>
          </a:xfrm>
          <a:custGeom>
            <a:avLst/>
            <a:gdLst/>
            <a:ahLst/>
            <a:cxnLst/>
            <a:rect l="l" t="t" r="r" b="b"/>
            <a:pathLst>
              <a:path w="64770" h="37464">
                <a:moveTo>
                  <a:pt x="64770" y="37338"/>
                </a:moveTo>
                <a:lnTo>
                  <a:pt x="49613" y="26789"/>
                </a:lnTo>
                <a:lnTo>
                  <a:pt x="33813" y="16954"/>
                </a:lnTo>
                <a:lnTo>
                  <a:pt x="17299" y="7977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586373" y="3852440"/>
            <a:ext cx="11113" cy="38894"/>
          </a:xfrm>
          <a:custGeom>
            <a:avLst/>
            <a:gdLst/>
            <a:ahLst/>
            <a:cxnLst/>
            <a:rect l="l" t="t" r="r" b="b"/>
            <a:pathLst>
              <a:path w="11429" h="40004">
                <a:moveTo>
                  <a:pt x="0" y="0"/>
                </a:moveTo>
                <a:lnTo>
                  <a:pt x="2000" y="10156"/>
                </a:lnTo>
                <a:lnTo>
                  <a:pt x="4572" y="20097"/>
                </a:lnTo>
                <a:lnTo>
                  <a:pt x="7715" y="29896"/>
                </a:lnTo>
                <a:lnTo>
                  <a:pt x="11430" y="3962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055938" y="4316201"/>
            <a:ext cx="349426" cy="197556"/>
          </a:xfrm>
          <a:custGeom>
            <a:avLst/>
            <a:gdLst/>
            <a:ahLst/>
            <a:cxnLst/>
            <a:rect l="l" t="t" r="r" b="b"/>
            <a:pathLst>
              <a:path w="359410" h="203200">
                <a:moveTo>
                  <a:pt x="179832" y="0"/>
                </a:moveTo>
                <a:lnTo>
                  <a:pt x="123090" y="5199"/>
                </a:lnTo>
                <a:lnTo>
                  <a:pt x="73737" y="19653"/>
                </a:lnTo>
                <a:lnTo>
                  <a:pt x="34771" y="41641"/>
                </a:lnTo>
                <a:lnTo>
                  <a:pt x="0" y="101345"/>
                </a:lnTo>
                <a:lnTo>
                  <a:pt x="9192" y="133538"/>
                </a:lnTo>
                <a:lnTo>
                  <a:pt x="34771" y="161379"/>
                </a:lnTo>
                <a:lnTo>
                  <a:pt x="73737" y="183257"/>
                </a:lnTo>
                <a:lnTo>
                  <a:pt x="123090" y="197565"/>
                </a:lnTo>
                <a:lnTo>
                  <a:pt x="179832" y="202691"/>
                </a:lnTo>
                <a:lnTo>
                  <a:pt x="236494" y="197565"/>
                </a:lnTo>
                <a:lnTo>
                  <a:pt x="285658" y="183257"/>
                </a:lnTo>
                <a:lnTo>
                  <a:pt x="324398" y="161379"/>
                </a:lnTo>
                <a:lnTo>
                  <a:pt x="349788" y="133538"/>
                </a:lnTo>
                <a:lnTo>
                  <a:pt x="358901" y="101345"/>
                </a:lnTo>
                <a:lnTo>
                  <a:pt x="349788" y="69445"/>
                </a:lnTo>
                <a:lnTo>
                  <a:pt x="324398" y="41641"/>
                </a:lnTo>
                <a:lnTo>
                  <a:pt x="285658" y="19653"/>
                </a:lnTo>
                <a:lnTo>
                  <a:pt x="236494" y="5199"/>
                </a:lnTo>
                <a:lnTo>
                  <a:pt x="17983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055938" y="4316201"/>
            <a:ext cx="349426" cy="197556"/>
          </a:xfrm>
          <a:custGeom>
            <a:avLst/>
            <a:gdLst/>
            <a:ahLst/>
            <a:cxnLst/>
            <a:rect l="l" t="t" r="r" b="b"/>
            <a:pathLst>
              <a:path w="359410" h="203200">
                <a:moveTo>
                  <a:pt x="179832" y="0"/>
                </a:moveTo>
                <a:lnTo>
                  <a:pt x="123090" y="5199"/>
                </a:lnTo>
                <a:lnTo>
                  <a:pt x="73737" y="19653"/>
                </a:lnTo>
                <a:lnTo>
                  <a:pt x="34771" y="41641"/>
                </a:lnTo>
                <a:lnTo>
                  <a:pt x="0" y="101345"/>
                </a:lnTo>
                <a:lnTo>
                  <a:pt x="9192" y="133538"/>
                </a:lnTo>
                <a:lnTo>
                  <a:pt x="34771" y="161379"/>
                </a:lnTo>
                <a:lnTo>
                  <a:pt x="73737" y="183257"/>
                </a:lnTo>
                <a:lnTo>
                  <a:pt x="123090" y="197565"/>
                </a:lnTo>
                <a:lnTo>
                  <a:pt x="179832" y="202691"/>
                </a:lnTo>
                <a:lnTo>
                  <a:pt x="236494" y="197565"/>
                </a:lnTo>
                <a:lnTo>
                  <a:pt x="285658" y="183257"/>
                </a:lnTo>
                <a:lnTo>
                  <a:pt x="324398" y="161379"/>
                </a:lnTo>
                <a:lnTo>
                  <a:pt x="349788" y="133538"/>
                </a:lnTo>
                <a:lnTo>
                  <a:pt x="358901" y="101345"/>
                </a:lnTo>
                <a:lnTo>
                  <a:pt x="349788" y="69445"/>
                </a:lnTo>
                <a:lnTo>
                  <a:pt x="324398" y="41641"/>
                </a:lnTo>
                <a:lnTo>
                  <a:pt x="285658" y="19653"/>
                </a:lnTo>
                <a:lnTo>
                  <a:pt x="236494" y="5199"/>
                </a:lnTo>
                <a:lnTo>
                  <a:pt x="1798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722563" y="4466590"/>
            <a:ext cx="232745" cy="132115"/>
          </a:xfrm>
          <a:custGeom>
            <a:avLst/>
            <a:gdLst/>
            <a:ahLst/>
            <a:cxnLst/>
            <a:rect l="l" t="t" r="r" b="b"/>
            <a:pathLst>
              <a:path w="239394" h="135889">
                <a:moveTo>
                  <a:pt x="119633" y="0"/>
                </a:moveTo>
                <a:lnTo>
                  <a:pt x="72973" y="5345"/>
                </a:lnTo>
                <a:lnTo>
                  <a:pt x="34956" y="19907"/>
                </a:lnTo>
                <a:lnTo>
                  <a:pt x="9370" y="41469"/>
                </a:lnTo>
                <a:lnTo>
                  <a:pt x="0" y="67817"/>
                </a:lnTo>
                <a:lnTo>
                  <a:pt x="9370" y="94166"/>
                </a:lnTo>
                <a:lnTo>
                  <a:pt x="34956" y="115728"/>
                </a:lnTo>
                <a:lnTo>
                  <a:pt x="72973" y="130290"/>
                </a:lnTo>
                <a:lnTo>
                  <a:pt x="119633" y="135635"/>
                </a:lnTo>
                <a:lnTo>
                  <a:pt x="165973" y="130290"/>
                </a:lnTo>
                <a:lnTo>
                  <a:pt x="204025" y="115728"/>
                </a:lnTo>
                <a:lnTo>
                  <a:pt x="229790" y="94166"/>
                </a:lnTo>
                <a:lnTo>
                  <a:pt x="239268" y="67817"/>
                </a:lnTo>
                <a:lnTo>
                  <a:pt x="229790" y="41469"/>
                </a:lnTo>
                <a:lnTo>
                  <a:pt x="204025" y="19907"/>
                </a:lnTo>
                <a:lnTo>
                  <a:pt x="165973" y="5345"/>
                </a:lnTo>
                <a:lnTo>
                  <a:pt x="119633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722563" y="4466590"/>
            <a:ext cx="232745" cy="132115"/>
          </a:xfrm>
          <a:custGeom>
            <a:avLst/>
            <a:gdLst/>
            <a:ahLst/>
            <a:cxnLst/>
            <a:rect l="l" t="t" r="r" b="b"/>
            <a:pathLst>
              <a:path w="239394" h="135889">
                <a:moveTo>
                  <a:pt x="119633" y="0"/>
                </a:moveTo>
                <a:lnTo>
                  <a:pt x="72973" y="5345"/>
                </a:lnTo>
                <a:lnTo>
                  <a:pt x="34956" y="19907"/>
                </a:lnTo>
                <a:lnTo>
                  <a:pt x="9370" y="41469"/>
                </a:lnTo>
                <a:lnTo>
                  <a:pt x="0" y="67817"/>
                </a:lnTo>
                <a:lnTo>
                  <a:pt x="9370" y="94166"/>
                </a:lnTo>
                <a:lnTo>
                  <a:pt x="34956" y="115728"/>
                </a:lnTo>
                <a:lnTo>
                  <a:pt x="72973" y="130290"/>
                </a:lnTo>
                <a:lnTo>
                  <a:pt x="119633" y="135635"/>
                </a:lnTo>
                <a:lnTo>
                  <a:pt x="165973" y="130290"/>
                </a:lnTo>
                <a:lnTo>
                  <a:pt x="204025" y="115728"/>
                </a:lnTo>
                <a:lnTo>
                  <a:pt x="229790" y="94166"/>
                </a:lnTo>
                <a:lnTo>
                  <a:pt x="239268" y="67817"/>
                </a:lnTo>
                <a:lnTo>
                  <a:pt x="229790" y="41469"/>
                </a:lnTo>
                <a:lnTo>
                  <a:pt x="204025" y="19907"/>
                </a:lnTo>
                <a:lnTo>
                  <a:pt x="165973" y="5345"/>
                </a:lnTo>
                <a:lnTo>
                  <a:pt x="11963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491422" y="4586605"/>
            <a:ext cx="116680" cy="66058"/>
          </a:xfrm>
          <a:custGeom>
            <a:avLst/>
            <a:gdLst/>
            <a:ahLst/>
            <a:cxnLst/>
            <a:rect l="l" t="t" r="r" b="b"/>
            <a:pathLst>
              <a:path w="120014" h="67945">
                <a:moveTo>
                  <a:pt x="60198" y="0"/>
                </a:moveTo>
                <a:lnTo>
                  <a:pt x="36647" y="2666"/>
                </a:lnTo>
                <a:lnTo>
                  <a:pt x="17525" y="9905"/>
                </a:lnTo>
                <a:lnTo>
                  <a:pt x="4691" y="20573"/>
                </a:lnTo>
                <a:lnTo>
                  <a:pt x="0" y="33527"/>
                </a:lnTo>
                <a:lnTo>
                  <a:pt x="4691" y="46922"/>
                </a:lnTo>
                <a:lnTo>
                  <a:pt x="17525" y="57816"/>
                </a:lnTo>
                <a:lnTo>
                  <a:pt x="36647" y="65139"/>
                </a:lnTo>
                <a:lnTo>
                  <a:pt x="60198" y="67817"/>
                </a:lnTo>
                <a:lnTo>
                  <a:pt x="83308" y="65139"/>
                </a:lnTo>
                <a:lnTo>
                  <a:pt x="102203" y="57816"/>
                </a:lnTo>
                <a:lnTo>
                  <a:pt x="114954" y="46922"/>
                </a:lnTo>
                <a:lnTo>
                  <a:pt x="119633" y="33527"/>
                </a:lnTo>
                <a:lnTo>
                  <a:pt x="114954" y="20574"/>
                </a:lnTo>
                <a:lnTo>
                  <a:pt x="102203" y="9906"/>
                </a:lnTo>
                <a:lnTo>
                  <a:pt x="83308" y="2667"/>
                </a:lnTo>
                <a:lnTo>
                  <a:pt x="6019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491422" y="4586605"/>
            <a:ext cx="116680" cy="66058"/>
          </a:xfrm>
          <a:custGeom>
            <a:avLst/>
            <a:gdLst/>
            <a:ahLst/>
            <a:cxnLst/>
            <a:rect l="l" t="t" r="r" b="b"/>
            <a:pathLst>
              <a:path w="120014" h="67945">
                <a:moveTo>
                  <a:pt x="60198" y="0"/>
                </a:moveTo>
                <a:lnTo>
                  <a:pt x="36647" y="2666"/>
                </a:lnTo>
                <a:lnTo>
                  <a:pt x="17525" y="9905"/>
                </a:lnTo>
                <a:lnTo>
                  <a:pt x="4691" y="20573"/>
                </a:lnTo>
                <a:lnTo>
                  <a:pt x="0" y="33527"/>
                </a:lnTo>
                <a:lnTo>
                  <a:pt x="4691" y="46922"/>
                </a:lnTo>
                <a:lnTo>
                  <a:pt x="17525" y="57816"/>
                </a:lnTo>
                <a:lnTo>
                  <a:pt x="36647" y="65139"/>
                </a:lnTo>
                <a:lnTo>
                  <a:pt x="60198" y="67817"/>
                </a:lnTo>
                <a:lnTo>
                  <a:pt x="83308" y="65139"/>
                </a:lnTo>
                <a:lnTo>
                  <a:pt x="102203" y="57816"/>
                </a:lnTo>
                <a:lnTo>
                  <a:pt x="114954" y="46922"/>
                </a:lnTo>
                <a:lnTo>
                  <a:pt x="119633" y="33527"/>
                </a:lnTo>
                <a:lnTo>
                  <a:pt x="114954" y="20574"/>
                </a:lnTo>
                <a:lnTo>
                  <a:pt x="102203" y="9906"/>
                </a:lnTo>
                <a:lnTo>
                  <a:pt x="83308" y="2667"/>
                </a:lnTo>
                <a:lnTo>
                  <a:pt x="601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3775533" y="3852578"/>
            <a:ext cx="1200767" cy="48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2102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b="1" spc="10" dirty="0">
                <a:latin typeface="Times New Roman"/>
                <a:cs typeface="Times New Roman"/>
              </a:rPr>
              <a:t>setRollNo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automatically  inlined </a:t>
            </a:r>
            <a:r>
              <a:rPr sz="1069" spc="10" dirty="0">
                <a:latin typeface="Times New Roman"/>
                <a:cs typeface="Times New Roman"/>
              </a:rPr>
              <a:t>by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compiler.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6866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75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9411"/>
            <a:ext cx="4851224" cy="3481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inline void 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19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-5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429673" marR="2926842" indent="-417944">
              <a:lnSpc>
                <a:spcPts val="1244"/>
              </a:lnSpc>
              <a:spcBef>
                <a:spcPts val="34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inline void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setRollNo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  </a:t>
            </a:r>
            <a:r>
              <a:rPr sz="972" spc="10" dirty="0">
                <a:latin typeface="Book Antiqua"/>
                <a:cs typeface="Book Antiqua"/>
              </a:rPr>
              <a:t>aRollNo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24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53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272867" lvl="1" indent="-260520">
              <a:spcBef>
                <a:spcPts val="5"/>
              </a:spcBef>
              <a:buFont typeface="Times New Roman"/>
              <a:buAutoNum type="arabicPeriod" startAt="4"/>
              <a:tabLst>
                <a:tab pos="273485" algn="l"/>
              </a:tabLst>
            </a:pPr>
            <a:r>
              <a:rPr sz="972" b="1" spc="10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4"/>
            </a:pPr>
            <a:endParaRPr sz="1069">
              <a:latin typeface="Times New Roman"/>
              <a:cs typeface="Times New Roman"/>
            </a:endParaRPr>
          </a:p>
          <a:p>
            <a:pPr marL="12347" marR="4939" indent="-617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b="1" spc="10" dirty="0">
                <a:latin typeface="Book Antiqua"/>
                <a:cs typeface="Book Antiqua"/>
              </a:rPr>
              <a:t>initialize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objects 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class. 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ensure  </a:t>
            </a:r>
            <a:r>
              <a:rPr sz="972" spc="5" dirty="0">
                <a:latin typeface="Book Antiqua"/>
                <a:cs typeface="Book Antiqua"/>
              </a:rPr>
              <a:t>that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in well </a:t>
            </a:r>
            <a:r>
              <a:rPr sz="972" spc="15" dirty="0">
                <a:latin typeface="Book Antiqua"/>
                <a:cs typeface="Book Antiqua"/>
              </a:rPr>
              <a:t>defined </a:t>
            </a:r>
            <a:r>
              <a:rPr sz="972" spc="10" dirty="0">
                <a:latin typeface="Book Antiqua"/>
                <a:cs typeface="Book Antiqua"/>
              </a:rPr>
              <a:t>state at the </a:t>
            </a:r>
            <a:r>
              <a:rPr sz="972" spc="15" dirty="0">
                <a:latin typeface="Book Antiqua"/>
                <a:cs typeface="Book Antiqua"/>
              </a:rPr>
              <a:t>time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creation.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constructor 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automatically generated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compiler </a:t>
            </a:r>
            <a:r>
              <a:rPr sz="972" spc="15" dirty="0">
                <a:latin typeface="Book Antiqua"/>
                <a:cs typeface="Book Antiqua"/>
              </a:rPr>
              <a:t>however we </a:t>
            </a:r>
            <a:r>
              <a:rPr sz="972" spc="10" dirty="0">
                <a:latin typeface="Book Antiqua"/>
                <a:cs typeface="Book Antiqua"/>
              </a:rPr>
              <a:t>can  write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by our </a:t>
            </a:r>
            <a:r>
              <a:rPr sz="972" spc="5" dirty="0">
                <a:latin typeface="Book Antiqua"/>
                <a:cs typeface="Book Antiqua"/>
              </a:rPr>
              <a:t>self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also.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Constructor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automatically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called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when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created.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Constructors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are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not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usually called explicitly </a:t>
            </a:r>
            <a:r>
              <a:rPr sz="972" spc="15" dirty="0">
                <a:latin typeface="Book Antiqua"/>
                <a:cs typeface="Book Antiqua"/>
              </a:rPr>
              <a:t>by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us.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272867" lvl="1" indent="-260520">
              <a:buFont typeface="Times New Roman"/>
              <a:buAutoNum type="arabicPeriod" startAt="5"/>
              <a:tabLst>
                <a:tab pos="273485" algn="l"/>
              </a:tabLst>
            </a:pPr>
            <a:r>
              <a:rPr sz="972" b="1" spc="10" dirty="0">
                <a:latin typeface="Book Antiqua"/>
                <a:cs typeface="Book Antiqua"/>
              </a:rPr>
              <a:t>Constructor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Properties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24"/>
              </a:spcBef>
              <a:buFont typeface="Times New Roman"/>
              <a:buAutoNum type="arabicPeriod" startAt="5"/>
            </a:pPr>
            <a:endParaRPr sz="1118">
              <a:latin typeface="Times New Roman"/>
              <a:cs typeface="Times New Roman"/>
            </a:endParaRPr>
          </a:p>
          <a:p>
            <a:pPr marL="429673" lvl="2" indent="-208662">
              <a:buFont typeface="Times New Roman"/>
              <a:buChar char="•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special function having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9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as the class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name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87"/>
              </a:spcBef>
              <a:buFont typeface="Times New Roman"/>
              <a:buChar char="•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Constructor does not </a:t>
            </a:r>
            <a:r>
              <a:rPr sz="972" spc="15" dirty="0">
                <a:latin typeface="Book Antiqua"/>
                <a:cs typeface="Book Antiqua"/>
              </a:rPr>
              <a:t>have return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78"/>
              </a:spcBef>
              <a:buFont typeface="Times New Roman"/>
              <a:buChar char="•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Constructors are </a:t>
            </a:r>
            <a:r>
              <a:rPr sz="972" spc="15" dirty="0">
                <a:latin typeface="Book Antiqua"/>
                <a:cs typeface="Book Antiqua"/>
              </a:rPr>
              <a:t>commonly </a:t>
            </a:r>
            <a:r>
              <a:rPr sz="972" spc="10" dirty="0">
                <a:latin typeface="Book Antiqua"/>
                <a:cs typeface="Book Antiqua"/>
              </a:rPr>
              <a:t>public</a:t>
            </a:r>
            <a:r>
              <a:rPr sz="972" spc="15" dirty="0">
                <a:latin typeface="Book Antiqua"/>
                <a:cs typeface="Book Antiqua"/>
              </a:rPr>
              <a:t> members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36" y="4980900"/>
            <a:ext cx="1481049" cy="944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Student(){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rollNo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35" y="6067691"/>
            <a:ext cx="4848754" cy="2203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Student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aStudent;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/*constructor is implicitly called at this point*/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 assure that 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automatically </a:t>
            </a:r>
            <a:r>
              <a:rPr sz="972" spc="15" dirty="0">
                <a:latin typeface="Book Antiqua"/>
                <a:cs typeface="Book Antiqua"/>
              </a:rPr>
              <a:t>by adding </a:t>
            </a:r>
            <a:r>
              <a:rPr sz="972" spc="10" dirty="0">
                <a:latin typeface="Book Antiqua"/>
                <a:cs typeface="Book Antiqua"/>
              </a:rPr>
              <a:t>cout statement </a:t>
            </a:r>
            <a:r>
              <a:rPr sz="972" spc="5" dirty="0">
                <a:latin typeface="Book Antiqua"/>
                <a:cs typeface="Book Antiqua"/>
              </a:rPr>
              <a:t>in  </a:t>
            </a:r>
            <a:r>
              <a:rPr sz="972" spc="10" dirty="0">
                <a:latin typeface="Book Antiqua"/>
                <a:cs typeface="Book Antiqua"/>
              </a:rPr>
              <a:t>constructor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619504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#include &lt;iostream&gt;  using </a:t>
            </a:r>
            <a:r>
              <a:rPr sz="972" spc="15" dirty="0">
                <a:latin typeface="Book Antiqua"/>
                <a:cs typeface="Book Antiqua"/>
              </a:rPr>
              <a:t>namespace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std;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36" y="8423529"/>
            <a:ext cx="1481049" cy="773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Student(){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rollNo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8336" y="9201409"/>
            <a:ext cx="276763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cout&lt;&lt;”I </a:t>
            </a:r>
            <a:r>
              <a:rPr sz="972" b="1" spc="24" dirty="0">
                <a:latin typeface="Book Antiqua"/>
                <a:cs typeface="Book Antiqua"/>
              </a:rPr>
              <a:t>am </a:t>
            </a:r>
            <a:r>
              <a:rPr sz="972" b="1" spc="10" dirty="0">
                <a:latin typeface="Book Antiqua"/>
                <a:cs typeface="Book Antiqua"/>
              </a:rPr>
              <a:t>constructor of </a:t>
            </a:r>
            <a:r>
              <a:rPr sz="972" b="1" spc="15" dirty="0">
                <a:latin typeface="Book Antiqua"/>
                <a:cs typeface="Book Antiqua"/>
              </a:rPr>
              <a:t>Student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class…\n”;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8228" y="4877752"/>
            <a:ext cx="2091002" cy="1184716"/>
          </a:xfrm>
          <a:custGeom>
            <a:avLst/>
            <a:gdLst/>
            <a:ahLst/>
            <a:cxnLst/>
            <a:rect l="l" t="t" r="r" b="b"/>
            <a:pathLst>
              <a:path w="2150745" h="1218564">
                <a:moveTo>
                  <a:pt x="1378379" y="1102614"/>
                </a:moveTo>
                <a:lnTo>
                  <a:pt x="819912" y="1102614"/>
                </a:lnTo>
                <a:lnTo>
                  <a:pt x="819912" y="1103376"/>
                </a:lnTo>
                <a:lnTo>
                  <a:pt x="854223" y="1136769"/>
                </a:lnTo>
                <a:lnTo>
                  <a:pt x="894757" y="1165041"/>
                </a:lnTo>
                <a:lnTo>
                  <a:pt x="940498" y="1187767"/>
                </a:lnTo>
                <a:lnTo>
                  <a:pt x="990430" y="1204524"/>
                </a:lnTo>
                <a:lnTo>
                  <a:pt x="1043537" y="1214889"/>
                </a:lnTo>
                <a:lnTo>
                  <a:pt x="1098803" y="1218438"/>
                </a:lnTo>
                <a:lnTo>
                  <a:pt x="1153534" y="1215014"/>
                </a:lnTo>
                <a:lnTo>
                  <a:pt x="1205745" y="1205055"/>
                </a:lnTo>
                <a:lnTo>
                  <a:pt x="1254635" y="1189023"/>
                </a:lnTo>
                <a:lnTo>
                  <a:pt x="1299400" y="1167384"/>
                </a:lnTo>
                <a:lnTo>
                  <a:pt x="1339235" y="1140600"/>
                </a:lnTo>
                <a:lnTo>
                  <a:pt x="1373338" y="1109138"/>
                </a:lnTo>
                <a:lnTo>
                  <a:pt x="1378379" y="1102614"/>
                </a:lnTo>
                <a:close/>
              </a:path>
              <a:path w="2150745" h="1218564">
                <a:moveTo>
                  <a:pt x="1788690" y="994410"/>
                </a:moveTo>
                <a:lnTo>
                  <a:pt x="290321" y="994410"/>
                </a:lnTo>
                <a:lnTo>
                  <a:pt x="288798" y="995934"/>
                </a:lnTo>
                <a:lnTo>
                  <a:pt x="317172" y="1028823"/>
                </a:lnTo>
                <a:lnTo>
                  <a:pt x="350484" y="1058167"/>
                </a:lnTo>
                <a:lnTo>
                  <a:pt x="388172" y="1083708"/>
                </a:lnTo>
                <a:lnTo>
                  <a:pt x="429672" y="1105185"/>
                </a:lnTo>
                <a:lnTo>
                  <a:pt x="474423" y="1122341"/>
                </a:lnTo>
                <a:lnTo>
                  <a:pt x="521862" y="1134915"/>
                </a:lnTo>
                <a:lnTo>
                  <a:pt x="571427" y="1142650"/>
                </a:lnTo>
                <a:lnTo>
                  <a:pt x="622553" y="1145286"/>
                </a:lnTo>
                <a:lnTo>
                  <a:pt x="674286" y="1142583"/>
                </a:lnTo>
                <a:lnTo>
                  <a:pt x="724947" y="1134522"/>
                </a:lnTo>
                <a:lnTo>
                  <a:pt x="773751" y="1121175"/>
                </a:lnTo>
                <a:lnTo>
                  <a:pt x="819912" y="1102614"/>
                </a:lnTo>
                <a:lnTo>
                  <a:pt x="1378379" y="1102614"/>
                </a:lnTo>
                <a:lnTo>
                  <a:pt x="1400904" y="1073461"/>
                </a:lnTo>
                <a:lnTo>
                  <a:pt x="1421129" y="1034034"/>
                </a:lnTo>
                <a:lnTo>
                  <a:pt x="1727825" y="1034034"/>
                </a:lnTo>
                <a:lnTo>
                  <a:pt x="1758617" y="1017391"/>
                </a:lnTo>
                <a:lnTo>
                  <a:pt x="1788690" y="994410"/>
                </a:lnTo>
                <a:close/>
              </a:path>
              <a:path w="2150745" h="1218564">
                <a:moveTo>
                  <a:pt x="1727825" y="1034034"/>
                </a:moveTo>
                <a:lnTo>
                  <a:pt x="1421129" y="1034034"/>
                </a:lnTo>
                <a:lnTo>
                  <a:pt x="1421129" y="1035558"/>
                </a:lnTo>
                <a:lnTo>
                  <a:pt x="1456622" y="1050119"/>
                </a:lnTo>
                <a:lnTo>
                  <a:pt x="1494186" y="1060608"/>
                </a:lnTo>
                <a:lnTo>
                  <a:pt x="1533322" y="1066954"/>
                </a:lnTo>
                <a:lnTo>
                  <a:pt x="1573529" y="1069086"/>
                </a:lnTo>
                <a:lnTo>
                  <a:pt x="1625126" y="1065547"/>
                </a:lnTo>
                <a:lnTo>
                  <a:pt x="1673712" y="1055342"/>
                </a:lnTo>
                <a:lnTo>
                  <a:pt x="1718479" y="1039085"/>
                </a:lnTo>
                <a:lnTo>
                  <a:pt x="1727825" y="1034034"/>
                </a:lnTo>
                <a:close/>
              </a:path>
              <a:path w="2150745" h="1218564">
                <a:moveTo>
                  <a:pt x="105074" y="715607"/>
                </a:moveTo>
                <a:lnTo>
                  <a:pt x="81117" y="739794"/>
                </a:lnTo>
                <a:lnTo>
                  <a:pt x="62960" y="767619"/>
                </a:lnTo>
                <a:lnTo>
                  <a:pt x="51804" y="797587"/>
                </a:lnTo>
                <a:lnTo>
                  <a:pt x="48005" y="829056"/>
                </a:lnTo>
                <a:lnTo>
                  <a:pt x="53715" y="867331"/>
                </a:lnTo>
                <a:lnTo>
                  <a:pt x="69981" y="902461"/>
                </a:lnTo>
                <a:lnTo>
                  <a:pt x="95512" y="933445"/>
                </a:lnTo>
                <a:lnTo>
                  <a:pt x="129013" y="959284"/>
                </a:lnTo>
                <a:lnTo>
                  <a:pt x="169192" y="978978"/>
                </a:lnTo>
                <a:lnTo>
                  <a:pt x="214757" y="991528"/>
                </a:lnTo>
                <a:lnTo>
                  <a:pt x="264413" y="995934"/>
                </a:lnTo>
                <a:lnTo>
                  <a:pt x="270712" y="995803"/>
                </a:lnTo>
                <a:lnTo>
                  <a:pt x="277082" y="995457"/>
                </a:lnTo>
                <a:lnTo>
                  <a:pt x="290321" y="994410"/>
                </a:lnTo>
                <a:lnTo>
                  <a:pt x="1788690" y="994410"/>
                </a:lnTo>
                <a:lnTo>
                  <a:pt x="1821772" y="960148"/>
                </a:lnTo>
                <a:lnTo>
                  <a:pt x="1843171" y="925828"/>
                </a:lnTo>
                <a:lnTo>
                  <a:pt x="1856705" y="888530"/>
                </a:lnTo>
                <a:lnTo>
                  <a:pt x="1861565" y="848868"/>
                </a:lnTo>
                <a:lnTo>
                  <a:pt x="1860803" y="848106"/>
                </a:lnTo>
                <a:lnTo>
                  <a:pt x="1914484" y="838721"/>
                </a:lnTo>
                <a:lnTo>
                  <a:pt x="1964339" y="823153"/>
                </a:lnTo>
                <a:lnTo>
                  <a:pt x="2009704" y="801990"/>
                </a:lnTo>
                <a:lnTo>
                  <a:pt x="2049913" y="775823"/>
                </a:lnTo>
                <a:lnTo>
                  <a:pt x="2084303" y="745241"/>
                </a:lnTo>
                <a:lnTo>
                  <a:pt x="2107172" y="717042"/>
                </a:lnTo>
                <a:lnTo>
                  <a:pt x="107441" y="717042"/>
                </a:lnTo>
                <a:lnTo>
                  <a:pt x="105074" y="715607"/>
                </a:lnTo>
                <a:close/>
              </a:path>
              <a:path w="2150745" h="1218564">
                <a:moveTo>
                  <a:pt x="2109026" y="714756"/>
                </a:moveTo>
                <a:lnTo>
                  <a:pt x="105917" y="714756"/>
                </a:lnTo>
                <a:lnTo>
                  <a:pt x="107441" y="717042"/>
                </a:lnTo>
                <a:lnTo>
                  <a:pt x="2107172" y="717042"/>
                </a:lnTo>
                <a:lnTo>
                  <a:pt x="2109026" y="714756"/>
                </a:lnTo>
                <a:close/>
              </a:path>
              <a:path w="2150745" h="1218564">
                <a:moveTo>
                  <a:pt x="526541" y="111251"/>
                </a:moveTo>
                <a:lnTo>
                  <a:pt x="472137" y="114638"/>
                </a:lnTo>
                <a:lnTo>
                  <a:pt x="420489" y="124443"/>
                </a:lnTo>
                <a:lnTo>
                  <a:pt x="372298" y="140137"/>
                </a:lnTo>
                <a:lnTo>
                  <a:pt x="328263" y="161190"/>
                </a:lnTo>
                <a:lnTo>
                  <a:pt x="289083" y="187071"/>
                </a:lnTo>
                <a:lnTo>
                  <a:pt x="255458" y="217249"/>
                </a:lnTo>
                <a:lnTo>
                  <a:pt x="228088" y="251194"/>
                </a:lnTo>
                <a:lnTo>
                  <a:pt x="207672" y="288377"/>
                </a:lnTo>
                <a:lnTo>
                  <a:pt x="194909" y="328266"/>
                </a:lnTo>
                <a:lnTo>
                  <a:pt x="190500" y="370332"/>
                </a:lnTo>
                <a:lnTo>
                  <a:pt x="190761" y="379345"/>
                </a:lnTo>
                <a:lnTo>
                  <a:pt x="191452" y="388143"/>
                </a:lnTo>
                <a:lnTo>
                  <a:pt x="192428" y="396799"/>
                </a:lnTo>
                <a:lnTo>
                  <a:pt x="193548" y="405384"/>
                </a:lnTo>
                <a:lnTo>
                  <a:pt x="194310" y="405384"/>
                </a:lnTo>
                <a:lnTo>
                  <a:pt x="141552" y="414676"/>
                </a:lnTo>
                <a:lnTo>
                  <a:pt x="94826" y="433239"/>
                </a:lnTo>
                <a:lnTo>
                  <a:pt x="55721" y="459676"/>
                </a:lnTo>
                <a:lnTo>
                  <a:pt x="25823" y="492590"/>
                </a:lnTo>
                <a:lnTo>
                  <a:pt x="6720" y="530584"/>
                </a:lnTo>
                <a:lnTo>
                  <a:pt x="0" y="572262"/>
                </a:lnTo>
                <a:lnTo>
                  <a:pt x="7465" y="615672"/>
                </a:lnTo>
                <a:lnTo>
                  <a:pt x="28860" y="655510"/>
                </a:lnTo>
                <a:lnTo>
                  <a:pt x="62686" y="689919"/>
                </a:lnTo>
                <a:lnTo>
                  <a:pt x="105074" y="715607"/>
                </a:lnTo>
                <a:lnTo>
                  <a:pt x="105917" y="714756"/>
                </a:lnTo>
                <a:lnTo>
                  <a:pt x="2109026" y="714756"/>
                </a:lnTo>
                <a:lnTo>
                  <a:pt x="2112207" y="710833"/>
                </a:lnTo>
                <a:lnTo>
                  <a:pt x="2132962" y="673188"/>
                </a:lnTo>
                <a:lnTo>
                  <a:pt x="2145902" y="632897"/>
                </a:lnTo>
                <a:lnTo>
                  <a:pt x="2150364" y="590550"/>
                </a:lnTo>
                <a:lnTo>
                  <a:pt x="2145851" y="548104"/>
                </a:lnTo>
                <a:lnTo>
                  <a:pt x="2132552" y="507015"/>
                </a:lnTo>
                <a:lnTo>
                  <a:pt x="2110823" y="468070"/>
                </a:lnTo>
                <a:lnTo>
                  <a:pt x="2081021" y="432054"/>
                </a:lnTo>
                <a:lnTo>
                  <a:pt x="2080260" y="432054"/>
                </a:lnTo>
                <a:lnTo>
                  <a:pt x="2089380" y="412789"/>
                </a:lnTo>
                <a:lnTo>
                  <a:pt x="2096071" y="392811"/>
                </a:lnTo>
                <a:lnTo>
                  <a:pt x="2100191" y="372260"/>
                </a:lnTo>
                <a:lnTo>
                  <a:pt x="2101595" y="351282"/>
                </a:lnTo>
                <a:lnTo>
                  <a:pt x="2095133" y="306285"/>
                </a:lnTo>
                <a:lnTo>
                  <a:pt x="2076562" y="264357"/>
                </a:lnTo>
                <a:lnTo>
                  <a:pt x="2047113" y="226790"/>
                </a:lnTo>
                <a:lnTo>
                  <a:pt x="2008011" y="194874"/>
                </a:lnTo>
                <a:lnTo>
                  <a:pt x="1960484" y="169901"/>
                </a:lnTo>
                <a:lnTo>
                  <a:pt x="1905762" y="153162"/>
                </a:lnTo>
                <a:lnTo>
                  <a:pt x="1906524" y="153162"/>
                </a:lnTo>
                <a:lnTo>
                  <a:pt x="1904115" y="147066"/>
                </a:lnTo>
                <a:lnTo>
                  <a:pt x="696467" y="147066"/>
                </a:lnTo>
                <a:lnTo>
                  <a:pt x="656843" y="131504"/>
                </a:lnTo>
                <a:lnTo>
                  <a:pt x="614933" y="120300"/>
                </a:lnTo>
                <a:lnTo>
                  <a:pt x="571309" y="113526"/>
                </a:lnTo>
                <a:lnTo>
                  <a:pt x="526541" y="111251"/>
                </a:lnTo>
                <a:close/>
              </a:path>
              <a:path w="2150745" h="1218564">
                <a:moveTo>
                  <a:pt x="931926" y="36575"/>
                </a:moveTo>
                <a:lnTo>
                  <a:pt x="874233" y="41471"/>
                </a:lnTo>
                <a:lnTo>
                  <a:pt x="820235" y="55619"/>
                </a:lnTo>
                <a:lnTo>
                  <a:pt x="771613" y="78217"/>
                </a:lnTo>
                <a:lnTo>
                  <a:pt x="730050" y="108460"/>
                </a:lnTo>
                <a:lnTo>
                  <a:pt x="697229" y="145542"/>
                </a:lnTo>
                <a:lnTo>
                  <a:pt x="696467" y="147066"/>
                </a:lnTo>
                <a:lnTo>
                  <a:pt x="1904115" y="147066"/>
                </a:lnTo>
                <a:lnTo>
                  <a:pt x="1889918" y="111125"/>
                </a:lnTo>
                <a:lnTo>
                  <a:pt x="1877848" y="95250"/>
                </a:lnTo>
                <a:lnTo>
                  <a:pt x="1118615" y="95250"/>
                </a:lnTo>
                <a:lnTo>
                  <a:pt x="1078087" y="70330"/>
                </a:lnTo>
                <a:lnTo>
                  <a:pt x="1032700" y="51911"/>
                </a:lnTo>
                <a:lnTo>
                  <a:pt x="983599" y="40493"/>
                </a:lnTo>
                <a:lnTo>
                  <a:pt x="931926" y="36575"/>
                </a:lnTo>
                <a:close/>
              </a:path>
              <a:path w="2150745" h="1218564">
                <a:moveTo>
                  <a:pt x="1312164" y="0"/>
                </a:moveTo>
                <a:lnTo>
                  <a:pt x="1263865" y="4181"/>
                </a:lnTo>
                <a:lnTo>
                  <a:pt x="1218748" y="16264"/>
                </a:lnTo>
                <a:lnTo>
                  <a:pt x="1178350" y="35551"/>
                </a:lnTo>
                <a:lnTo>
                  <a:pt x="1144207" y="61350"/>
                </a:lnTo>
                <a:lnTo>
                  <a:pt x="1117853" y="92963"/>
                </a:lnTo>
                <a:lnTo>
                  <a:pt x="1118615" y="95250"/>
                </a:lnTo>
                <a:lnTo>
                  <a:pt x="1877848" y="95250"/>
                </a:lnTo>
                <a:lnTo>
                  <a:pt x="1861820" y="74167"/>
                </a:lnTo>
                <a:lnTo>
                  <a:pt x="1852115" y="66294"/>
                </a:lnTo>
                <a:lnTo>
                  <a:pt x="1485138" y="66294"/>
                </a:lnTo>
                <a:lnTo>
                  <a:pt x="1450288" y="38254"/>
                </a:lnTo>
                <a:lnTo>
                  <a:pt x="1408652" y="17430"/>
                </a:lnTo>
                <a:lnTo>
                  <a:pt x="1362015" y="4464"/>
                </a:lnTo>
                <a:lnTo>
                  <a:pt x="1312164" y="0"/>
                </a:lnTo>
                <a:close/>
              </a:path>
              <a:path w="2150745" h="1218564">
                <a:moveTo>
                  <a:pt x="1668779" y="0"/>
                </a:moveTo>
                <a:lnTo>
                  <a:pt x="1616454" y="4464"/>
                </a:lnTo>
                <a:lnTo>
                  <a:pt x="1567148" y="17335"/>
                </a:lnTo>
                <a:lnTo>
                  <a:pt x="1522511" y="37933"/>
                </a:lnTo>
                <a:lnTo>
                  <a:pt x="1484376" y="65532"/>
                </a:lnTo>
                <a:lnTo>
                  <a:pt x="1485138" y="66294"/>
                </a:lnTo>
                <a:lnTo>
                  <a:pt x="1852115" y="66294"/>
                </a:lnTo>
                <a:lnTo>
                  <a:pt x="1823942" y="43433"/>
                </a:lnTo>
                <a:lnTo>
                  <a:pt x="1778000" y="20065"/>
                </a:lnTo>
                <a:lnTo>
                  <a:pt x="1725707" y="5206"/>
                </a:lnTo>
                <a:lnTo>
                  <a:pt x="166877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598228" y="4877752"/>
            <a:ext cx="2091002" cy="1184716"/>
          </a:xfrm>
          <a:custGeom>
            <a:avLst/>
            <a:gdLst/>
            <a:ahLst/>
            <a:cxnLst/>
            <a:rect l="l" t="t" r="r" b="b"/>
            <a:pathLst>
              <a:path w="2150745" h="1218564">
                <a:moveTo>
                  <a:pt x="194310" y="405384"/>
                </a:moveTo>
                <a:lnTo>
                  <a:pt x="141552" y="414676"/>
                </a:lnTo>
                <a:lnTo>
                  <a:pt x="94826" y="433239"/>
                </a:lnTo>
                <a:lnTo>
                  <a:pt x="55721" y="459676"/>
                </a:lnTo>
                <a:lnTo>
                  <a:pt x="25823" y="492590"/>
                </a:lnTo>
                <a:lnTo>
                  <a:pt x="6720" y="530584"/>
                </a:lnTo>
                <a:lnTo>
                  <a:pt x="0" y="572262"/>
                </a:lnTo>
                <a:lnTo>
                  <a:pt x="7465" y="615672"/>
                </a:lnTo>
                <a:lnTo>
                  <a:pt x="28860" y="655510"/>
                </a:lnTo>
                <a:lnTo>
                  <a:pt x="62686" y="689919"/>
                </a:lnTo>
                <a:lnTo>
                  <a:pt x="107441" y="717042"/>
                </a:lnTo>
                <a:lnTo>
                  <a:pt x="62960" y="767619"/>
                </a:lnTo>
                <a:lnTo>
                  <a:pt x="48005" y="829056"/>
                </a:lnTo>
                <a:lnTo>
                  <a:pt x="53715" y="867331"/>
                </a:lnTo>
                <a:lnTo>
                  <a:pt x="69981" y="902461"/>
                </a:lnTo>
                <a:lnTo>
                  <a:pt x="95512" y="933445"/>
                </a:lnTo>
                <a:lnTo>
                  <a:pt x="129013" y="959284"/>
                </a:lnTo>
                <a:lnTo>
                  <a:pt x="169192" y="978978"/>
                </a:lnTo>
                <a:lnTo>
                  <a:pt x="214757" y="991528"/>
                </a:lnTo>
                <a:lnTo>
                  <a:pt x="264413" y="995934"/>
                </a:lnTo>
                <a:lnTo>
                  <a:pt x="270712" y="995803"/>
                </a:lnTo>
                <a:lnTo>
                  <a:pt x="277082" y="995457"/>
                </a:lnTo>
                <a:lnTo>
                  <a:pt x="283594" y="994969"/>
                </a:lnTo>
                <a:lnTo>
                  <a:pt x="290321" y="994410"/>
                </a:lnTo>
                <a:lnTo>
                  <a:pt x="288798" y="995934"/>
                </a:lnTo>
                <a:lnTo>
                  <a:pt x="317172" y="1028823"/>
                </a:lnTo>
                <a:lnTo>
                  <a:pt x="350484" y="1058167"/>
                </a:lnTo>
                <a:lnTo>
                  <a:pt x="388172" y="1083708"/>
                </a:lnTo>
                <a:lnTo>
                  <a:pt x="429672" y="1105185"/>
                </a:lnTo>
                <a:lnTo>
                  <a:pt x="474423" y="1122341"/>
                </a:lnTo>
                <a:lnTo>
                  <a:pt x="521862" y="1134915"/>
                </a:lnTo>
                <a:lnTo>
                  <a:pt x="571427" y="1142650"/>
                </a:lnTo>
                <a:lnTo>
                  <a:pt x="622553" y="1145286"/>
                </a:lnTo>
                <a:lnTo>
                  <a:pt x="674286" y="1142583"/>
                </a:lnTo>
                <a:lnTo>
                  <a:pt x="724947" y="1134522"/>
                </a:lnTo>
                <a:lnTo>
                  <a:pt x="773751" y="1121175"/>
                </a:lnTo>
                <a:lnTo>
                  <a:pt x="819912" y="1102614"/>
                </a:lnTo>
                <a:lnTo>
                  <a:pt x="819912" y="1103376"/>
                </a:lnTo>
                <a:lnTo>
                  <a:pt x="854223" y="1136769"/>
                </a:lnTo>
                <a:lnTo>
                  <a:pt x="894757" y="1165041"/>
                </a:lnTo>
                <a:lnTo>
                  <a:pt x="940498" y="1187767"/>
                </a:lnTo>
                <a:lnTo>
                  <a:pt x="990430" y="1204524"/>
                </a:lnTo>
                <a:lnTo>
                  <a:pt x="1043537" y="1214889"/>
                </a:lnTo>
                <a:lnTo>
                  <a:pt x="1098803" y="1218438"/>
                </a:lnTo>
                <a:lnTo>
                  <a:pt x="1153534" y="1215014"/>
                </a:lnTo>
                <a:lnTo>
                  <a:pt x="1205745" y="1205055"/>
                </a:lnTo>
                <a:lnTo>
                  <a:pt x="1254635" y="1189023"/>
                </a:lnTo>
                <a:lnTo>
                  <a:pt x="1299400" y="1167384"/>
                </a:lnTo>
                <a:lnTo>
                  <a:pt x="1339235" y="1140600"/>
                </a:lnTo>
                <a:lnTo>
                  <a:pt x="1373338" y="1109138"/>
                </a:lnTo>
                <a:lnTo>
                  <a:pt x="1400904" y="1073461"/>
                </a:lnTo>
                <a:lnTo>
                  <a:pt x="1421129" y="1034034"/>
                </a:lnTo>
                <a:lnTo>
                  <a:pt x="1421129" y="1035558"/>
                </a:lnTo>
                <a:lnTo>
                  <a:pt x="1456622" y="1050119"/>
                </a:lnTo>
                <a:lnTo>
                  <a:pt x="1494186" y="1060608"/>
                </a:lnTo>
                <a:lnTo>
                  <a:pt x="1533322" y="1066954"/>
                </a:lnTo>
                <a:lnTo>
                  <a:pt x="1573529" y="1069086"/>
                </a:lnTo>
                <a:lnTo>
                  <a:pt x="1625126" y="1065547"/>
                </a:lnTo>
                <a:lnTo>
                  <a:pt x="1673712" y="1055342"/>
                </a:lnTo>
                <a:lnTo>
                  <a:pt x="1718479" y="1039085"/>
                </a:lnTo>
                <a:lnTo>
                  <a:pt x="1758617" y="1017391"/>
                </a:lnTo>
                <a:lnTo>
                  <a:pt x="1793318" y="990873"/>
                </a:lnTo>
                <a:lnTo>
                  <a:pt x="1821772" y="960148"/>
                </a:lnTo>
                <a:lnTo>
                  <a:pt x="1843171" y="925828"/>
                </a:lnTo>
                <a:lnTo>
                  <a:pt x="1856705" y="888530"/>
                </a:lnTo>
                <a:lnTo>
                  <a:pt x="1861565" y="848868"/>
                </a:lnTo>
                <a:lnTo>
                  <a:pt x="1860803" y="848106"/>
                </a:lnTo>
                <a:lnTo>
                  <a:pt x="1914484" y="838721"/>
                </a:lnTo>
                <a:lnTo>
                  <a:pt x="1964339" y="823153"/>
                </a:lnTo>
                <a:lnTo>
                  <a:pt x="2009704" y="801990"/>
                </a:lnTo>
                <a:lnTo>
                  <a:pt x="2049913" y="775823"/>
                </a:lnTo>
                <a:lnTo>
                  <a:pt x="2084303" y="745241"/>
                </a:lnTo>
                <a:lnTo>
                  <a:pt x="2112207" y="710833"/>
                </a:lnTo>
                <a:lnTo>
                  <a:pt x="2132962" y="673188"/>
                </a:lnTo>
                <a:lnTo>
                  <a:pt x="2145902" y="632897"/>
                </a:lnTo>
                <a:lnTo>
                  <a:pt x="2150364" y="590550"/>
                </a:lnTo>
                <a:lnTo>
                  <a:pt x="2145851" y="548104"/>
                </a:lnTo>
                <a:lnTo>
                  <a:pt x="2132552" y="507015"/>
                </a:lnTo>
                <a:lnTo>
                  <a:pt x="2110823" y="468070"/>
                </a:lnTo>
                <a:lnTo>
                  <a:pt x="2081021" y="432054"/>
                </a:lnTo>
                <a:lnTo>
                  <a:pt x="2080260" y="432054"/>
                </a:lnTo>
                <a:lnTo>
                  <a:pt x="2089380" y="412789"/>
                </a:lnTo>
                <a:lnTo>
                  <a:pt x="2096071" y="392811"/>
                </a:lnTo>
                <a:lnTo>
                  <a:pt x="2100191" y="372260"/>
                </a:lnTo>
                <a:lnTo>
                  <a:pt x="2101595" y="351282"/>
                </a:lnTo>
                <a:lnTo>
                  <a:pt x="2095133" y="306285"/>
                </a:lnTo>
                <a:lnTo>
                  <a:pt x="2076562" y="264357"/>
                </a:lnTo>
                <a:lnTo>
                  <a:pt x="2047113" y="226790"/>
                </a:lnTo>
                <a:lnTo>
                  <a:pt x="2008011" y="194874"/>
                </a:lnTo>
                <a:lnTo>
                  <a:pt x="1960484" y="169901"/>
                </a:lnTo>
                <a:lnTo>
                  <a:pt x="1905762" y="153162"/>
                </a:lnTo>
                <a:lnTo>
                  <a:pt x="1906524" y="153162"/>
                </a:lnTo>
                <a:lnTo>
                  <a:pt x="1889918" y="111125"/>
                </a:lnTo>
                <a:lnTo>
                  <a:pt x="1861820" y="74167"/>
                </a:lnTo>
                <a:lnTo>
                  <a:pt x="1823942" y="43433"/>
                </a:lnTo>
                <a:lnTo>
                  <a:pt x="1778000" y="20065"/>
                </a:lnTo>
                <a:lnTo>
                  <a:pt x="1725707" y="5206"/>
                </a:lnTo>
                <a:lnTo>
                  <a:pt x="1668779" y="0"/>
                </a:lnTo>
                <a:lnTo>
                  <a:pt x="1616499" y="4452"/>
                </a:lnTo>
                <a:lnTo>
                  <a:pt x="1567148" y="17335"/>
                </a:lnTo>
                <a:lnTo>
                  <a:pt x="1522511" y="37933"/>
                </a:lnTo>
                <a:lnTo>
                  <a:pt x="1484376" y="65532"/>
                </a:lnTo>
                <a:lnTo>
                  <a:pt x="1485138" y="66294"/>
                </a:lnTo>
                <a:lnTo>
                  <a:pt x="1450288" y="38254"/>
                </a:lnTo>
                <a:lnTo>
                  <a:pt x="1408652" y="17430"/>
                </a:lnTo>
                <a:lnTo>
                  <a:pt x="1362015" y="4464"/>
                </a:lnTo>
                <a:lnTo>
                  <a:pt x="1312164" y="0"/>
                </a:lnTo>
                <a:lnTo>
                  <a:pt x="1263865" y="4181"/>
                </a:lnTo>
                <a:lnTo>
                  <a:pt x="1218748" y="16264"/>
                </a:lnTo>
                <a:lnTo>
                  <a:pt x="1178350" y="35551"/>
                </a:lnTo>
                <a:lnTo>
                  <a:pt x="1144207" y="61350"/>
                </a:lnTo>
                <a:lnTo>
                  <a:pt x="1117853" y="92963"/>
                </a:lnTo>
                <a:lnTo>
                  <a:pt x="1118615" y="95250"/>
                </a:lnTo>
                <a:lnTo>
                  <a:pt x="1078087" y="70330"/>
                </a:lnTo>
                <a:lnTo>
                  <a:pt x="1032700" y="51911"/>
                </a:lnTo>
                <a:lnTo>
                  <a:pt x="983599" y="40493"/>
                </a:lnTo>
                <a:lnTo>
                  <a:pt x="931926" y="36575"/>
                </a:lnTo>
                <a:lnTo>
                  <a:pt x="874233" y="41471"/>
                </a:lnTo>
                <a:lnTo>
                  <a:pt x="820235" y="55619"/>
                </a:lnTo>
                <a:lnTo>
                  <a:pt x="771613" y="78217"/>
                </a:lnTo>
                <a:lnTo>
                  <a:pt x="730050" y="108460"/>
                </a:lnTo>
                <a:lnTo>
                  <a:pt x="697229" y="145542"/>
                </a:lnTo>
                <a:lnTo>
                  <a:pt x="696467" y="147066"/>
                </a:lnTo>
                <a:lnTo>
                  <a:pt x="656843" y="131504"/>
                </a:lnTo>
                <a:lnTo>
                  <a:pt x="614933" y="120300"/>
                </a:lnTo>
                <a:lnTo>
                  <a:pt x="571309" y="113526"/>
                </a:lnTo>
                <a:lnTo>
                  <a:pt x="526541" y="111251"/>
                </a:lnTo>
                <a:lnTo>
                  <a:pt x="472137" y="114638"/>
                </a:lnTo>
                <a:lnTo>
                  <a:pt x="420489" y="124443"/>
                </a:lnTo>
                <a:lnTo>
                  <a:pt x="372298" y="140137"/>
                </a:lnTo>
                <a:lnTo>
                  <a:pt x="328263" y="161190"/>
                </a:lnTo>
                <a:lnTo>
                  <a:pt x="289083" y="187071"/>
                </a:lnTo>
                <a:lnTo>
                  <a:pt x="255458" y="217249"/>
                </a:lnTo>
                <a:lnTo>
                  <a:pt x="228088" y="251194"/>
                </a:lnTo>
                <a:lnTo>
                  <a:pt x="207672" y="288377"/>
                </a:lnTo>
                <a:lnTo>
                  <a:pt x="194909" y="328266"/>
                </a:lnTo>
                <a:lnTo>
                  <a:pt x="190500" y="370332"/>
                </a:lnTo>
                <a:lnTo>
                  <a:pt x="190761" y="379345"/>
                </a:lnTo>
                <a:lnTo>
                  <a:pt x="191452" y="388143"/>
                </a:lnTo>
                <a:lnTo>
                  <a:pt x="192428" y="396799"/>
                </a:lnTo>
                <a:lnTo>
                  <a:pt x="193548" y="405384"/>
                </a:lnTo>
                <a:lnTo>
                  <a:pt x="194310" y="405384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702685" y="5574877"/>
            <a:ext cx="122238" cy="22225"/>
          </a:xfrm>
          <a:custGeom>
            <a:avLst/>
            <a:gdLst/>
            <a:ahLst/>
            <a:cxnLst/>
            <a:rect l="l" t="t" r="r" b="b"/>
            <a:pathLst>
              <a:path w="125729" h="22860">
                <a:moveTo>
                  <a:pt x="0" y="0"/>
                </a:moveTo>
                <a:lnTo>
                  <a:pt x="25491" y="9679"/>
                </a:lnTo>
                <a:lnTo>
                  <a:pt x="52482" y="16859"/>
                </a:lnTo>
                <a:lnTo>
                  <a:pt x="80474" y="21324"/>
                </a:lnTo>
                <a:lnTo>
                  <a:pt x="108965" y="22859"/>
                </a:lnTo>
                <a:lnTo>
                  <a:pt x="115062" y="22859"/>
                </a:lnTo>
                <a:lnTo>
                  <a:pt x="120396" y="22098"/>
                </a:lnTo>
                <a:lnTo>
                  <a:pt x="125729" y="2209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880484" y="5834169"/>
            <a:ext cx="53709" cy="10495"/>
          </a:xfrm>
          <a:custGeom>
            <a:avLst/>
            <a:gdLst/>
            <a:ahLst/>
            <a:cxnLst/>
            <a:rect l="l" t="t" r="r" b="b"/>
            <a:pathLst>
              <a:path w="55245" h="10795">
                <a:moveTo>
                  <a:pt x="0" y="10667"/>
                </a:moveTo>
                <a:lnTo>
                  <a:pt x="13823" y="9108"/>
                </a:lnTo>
                <a:lnTo>
                  <a:pt x="27717" y="6762"/>
                </a:lnTo>
                <a:lnTo>
                  <a:pt x="41469" y="3702"/>
                </a:lnTo>
                <a:lnTo>
                  <a:pt x="5486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362767" y="5902325"/>
            <a:ext cx="32720" cy="48154"/>
          </a:xfrm>
          <a:custGeom>
            <a:avLst/>
            <a:gdLst/>
            <a:ahLst/>
            <a:cxnLst/>
            <a:rect l="l" t="t" r="r" b="b"/>
            <a:pathLst>
              <a:path w="33654" h="49529">
                <a:moveTo>
                  <a:pt x="0" y="0"/>
                </a:moveTo>
                <a:lnTo>
                  <a:pt x="7167" y="12882"/>
                </a:lnTo>
                <a:lnTo>
                  <a:pt x="15049" y="25336"/>
                </a:lnTo>
                <a:lnTo>
                  <a:pt x="23788" y="37504"/>
                </a:lnTo>
                <a:lnTo>
                  <a:pt x="33528" y="49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979882" y="5830463"/>
            <a:ext cx="12965" cy="53093"/>
          </a:xfrm>
          <a:custGeom>
            <a:avLst/>
            <a:gdLst/>
            <a:ahLst/>
            <a:cxnLst/>
            <a:rect l="l" t="t" r="r" b="b"/>
            <a:pathLst>
              <a:path w="13335" h="54610">
                <a:moveTo>
                  <a:pt x="0" y="54101"/>
                </a:moveTo>
                <a:lnTo>
                  <a:pt x="4595" y="40826"/>
                </a:lnTo>
                <a:lnTo>
                  <a:pt x="8191" y="27336"/>
                </a:lnTo>
                <a:lnTo>
                  <a:pt x="10929" y="13704"/>
                </a:lnTo>
                <a:lnTo>
                  <a:pt x="1295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5251026" y="5507461"/>
            <a:ext cx="157427" cy="195703"/>
          </a:xfrm>
          <a:custGeom>
            <a:avLst/>
            <a:gdLst/>
            <a:ahLst/>
            <a:cxnLst/>
            <a:rect l="l" t="t" r="r" b="b"/>
            <a:pathLst>
              <a:path w="161925" h="201295">
                <a:moveTo>
                  <a:pt x="161544" y="201168"/>
                </a:moveTo>
                <a:lnTo>
                  <a:pt x="161544" y="200406"/>
                </a:lnTo>
                <a:lnTo>
                  <a:pt x="161544" y="199644"/>
                </a:lnTo>
                <a:lnTo>
                  <a:pt x="156456" y="157815"/>
                </a:lnTo>
                <a:lnTo>
                  <a:pt x="141675" y="118251"/>
                </a:lnTo>
                <a:lnTo>
                  <a:pt x="117919" y="81819"/>
                </a:lnTo>
                <a:lnTo>
                  <a:pt x="85908" y="49388"/>
                </a:lnTo>
                <a:lnTo>
                  <a:pt x="46362" y="21826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5550322" y="5297805"/>
            <a:ext cx="70379" cy="73466"/>
          </a:xfrm>
          <a:custGeom>
            <a:avLst/>
            <a:gdLst/>
            <a:ahLst/>
            <a:cxnLst/>
            <a:rect l="l" t="t" r="r" b="b"/>
            <a:pathLst>
              <a:path w="72389" h="75564">
                <a:moveTo>
                  <a:pt x="0" y="75437"/>
                </a:moveTo>
                <a:lnTo>
                  <a:pt x="22240" y="59043"/>
                </a:lnTo>
                <a:lnTo>
                  <a:pt x="41910" y="40862"/>
                </a:lnTo>
                <a:lnTo>
                  <a:pt x="58721" y="21109"/>
                </a:lnTo>
                <a:lnTo>
                  <a:pt x="7239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451792" y="5026659"/>
            <a:ext cx="4939" cy="35190"/>
          </a:xfrm>
          <a:custGeom>
            <a:avLst/>
            <a:gdLst/>
            <a:ahLst/>
            <a:cxnLst/>
            <a:rect l="l" t="t" r="r" b="b"/>
            <a:pathLst>
              <a:path w="5079" h="36195">
                <a:moveTo>
                  <a:pt x="3809" y="35813"/>
                </a:moveTo>
                <a:lnTo>
                  <a:pt x="3809" y="34289"/>
                </a:lnTo>
                <a:lnTo>
                  <a:pt x="4571" y="33528"/>
                </a:lnTo>
                <a:lnTo>
                  <a:pt x="4571" y="32766"/>
                </a:lnTo>
                <a:lnTo>
                  <a:pt x="4286" y="24645"/>
                </a:lnTo>
                <a:lnTo>
                  <a:pt x="3428" y="16383"/>
                </a:lnTo>
                <a:lnTo>
                  <a:pt x="2000" y="8120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005811" y="4941463"/>
            <a:ext cx="35807" cy="44450"/>
          </a:xfrm>
          <a:custGeom>
            <a:avLst/>
            <a:gdLst/>
            <a:ahLst/>
            <a:cxnLst/>
            <a:rect l="l" t="t" r="r" b="b"/>
            <a:pathLst>
              <a:path w="36829" h="45720">
                <a:moveTo>
                  <a:pt x="36575" y="0"/>
                </a:moveTo>
                <a:lnTo>
                  <a:pt x="25717" y="10572"/>
                </a:lnTo>
                <a:lnTo>
                  <a:pt x="16001" y="21716"/>
                </a:lnTo>
                <a:lnTo>
                  <a:pt x="7429" y="33432"/>
                </a:lnTo>
                <a:lnTo>
                  <a:pt x="0" y="4571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667251" y="4968133"/>
            <a:ext cx="17903" cy="38276"/>
          </a:xfrm>
          <a:custGeom>
            <a:avLst/>
            <a:gdLst/>
            <a:ahLst/>
            <a:cxnLst/>
            <a:rect l="l" t="t" r="r" b="b"/>
            <a:pathLst>
              <a:path w="18414" h="39370">
                <a:moveTo>
                  <a:pt x="18287" y="0"/>
                </a:moveTo>
                <a:lnTo>
                  <a:pt x="12430" y="9286"/>
                </a:lnTo>
                <a:lnTo>
                  <a:pt x="7429" y="18859"/>
                </a:lnTo>
                <a:lnTo>
                  <a:pt x="3286" y="28717"/>
                </a:lnTo>
                <a:lnTo>
                  <a:pt x="0" y="388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275350" y="5020733"/>
            <a:ext cx="62970" cy="37042"/>
          </a:xfrm>
          <a:custGeom>
            <a:avLst/>
            <a:gdLst/>
            <a:ahLst/>
            <a:cxnLst/>
            <a:rect l="l" t="t" r="r" b="b"/>
            <a:pathLst>
              <a:path w="64770" h="38100">
                <a:moveTo>
                  <a:pt x="64770" y="38100"/>
                </a:moveTo>
                <a:lnTo>
                  <a:pt x="49934" y="27217"/>
                </a:lnTo>
                <a:lnTo>
                  <a:pt x="34099" y="17335"/>
                </a:lnTo>
                <a:lnTo>
                  <a:pt x="17406" y="8310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786399" y="5271876"/>
            <a:ext cx="11113" cy="39511"/>
          </a:xfrm>
          <a:custGeom>
            <a:avLst/>
            <a:gdLst/>
            <a:ahLst/>
            <a:cxnLst/>
            <a:rect l="l" t="t" r="r" b="b"/>
            <a:pathLst>
              <a:path w="11429" h="40639">
                <a:moveTo>
                  <a:pt x="0" y="0"/>
                </a:moveTo>
                <a:lnTo>
                  <a:pt x="2000" y="10167"/>
                </a:lnTo>
                <a:lnTo>
                  <a:pt x="4571" y="20193"/>
                </a:lnTo>
                <a:lnTo>
                  <a:pt x="7715" y="30218"/>
                </a:lnTo>
                <a:lnTo>
                  <a:pt x="11429" y="4038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218180" y="5539317"/>
            <a:ext cx="349426" cy="198173"/>
          </a:xfrm>
          <a:custGeom>
            <a:avLst/>
            <a:gdLst/>
            <a:ahLst/>
            <a:cxnLst/>
            <a:rect l="l" t="t" r="r" b="b"/>
            <a:pathLst>
              <a:path w="359410" h="203835">
                <a:moveTo>
                  <a:pt x="179070" y="0"/>
                </a:moveTo>
                <a:lnTo>
                  <a:pt x="122700" y="5205"/>
                </a:lnTo>
                <a:lnTo>
                  <a:pt x="73572" y="19702"/>
                </a:lnTo>
                <a:lnTo>
                  <a:pt x="34722" y="41806"/>
                </a:lnTo>
                <a:lnTo>
                  <a:pt x="0" y="102107"/>
                </a:lnTo>
                <a:lnTo>
                  <a:pt x="9186" y="134008"/>
                </a:lnTo>
                <a:lnTo>
                  <a:pt x="34722" y="161812"/>
                </a:lnTo>
                <a:lnTo>
                  <a:pt x="73572" y="183800"/>
                </a:lnTo>
                <a:lnTo>
                  <a:pt x="122700" y="198254"/>
                </a:lnTo>
                <a:lnTo>
                  <a:pt x="179070" y="203453"/>
                </a:lnTo>
                <a:lnTo>
                  <a:pt x="235811" y="198254"/>
                </a:lnTo>
                <a:lnTo>
                  <a:pt x="285164" y="183800"/>
                </a:lnTo>
                <a:lnTo>
                  <a:pt x="324130" y="161812"/>
                </a:lnTo>
                <a:lnTo>
                  <a:pt x="349709" y="134008"/>
                </a:lnTo>
                <a:lnTo>
                  <a:pt x="358901" y="102107"/>
                </a:lnTo>
                <a:lnTo>
                  <a:pt x="349709" y="69835"/>
                </a:lnTo>
                <a:lnTo>
                  <a:pt x="324130" y="41806"/>
                </a:lnTo>
                <a:lnTo>
                  <a:pt x="285164" y="19702"/>
                </a:lnTo>
                <a:lnTo>
                  <a:pt x="235811" y="5205"/>
                </a:lnTo>
                <a:lnTo>
                  <a:pt x="17907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218180" y="5539317"/>
            <a:ext cx="349426" cy="198173"/>
          </a:xfrm>
          <a:custGeom>
            <a:avLst/>
            <a:gdLst/>
            <a:ahLst/>
            <a:cxnLst/>
            <a:rect l="l" t="t" r="r" b="b"/>
            <a:pathLst>
              <a:path w="359410" h="203835">
                <a:moveTo>
                  <a:pt x="179070" y="0"/>
                </a:moveTo>
                <a:lnTo>
                  <a:pt x="122700" y="5205"/>
                </a:lnTo>
                <a:lnTo>
                  <a:pt x="73572" y="19702"/>
                </a:lnTo>
                <a:lnTo>
                  <a:pt x="34722" y="41806"/>
                </a:lnTo>
                <a:lnTo>
                  <a:pt x="0" y="102107"/>
                </a:lnTo>
                <a:lnTo>
                  <a:pt x="9186" y="134008"/>
                </a:lnTo>
                <a:lnTo>
                  <a:pt x="34722" y="161812"/>
                </a:lnTo>
                <a:lnTo>
                  <a:pt x="73572" y="183800"/>
                </a:lnTo>
                <a:lnTo>
                  <a:pt x="122700" y="198254"/>
                </a:lnTo>
                <a:lnTo>
                  <a:pt x="179070" y="203453"/>
                </a:lnTo>
                <a:lnTo>
                  <a:pt x="235811" y="198254"/>
                </a:lnTo>
                <a:lnTo>
                  <a:pt x="285164" y="183800"/>
                </a:lnTo>
                <a:lnTo>
                  <a:pt x="324130" y="161812"/>
                </a:lnTo>
                <a:lnTo>
                  <a:pt x="349709" y="134008"/>
                </a:lnTo>
                <a:lnTo>
                  <a:pt x="358901" y="102107"/>
                </a:lnTo>
                <a:lnTo>
                  <a:pt x="349709" y="69835"/>
                </a:lnTo>
                <a:lnTo>
                  <a:pt x="324130" y="41806"/>
                </a:lnTo>
                <a:lnTo>
                  <a:pt x="285164" y="19702"/>
                </a:lnTo>
                <a:lnTo>
                  <a:pt x="235811" y="5205"/>
                </a:lnTo>
                <a:lnTo>
                  <a:pt x="1790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929255" y="5619326"/>
            <a:ext cx="232128" cy="131498"/>
          </a:xfrm>
          <a:custGeom>
            <a:avLst/>
            <a:gdLst/>
            <a:ahLst/>
            <a:cxnLst/>
            <a:rect l="l" t="t" r="r" b="b"/>
            <a:pathLst>
              <a:path w="238760" h="135254">
                <a:moveTo>
                  <a:pt x="119633" y="0"/>
                </a:moveTo>
                <a:lnTo>
                  <a:pt x="72973" y="5238"/>
                </a:lnTo>
                <a:lnTo>
                  <a:pt x="34956" y="19621"/>
                </a:lnTo>
                <a:lnTo>
                  <a:pt x="9370" y="41148"/>
                </a:lnTo>
                <a:lnTo>
                  <a:pt x="0" y="67818"/>
                </a:lnTo>
                <a:lnTo>
                  <a:pt x="9370" y="94047"/>
                </a:lnTo>
                <a:lnTo>
                  <a:pt x="34956" y="115347"/>
                </a:lnTo>
                <a:lnTo>
                  <a:pt x="72973" y="129647"/>
                </a:lnTo>
                <a:lnTo>
                  <a:pt x="119633" y="134874"/>
                </a:lnTo>
                <a:lnTo>
                  <a:pt x="165854" y="129647"/>
                </a:lnTo>
                <a:lnTo>
                  <a:pt x="203644" y="115347"/>
                </a:lnTo>
                <a:lnTo>
                  <a:pt x="229147" y="94047"/>
                </a:lnTo>
                <a:lnTo>
                  <a:pt x="238505" y="67818"/>
                </a:lnTo>
                <a:lnTo>
                  <a:pt x="229147" y="41148"/>
                </a:lnTo>
                <a:lnTo>
                  <a:pt x="203644" y="19621"/>
                </a:lnTo>
                <a:lnTo>
                  <a:pt x="165854" y="5238"/>
                </a:lnTo>
                <a:lnTo>
                  <a:pt x="119633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929255" y="5619326"/>
            <a:ext cx="232128" cy="131498"/>
          </a:xfrm>
          <a:custGeom>
            <a:avLst/>
            <a:gdLst/>
            <a:ahLst/>
            <a:cxnLst/>
            <a:rect l="l" t="t" r="r" b="b"/>
            <a:pathLst>
              <a:path w="238760" h="135254">
                <a:moveTo>
                  <a:pt x="119633" y="0"/>
                </a:moveTo>
                <a:lnTo>
                  <a:pt x="72973" y="5238"/>
                </a:lnTo>
                <a:lnTo>
                  <a:pt x="34956" y="19621"/>
                </a:lnTo>
                <a:lnTo>
                  <a:pt x="9370" y="41148"/>
                </a:lnTo>
                <a:lnTo>
                  <a:pt x="0" y="67818"/>
                </a:lnTo>
                <a:lnTo>
                  <a:pt x="9370" y="94047"/>
                </a:lnTo>
                <a:lnTo>
                  <a:pt x="34956" y="115347"/>
                </a:lnTo>
                <a:lnTo>
                  <a:pt x="72973" y="129647"/>
                </a:lnTo>
                <a:lnTo>
                  <a:pt x="119633" y="134874"/>
                </a:lnTo>
                <a:lnTo>
                  <a:pt x="165854" y="129647"/>
                </a:lnTo>
                <a:lnTo>
                  <a:pt x="203644" y="115347"/>
                </a:lnTo>
                <a:lnTo>
                  <a:pt x="229147" y="94047"/>
                </a:lnTo>
                <a:lnTo>
                  <a:pt x="238505" y="67818"/>
                </a:lnTo>
                <a:lnTo>
                  <a:pt x="229147" y="41148"/>
                </a:lnTo>
                <a:lnTo>
                  <a:pt x="203644" y="19621"/>
                </a:lnTo>
                <a:lnTo>
                  <a:pt x="165854" y="5238"/>
                </a:lnTo>
                <a:lnTo>
                  <a:pt x="11963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752937" y="5683778"/>
            <a:ext cx="116680" cy="65440"/>
          </a:xfrm>
          <a:custGeom>
            <a:avLst/>
            <a:gdLst/>
            <a:ahLst/>
            <a:cxnLst/>
            <a:rect l="l" t="t" r="r" b="b"/>
            <a:pathLst>
              <a:path w="120014" h="67310">
                <a:moveTo>
                  <a:pt x="59435" y="0"/>
                </a:moveTo>
                <a:lnTo>
                  <a:pt x="36325" y="2666"/>
                </a:lnTo>
                <a:lnTo>
                  <a:pt x="17430" y="9905"/>
                </a:lnTo>
                <a:lnTo>
                  <a:pt x="4679" y="20573"/>
                </a:lnTo>
                <a:lnTo>
                  <a:pt x="0" y="33527"/>
                </a:lnTo>
                <a:lnTo>
                  <a:pt x="4679" y="46803"/>
                </a:lnTo>
                <a:lnTo>
                  <a:pt x="17430" y="57435"/>
                </a:lnTo>
                <a:lnTo>
                  <a:pt x="36325" y="64496"/>
                </a:lnTo>
                <a:lnTo>
                  <a:pt x="59435" y="67055"/>
                </a:lnTo>
                <a:lnTo>
                  <a:pt x="82986" y="64496"/>
                </a:lnTo>
                <a:lnTo>
                  <a:pt x="102107" y="57435"/>
                </a:lnTo>
                <a:lnTo>
                  <a:pt x="114942" y="46803"/>
                </a:lnTo>
                <a:lnTo>
                  <a:pt x="119633" y="33527"/>
                </a:lnTo>
                <a:lnTo>
                  <a:pt x="114942" y="20574"/>
                </a:lnTo>
                <a:lnTo>
                  <a:pt x="102107" y="9906"/>
                </a:lnTo>
                <a:lnTo>
                  <a:pt x="82986" y="2667"/>
                </a:lnTo>
                <a:lnTo>
                  <a:pt x="59435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752937" y="5683778"/>
            <a:ext cx="116680" cy="65440"/>
          </a:xfrm>
          <a:custGeom>
            <a:avLst/>
            <a:gdLst/>
            <a:ahLst/>
            <a:cxnLst/>
            <a:rect l="l" t="t" r="r" b="b"/>
            <a:pathLst>
              <a:path w="120014" h="67310">
                <a:moveTo>
                  <a:pt x="59435" y="0"/>
                </a:moveTo>
                <a:lnTo>
                  <a:pt x="36325" y="2666"/>
                </a:lnTo>
                <a:lnTo>
                  <a:pt x="17430" y="9905"/>
                </a:lnTo>
                <a:lnTo>
                  <a:pt x="4679" y="20573"/>
                </a:lnTo>
                <a:lnTo>
                  <a:pt x="0" y="33527"/>
                </a:lnTo>
                <a:lnTo>
                  <a:pt x="4679" y="46803"/>
                </a:lnTo>
                <a:lnTo>
                  <a:pt x="17430" y="57435"/>
                </a:lnTo>
                <a:lnTo>
                  <a:pt x="36325" y="64496"/>
                </a:lnTo>
                <a:lnTo>
                  <a:pt x="59435" y="67055"/>
                </a:lnTo>
                <a:lnTo>
                  <a:pt x="82986" y="64496"/>
                </a:lnTo>
                <a:lnTo>
                  <a:pt x="102107" y="57435"/>
                </a:lnTo>
                <a:lnTo>
                  <a:pt x="114942" y="46803"/>
                </a:lnTo>
                <a:lnTo>
                  <a:pt x="119633" y="33527"/>
                </a:lnTo>
                <a:lnTo>
                  <a:pt x="114942" y="20574"/>
                </a:lnTo>
                <a:lnTo>
                  <a:pt x="102107" y="9906"/>
                </a:lnTo>
                <a:lnTo>
                  <a:pt x="82986" y="2667"/>
                </a:lnTo>
                <a:lnTo>
                  <a:pt x="5943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4182991" y="5249156"/>
            <a:ext cx="787753" cy="330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638" marR="4939" indent="-67908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Student Class  constructor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07118" y="8150012"/>
            <a:ext cx="2091002" cy="1045810"/>
          </a:xfrm>
          <a:custGeom>
            <a:avLst/>
            <a:gdLst/>
            <a:ahLst/>
            <a:cxnLst/>
            <a:rect l="l" t="t" r="r" b="b"/>
            <a:pathLst>
              <a:path w="2150745" h="1075690">
                <a:moveTo>
                  <a:pt x="1377660" y="973074"/>
                </a:moveTo>
                <a:lnTo>
                  <a:pt x="819912" y="973074"/>
                </a:lnTo>
                <a:lnTo>
                  <a:pt x="819370" y="973263"/>
                </a:lnTo>
                <a:lnTo>
                  <a:pt x="853782" y="1002862"/>
                </a:lnTo>
                <a:lnTo>
                  <a:pt x="894531" y="1027994"/>
                </a:lnTo>
                <a:lnTo>
                  <a:pt x="940403" y="1048131"/>
                </a:lnTo>
                <a:lnTo>
                  <a:pt x="990402" y="1062933"/>
                </a:lnTo>
                <a:lnTo>
                  <a:pt x="1043534" y="1072063"/>
                </a:lnTo>
                <a:lnTo>
                  <a:pt x="1098804" y="1075182"/>
                </a:lnTo>
                <a:lnTo>
                  <a:pt x="1153532" y="1072144"/>
                </a:lnTo>
                <a:lnTo>
                  <a:pt x="1205734" y="1063311"/>
                </a:lnTo>
                <a:lnTo>
                  <a:pt x="1254595" y="1049102"/>
                </a:lnTo>
                <a:lnTo>
                  <a:pt x="1299305" y="1029938"/>
                </a:lnTo>
                <a:lnTo>
                  <a:pt x="1339049" y="1006237"/>
                </a:lnTo>
                <a:lnTo>
                  <a:pt x="1373016" y="978419"/>
                </a:lnTo>
                <a:lnTo>
                  <a:pt x="1377660" y="973074"/>
                </a:lnTo>
                <a:close/>
              </a:path>
              <a:path w="2150745" h="1075690">
                <a:moveTo>
                  <a:pt x="1786746" y="877824"/>
                </a:moveTo>
                <a:lnTo>
                  <a:pt x="289560" y="877824"/>
                </a:lnTo>
                <a:lnTo>
                  <a:pt x="288798" y="878586"/>
                </a:lnTo>
                <a:lnTo>
                  <a:pt x="321639" y="911560"/>
                </a:lnTo>
                <a:lnTo>
                  <a:pt x="360812" y="940376"/>
                </a:lnTo>
                <a:lnTo>
                  <a:pt x="405463" y="964700"/>
                </a:lnTo>
                <a:lnTo>
                  <a:pt x="454740" y="984199"/>
                </a:lnTo>
                <a:lnTo>
                  <a:pt x="507789" y="998539"/>
                </a:lnTo>
                <a:lnTo>
                  <a:pt x="563757" y="1007388"/>
                </a:lnTo>
                <a:lnTo>
                  <a:pt x="621792" y="1010412"/>
                </a:lnTo>
                <a:lnTo>
                  <a:pt x="673965" y="1008006"/>
                </a:lnTo>
                <a:lnTo>
                  <a:pt x="724852" y="1000887"/>
                </a:lnTo>
                <a:lnTo>
                  <a:pt x="773739" y="989195"/>
                </a:lnTo>
                <a:lnTo>
                  <a:pt x="819370" y="973263"/>
                </a:lnTo>
                <a:lnTo>
                  <a:pt x="819150" y="973074"/>
                </a:lnTo>
                <a:lnTo>
                  <a:pt x="1377660" y="973074"/>
                </a:lnTo>
                <a:lnTo>
                  <a:pt x="1400393" y="946905"/>
                </a:lnTo>
                <a:lnTo>
                  <a:pt x="1420368" y="912114"/>
                </a:lnTo>
                <a:lnTo>
                  <a:pt x="1728384" y="912114"/>
                </a:lnTo>
                <a:lnTo>
                  <a:pt x="1733581" y="910204"/>
                </a:lnTo>
                <a:lnTo>
                  <a:pt x="1776126" y="886491"/>
                </a:lnTo>
                <a:lnTo>
                  <a:pt x="1786746" y="877824"/>
                </a:lnTo>
                <a:close/>
              </a:path>
              <a:path w="2150745" h="1075690">
                <a:moveTo>
                  <a:pt x="1728384" y="912114"/>
                </a:moveTo>
                <a:lnTo>
                  <a:pt x="1420368" y="912114"/>
                </a:lnTo>
                <a:lnTo>
                  <a:pt x="1421130" y="913638"/>
                </a:lnTo>
                <a:lnTo>
                  <a:pt x="1456622" y="926318"/>
                </a:lnTo>
                <a:lnTo>
                  <a:pt x="1494186" y="935640"/>
                </a:lnTo>
                <a:lnTo>
                  <a:pt x="1533322" y="941391"/>
                </a:lnTo>
                <a:lnTo>
                  <a:pt x="1573530" y="943356"/>
                </a:lnTo>
                <a:lnTo>
                  <a:pt x="1631130" y="939413"/>
                </a:lnTo>
                <a:lnTo>
                  <a:pt x="1684865" y="928104"/>
                </a:lnTo>
                <a:lnTo>
                  <a:pt x="1728384" y="912114"/>
                </a:lnTo>
                <a:close/>
              </a:path>
              <a:path w="2150745" h="1075690">
                <a:moveTo>
                  <a:pt x="105416" y="631379"/>
                </a:moveTo>
                <a:lnTo>
                  <a:pt x="80998" y="652974"/>
                </a:lnTo>
                <a:lnTo>
                  <a:pt x="62579" y="677513"/>
                </a:lnTo>
                <a:lnTo>
                  <a:pt x="51161" y="703909"/>
                </a:lnTo>
                <a:lnTo>
                  <a:pt x="47244" y="731520"/>
                </a:lnTo>
                <a:lnTo>
                  <a:pt x="55022" y="770724"/>
                </a:lnTo>
                <a:lnTo>
                  <a:pt x="76962" y="805885"/>
                </a:lnTo>
                <a:lnTo>
                  <a:pt x="110966" y="835628"/>
                </a:lnTo>
                <a:lnTo>
                  <a:pt x="154940" y="858576"/>
                </a:lnTo>
                <a:lnTo>
                  <a:pt x="206787" y="873354"/>
                </a:lnTo>
                <a:lnTo>
                  <a:pt x="264413" y="878586"/>
                </a:lnTo>
                <a:lnTo>
                  <a:pt x="281177" y="878586"/>
                </a:lnTo>
                <a:lnTo>
                  <a:pt x="289560" y="877824"/>
                </a:lnTo>
                <a:lnTo>
                  <a:pt x="1786746" y="877824"/>
                </a:lnTo>
                <a:lnTo>
                  <a:pt x="1811349" y="857742"/>
                </a:lnTo>
                <a:lnTo>
                  <a:pt x="1838098" y="824734"/>
                </a:lnTo>
                <a:lnTo>
                  <a:pt x="1855221" y="788242"/>
                </a:lnTo>
                <a:lnTo>
                  <a:pt x="1861566" y="749046"/>
                </a:lnTo>
                <a:lnTo>
                  <a:pt x="1860804" y="748284"/>
                </a:lnTo>
                <a:lnTo>
                  <a:pt x="1914484" y="740045"/>
                </a:lnTo>
                <a:lnTo>
                  <a:pt x="1964339" y="726343"/>
                </a:lnTo>
                <a:lnTo>
                  <a:pt x="2009704" y="707700"/>
                </a:lnTo>
                <a:lnTo>
                  <a:pt x="2049913" y="684635"/>
                </a:lnTo>
                <a:lnTo>
                  <a:pt x="2084303" y="657669"/>
                </a:lnTo>
                <a:lnTo>
                  <a:pt x="2107484" y="632460"/>
                </a:lnTo>
                <a:lnTo>
                  <a:pt x="107442" y="632460"/>
                </a:lnTo>
                <a:lnTo>
                  <a:pt x="105416" y="631379"/>
                </a:lnTo>
                <a:close/>
              </a:path>
              <a:path w="2150745" h="1075690">
                <a:moveTo>
                  <a:pt x="2108885" y="630936"/>
                </a:moveTo>
                <a:lnTo>
                  <a:pt x="105918" y="630936"/>
                </a:lnTo>
                <a:lnTo>
                  <a:pt x="107442" y="632460"/>
                </a:lnTo>
                <a:lnTo>
                  <a:pt x="2107484" y="632460"/>
                </a:lnTo>
                <a:lnTo>
                  <a:pt x="2108885" y="630936"/>
                </a:lnTo>
                <a:close/>
              </a:path>
              <a:path w="2150745" h="1075690">
                <a:moveTo>
                  <a:pt x="193433" y="357515"/>
                </a:moveTo>
                <a:lnTo>
                  <a:pt x="141552" y="365678"/>
                </a:lnTo>
                <a:lnTo>
                  <a:pt x="94826" y="382128"/>
                </a:lnTo>
                <a:lnTo>
                  <a:pt x="55721" y="405479"/>
                </a:lnTo>
                <a:lnTo>
                  <a:pt x="25823" y="434481"/>
                </a:lnTo>
                <a:lnTo>
                  <a:pt x="6720" y="467885"/>
                </a:lnTo>
                <a:lnTo>
                  <a:pt x="0" y="504444"/>
                </a:lnTo>
                <a:lnTo>
                  <a:pt x="7465" y="542877"/>
                </a:lnTo>
                <a:lnTo>
                  <a:pt x="28860" y="578167"/>
                </a:lnTo>
                <a:lnTo>
                  <a:pt x="62686" y="608599"/>
                </a:lnTo>
                <a:lnTo>
                  <a:pt x="105416" y="631379"/>
                </a:lnTo>
                <a:lnTo>
                  <a:pt x="105918" y="630936"/>
                </a:lnTo>
                <a:lnTo>
                  <a:pt x="2108885" y="630936"/>
                </a:lnTo>
                <a:lnTo>
                  <a:pt x="2112207" y="627323"/>
                </a:lnTo>
                <a:lnTo>
                  <a:pt x="2132962" y="594117"/>
                </a:lnTo>
                <a:lnTo>
                  <a:pt x="2145902" y="558572"/>
                </a:lnTo>
                <a:lnTo>
                  <a:pt x="2150364" y="521208"/>
                </a:lnTo>
                <a:lnTo>
                  <a:pt x="2145851" y="483774"/>
                </a:lnTo>
                <a:lnTo>
                  <a:pt x="2132552" y="447484"/>
                </a:lnTo>
                <a:lnTo>
                  <a:pt x="2110823" y="413194"/>
                </a:lnTo>
                <a:lnTo>
                  <a:pt x="2081022" y="381762"/>
                </a:lnTo>
                <a:lnTo>
                  <a:pt x="2080260" y="381762"/>
                </a:lnTo>
                <a:lnTo>
                  <a:pt x="2089380" y="364355"/>
                </a:lnTo>
                <a:lnTo>
                  <a:pt x="2091711" y="358140"/>
                </a:lnTo>
                <a:lnTo>
                  <a:pt x="193548" y="358140"/>
                </a:lnTo>
                <a:lnTo>
                  <a:pt x="193433" y="357515"/>
                </a:lnTo>
                <a:close/>
              </a:path>
              <a:path w="2150745" h="1075690">
                <a:moveTo>
                  <a:pt x="2091997" y="357378"/>
                </a:moveTo>
                <a:lnTo>
                  <a:pt x="194310" y="357378"/>
                </a:lnTo>
                <a:lnTo>
                  <a:pt x="193548" y="358140"/>
                </a:lnTo>
                <a:lnTo>
                  <a:pt x="2091711" y="358140"/>
                </a:lnTo>
                <a:lnTo>
                  <a:pt x="2091997" y="357378"/>
                </a:lnTo>
                <a:close/>
              </a:path>
              <a:path w="2150745" h="1075690">
                <a:moveTo>
                  <a:pt x="526542" y="98298"/>
                </a:moveTo>
                <a:lnTo>
                  <a:pt x="471952" y="101283"/>
                </a:lnTo>
                <a:lnTo>
                  <a:pt x="420197" y="109929"/>
                </a:lnTo>
                <a:lnTo>
                  <a:pt x="371962" y="123768"/>
                </a:lnTo>
                <a:lnTo>
                  <a:pt x="327934" y="142335"/>
                </a:lnTo>
                <a:lnTo>
                  <a:pt x="288798" y="165163"/>
                </a:lnTo>
                <a:lnTo>
                  <a:pt x="255239" y="191786"/>
                </a:lnTo>
                <a:lnTo>
                  <a:pt x="227944" y="221737"/>
                </a:lnTo>
                <a:lnTo>
                  <a:pt x="207599" y="254550"/>
                </a:lnTo>
                <a:lnTo>
                  <a:pt x="190500" y="326898"/>
                </a:lnTo>
                <a:lnTo>
                  <a:pt x="190654" y="334779"/>
                </a:lnTo>
                <a:lnTo>
                  <a:pt x="191166" y="342519"/>
                </a:lnTo>
                <a:lnTo>
                  <a:pt x="192107" y="350258"/>
                </a:lnTo>
                <a:lnTo>
                  <a:pt x="193433" y="357515"/>
                </a:lnTo>
                <a:lnTo>
                  <a:pt x="194310" y="357378"/>
                </a:lnTo>
                <a:lnTo>
                  <a:pt x="2091997" y="357378"/>
                </a:lnTo>
                <a:lnTo>
                  <a:pt x="2096071" y="346519"/>
                </a:lnTo>
                <a:lnTo>
                  <a:pt x="2100191" y="328398"/>
                </a:lnTo>
                <a:lnTo>
                  <a:pt x="2101596" y="310134"/>
                </a:lnTo>
                <a:lnTo>
                  <a:pt x="2095133" y="270379"/>
                </a:lnTo>
                <a:lnTo>
                  <a:pt x="2076562" y="233397"/>
                </a:lnTo>
                <a:lnTo>
                  <a:pt x="2047113" y="200310"/>
                </a:lnTo>
                <a:lnTo>
                  <a:pt x="2008011" y="172240"/>
                </a:lnTo>
                <a:lnTo>
                  <a:pt x="1960484" y="150308"/>
                </a:lnTo>
                <a:lnTo>
                  <a:pt x="1905762" y="135636"/>
                </a:lnTo>
                <a:lnTo>
                  <a:pt x="1906524" y="134874"/>
                </a:lnTo>
                <a:lnTo>
                  <a:pt x="1904121" y="129540"/>
                </a:lnTo>
                <a:lnTo>
                  <a:pt x="696468" y="129540"/>
                </a:lnTo>
                <a:lnTo>
                  <a:pt x="656844" y="115978"/>
                </a:lnTo>
                <a:lnTo>
                  <a:pt x="614934" y="106203"/>
                </a:lnTo>
                <a:lnTo>
                  <a:pt x="571309" y="100286"/>
                </a:lnTo>
                <a:lnTo>
                  <a:pt x="526542" y="98298"/>
                </a:lnTo>
                <a:close/>
              </a:path>
              <a:path w="2150745" h="1075690">
                <a:moveTo>
                  <a:pt x="931926" y="32004"/>
                </a:moveTo>
                <a:lnTo>
                  <a:pt x="874233" y="36356"/>
                </a:lnTo>
                <a:lnTo>
                  <a:pt x="820235" y="48902"/>
                </a:lnTo>
                <a:lnTo>
                  <a:pt x="771613" y="68872"/>
                </a:lnTo>
                <a:lnTo>
                  <a:pt x="730050" y="95499"/>
                </a:lnTo>
                <a:lnTo>
                  <a:pt x="697230" y="128016"/>
                </a:lnTo>
                <a:lnTo>
                  <a:pt x="696468" y="129540"/>
                </a:lnTo>
                <a:lnTo>
                  <a:pt x="1904121" y="129540"/>
                </a:lnTo>
                <a:lnTo>
                  <a:pt x="1889865" y="97895"/>
                </a:lnTo>
                <a:lnTo>
                  <a:pt x="1878319" y="84582"/>
                </a:lnTo>
                <a:lnTo>
                  <a:pt x="1117854" y="84582"/>
                </a:lnTo>
                <a:lnTo>
                  <a:pt x="1077658" y="62222"/>
                </a:lnTo>
                <a:lnTo>
                  <a:pt x="1032319" y="45720"/>
                </a:lnTo>
                <a:lnTo>
                  <a:pt x="983265" y="35504"/>
                </a:lnTo>
                <a:lnTo>
                  <a:pt x="931926" y="32004"/>
                </a:lnTo>
                <a:close/>
              </a:path>
              <a:path w="2150745" h="1075690">
                <a:moveTo>
                  <a:pt x="1312164" y="0"/>
                </a:moveTo>
                <a:lnTo>
                  <a:pt x="1252216" y="5786"/>
                </a:lnTo>
                <a:lnTo>
                  <a:pt x="1197768" y="22288"/>
                </a:lnTo>
                <a:lnTo>
                  <a:pt x="1151751" y="48220"/>
                </a:lnTo>
                <a:lnTo>
                  <a:pt x="1117092" y="82296"/>
                </a:lnTo>
                <a:lnTo>
                  <a:pt x="1117854" y="84582"/>
                </a:lnTo>
                <a:lnTo>
                  <a:pt x="1878319" y="84582"/>
                </a:lnTo>
                <a:lnTo>
                  <a:pt x="1861650" y="65362"/>
                </a:lnTo>
                <a:lnTo>
                  <a:pt x="1851194" y="57912"/>
                </a:lnTo>
                <a:lnTo>
                  <a:pt x="1484376" y="57912"/>
                </a:lnTo>
                <a:lnTo>
                  <a:pt x="1449645" y="33432"/>
                </a:lnTo>
                <a:lnTo>
                  <a:pt x="1408271" y="15240"/>
                </a:lnTo>
                <a:lnTo>
                  <a:pt x="1361896" y="3905"/>
                </a:lnTo>
                <a:lnTo>
                  <a:pt x="1312164" y="0"/>
                </a:lnTo>
                <a:close/>
              </a:path>
              <a:path w="2150745" h="1075690">
                <a:moveTo>
                  <a:pt x="1668780" y="0"/>
                </a:moveTo>
                <a:lnTo>
                  <a:pt x="1616499" y="3905"/>
                </a:lnTo>
                <a:lnTo>
                  <a:pt x="1567148" y="15240"/>
                </a:lnTo>
                <a:lnTo>
                  <a:pt x="1522511" y="33432"/>
                </a:lnTo>
                <a:lnTo>
                  <a:pt x="1484376" y="57912"/>
                </a:lnTo>
                <a:lnTo>
                  <a:pt x="1851194" y="57912"/>
                </a:lnTo>
                <a:lnTo>
                  <a:pt x="1823656" y="38290"/>
                </a:lnTo>
                <a:lnTo>
                  <a:pt x="1777661" y="17695"/>
                </a:lnTo>
                <a:lnTo>
                  <a:pt x="1725443" y="4593"/>
                </a:lnTo>
                <a:lnTo>
                  <a:pt x="166878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607118" y="8150012"/>
            <a:ext cx="2091002" cy="1045810"/>
          </a:xfrm>
          <a:custGeom>
            <a:avLst/>
            <a:gdLst/>
            <a:ahLst/>
            <a:cxnLst/>
            <a:rect l="l" t="t" r="r" b="b"/>
            <a:pathLst>
              <a:path w="2150745" h="1075690">
                <a:moveTo>
                  <a:pt x="194310" y="357378"/>
                </a:moveTo>
                <a:lnTo>
                  <a:pt x="141552" y="365678"/>
                </a:lnTo>
                <a:lnTo>
                  <a:pt x="94826" y="382128"/>
                </a:lnTo>
                <a:lnTo>
                  <a:pt x="55721" y="405479"/>
                </a:lnTo>
                <a:lnTo>
                  <a:pt x="25823" y="434481"/>
                </a:lnTo>
                <a:lnTo>
                  <a:pt x="6720" y="467885"/>
                </a:lnTo>
                <a:lnTo>
                  <a:pt x="0" y="504444"/>
                </a:lnTo>
                <a:lnTo>
                  <a:pt x="7465" y="542877"/>
                </a:lnTo>
                <a:lnTo>
                  <a:pt x="28860" y="578167"/>
                </a:lnTo>
                <a:lnTo>
                  <a:pt x="62686" y="608599"/>
                </a:lnTo>
                <a:lnTo>
                  <a:pt x="107442" y="632460"/>
                </a:lnTo>
                <a:lnTo>
                  <a:pt x="62579" y="677513"/>
                </a:lnTo>
                <a:lnTo>
                  <a:pt x="47244" y="731520"/>
                </a:lnTo>
                <a:lnTo>
                  <a:pt x="55022" y="770724"/>
                </a:lnTo>
                <a:lnTo>
                  <a:pt x="76962" y="805885"/>
                </a:lnTo>
                <a:lnTo>
                  <a:pt x="110966" y="835628"/>
                </a:lnTo>
                <a:lnTo>
                  <a:pt x="154940" y="858576"/>
                </a:lnTo>
                <a:lnTo>
                  <a:pt x="206787" y="873354"/>
                </a:lnTo>
                <a:lnTo>
                  <a:pt x="264413" y="878586"/>
                </a:lnTo>
                <a:lnTo>
                  <a:pt x="272796" y="878586"/>
                </a:lnTo>
                <a:lnTo>
                  <a:pt x="281177" y="878586"/>
                </a:lnTo>
                <a:lnTo>
                  <a:pt x="289560" y="877824"/>
                </a:lnTo>
                <a:lnTo>
                  <a:pt x="288798" y="878586"/>
                </a:lnTo>
                <a:lnTo>
                  <a:pt x="321639" y="911560"/>
                </a:lnTo>
                <a:lnTo>
                  <a:pt x="360812" y="940376"/>
                </a:lnTo>
                <a:lnTo>
                  <a:pt x="405463" y="964700"/>
                </a:lnTo>
                <a:lnTo>
                  <a:pt x="454740" y="984199"/>
                </a:lnTo>
                <a:lnTo>
                  <a:pt x="507789" y="998539"/>
                </a:lnTo>
                <a:lnTo>
                  <a:pt x="563757" y="1007388"/>
                </a:lnTo>
                <a:lnTo>
                  <a:pt x="621792" y="1010412"/>
                </a:lnTo>
                <a:lnTo>
                  <a:pt x="673965" y="1008006"/>
                </a:lnTo>
                <a:lnTo>
                  <a:pt x="724852" y="1000887"/>
                </a:lnTo>
                <a:lnTo>
                  <a:pt x="773739" y="989195"/>
                </a:lnTo>
                <a:lnTo>
                  <a:pt x="819912" y="973074"/>
                </a:lnTo>
                <a:lnTo>
                  <a:pt x="853782" y="1002862"/>
                </a:lnTo>
                <a:lnTo>
                  <a:pt x="894531" y="1027994"/>
                </a:lnTo>
                <a:lnTo>
                  <a:pt x="940403" y="1048131"/>
                </a:lnTo>
                <a:lnTo>
                  <a:pt x="990402" y="1062933"/>
                </a:lnTo>
                <a:lnTo>
                  <a:pt x="1043534" y="1072063"/>
                </a:lnTo>
                <a:lnTo>
                  <a:pt x="1098804" y="1075182"/>
                </a:lnTo>
                <a:lnTo>
                  <a:pt x="1153532" y="1072144"/>
                </a:lnTo>
                <a:lnTo>
                  <a:pt x="1205734" y="1063311"/>
                </a:lnTo>
                <a:lnTo>
                  <a:pt x="1254595" y="1049102"/>
                </a:lnTo>
                <a:lnTo>
                  <a:pt x="1299305" y="1029938"/>
                </a:lnTo>
                <a:lnTo>
                  <a:pt x="1339049" y="1006237"/>
                </a:lnTo>
                <a:lnTo>
                  <a:pt x="1373016" y="978419"/>
                </a:lnTo>
                <a:lnTo>
                  <a:pt x="1400393" y="946905"/>
                </a:lnTo>
                <a:lnTo>
                  <a:pt x="1420368" y="912114"/>
                </a:lnTo>
                <a:lnTo>
                  <a:pt x="1421130" y="913638"/>
                </a:lnTo>
                <a:lnTo>
                  <a:pt x="1456622" y="926318"/>
                </a:lnTo>
                <a:lnTo>
                  <a:pt x="1494186" y="935640"/>
                </a:lnTo>
                <a:lnTo>
                  <a:pt x="1533322" y="941391"/>
                </a:lnTo>
                <a:lnTo>
                  <a:pt x="1573530" y="943356"/>
                </a:lnTo>
                <a:lnTo>
                  <a:pt x="1631130" y="939413"/>
                </a:lnTo>
                <a:lnTo>
                  <a:pt x="1684865" y="928104"/>
                </a:lnTo>
                <a:lnTo>
                  <a:pt x="1733581" y="910204"/>
                </a:lnTo>
                <a:lnTo>
                  <a:pt x="1776126" y="886491"/>
                </a:lnTo>
                <a:lnTo>
                  <a:pt x="1811349" y="857742"/>
                </a:lnTo>
                <a:lnTo>
                  <a:pt x="1838098" y="824734"/>
                </a:lnTo>
                <a:lnTo>
                  <a:pt x="1855221" y="788242"/>
                </a:lnTo>
                <a:lnTo>
                  <a:pt x="1861566" y="749046"/>
                </a:lnTo>
                <a:lnTo>
                  <a:pt x="1860804" y="748284"/>
                </a:lnTo>
                <a:lnTo>
                  <a:pt x="1914484" y="740045"/>
                </a:lnTo>
                <a:lnTo>
                  <a:pt x="1964339" y="726343"/>
                </a:lnTo>
                <a:lnTo>
                  <a:pt x="2009704" y="707700"/>
                </a:lnTo>
                <a:lnTo>
                  <a:pt x="2049913" y="684635"/>
                </a:lnTo>
                <a:lnTo>
                  <a:pt x="2084303" y="657669"/>
                </a:lnTo>
                <a:lnTo>
                  <a:pt x="2112207" y="627323"/>
                </a:lnTo>
                <a:lnTo>
                  <a:pt x="2132962" y="594117"/>
                </a:lnTo>
                <a:lnTo>
                  <a:pt x="2150364" y="521208"/>
                </a:lnTo>
                <a:lnTo>
                  <a:pt x="2145851" y="483774"/>
                </a:lnTo>
                <a:lnTo>
                  <a:pt x="2132552" y="447484"/>
                </a:lnTo>
                <a:lnTo>
                  <a:pt x="2110823" y="413194"/>
                </a:lnTo>
                <a:lnTo>
                  <a:pt x="2081022" y="381762"/>
                </a:lnTo>
                <a:lnTo>
                  <a:pt x="2080260" y="381762"/>
                </a:lnTo>
                <a:lnTo>
                  <a:pt x="2089380" y="364355"/>
                </a:lnTo>
                <a:lnTo>
                  <a:pt x="2096071" y="346519"/>
                </a:lnTo>
                <a:lnTo>
                  <a:pt x="2100191" y="328398"/>
                </a:lnTo>
                <a:lnTo>
                  <a:pt x="2101596" y="310134"/>
                </a:lnTo>
                <a:lnTo>
                  <a:pt x="2095133" y="270379"/>
                </a:lnTo>
                <a:lnTo>
                  <a:pt x="2076562" y="233397"/>
                </a:lnTo>
                <a:lnTo>
                  <a:pt x="2047113" y="200310"/>
                </a:lnTo>
                <a:lnTo>
                  <a:pt x="2008011" y="172240"/>
                </a:lnTo>
                <a:lnTo>
                  <a:pt x="1960484" y="150308"/>
                </a:lnTo>
                <a:lnTo>
                  <a:pt x="1905762" y="135636"/>
                </a:lnTo>
                <a:lnTo>
                  <a:pt x="1906524" y="134874"/>
                </a:lnTo>
                <a:lnTo>
                  <a:pt x="1889865" y="97895"/>
                </a:lnTo>
                <a:lnTo>
                  <a:pt x="1861650" y="65362"/>
                </a:lnTo>
                <a:lnTo>
                  <a:pt x="1823656" y="38290"/>
                </a:lnTo>
                <a:lnTo>
                  <a:pt x="1777661" y="17695"/>
                </a:lnTo>
                <a:lnTo>
                  <a:pt x="1725443" y="4593"/>
                </a:lnTo>
                <a:lnTo>
                  <a:pt x="1668780" y="0"/>
                </a:lnTo>
                <a:lnTo>
                  <a:pt x="1616499" y="3905"/>
                </a:lnTo>
                <a:lnTo>
                  <a:pt x="1567148" y="15240"/>
                </a:lnTo>
                <a:lnTo>
                  <a:pt x="1522511" y="33432"/>
                </a:lnTo>
                <a:lnTo>
                  <a:pt x="1484376" y="57912"/>
                </a:lnTo>
                <a:lnTo>
                  <a:pt x="1449645" y="33432"/>
                </a:lnTo>
                <a:lnTo>
                  <a:pt x="1408271" y="15240"/>
                </a:lnTo>
                <a:lnTo>
                  <a:pt x="1361896" y="3905"/>
                </a:lnTo>
                <a:lnTo>
                  <a:pt x="1312164" y="0"/>
                </a:lnTo>
                <a:lnTo>
                  <a:pt x="1252216" y="5786"/>
                </a:lnTo>
                <a:lnTo>
                  <a:pt x="1197768" y="22288"/>
                </a:lnTo>
                <a:lnTo>
                  <a:pt x="1151751" y="48220"/>
                </a:lnTo>
                <a:lnTo>
                  <a:pt x="1117092" y="82296"/>
                </a:lnTo>
                <a:lnTo>
                  <a:pt x="1117854" y="84582"/>
                </a:lnTo>
                <a:lnTo>
                  <a:pt x="1077658" y="62222"/>
                </a:lnTo>
                <a:lnTo>
                  <a:pt x="1032319" y="45720"/>
                </a:lnTo>
                <a:lnTo>
                  <a:pt x="983265" y="35504"/>
                </a:lnTo>
                <a:lnTo>
                  <a:pt x="931926" y="32004"/>
                </a:lnTo>
                <a:lnTo>
                  <a:pt x="874233" y="36356"/>
                </a:lnTo>
                <a:lnTo>
                  <a:pt x="820235" y="48902"/>
                </a:lnTo>
                <a:lnTo>
                  <a:pt x="771613" y="68872"/>
                </a:lnTo>
                <a:lnTo>
                  <a:pt x="730050" y="95499"/>
                </a:lnTo>
                <a:lnTo>
                  <a:pt x="697230" y="128016"/>
                </a:lnTo>
                <a:lnTo>
                  <a:pt x="696468" y="129540"/>
                </a:lnTo>
                <a:lnTo>
                  <a:pt x="656844" y="115978"/>
                </a:lnTo>
                <a:lnTo>
                  <a:pt x="614934" y="106203"/>
                </a:lnTo>
                <a:lnTo>
                  <a:pt x="571309" y="100286"/>
                </a:lnTo>
                <a:lnTo>
                  <a:pt x="526542" y="98298"/>
                </a:lnTo>
                <a:lnTo>
                  <a:pt x="471952" y="101283"/>
                </a:lnTo>
                <a:lnTo>
                  <a:pt x="420197" y="109929"/>
                </a:lnTo>
                <a:lnTo>
                  <a:pt x="371962" y="123768"/>
                </a:lnTo>
                <a:lnTo>
                  <a:pt x="327934" y="142335"/>
                </a:lnTo>
                <a:lnTo>
                  <a:pt x="288798" y="165163"/>
                </a:lnTo>
                <a:lnTo>
                  <a:pt x="255239" y="191786"/>
                </a:lnTo>
                <a:lnTo>
                  <a:pt x="227944" y="221737"/>
                </a:lnTo>
                <a:lnTo>
                  <a:pt x="207599" y="254550"/>
                </a:lnTo>
                <a:lnTo>
                  <a:pt x="190500" y="326898"/>
                </a:lnTo>
                <a:lnTo>
                  <a:pt x="190654" y="334779"/>
                </a:lnTo>
                <a:lnTo>
                  <a:pt x="191166" y="342519"/>
                </a:lnTo>
                <a:lnTo>
                  <a:pt x="192107" y="350258"/>
                </a:lnTo>
                <a:lnTo>
                  <a:pt x="193548" y="358140"/>
                </a:lnTo>
                <a:lnTo>
                  <a:pt x="194310" y="357378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711575" y="8764905"/>
            <a:ext cx="122238" cy="20373"/>
          </a:xfrm>
          <a:custGeom>
            <a:avLst/>
            <a:gdLst/>
            <a:ahLst/>
            <a:cxnLst/>
            <a:rect l="l" t="t" r="r" b="b"/>
            <a:pathLst>
              <a:path w="125729" h="20954">
                <a:moveTo>
                  <a:pt x="0" y="0"/>
                </a:moveTo>
                <a:lnTo>
                  <a:pt x="25491" y="8679"/>
                </a:lnTo>
                <a:lnTo>
                  <a:pt x="52482" y="15144"/>
                </a:lnTo>
                <a:lnTo>
                  <a:pt x="80474" y="19180"/>
                </a:lnTo>
                <a:lnTo>
                  <a:pt x="108965" y="20573"/>
                </a:lnTo>
                <a:lnTo>
                  <a:pt x="114300" y="19811"/>
                </a:lnTo>
                <a:lnTo>
                  <a:pt x="120395" y="19811"/>
                </a:lnTo>
                <a:lnTo>
                  <a:pt x="125729" y="198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888634" y="8993822"/>
            <a:ext cx="54328" cy="9878"/>
          </a:xfrm>
          <a:custGeom>
            <a:avLst/>
            <a:gdLst/>
            <a:ahLst/>
            <a:cxnLst/>
            <a:rect l="l" t="t" r="r" b="b"/>
            <a:pathLst>
              <a:path w="55879" h="10159">
                <a:moveTo>
                  <a:pt x="0" y="9906"/>
                </a:moveTo>
                <a:lnTo>
                  <a:pt x="14156" y="8465"/>
                </a:lnTo>
                <a:lnTo>
                  <a:pt x="28098" y="6381"/>
                </a:lnTo>
                <a:lnTo>
                  <a:pt x="41898" y="3583"/>
                </a:lnTo>
                <a:lnTo>
                  <a:pt x="5562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371656" y="9053829"/>
            <a:ext cx="32103" cy="42598"/>
          </a:xfrm>
          <a:custGeom>
            <a:avLst/>
            <a:gdLst/>
            <a:ahLst/>
            <a:cxnLst/>
            <a:rect l="l" t="t" r="r" b="b"/>
            <a:pathLst>
              <a:path w="33020" h="43815">
                <a:moveTo>
                  <a:pt x="0" y="0"/>
                </a:moveTo>
                <a:lnTo>
                  <a:pt x="6834" y="11287"/>
                </a:lnTo>
                <a:lnTo>
                  <a:pt x="14668" y="22288"/>
                </a:lnTo>
                <a:lnTo>
                  <a:pt x="23360" y="33004"/>
                </a:lnTo>
                <a:lnTo>
                  <a:pt x="32765" y="4343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988031" y="8990860"/>
            <a:ext cx="13582" cy="46302"/>
          </a:xfrm>
          <a:custGeom>
            <a:avLst/>
            <a:gdLst/>
            <a:ahLst/>
            <a:cxnLst/>
            <a:rect l="l" t="t" r="r" b="b"/>
            <a:pathLst>
              <a:path w="13970" h="47625">
                <a:moveTo>
                  <a:pt x="0" y="47244"/>
                </a:moveTo>
                <a:lnTo>
                  <a:pt x="4714" y="35683"/>
                </a:lnTo>
                <a:lnTo>
                  <a:pt x="8572" y="23907"/>
                </a:lnTo>
                <a:lnTo>
                  <a:pt x="11572" y="11989"/>
                </a:lnTo>
                <a:lnTo>
                  <a:pt x="1371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5259917" y="8705637"/>
            <a:ext cx="157427" cy="172861"/>
          </a:xfrm>
          <a:custGeom>
            <a:avLst/>
            <a:gdLst/>
            <a:ahLst/>
            <a:cxnLst/>
            <a:rect l="l" t="t" r="r" b="b"/>
            <a:pathLst>
              <a:path w="161925" h="177800">
                <a:moveTo>
                  <a:pt x="161544" y="177546"/>
                </a:moveTo>
                <a:lnTo>
                  <a:pt x="161544" y="176784"/>
                </a:lnTo>
                <a:lnTo>
                  <a:pt x="161544" y="176022"/>
                </a:lnTo>
                <a:lnTo>
                  <a:pt x="154180" y="132185"/>
                </a:lnTo>
                <a:lnTo>
                  <a:pt x="132990" y="91238"/>
                </a:lnTo>
                <a:lnTo>
                  <a:pt x="99328" y="54607"/>
                </a:lnTo>
                <a:lnTo>
                  <a:pt x="54547" y="23719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5559212" y="8521170"/>
            <a:ext cx="70379" cy="64823"/>
          </a:xfrm>
          <a:custGeom>
            <a:avLst/>
            <a:gdLst/>
            <a:ahLst/>
            <a:cxnLst/>
            <a:rect l="l" t="t" r="r" b="b"/>
            <a:pathLst>
              <a:path w="72389" h="66675">
                <a:moveTo>
                  <a:pt x="0" y="66293"/>
                </a:moveTo>
                <a:lnTo>
                  <a:pt x="22133" y="51756"/>
                </a:lnTo>
                <a:lnTo>
                  <a:pt x="41624" y="35718"/>
                </a:lnTo>
                <a:lnTo>
                  <a:pt x="58400" y="18395"/>
                </a:lnTo>
                <a:lnTo>
                  <a:pt x="7238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460683" y="8281140"/>
            <a:ext cx="3704" cy="31484"/>
          </a:xfrm>
          <a:custGeom>
            <a:avLst/>
            <a:gdLst/>
            <a:ahLst/>
            <a:cxnLst/>
            <a:rect l="l" t="t" r="r" b="b"/>
            <a:pathLst>
              <a:path w="3810" h="32384">
                <a:moveTo>
                  <a:pt x="3810" y="32004"/>
                </a:moveTo>
                <a:lnTo>
                  <a:pt x="3810" y="30480"/>
                </a:lnTo>
                <a:lnTo>
                  <a:pt x="3810" y="29718"/>
                </a:lnTo>
                <a:lnTo>
                  <a:pt x="3810" y="28956"/>
                </a:lnTo>
                <a:lnTo>
                  <a:pt x="3643" y="21967"/>
                </a:lnTo>
                <a:lnTo>
                  <a:pt x="3048" y="14763"/>
                </a:lnTo>
                <a:lnTo>
                  <a:pt x="1881" y="7417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5013960" y="8206316"/>
            <a:ext cx="36424" cy="39511"/>
          </a:xfrm>
          <a:custGeom>
            <a:avLst/>
            <a:gdLst/>
            <a:ahLst/>
            <a:cxnLst/>
            <a:rect l="l" t="t" r="r" b="b"/>
            <a:pathLst>
              <a:path w="37464" h="40640">
                <a:moveTo>
                  <a:pt x="37337" y="0"/>
                </a:moveTo>
                <a:lnTo>
                  <a:pt x="26467" y="9417"/>
                </a:lnTo>
                <a:lnTo>
                  <a:pt x="16668" y="19335"/>
                </a:lnTo>
                <a:lnTo>
                  <a:pt x="7870" y="29682"/>
                </a:lnTo>
                <a:lnTo>
                  <a:pt x="0" y="4038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676140" y="8230023"/>
            <a:ext cx="17286" cy="33338"/>
          </a:xfrm>
          <a:custGeom>
            <a:avLst/>
            <a:gdLst/>
            <a:ahLst/>
            <a:cxnLst/>
            <a:rect l="l" t="t" r="r" b="b"/>
            <a:pathLst>
              <a:path w="17779" h="34290">
                <a:moveTo>
                  <a:pt x="17525" y="0"/>
                </a:moveTo>
                <a:lnTo>
                  <a:pt x="12108" y="8143"/>
                </a:lnTo>
                <a:lnTo>
                  <a:pt x="7334" y="16573"/>
                </a:lnTo>
                <a:lnTo>
                  <a:pt x="3274" y="25288"/>
                </a:lnTo>
                <a:lnTo>
                  <a:pt x="0" y="3429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284240" y="8275955"/>
            <a:ext cx="62970" cy="32720"/>
          </a:xfrm>
          <a:custGeom>
            <a:avLst/>
            <a:gdLst/>
            <a:ahLst/>
            <a:cxnLst/>
            <a:rect l="l" t="t" r="r" b="b"/>
            <a:pathLst>
              <a:path w="64770" h="33654">
                <a:moveTo>
                  <a:pt x="64769" y="33527"/>
                </a:moveTo>
                <a:lnTo>
                  <a:pt x="49934" y="24110"/>
                </a:lnTo>
                <a:lnTo>
                  <a:pt x="34099" y="15335"/>
                </a:lnTo>
                <a:lnTo>
                  <a:pt x="17406" y="7274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795289" y="8498204"/>
            <a:ext cx="11113" cy="34572"/>
          </a:xfrm>
          <a:custGeom>
            <a:avLst/>
            <a:gdLst/>
            <a:ahLst/>
            <a:cxnLst/>
            <a:rect l="l" t="t" r="r" b="b"/>
            <a:pathLst>
              <a:path w="11429" h="35559">
                <a:moveTo>
                  <a:pt x="0" y="0"/>
                </a:moveTo>
                <a:lnTo>
                  <a:pt x="2000" y="8691"/>
                </a:lnTo>
                <a:lnTo>
                  <a:pt x="4572" y="17525"/>
                </a:lnTo>
                <a:lnTo>
                  <a:pt x="7715" y="26360"/>
                </a:lnTo>
                <a:lnTo>
                  <a:pt x="11429" y="350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246332" y="8801947"/>
            <a:ext cx="348192" cy="174096"/>
          </a:xfrm>
          <a:custGeom>
            <a:avLst/>
            <a:gdLst/>
            <a:ahLst/>
            <a:cxnLst/>
            <a:rect l="l" t="t" r="r" b="b"/>
            <a:pathLst>
              <a:path w="358139" h="179070">
                <a:moveTo>
                  <a:pt x="179069" y="0"/>
                </a:moveTo>
                <a:lnTo>
                  <a:pt x="122407" y="4596"/>
                </a:lnTo>
                <a:lnTo>
                  <a:pt x="73243" y="17385"/>
                </a:lnTo>
                <a:lnTo>
                  <a:pt x="34503" y="36868"/>
                </a:lnTo>
                <a:lnTo>
                  <a:pt x="0" y="89915"/>
                </a:lnTo>
                <a:lnTo>
                  <a:pt x="9113" y="117914"/>
                </a:lnTo>
                <a:lnTo>
                  <a:pt x="34503" y="142365"/>
                </a:lnTo>
                <a:lnTo>
                  <a:pt x="73243" y="161732"/>
                </a:lnTo>
                <a:lnTo>
                  <a:pt x="122407" y="174479"/>
                </a:lnTo>
                <a:lnTo>
                  <a:pt x="179069" y="179069"/>
                </a:lnTo>
                <a:lnTo>
                  <a:pt x="235732" y="174479"/>
                </a:lnTo>
                <a:lnTo>
                  <a:pt x="284896" y="161732"/>
                </a:lnTo>
                <a:lnTo>
                  <a:pt x="323636" y="142365"/>
                </a:lnTo>
                <a:lnTo>
                  <a:pt x="349026" y="117914"/>
                </a:lnTo>
                <a:lnTo>
                  <a:pt x="358139" y="89915"/>
                </a:lnTo>
                <a:lnTo>
                  <a:pt x="349026" y="61545"/>
                </a:lnTo>
                <a:lnTo>
                  <a:pt x="323636" y="36868"/>
                </a:lnTo>
                <a:lnTo>
                  <a:pt x="284896" y="17385"/>
                </a:lnTo>
                <a:lnTo>
                  <a:pt x="235732" y="4596"/>
                </a:lnTo>
                <a:lnTo>
                  <a:pt x="17906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246332" y="8801947"/>
            <a:ext cx="348192" cy="174096"/>
          </a:xfrm>
          <a:custGeom>
            <a:avLst/>
            <a:gdLst/>
            <a:ahLst/>
            <a:cxnLst/>
            <a:rect l="l" t="t" r="r" b="b"/>
            <a:pathLst>
              <a:path w="358139" h="179070">
                <a:moveTo>
                  <a:pt x="179069" y="0"/>
                </a:moveTo>
                <a:lnTo>
                  <a:pt x="122407" y="4596"/>
                </a:lnTo>
                <a:lnTo>
                  <a:pt x="73243" y="17385"/>
                </a:lnTo>
                <a:lnTo>
                  <a:pt x="34503" y="36868"/>
                </a:lnTo>
                <a:lnTo>
                  <a:pt x="0" y="89915"/>
                </a:lnTo>
                <a:lnTo>
                  <a:pt x="9113" y="117914"/>
                </a:lnTo>
                <a:lnTo>
                  <a:pt x="34503" y="142365"/>
                </a:lnTo>
                <a:lnTo>
                  <a:pt x="73243" y="161732"/>
                </a:lnTo>
                <a:lnTo>
                  <a:pt x="122407" y="174479"/>
                </a:lnTo>
                <a:lnTo>
                  <a:pt x="179069" y="179069"/>
                </a:lnTo>
                <a:lnTo>
                  <a:pt x="235732" y="174479"/>
                </a:lnTo>
                <a:lnTo>
                  <a:pt x="284896" y="161732"/>
                </a:lnTo>
                <a:lnTo>
                  <a:pt x="323636" y="142365"/>
                </a:lnTo>
                <a:lnTo>
                  <a:pt x="349026" y="117914"/>
                </a:lnTo>
                <a:lnTo>
                  <a:pt x="358139" y="89915"/>
                </a:lnTo>
                <a:lnTo>
                  <a:pt x="349026" y="61545"/>
                </a:lnTo>
                <a:lnTo>
                  <a:pt x="323636" y="36868"/>
                </a:lnTo>
                <a:lnTo>
                  <a:pt x="284896" y="17385"/>
                </a:lnTo>
                <a:lnTo>
                  <a:pt x="235732" y="4596"/>
                </a:lnTo>
                <a:lnTo>
                  <a:pt x="1790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949257" y="8893068"/>
            <a:ext cx="232128" cy="116680"/>
          </a:xfrm>
          <a:custGeom>
            <a:avLst/>
            <a:gdLst/>
            <a:ahLst/>
            <a:cxnLst/>
            <a:rect l="l" t="t" r="r" b="b"/>
            <a:pathLst>
              <a:path w="238760" h="120015">
                <a:moveTo>
                  <a:pt x="119633" y="0"/>
                </a:moveTo>
                <a:lnTo>
                  <a:pt x="72973" y="4691"/>
                </a:lnTo>
                <a:lnTo>
                  <a:pt x="34956" y="17525"/>
                </a:lnTo>
                <a:lnTo>
                  <a:pt x="9370" y="36647"/>
                </a:lnTo>
                <a:lnTo>
                  <a:pt x="0" y="60197"/>
                </a:lnTo>
                <a:lnTo>
                  <a:pt x="9370" y="83308"/>
                </a:lnTo>
                <a:lnTo>
                  <a:pt x="34956" y="102203"/>
                </a:lnTo>
                <a:lnTo>
                  <a:pt x="72973" y="114954"/>
                </a:lnTo>
                <a:lnTo>
                  <a:pt x="119633" y="119633"/>
                </a:lnTo>
                <a:lnTo>
                  <a:pt x="165854" y="114954"/>
                </a:lnTo>
                <a:lnTo>
                  <a:pt x="203644" y="102203"/>
                </a:lnTo>
                <a:lnTo>
                  <a:pt x="229147" y="83308"/>
                </a:lnTo>
                <a:lnTo>
                  <a:pt x="238505" y="60197"/>
                </a:lnTo>
                <a:lnTo>
                  <a:pt x="229147" y="36647"/>
                </a:lnTo>
                <a:lnTo>
                  <a:pt x="203644" y="17525"/>
                </a:lnTo>
                <a:lnTo>
                  <a:pt x="165854" y="4691"/>
                </a:lnTo>
                <a:lnTo>
                  <a:pt x="119633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949257" y="8893068"/>
            <a:ext cx="232128" cy="116680"/>
          </a:xfrm>
          <a:custGeom>
            <a:avLst/>
            <a:gdLst/>
            <a:ahLst/>
            <a:cxnLst/>
            <a:rect l="l" t="t" r="r" b="b"/>
            <a:pathLst>
              <a:path w="238760" h="120015">
                <a:moveTo>
                  <a:pt x="119633" y="0"/>
                </a:moveTo>
                <a:lnTo>
                  <a:pt x="72973" y="4691"/>
                </a:lnTo>
                <a:lnTo>
                  <a:pt x="34956" y="17525"/>
                </a:lnTo>
                <a:lnTo>
                  <a:pt x="9370" y="36647"/>
                </a:lnTo>
                <a:lnTo>
                  <a:pt x="0" y="60197"/>
                </a:lnTo>
                <a:lnTo>
                  <a:pt x="9370" y="83308"/>
                </a:lnTo>
                <a:lnTo>
                  <a:pt x="34956" y="102203"/>
                </a:lnTo>
                <a:lnTo>
                  <a:pt x="72973" y="114954"/>
                </a:lnTo>
                <a:lnTo>
                  <a:pt x="119633" y="119633"/>
                </a:lnTo>
                <a:lnTo>
                  <a:pt x="165854" y="114954"/>
                </a:lnTo>
                <a:lnTo>
                  <a:pt x="203644" y="102203"/>
                </a:lnTo>
                <a:lnTo>
                  <a:pt x="229147" y="83308"/>
                </a:lnTo>
                <a:lnTo>
                  <a:pt x="238505" y="60197"/>
                </a:lnTo>
                <a:lnTo>
                  <a:pt x="229147" y="36647"/>
                </a:lnTo>
                <a:lnTo>
                  <a:pt x="203644" y="17525"/>
                </a:lnTo>
                <a:lnTo>
                  <a:pt x="165854" y="4691"/>
                </a:lnTo>
                <a:lnTo>
                  <a:pt x="11963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761826" y="8965670"/>
            <a:ext cx="116680" cy="58032"/>
          </a:xfrm>
          <a:custGeom>
            <a:avLst/>
            <a:gdLst/>
            <a:ahLst/>
            <a:cxnLst/>
            <a:rect l="l" t="t" r="r" b="b"/>
            <a:pathLst>
              <a:path w="120014" h="59690">
                <a:moveTo>
                  <a:pt x="59436" y="0"/>
                </a:moveTo>
                <a:lnTo>
                  <a:pt x="36325" y="2285"/>
                </a:lnTo>
                <a:lnTo>
                  <a:pt x="17430" y="8572"/>
                </a:lnTo>
                <a:lnTo>
                  <a:pt x="4679" y="18002"/>
                </a:lnTo>
                <a:lnTo>
                  <a:pt x="0" y="29717"/>
                </a:lnTo>
                <a:lnTo>
                  <a:pt x="4679" y="41433"/>
                </a:lnTo>
                <a:lnTo>
                  <a:pt x="17430" y="50863"/>
                </a:lnTo>
                <a:lnTo>
                  <a:pt x="36325" y="57149"/>
                </a:lnTo>
                <a:lnTo>
                  <a:pt x="59436" y="59435"/>
                </a:lnTo>
                <a:lnTo>
                  <a:pt x="82665" y="57149"/>
                </a:lnTo>
                <a:lnTo>
                  <a:pt x="101822" y="50863"/>
                </a:lnTo>
                <a:lnTo>
                  <a:pt x="114835" y="41433"/>
                </a:lnTo>
                <a:lnTo>
                  <a:pt x="119633" y="29717"/>
                </a:lnTo>
                <a:lnTo>
                  <a:pt x="114835" y="18002"/>
                </a:lnTo>
                <a:lnTo>
                  <a:pt x="101822" y="8572"/>
                </a:lnTo>
                <a:lnTo>
                  <a:pt x="82665" y="2285"/>
                </a:lnTo>
                <a:lnTo>
                  <a:pt x="5943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761826" y="8965670"/>
            <a:ext cx="116680" cy="58032"/>
          </a:xfrm>
          <a:custGeom>
            <a:avLst/>
            <a:gdLst/>
            <a:ahLst/>
            <a:cxnLst/>
            <a:rect l="l" t="t" r="r" b="b"/>
            <a:pathLst>
              <a:path w="120014" h="59690">
                <a:moveTo>
                  <a:pt x="59436" y="0"/>
                </a:moveTo>
                <a:lnTo>
                  <a:pt x="36325" y="2285"/>
                </a:lnTo>
                <a:lnTo>
                  <a:pt x="17430" y="8572"/>
                </a:lnTo>
                <a:lnTo>
                  <a:pt x="4679" y="18002"/>
                </a:lnTo>
                <a:lnTo>
                  <a:pt x="0" y="29717"/>
                </a:lnTo>
                <a:lnTo>
                  <a:pt x="4679" y="41433"/>
                </a:lnTo>
                <a:lnTo>
                  <a:pt x="17430" y="50863"/>
                </a:lnTo>
                <a:lnTo>
                  <a:pt x="36325" y="57149"/>
                </a:lnTo>
                <a:lnTo>
                  <a:pt x="59436" y="59435"/>
                </a:lnTo>
                <a:lnTo>
                  <a:pt x="82665" y="57149"/>
                </a:lnTo>
                <a:lnTo>
                  <a:pt x="101822" y="50863"/>
                </a:lnTo>
                <a:lnTo>
                  <a:pt x="114835" y="41433"/>
                </a:lnTo>
                <a:lnTo>
                  <a:pt x="119633" y="29717"/>
                </a:lnTo>
                <a:lnTo>
                  <a:pt x="114835" y="18002"/>
                </a:lnTo>
                <a:lnTo>
                  <a:pt x="101822" y="8572"/>
                </a:lnTo>
                <a:lnTo>
                  <a:pt x="82665" y="2285"/>
                </a:lnTo>
                <a:lnTo>
                  <a:pt x="594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4191142" y="8494241"/>
            <a:ext cx="788370" cy="329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255" marR="4939" indent="-68526"/>
            <a:r>
              <a:rPr sz="1069" spc="5" dirty="0">
                <a:latin typeface="Times New Roman"/>
                <a:cs typeface="Times New Roman"/>
              </a:rPr>
              <a:t>Student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Class  </a:t>
            </a:r>
            <a:r>
              <a:rPr sz="1069" spc="5" dirty="0">
                <a:latin typeface="Times New Roman"/>
                <a:cs typeface="Times New Roman"/>
              </a:rPr>
              <a:t>constructor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815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76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4851841" cy="520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Student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aStudent;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53"/>
              </a:spcBef>
            </a:pPr>
            <a:r>
              <a:rPr sz="972" b="1" spc="10" dirty="0">
                <a:latin typeface="Book Antiqua"/>
                <a:cs typeface="Book Antiqua"/>
              </a:rPr>
              <a:t>/*constructor is implicitly called </a:t>
            </a:r>
            <a:r>
              <a:rPr sz="972" b="1" spc="5" dirty="0">
                <a:latin typeface="Book Antiqua"/>
                <a:cs typeface="Book Antiqua"/>
              </a:rPr>
              <a:t>at </a:t>
            </a:r>
            <a:r>
              <a:rPr sz="972" b="1" spc="10" dirty="0">
                <a:latin typeface="Book Antiqua"/>
                <a:cs typeface="Book Antiqua"/>
              </a:rPr>
              <a:t>this</a:t>
            </a:r>
            <a:r>
              <a:rPr sz="972" b="1" spc="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point*/</a:t>
            </a:r>
            <a:endParaRPr sz="972">
              <a:latin typeface="Book Antiqua"/>
              <a:cs typeface="Book Antiqua"/>
            </a:endParaRPr>
          </a:p>
          <a:p>
            <a:pPr marL="12347" marR="3859653">
              <a:lnSpc>
                <a:spcPts val="1244"/>
              </a:lnSpc>
              <a:spcBef>
                <a:spcPts val="34"/>
              </a:spcBef>
            </a:pPr>
            <a:r>
              <a:rPr sz="972" spc="10" dirty="0">
                <a:latin typeface="Book Antiqua"/>
                <a:cs typeface="Book Antiqua"/>
              </a:rPr>
              <a:t>sy</a:t>
            </a:r>
            <a:r>
              <a:rPr sz="972" spc="15" dirty="0">
                <a:latin typeface="Book Antiqua"/>
                <a:cs typeface="Book Antiqua"/>
              </a:rPr>
              <a:t>s</a:t>
            </a:r>
            <a:r>
              <a:rPr sz="972" spc="10" dirty="0">
                <a:latin typeface="Book Antiqua"/>
                <a:cs typeface="Book Antiqua"/>
              </a:rPr>
              <a:t>tem(“p</a:t>
            </a:r>
            <a:r>
              <a:rPr sz="972" spc="19" dirty="0">
                <a:latin typeface="Book Antiqua"/>
                <a:cs typeface="Book Antiqua"/>
              </a:rPr>
              <a:t>a</a:t>
            </a:r>
            <a:r>
              <a:rPr sz="972" spc="5" dirty="0">
                <a:latin typeface="Book Antiqua"/>
                <a:cs typeface="Book Antiqua"/>
              </a:rPr>
              <a:t>use”);  </a:t>
            </a: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15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273485" lvl="1" indent="-261138">
              <a:spcBef>
                <a:spcPts val="5"/>
              </a:spcBef>
              <a:buFont typeface="Times New Roman"/>
              <a:buAutoNum type="arabicPeriod" startAt="6"/>
              <a:tabLst>
                <a:tab pos="274102" algn="l"/>
              </a:tabLst>
            </a:pPr>
            <a:r>
              <a:rPr sz="972" b="1" spc="10" dirty="0">
                <a:latin typeface="Book Antiqua"/>
                <a:cs typeface="Book Antiqua"/>
              </a:rPr>
              <a:t>Default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49"/>
              </a:spcBef>
              <a:buFont typeface="Times New Roman"/>
              <a:buAutoNum type="arabicPeriod" startAt="6"/>
            </a:pPr>
            <a:endParaRPr sz="1021">
              <a:latin typeface="Times New Roman"/>
              <a:cs typeface="Times New Roman"/>
            </a:endParaRPr>
          </a:p>
          <a:p>
            <a:pPr marL="430908" marR="5556" lvl="2" indent="-209898">
              <a:lnSpc>
                <a:spcPct val="107500"/>
              </a:lnSpc>
              <a:buFont typeface="Times New Roman"/>
              <a:buChar char="•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Constructor without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parameter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with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parameters with default  </a:t>
            </a:r>
            <a:r>
              <a:rPr sz="972" spc="15" dirty="0">
                <a:latin typeface="Book Antiqua"/>
                <a:cs typeface="Book Antiqua"/>
              </a:rPr>
              <a:t>values </a:t>
            </a:r>
            <a:r>
              <a:rPr sz="972" spc="10" dirty="0">
                <a:latin typeface="Book Antiqua"/>
                <a:cs typeface="Book Antiqua"/>
              </a:rPr>
              <a:t>is called default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marL="430908" marR="6791" lvl="2" indent="-209898">
              <a:lnSpc>
                <a:spcPct val="107000"/>
              </a:lnSpc>
              <a:buFont typeface="Times New Roman"/>
              <a:buChar char="•"/>
              <a:tabLst>
                <a:tab pos="430291" algn="l"/>
                <a:tab pos="430908" algn="l"/>
              </a:tabLst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9" dirty="0">
                <a:latin typeface="Book Antiqua"/>
                <a:cs typeface="Book Antiqua"/>
              </a:rPr>
              <a:t>do </a:t>
            </a:r>
            <a:r>
              <a:rPr sz="972" spc="10" dirty="0">
                <a:latin typeface="Book Antiqua"/>
                <a:cs typeface="Book Antiqua"/>
              </a:rPr>
              <a:t>not define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default constructor the compiler will generate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default  constructor</a:t>
            </a:r>
            <a:endParaRPr sz="972">
              <a:latin typeface="Book Antiqua"/>
              <a:cs typeface="Book Antiqua"/>
            </a:endParaRPr>
          </a:p>
          <a:p>
            <a:pPr marL="430908" marR="4939" lvl="2" indent="-209898">
              <a:lnSpc>
                <a:spcPct val="107000"/>
              </a:lnSpc>
              <a:spcBef>
                <a:spcPts val="5"/>
              </a:spcBef>
              <a:buFont typeface="Times New Roman"/>
              <a:buChar char="•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Compiler generated default 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implicit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user written   default 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explicit</a:t>
            </a:r>
            <a:endParaRPr sz="972">
              <a:latin typeface="Book Antiqua"/>
              <a:cs typeface="Book Antiqua"/>
            </a:endParaRPr>
          </a:p>
          <a:p>
            <a:pPr marL="430908" marR="5556" lvl="2" indent="-209898">
              <a:lnSpc>
                <a:spcPct val="107000"/>
              </a:lnSpc>
              <a:spcBef>
                <a:spcPts val="5"/>
              </a:spcBef>
              <a:buFont typeface="Times New Roman"/>
              <a:buChar char="•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generated default constructor initialize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data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5" dirty="0">
                <a:latin typeface="Book Antiqua"/>
                <a:cs typeface="Book Antiqua"/>
              </a:rPr>
              <a:t>to  their </a:t>
            </a:r>
            <a:r>
              <a:rPr sz="972" spc="10" dirty="0">
                <a:latin typeface="Book Antiqua"/>
                <a:cs typeface="Book Antiqua"/>
              </a:rPr>
              <a:t>default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values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78"/>
              </a:spcBef>
              <a:buFont typeface="Times New Roman"/>
              <a:buChar char="•"/>
              <a:tabLst>
                <a:tab pos="430291" algn="l"/>
                <a:tab pos="430908" algn="l"/>
              </a:tabLst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have </a:t>
            </a:r>
            <a:r>
              <a:rPr sz="972" spc="10" dirty="0">
                <a:latin typeface="Book Antiqua"/>
                <a:cs typeface="Book Antiqua"/>
              </a:rPr>
              <a:t>given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constructor for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whether </a:t>
            </a:r>
            <a:r>
              <a:rPr sz="972" spc="5" dirty="0">
                <a:latin typeface="Book Antiqua"/>
                <a:cs typeface="Book Antiqua"/>
              </a:rPr>
              <a:t>it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is</a:t>
            </a:r>
            <a:endParaRPr sz="972">
              <a:latin typeface="Book Antiqua"/>
              <a:cs typeface="Book Antiqua"/>
            </a:endParaRPr>
          </a:p>
          <a:p>
            <a:pPr marL="848235" marR="4939" lvl="3" indent="-208662">
              <a:lnSpc>
                <a:spcPts val="1254"/>
              </a:lnSpc>
              <a:spcBef>
                <a:spcPts val="49"/>
              </a:spcBef>
              <a:buFont typeface="Times New Roman"/>
              <a:buChar char="•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our own </a:t>
            </a:r>
            <a:r>
              <a:rPr sz="972" b="1" spc="10" dirty="0">
                <a:latin typeface="Book Antiqua"/>
                <a:cs typeface="Book Antiqua"/>
              </a:rPr>
              <a:t>explcit default constructor </a:t>
            </a:r>
            <a:r>
              <a:rPr sz="972" spc="10" dirty="0">
                <a:latin typeface="Book Antiqua"/>
                <a:cs typeface="Book Antiqua"/>
              </a:rPr>
              <a:t>( </a:t>
            </a:r>
            <a:r>
              <a:rPr sz="972" spc="5" dirty="0">
                <a:latin typeface="Book Antiqua"/>
                <a:cs typeface="Book Antiqua"/>
              </a:rPr>
              <a:t>i.e </a:t>
            </a:r>
            <a:r>
              <a:rPr sz="972" spc="15" dirty="0">
                <a:latin typeface="Book Antiqua"/>
                <a:cs typeface="Book Antiqua"/>
              </a:rPr>
              <a:t>parameterless or with  </a:t>
            </a:r>
            <a:r>
              <a:rPr sz="972" spc="10" dirty="0">
                <a:latin typeface="Book Antiqua"/>
                <a:cs typeface="Book Antiqua"/>
              </a:rPr>
              <a:t>parameters </a:t>
            </a:r>
            <a:r>
              <a:rPr sz="972" spc="15" dirty="0">
                <a:latin typeface="Book Antiqua"/>
                <a:cs typeface="Book Antiqua"/>
              </a:rPr>
              <a:t>having </a:t>
            </a:r>
            <a:r>
              <a:rPr sz="972" spc="10" dirty="0">
                <a:latin typeface="Book Antiqua"/>
                <a:cs typeface="Book Antiqua"/>
              </a:rPr>
              <a:t>default </a:t>
            </a:r>
            <a:r>
              <a:rPr sz="972" spc="15" dirty="0">
                <a:latin typeface="Book Antiqua"/>
                <a:cs typeface="Book Antiqua"/>
              </a:rPr>
              <a:t>values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R="2995368" algn="ctr"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or</a:t>
            </a:r>
            <a:endParaRPr sz="972">
              <a:latin typeface="Book Antiqua"/>
              <a:cs typeface="Book Antiqua"/>
            </a:endParaRPr>
          </a:p>
          <a:p>
            <a:pPr marL="848235" lvl="3" indent="-208662">
              <a:spcBef>
                <a:spcPts val="87"/>
              </a:spcBef>
              <a:buFont typeface="Times New Roman"/>
              <a:buChar char="•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our own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with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parameters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Then compiler </a:t>
            </a:r>
            <a:r>
              <a:rPr sz="972" spc="10" dirty="0">
                <a:latin typeface="Book Antiqua"/>
                <a:cs typeface="Book Antiqua"/>
              </a:rPr>
              <a:t>will not create implicit default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</a:t>
            </a:r>
            <a:r>
              <a:rPr sz="948" spc="15" baseline="21367" dirty="0">
                <a:latin typeface="Book Antiqua"/>
                <a:cs typeface="Book Antiqua"/>
              </a:rPr>
              <a:t>5</a:t>
            </a:r>
            <a:r>
              <a:rPr sz="972" spc="10" dirty="0">
                <a:latin typeface="Book Antiqua"/>
                <a:cs typeface="Book Antiqua"/>
              </a:rPr>
              <a:t>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Consider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class student </a:t>
            </a:r>
            <a:r>
              <a:rPr sz="972" spc="15" dirty="0">
                <a:latin typeface="Book Antiqua"/>
                <a:cs typeface="Book Antiqua"/>
              </a:rPr>
              <a:t>below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5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constructor so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will generate </a:t>
            </a:r>
            <a:r>
              <a:rPr sz="972" spc="19" dirty="0">
                <a:latin typeface="Book Antiqua"/>
                <a:cs typeface="Book Antiqua"/>
              </a:rPr>
              <a:t>one  </a:t>
            </a:r>
            <a:r>
              <a:rPr sz="972" spc="10" dirty="0">
                <a:latin typeface="Book Antiqua"/>
                <a:cs typeface="Book Antiqua"/>
              </a:rPr>
              <a:t>for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it,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099" y="6709462"/>
            <a:ext cx="4951853" cy="139935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59"/>
              </a:lnSpc>
            </a:pPr>
            <a:r>
              <a:rPr sz="1069" spc="5" dirty="0">
                <a:latin typeface="Book Antiqua"/>
                <a:cs typeface="Book Antiqua"/>
              </a:rPr>
              <a:t>class</a:t>
            </a:r>
            <a:r>
              <a:rPr sz="1069" spc="-4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Student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477827" marR="3726924">
              <a:lnSpc>
                <a:spcPct val="106400"/>
              </a:lnSpc>
            </a:pPr>
            <a:r>
              <a:rPr sz="1069" spc="5" dirty="0">
                <a:latin typeface="Book Antiqua"/>
                <a:cs typeface="Book Antiqua"/>
              </a:rPr>
              <a:t>int </a:t>
            </a:r>
            <a:r>
              <a:rPr sz="1069" spc="10" dirty="0">
                <a:latin typeface="Book Antiqua"/>
                <a:cs typeface="Book Antiqua"/>
              </a:rPr>
              <a:t>rollNo;  char *name;  float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GPA;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  <a:tabLst>
                <a:tab pos="1314332" algn="l"/>
              </a:tabLst>
            </a:pPr>
            <a:r>
              <a:rPr sz="1069" spc="24" dirty="0">
                <a:latin typeface="Book Antiqua"/>
                <a:cs typeface="Book Antiqua"/>
              </a:rPr>
              <a:t>…	</a:t>
            </a:r>
            <a:r>
              <a:rPr sz="1069" spc="10" dirty="0">
                <a:solidFill>
                  <a:srgbClr val="FF6500"/>
                </a:solidFill>
                <a:latin typeface="Book Antiqua"/>
                <a:cs typeface="Book Antiqua"/>
              </a:rPr>
              <a:t>//no</a:t>
            </a:r>
            <a:r>
              <a:rPr sz="1069" spc="-24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1069" spc="5" dirty="0">
                <a:solidFill>
                  <a:srgbClr val="FF6500"/>
                </a:solidFill>
                <a:latin typeface="Book Antiqua"/>
                <a:cs typeface="Book Antiqua"/>
              </a:rPr>
              <a:t>constructors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8433258"/>
            <a:ext cx="330411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9" dirty="0">
                <a:latin typeface="Book Antiqua"/>
                <a:cs typeface="Book Antiqua"/>
              </a:rPr>
              <a:t>Code </a:t>
            </a:r>
            <a:r>
              <a:rPr sz="972" b="1" spc="15" dirty="0">
                <a:latin typeface="Book Antiqua"/>
                <a:cs typeface="Book Antiqua"/>
              </a:rPr>
              <a:t>of Compiler generated </a:t>
            </a:r>
            <a:r>
              <a:rPr sz="972" b="1" spc="10" dirty="0">
                <a:latin typeface="Book Antiqua"/>
                <a:cs typeface="Book Antiqua"/>
              </a:rPr>
              <a:t>implicit default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099" y="8751570"/>
            <a:ext cx="4951853" cy="16671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59"/>
              </a:lnSpc>
            </a:pP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5699" y="9067165"/>
            <a:ext cx="1673049" cy="0"/>
          </a:xfrm>
          <a:custGeom>
            <a:avLst/>
            <a:gdLst/>
            <a:ahLst/>
            <a:cxnLst/>
            <a:rect l="l" t="t" r="r" b="b"/>
            <a:pathLst>
              <a:path w="1720850">
                <a:moveTo>
                  <a:pt x="0" y="0"/>
                </a:moveTo>
                <a:lnTo>
                  <a:pt x="1720595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143352" y="9131617"/>
            <a:ext cx="4785166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050"/>
              </a:lnSpc>
            </a:pPr>
            <a:r>
              <a:rPr sz="875" baseline="41666" dirty="0">
                <a:latin typeface="Times New Roman"/>
                <a:cs typeface="Times New Roman"/>
              </a:rPr>
              <a:t>5 </a:t>
            </a:r>
            <a:r>
              <a:rPr sz="924" spc="-5" dirty="0">
                <a:latin typeface="Times New Roman"/>
                <a:cs typeface="Times New Roman"/>
              </a:rPr>
              <a:t>compiler </a:t>
            </a:r>
            <a:r>
              <a:rPr sz="924" spc="-10" dirty="0">
                <a:latin typeface="Times New Roman"/>
                <a:cs typeface="Times New Roman"/>
              </a:rPr>
              <a:t>generated </a:t>
            </a:r>
            <a:r>
              <a:rPr sz="924" spc="-5" dirty="0">
                <a:latin typeface="Times New Roman"/>
                <a:cs typeface="Times New Roman"/>
              </a:rPr>
              <a:t>default constructor </a:t>
            </a:r>
            <a:r>
              <a:rPr sz="924" dirty="0">
                <a:latin typeface="Times New Roman"/>
                <a:cs typeface="Times New Roman"/>
              </a:rPr>
              <a:t>is </a:t>
            </a:r>
            <a:r>
              <a:rPr sz="924" spc="-5" dirty="0">
                <a:latin typeface="Times New Roman"/>
                <a:cs typeface="Times New Roman"/>
              </a:rPr>
              <a:t>called </a:t>
            </a:r>
            <a:r>
              <a:rPr sz="924" spc="-10" dirty="0">
                <a:latin typeface="Times New Roman"/>
                <a:cs typeface="Times New Roman"/>
              </a:rPr>
              <a:t>implicit and </a:t>
            </a:r>
            <a:r>
              <a:rPr sz="924" spc="-5" dirty="0">
                <a:latin typeface="Times New Roman"/>
                <a:cs typeface="Times New Roman"/>
              </a:rPr>
              <a:t>user </a:t>
            </a:r>
            <a:r>
              <a:rPr sz="924" spc="-10" dirty="0">
                <a:latin typeface="Times New Roman"/>
                <a:cs typeface="Times New Roman"/>
              </a:rPr>
              <a:t>written </a:t>
            </a:r>
            <a:r>
              <a:rPr sz="924" spc="-5" dirty="0">
                <a:latin typeface="Times New Roman"/>
                <a:cs typeface="Times New Roman"/>
              </a:rPr>
              <a:t>default </a:t>
            </a:r>
            <a:r>
              <a:rPr sz="924" spc="-10" dirty="0">
                <a:latin typeface="Times New Roman"/>
                <a:cs typeface="Times New Roman"/>
              </a:rPr>
              <a:t>constructor </a:t>
            </a:r>
            <a:r>
              <a:rPr sz="924" spc="-5" dirty="0">
                <a:latin typeface="Times New Roman"/>
                <a:cs typeface="Times New Roman"/>
              </a:rPr>
              <a:t>is </a:t>
            </a:r>
            <a:r>
              <a:rPr sz="924" spc="-10" dirty="0">
                <a:latin typeface="Times New Roman"/>
                <a:cs typeface="Times New Roman"/>
              </a:rPr>
              <a:t>called  explicit</a:t>
            </a:r>
            <a:endParaRPr sz="9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504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77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7"/>
            <a:ext cx="4951853" cy="698781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>
              <a:lnSpc>
                <a:spcPts val="1259"/>
              </a:lnSpc>
            </a:pPr>
            <a:r>
              <a:rPr sz="1069" spc="5" dirty="0">
                <a:latin typeface="Book Antiqua"/>
                <a:cs typeface="Book Antiqua"/>
              </a:rPr>
              <a:t>rollNo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1069" spc="15" dirty="0">
                <a:latin typeface="Book Antiqua"/>
                <a:cs typeface="Book Antiqua"/>
              </a:rPr>
              <a:t>GPA =</a:t>
            </a:r>
            <a:r>
              <a:rPr sz="1069" spc="-92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0.0;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1069" spc="15" dirty="0">
                <a:latin typeface="Book Antiqua"/>
                <a:cs typeface="Book Antiqua"/>
              </a:rPr>
              <a:t>name =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NULL;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11" y="2383614"/>
            <a:ext cx="4851841" cy="2253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867" lvl="1" indent="-260520" algn="just">
              <a:buFont typeface="Times New Roman"/>
              <a:buAutoNum type="arabicPeriod" startAt="7"/>
              <a:tabLst>
                <a:tab pos="273485" algn="l"/>
              </a:tabLst>
            </a:pPr>
            <a:r>
              <a:rPr sz="972" b="1" spc="10" dirty="0">
                <a:latin typeface="Book Antiqua"/>
                <a:cs typeface="Book Antiqua"/>
              </a:rPr>
              <a:t>Constructor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Overloading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53"/>
              </a:spcBef>
              <a:buFont typeface="Times New Roman"/>
              <a:buAutoNum type="arabicPeriod" startAt="7"/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write constructors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parameters as </a:t>
            </a:r>
            <a:r>
              <a:rPr sz="972" spc="5" dirty="0">
                <a:latin typeface="Book Antiqua"/>
                <a:cs typeface="Book Antiqua"/>
              </a:rPr>
              <a:t>well. </a:t>
            </a:r>
            <a:r>
              <a:rPr sz="972" spc="15" dirty="0">
                <a:latin typeface="Book Antiqua"/>
                <a:cs typeface="Book Antiqua"/>
              </a:rPr>
              <a:t>These </a:t>
            </a:r>
            <a:r>
              <a:rPr sz="972" spc="10" dirty="0">
                <a:latin typeface="Book Antiqua"/>
                <a:cs typeface="Book Antiqua"/>
              </a:rPr>
              <a:t>parameters are </a:t>
            </a:r>
            <a:r>
              <a:rPr sz="972" spc="15" dirty="0">
                <a:latin typeface="Book Antiqua"/>
                <a:cs typeface="Book Antiqua"/>
              </a:rPr>
              <a:t>used to  </a:t>
            </a:r>
            <a:r>
              <a:rPr sz="972" spc="5" dirty="0">
                <a:latin typeface="Book Antiqua"/>
                <a:cs typeface="Book Antiqua"/>
              </a:rPr>
              <a:t>initialize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data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with user supplied data (passed as parameter). </a:t>
            </a:r>
            <a:r>
              <a:rPr sz="972" spc="15" dirty="0">
                <a:latin typeface="Book Antiqua"/>
                <a:cs typeface="Book Antiqua"/>
              </a:rPr>
              <a:t>The  example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shown below, here example </a:t>
            </a:r>
            <a:r>
              <a:rPr sz="972" spc="10" dirty="0">
                <a:latin typeface="Book Antiqua"/>
                <a:cs typeface="Book Antiqua"/>
              </a:rPr>
              <a:t>Student class </a:t>
            </a:r>
            <a:r>
              <a:rPr sz="972" spc="15" dirty="0">
                <a:latin typeface="Book Antiqua"/>
                <a:cs typeface="Book Antiqua"/>
              </a:rPr>
              <a:t>has four </a:t>
            </a:r>
            <a:r>
              <a:rPr sz="972" spc="10" dirty="0">
                <a:latin typeface="Book Antiqua"/>
                <a:cs typeface="Book Antiqua"/>
              </a:rPr>
              <a:t>constructors their  prototypes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are,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 lvl="2" indent="-208662">
              <a:buFont typeface="Book Antiqua"/>
              <a:buAutoNum type="arabicPeriod"/>
              <a:tabLst>
                <a:tab pos="430291" algn="l"/>
              </a:tabLst>
            </a:pPr>
            <a:r>
              <a:rPr sz="972" b="1" spc="15" dirty="0">
                <a:latin typeface="Book Antiqua"/>
                <a:cs typeface="Book Antiqua"/>
              </a:rPr>
              <a:t>Student();  </a:t>
            </a:r>
            <a:r>
              <a:rPr sz="972" spc="10" dirty="0">
                <a:latin typeface="Book Antiqua"/>
                <a:cs typeface="Book Antiqua"/>
              </a:rPr>
              <a:t>/* explicit default parameterless constructor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*/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78"/>
              </a:spcBef>
              <a:buFont typeface="Book Antiqua"/>
              <a:buAutoNum type="arabicPeriod"/>
              <a:tabLst>
                <a:tab pos="430291" algn="l"/>
              </a:tabLst>
            </a:pPr>
            <a:r>
              <a:rPr sz="972" b="1" spc="15" dirty="0">
                <a:latin typeface="Book Antiqua"/>
                <a:cs typeface="Book Antiqua"/>
              </a:rPr>
              <a:t>Student(char </a:t>
            </a:r>
            <a:r>
              <a:rPr sz="972" b="1" spc="10" dirty="0">
                <a:latin typeface="Book Antiqua"/>
                <a:cs typeface="Book Antiqua"/>
              </a:rPr>
              <a:t>* </a:t>
            </a:r>
            <a:r>
              <a:rPr sz="972" b="1" spc="15" dirty="0">
                <a:latin typeface="Book Antiqua"/>
                <a:cs typeface="Book Antiqua"/>
              </a:rPr>
              <a:t>aName);  </a:t>
            </a:r>
            <a:r>
              <a:rPr sz="972" spc="15" dirty="0">
                <a:latin typeface="Book Antiqua"/>
                <a:cs typeface="Book Antiqua"/>
              </a:rPr>
              <a:t>/*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with one parameter*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/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87"/>
              </a:spcBef>
              <a:buFont typeface="Book Antiqua"/>
              <a:buAutoNum type="arabicPeriod"/>
              <a:tabLst>
                <a:tab pos="430291" algn="l"/>
              </a:tabLst>
            </a:pPr>
            <a:r>
              <a:rPr sz="972" b="1" spc="15" dirty="0">
                <a:latin typeface="Book Antiqua"/>
                <a:cs typeface="Book Antiqua"/>
              </a:rPr>
              <a:t>Student(char </a:t>
            </a:r>
            <a:r>
              <a:rPr sz="972" b="1" spc="10" dirty="0">
                <a:latin typeface="Book Antiqua"/>
                <a:cs typeface="Book Antiqua"/>
              </a:rPr>
              <a:t>* </a:t>
            </a:r>
            <a:r>
              <a:rPr sz="972" b="1" spc="15" dirty="0">
                <a:latin typeface="Book Antiqua"/>
                <a:cs typeface="Book Antiqua"/>
              </a:rPr>
              <a:t>aName, </a:t>
            </a: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aRollNo);  </a:t>
            </a:r>
            <a:r>
              <a:rPr sz="972" spc="10" dirty="0">
                <a:latin typeface="Book Antiqua"/>
                <a:cs typeface="Book Antiqua"/>
              </a:rPr>
              <a:t>/* constructor with </a:t>
            </a:r>
            <a:r>
              <a:rPr sz="972" spc="19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parameters */</a:t>
            </a:r>
            <a:endParaRPr sz="972">
              <a:latin typeface="Book Antiqua"/>
              <a:cs typeface="Book Antiqua"/>
            </a:endParaRPr>
          </a:p>
          <a:p>
            <a:pPr marL="429673" marR="6173" lvl="2" indent="-208662">
              <a:lnSpc>
                <a:spcPts val="1254"/>
              </a:lnSpc>
              <a:spcBef>
                <a:spcPts val="44"/>
              </a:spcBef>
              <a:buFont typeface="Book Antiqua"/>
              <a:buAutoNum type="arabicPeriod"/>
              <a:tabLst>
                <a:tab pos="430291" algn="l"/>
              </a:tabLst>
            </a:pPr>
            <a:r>
              <a:rPr sz="972" b="1" spc="15" dirty="0">
                <a:latin typeface="Book Antiqua"/>
                <a:cs typeface="Book Antiqua"/>
              </a:rPr>
              <a:t>Student(int aRollNo, int </a:t>
            </a:r>
            <a:r>
              <a:rPr sz="972" b="1" spc="10" dirty="0">
                <a:latin typeface="Book Antiqua"/>
                <a:cs typeface="Book Antiqua"/>
              </a:rPr>
              <a:t>aRollNo, float </a:t>
            </a:r>
            <a:r>
              <a:rPr sz="972" b="1" spc="15" dirty="0">
                <a:latin typeface="Book Antiqua"/>
                <a:cs typeface="Book Antiqua"/>
              </a:rPr>
              <a:t>aGPA); </a:t>
            </a:r>
            <a:r>
              <a:rPr sz="972" spc="10" dirty="0">
                <a:latin typeface="Book Antiqua"/>
                <a:cs typeface="Book Antiqua"/>
              </a:rPr>
              <a:t>/* constructor with three  </a:t>
            </a:r>
            <a:r>
              <a:rPr sz="972" spc="15" dirty="0">
                <a:latin typeface="Book Antiqua"/>
                <a:cs typeface="Book Antiqua"/>
              </a:rPr>
              <a:t>parameters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1301" y="4761813"/>
            <a:ext cx="4951853" cy="467448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rollNo;</a:t>
            </a:r>
            <a:endParaRPr sz="972">
              <a:latin typeface="Book Antiqua"/>
              <a:cs typeface="Book Antiqua"/>
            </a:endParaRPr>
          </a:p>
          <a:p>
            <a:pPr marL="477827" marR="3789893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char *name;  </a:t>
            </a:r>
            <a:r>
              <a:rPr sz="972" spc="5" dirty="0">
                <a:latin typeface="Book Antiqua"/>
                <a:cs typeface="Book Antiqua"/>
              </a:rPr>
              <a:t>float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GPA;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Student();  </a:t>
            </a:r>
            <a:r>
              <a:rPr sz="972" spc="15" dirty="0">
                <a:latin typeface="Book Antiqua"/>
                <a:cs typeface="Book Antiqua"/>
              </a:rPr>
              <a:t>/* </a:t>
            </a:r>
            <a:r>
              <a:rPr sz="972" spc="10" dirty="0">
                <a:latin typeface="Book Antiqua"/>
                <a:cs typeface="Book Antiqua"/>
              </a:rPr>
              <a:t>explicit default constructor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*/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Student(char * </a:t>
            </a:r>
            <a:r>
              <a:rPr sz="972" spc="15" dirty="0">
                <a:latin typeface="Book Antiqua"/>
                <a:cs typeface="Book Antiqua"/>
              </a:rPr>
              <a:t>aName);  /*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one parameter*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/</a:t>
            </a:r>
            <a:endParaRPr sz="972">
              <a:latin typeface="Book Antiqua"/>
              <a:cs typeface="Book Antiqua"/>
            </a:endParaRPr>
          </a:p>
          <a:p>
            <a:pPr marL="477827" marR="52474">
              <a:lnSpc>
                <a:spcPct val="107000"/>
              </a:lnSpc>
              <a:spcBef>
                <a:spcPts val="5"/>
              </a:spcBef>
              <a:tabLst>
                <a:tab pos="3378123" algn="l"/>
              </a:tabLst>
            </a:pPr>
            <a:r>
              <a:rPr sz="972" spc="10" dirty="0">
                <a:latin typeface="Book Antiqua"/>
                <a:cs typeface="Book Antiqua"/>
              </a:rPr>
              <a:t>Student(char * </a:t>
            </a:r>
            <a:r>
              <a:rPr sz="972" spc="15" dirty="0">
                <a:latin typeface="Book Antiqua"/>
                <a:cs typeface="Book Antiqua"/>
              </a:rPr>
              <a:t>aName, </a:t>
            </a:r>
            <a:r>
              <a:rPr sz="972" spc="10" dirty="0">
                <a:latin typeface="Book Antiqua"/>
                <a:cs typeface="Book Antiqua"/>
              </a:rPr>
              <a:t>int aRollNo); /* constructor </a:t>
            </a:r>
            <a:r>
              <a:rPr sz="972" spc="15" dirty="0">
                <a:latin typeface="Book Antiqua"/>
                <a:cs typeface="Book Antiqua"/>
              </a:rPr>
              <a:t>with two </a:t>
            </a:r>
            <a:r>
              <a:rPr sz="972" spc="10" dirty="0">
                <a:latin typeface="Book Antiqua"/>
                <a:cs typeface="Book Antiqua"/>
              </a:rPr>
              <a:t>parameters */  Student(int  aRollNo,  </a:t>
            </a:r>
            <a:r>
              <a:rPr sz="972" spc="5" dirty="0">
                <a:latin typeface="Book Antiqua"/>
                <a:cs typeface="Book Antiqua"/>
              </a:rPr>
              <a:t>int  </a:t>
            </a:r>
            <a:r>
              <a:rPr sz="972" spc="10" dirty="0">
                <a:latin typeface="Book Antiqua"/>
                <a:cs typeface="Book Antiqua"/>
              </a:rPr>
              <a:t>aRollNo, 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float 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aGPA);	/*  constructor  with</a:t>
            </a:r>
            <a:r>
              <a:rPr sz="972" spc="20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three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parameters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Student::Student(){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477827"/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 marR="54327" indent="417326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NULL; // </a:t>
            </a:r>
            <a:r>
              <a:rPr sz="972" spc="10" dirty="0">
                <a:latin typeface="Book Antiqua"/>
                <a:cs typeface="Book Antiqua"/>
              </a:rPr>
              <a:t>to indicate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pointing to nothing at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moment  </a:t>
            </a:r>
            <a:r>
              <a:rPr sz="972" spc="10" dirty="0">
                <a:latin typeface="Book Antiqua"/>
                <a:cs typeface="Book Antiqua"/>
              </a:rPr>
              <a:t>otherwise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generate erroneous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code.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9" dirty="0">
                <a:latin typeface="Book Antiqua"/>
                <a:cs typeface="Book Antiqua"/>
              </a:rPr>
              <a:t>GPA =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0.0;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77827" indent="-417944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Student::Student(int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477827"/>
            <a:r>
              <a:rPr sz="972" spc="10" dirty="0">
                <a:latin typeface="Book Antiqua"/>
                <a:cs typeface="Book Antiqua"/>
              </a:rPr>
              <a:t>if(aRollNo </a:t>
            </a:r>
            <a:r>
              <a:rPr sz="972" spc="19" dirty="0">
                <a:latin typeface="Book Antiqua"/>
                <a:cs typeface="Book Antiqua"/>
              </a:rPr>
              <a:t>&lt;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0){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else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NULL;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629573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78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7"/>
            <a:ext cx="4951853" cy="371237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1852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Student::Student(int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aRollNo,</a:t>
            </a:r>
            <a:endParaRPr sz="972">
              <a:latin typeface="Book Antiqua"/>
              <a:cs typeface="Book Antiqua"/>
            </a:endParaRPr>
          </a:p>
          <a:p>
            <a:pPr marL="1732276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char *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aName){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477827"/>
            <a:r>
              <a:rPr sz="972" spc="10" dirty="0">
                <a:latin typeface="Book Antiqua"/>
                <a:cs typeface="Book Antiqua"/>
              </a:rPr>
              <a:t>if(aRollNo </a:t>
            </a:r>
            <a:r>
              <a:rPr sz="972" spc="19" dirty="0">
                <a:latin typeface="Book Antiqua"/>
                <a:cs typeface="Book Antiqua"/>
              </a:rPr>
              <a:t>&lt;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0){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else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aRollNo;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4087"/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(strlen(aName) </a:t>
            </a:r>
            <a:r>
              <a:rPr sz="972" spc="19" dirty="0">
                <a:latin typeface="Book Antiqua"/>
                <a:cs typeface="Book Antiqua"/>
              </a:rPr>
              <a:t>&gt;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0)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603148" marR="2420618" indent="-127791">
              <a:lnSpc>
                <a:spcPct val="106500"/>
              </a:lnSpc>
              <a:spcBef>
                <a:spcPts val="10"/>
              </a:spcBef>
            </a:pP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9" dirty="0">
                <a:latin typeface="Book Antiqua"/>
                <a:cs typeface="Book Antiqua"/>
              </a:rPr>
              <a:t>= new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char[strlen(aName)+1];  </a:t>
            </a:r>
            <a:r>
              <a:rPr sz="972" spc="10" dirty="0">
                <a:latin typeface="Book Antiqua"/>
                <a:cs typeface="Book Antiqua"/>
              </a:rPr>
              <a:t>strcpy(name,aName);</a:t>
            </a:r>
            <a:endParaRPr sz="972">
              <a:latin typeface="Book Antiqua"/>
              <a:cs typeface="Book Antiqua"/>
            </a:endParaRPr>
          </a:p>
          <a:p>
            <a:pPr marL="127358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408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R="4072021" algn="ctr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NULL;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5325462"/>
            <a:ext cx="483270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create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any one </a:t>
            </a:r>
            <a:r>
              <a:rPr sz="972" spc="15" dirty="0">
                <a:latin typeface="Book Antiqua"/>
                <a:cs typeface="Book Antiqua"/>
              </a:rPr>
              <a:t>of these </a:t>
            </a:r>
            <a:r>
              <a:rPr sz="972" spc="10" dirty="0">
                <a:latin typeface="Book Antiqua"/>
                <a:cs typeface="Book Antiqua"/>
              </a:rPr>
              <a:t>constructors as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follows,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099" y="5642293"/>
            <a:ext cx="4951853" cy="112126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57"/>
              </a:lnSpc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Student student1;  </a:t>
            </a: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default constructor will be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used</a:t>
            </a:r>
            <a:endParaRPr sz="972">
              <a:latin typeface="Book Antiqua"/>
              <a:cs typeface="Book Antiqua"/>
            </a:endParaRPr>
          </a:p>
          <a:p>
            <a:pPr marL="477827" marR="106184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student2(“Name”); // one parameter </a:t>
            </a:r>
            <a:r>
              <a:rPr sz="972" spc="10" dirty="0">
                <a:latin typeface="Book Antiqua"/>
                <a:cs typeface="Book Antiqua"/>
              </a:rPr>
              <a:t>constructor will </a:t>
            </a:r>
            <a:r>
              <a:rPr sz="972" spc="15" dirty="0">
                <a:latin typeface="Book Antiqua"/>
                <a:cs typeface="Book Antiqua"/>
              </a:rPr>
              <a:t>be used  </a:t>
            </a:r>
            <a:r>
              <a:rPr sz="972" spc="10" dirty="0">
                <a:latin typeface="Book Antiqua"/>
                <a:cs typeface="Book Antiqua"/>
              </a:rPr>
              <a:t>Student student3(”Name”, </a:t>
            </a:r>
            <a:r>
              <a:rPr sz="972" spc="5" dirty="0">
                <a:latin typeface="Book Antiqua"/>
                <a:cs typeface="Book Antiqua"/>
              </a:rPr>
              <a:t>1); </a:t>
            </a: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parameter constructor will be </a:t>
            </a:r>
            <a:r>
              <a:rPr sz="972" spc="15" dirty="0">
                <a:latin typeface="Book Antiqua"/>
                <a:cs typeface="Book Antiqua"/>
              </a:rPr>
              <a:t>used  </a:t>
            </a:r>
            <a:r>
              <a:rPr sz="972" spc="10" dirty="0">
                <a:latin typeface="Book Antiqua"/>
                <a:cs typeface="Book Antiqua"/>
              </a:rPr>
              <a:t>Student student4(”Name”,1,4.0); </a:t>
            </a: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three parameter constructor will be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used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7077533"/>
            <a:ext cx="4850606" cy="1113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08.8.</a:t>
            </a:r>
            <a:r>
              <a:rPr sz="972" b="1" spc="15" dirty="0">
                <a:latin typeface="Book Antiqua"/>
                <a:cs typeface="Book Antiqua"/>
              </a:rPr>
              <a:t>Constructor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Overloading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use </a:t>
            </a:r>
            <a:r>
              <a:rPr sz="972" spc="10" dirty="0">
                <a:latin typeface="Book Antiqua"/>
                <a:cs typeface="Book Antiqua"/>
              </a:rPr>
              <a:t>default parameter values to reduce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writing </a:t>
            </a:r>
            <a:r>
              <a:rPr sz="972" spc="5" dirty="0">
                <a:latin typeface="Book Antiqua"/>
                <a:cs typeface="Book Antiqua"/>
              </a:rPr>
              <a:t>effort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that case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5" dirty="0">
                <a:latin typeface="Book Antiqua"/>
                <a:cs typeface="Book Antiqua"/>
              </a:rPr>
              <a:t>will  </a:t>
            </a:r>
            <a:r>
              <a:rPr sz="972" spc="10" dirty="0">
                <a:latin typeface="Book Antiqua"/>
                <a:cs typeface="Book Antiqua"/>
              </a:rPr>
              <a:t>have to write </a:t>
            </a:r>
            <a:r>
              <a:rPr sz="972" spc="15" dirty="0">
                <a:latin typeface="Book Antiqua"/>
                <a:cs typeface="Book Antiqua"/>
              </a:rPr>
              <a:t>only one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serve the </a:t>
            </a:r>
            <a:r>
              <a:rPr sz="972" spc="15" dirty="0">
                <a:latin typeface="Book Antiqua"/>
                <a:cs typeface="Book Antiqua"/>
              </a:rPr>
              <a:t>purpose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constructors </a:t>
            </a:r>
            <a:r>
              <a:rPr sz="972" spc="15" dirty="0">
                <a:latin typeface="Book Antiqua"/>
                <a:cs typeface="Book Antiqua"/>
              </a:rPr>
              <a:t>as  given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9560" y="8187301"/>
            <a:ext cx="333313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10" dirty="0">
                <a:latin typeface="Book Antiqua"/>
                <a:cs typeface="Book Antiqua"/>
              </a:rPr>
              <a:t>* </a:t>
            </a:r>
            <a:r>
              <a:rPr sz="972" spc="19" dirty="0">
                <a:latin typeface="Book Antiqua"/>
                <a:cs typeface="Book Antiqua"/>
              </a:rPr>
              <a:t>aName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NULL</a:t>
            </a:r>
            <a:r>
              <a:rPr sz="972" spc="15" dirty="0">
                <a:latin typeface="Book Antiqua"/>
                <a:cs typeface="Book Antiqua"/>
              </a:rPr>
              <a:t>, 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aRollNo</a:t>
            </a:r>
            <a:r>
              <a:rPr sz="972" b="1" spc="15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0</a:t>
            </a:r>
            <a:r>
              <a:rPr sz="972" spc="5" dirty="0">
                <a:latin typeface="Book Antiqua"/>
                <a:cs typeface="Book Antiqua"/>
              </a:rPr>
              <a:t>,  </a:t>
            </a:r>
            <a:r>
              <a:rPr sz="972" spc="10" dirty="0">
                <a:latin typeface="Book Antiqua"/>
                <a:cs typeface="Book Antiqua"/>
              </a:rPr>
              <a:t>float </a:t>
            </a:r>
            <a:r>
              <a:rPr sz="972" spc="19" dirty="0">
                <a:latin typeface="Book Antiqua"/>
                <a:cs typeface="Book Antiqua"/>
              </a:rPr>
              <a:t>aGPA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0.0</a:t>
            </a:r>
            <a:r>
              <a:rPr sz="972" spc="10" dirty="0">
                <a:latin typeface="Book Antiqua"/>
                <a:cs typeface="Book Antiqua"/>
              </a:rPr>
              <a:t>)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5700" y="8187301"/>
            <a:ext cx="987160" cy="312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72" spc="15" dirty="0">
                <a:latin typeface="Book Antiqua"/>
                <a:cs typeface="Book Antiqua"/>
              </a:rPr>
              <a:t>Stud</a:t>
            </a:r>
            <a:r>
              <a:rPr sz="972" spc="5" dirty="0">
                <a:latin typeface="Book Antiqua"/>
                <a:cs typeface="Book Antiqua"/>
              </a:rPr>
              <a:t>e</a:t>
            </a:r>
            <a:r>
              <a:rPr sz="972" spc="10" dirty="0">
                <a:latin typeface="Book Antiqua"/>
                <a:cs typeface="Book Antiqua"/>
              </a:rPr>
              <a:t>nt::Stude</a:t>
            </a:r>
            <a:r>
              <a:rPr sz="972" spc="5" dirty="0">
                <a:latin typeface="Book Antiqua"/>
                <a:cs typeface="Book Antiqua"/>
              </a:rPr>
              <a:t>n</a:t>
            </a:r>
            <a:r>
              <a:rPr sz="972" spc="10" dirty="0">
                <a:latin typeface="Book Antiqua"/>
                <a:cs typeface="Book Antiqua"/>
              </a:rPr>
              <a:t>t(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78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90506" y="8184832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093099" y="8181868"/>
            <a:ext cx="0" cy="806274"/>
          </a:xfrm>
          <a:custGeom>
            <a:avLst/>
            <a:gdLst/>
            <a:ahLst/>
            <a:cxnLst/>
            <a:rect l="l" t="t" r="r" b="b"/>
            <a:pathLst>
              <a:path h="829309">
                <a:moveTo>
                  <a:pt x="0" y="0"/>
                </a:moveTo>
                <a:lnTo>
                  <a:pt x="0" y="829056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090506" y="8984932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6044458" y="8181868"/>
            <a:ext cx="0" cy="806274"/>
          </a:xfrm>
          <a:custGeom>
            <a:avLst/>
            <a:gdLst/>
            <a:ahLst/>
            <a:cxnLst/>
            <a:rect l="l" t="t" r="r" b="b"/>
            <a:pathLst>
              <a:path h="829309">
                <a:moveTo>
                  <a:pt x="0" y="0"/>
                </a:moveTo>
                <a:lnTo>
                  <a:pt x="0" y="829056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143352" y="8663645"/>
            <a:ext cx="2258924" cy="648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12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equivalent to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three constructors,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013171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79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501280"/>
            <a:ext cx="4850606" cy="1101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472577">
              <a:lnSpc>
                <a:spcPct val="103499"/>
              </a:lnSpc>
            </a:pPr>
            <a:r>
              <a:rPr sz="972" b="1" spc="10" dirty="0">
                <a:latin typeface="Book Antiqua"/>
                <a:cs typeface="Book Antiqua"/>
              </a:rPr>
              <a:t>Student();  Student(char *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aName);</a:t>
            </a:r>
            <a:endParaRPr sz="972">
              <a:latin typeface="Book Antiqua"/>
              <a:cs typeface="Book Antiqua"/>
            </a:endParaRPr>
          </a:p>
          <a:p>
            <a:pPr marL="12347" marR="2073669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Student(char </a:t>
            </a:r>
            <a:r>
              <a:rPr sz="972" b="1" spc="10" dirty="0">
                <a:latin typeface="Book Antiqua"/>
                <a:cs typeface="Book Antiqua"/>
              </a:rPr>
              <a:t>* </a:t>
            </a:r>
            <a:r>
              <a:rPr sz="972" b="1" spc="19" dirty="0">
                <a:latin typeface="Book Antiqua"/>
                <a:cs typeface="Book Antiqua"/>
              </a:rPr>
              <a:t>aName, </a:t>
            </a:r>
            <a:r>
              <a:rPr sz="972" b="1" spc="15" dirty="0">
                <a:latin typeface="Book Antiqua"/>
                <a:cs typeface="Book Antiqua"/>
              </a:rPr>
              <a:t>int aRollNo);  </a:t>
            </a:r>
            <a:r>
              <a:rPr sz="972" b="1" spc="10" dirty="0">
                <a:latin typeface="Book Antiqua"/>
                <a:cs typeface="Book Antiqua"/>
              </a:rPr>
              <a:t>Student(char * </a:t>
            </a:r>
            <a:r>
              <a:rPr sz="972" b="1" spc="15" dirty="0">
                <a:latin typeface="Book Antiqua"/>
                <a:cs typeface="Book Antiqua"/>
              </a:rPr>
              <a:t>Name, </a:t>
            </a:r>
            <a:r>
              <a:rPr sz="972" b="1" spc="10" dirty="0">
                <a:latin typeface="Book Antiqua"/>
                <a:cs typeface="Book Antiqua"/>
              </a:rPr>
              <a:t>int aRollNo, float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aGPA);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default values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values are not passed as </a:t>
            </a:r>
            <a:r>
              <a:rPr sz="972" spc="15" dirty="0">
                <a:latin typeface="Book Antiqua"/>
                <a:cs typeface="Book Antiqua"/>
              </a:rPr>
              <a:t>arguments </a:t>
            </a:r>
            <a:r>
              <a:rPr sz="972" spc="10" dirty="0">
                <a:latin typeface="Book Antiqua"/>
                <a:cs typeface="Book Antiqua"/>
              </a:rPr>
              <a:t>while creating  objects)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described in code </a:t>
            </a:r>
            <a:r>
              <a:rPr sz="972" spc="15" dirty="0">
                <a:latin typeface="Book Antiqua"/>
                <a:cs typeface="Book Antiqua"/>
              </a:rPr>
              <a:t>given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301" y="2753042"/>
            <a:ext cx="4951853" cy="2429383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7"/>
              </a:lnSpc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316699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Student student1;  /*char * </a:t>
            </a:r>
            <a:r>
              <a:rPr sz="972" spc="19" dirty="0">
                <a:latin typeface="Book Antiqua"/>
                <a:cs typeface="Book Antiqua"/>
              </a:rPr>
              <a:t>aName = </a:t>
            </a:r>
            <a:r>
              <a:rPr sz="972" spc="15" dirty="0">
                <a:latin typeface="Book Antiqua"/>
                <a:cs typeface="Book Antiqua"/>
              </a:rPr>
              <a:t>NULL, 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aRollNo= </a:t>
            </a:r>
            <a:r>
              <a:rPr sz="972" spc="5" dirty="0">
                <a:latin typeface="Book Antiqua"/>
                <a:cs typeface="Book Antiqua"/>
              </a:rPr>
              <a:t>0, float </a:t>
            </a:r>
            <a:r>
              <a:rPr sz="972" spc="19" dirty="0">
                <a:latin typeface="Book Antiqua"/>
                <a:cs typeface="Book Antiqua"/>
              </a:rPr>
              <a:t>aGPA =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0.0*/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 marR="52474" indent="25619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Student student2( </a:t>
            </a:r>
            <a:r>
              <a:rPr sz="972" spc="15" dirty="0">
                <a:latin typeface="Book Antiqua"/>
                <a:cs typeface="Book Antiqua"/>
              </a:rPr>
              <a:t>“Name” </a:t>
            </a:r>
            <a:r>
              <a:rPr sz="972" spc="5" dirty="0">
                <a:latin typeface="Book Antiqua"/>
                <a:cs typeface="Book Antiqua"/>
              </a:rPr>
              <a:t>); </a:t>
            </a:r>
            <a:r>
              <a:rPr sz="972" spc="10" dirty="0">
                <a:latin typeface="Book Antiqua"/>
                <a:cs typeface="Book Antiqua"/>
              </a:rPr>
              <a:t>/*char * </a:t>
            </a:r>
            <a:r>
              <a:rPr sz="972" spc="19" dirty="0">
                <a:latin typeface="Book Antiqua"/>
                <a:cs typeface="Book Antiqua"/>
              </a:rPr>
              <a:t>aName = </a:t>
            </a:r>
            <a:r>
              <a:rPr sz="972" spc="15" dirty="0">
                <a:latin typeface="Book Antiqua"/>
                <a:cs typeface="Book Antiqua"/>
              </a:rPr>
              <a:t>Name,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aRollNo= </a:t>
            </a:r>
            <a:r>
              <a:rPr sz="972" spc="5" dirty="0">
                <a:latin typeface="Book Antiqua"/>
                <a:cs typeface="Book Antiqua"/>
              </a:rPr>
              <a:t>0, </a:t>
            </a:r>
            <a:r>
              <a:rPr sz="972" spc="10" dirty="0">
                <a:latin typeface="Book Antiqua"/>
                <a:cs typeface="Book Antiqua"/>
              </a:rPr>
              <a:t>float  </a:t>
            </a:r>
            <a:r>
              <a:rPr sz="972" spc="15" dirty="0">
                <a:latin typeface="Book Antiqua"/>
                <a:cs typeface="Book Antiqua"/>
              </a:rPr>
              <a:t>aGPA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0.0*/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 marR="51857" indent="256199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Student student3( </a:t>
            </a:r>
            <a:r>
              <a:rPr sz="972" spc="15" dirty="0">
                <a:latin typeface="Book Antiqua"/>
                <a:cs typeface="Book Antiqua"/>
              </a:rPr>
              <a:t>”Name”, 1 </a:t>
            </a:r>
            <a:r>
              <a:rPr sz="972" spc="5" dirty="0">
                <a:latin typeface="Book Antiqua"/>
                <a:cs typeface="Book Antiqua"/>
              </a:rPr>
              <a:t>); </a:t>
            </a:r>
            <a:r>
              <a:rPr sz="972" spc="15" dirty="0">
                <a:latin typeface="Book Antiqua"/>
                <a:cs typeface="Book Antiqua"/>
              </a:rPr>
              <a:t>/*char </a:t>
            </a:r>
            <a:r>
              <a:rPr sz="972" spc="10" dirty="0"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aName </a:t>
            </a:r>
            <a:r>
              <a:rPr sz="972" spc="19" dirty="0">
                <a:latin typeface="Book Antiqua"/>
                <a:cs typeface="Book Antiqua"/>
              </a:rPr>
              <a:t>= Name, </a:t>
            </a:r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aRollNo= </a:t>
            </a:r>
            <a:r>
              <a:rPr sz="972" spc="5" dirty="0">
                <a:latin typeface="Book Antiqua"/>
                <a:cs typeface="Book Antiqua"/>
              </a:rPr>
              <a:t>1, </a:t>
            </a:r>
            <a:r>
              <a:rPr sz="972" spc="10" dirty="0">
                <a:latin typeface="Book Antiqua"/>
                <a:cs typeface="Book Antiqua"/>
              </a:rPr>
              <a:t>float  </a:t>
            </a:r>
            <a:r>
              <a:rPr sz="972" spc="15" dirty="0">
                <a:latin typeface="Book Antiqua"/>
                <a:cs typeface="Book Antiqua"/>
              </a:rPr>
              <a:t>aGPA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0.0*/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 marR="53092" indent="25619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Student student4( </a:t>
            </a:r>
            <a:r>
              <a:rPr sz="972" spc="15" dirty="0">
                <a:latin typeface="Book Antiqua"/>
                <a:cs typeface="Book Antiqua"/>
              </a:rPr>
              <a:t>”Name”, 1 </a:t>
            </a:r>
            <a:r>
              <a:rPr sz="972" spc="5" dirty="0">
                <a:latin typeface="Book Antiqua"/>
                <a:cs typeface="Book Antiqua"/>
              </a:rPr>
              <a:t>, 4.0); </a:t>
            </a:r>
            <a:r>
              <a:rPr sz="972" spc="10" dirty="0">
                <a:latin typeface="Book Antiqua"/>
                <a:cs typeface="Book Antiqua"/>
              </a:rPr>
              <a:t>/*char * </a:t>
            </a:r>
            <a:r>
              <a:rPr sz="972" spc="19" dirty="0">
                <a:latin typeface="Book Antiqua"/>
                <a:cs typeface="Book Antiqua"/>
              </a:rPr>
              <a:t>aName = </a:t>
            </a:r>
            <a:r>
              <a:rPr sz="972" spc="15" dirty="0">
                <a:latin typeface="Book Antiqua"/>
                <a:cs typeface="Book Antiqua"/>
              </a:rPr>
              <a:t>Name, </a:t>
            </a:r>
            <a:r>
              <a:rPr sz="972" spc="10" dirty="0">
                <a:latin typeface="Book Antiqua"/>
                <a:cs typeface="Book Antiqua"/>
              </a:rPr>
              <a:t>int aRollNo= </a:t>
            </a:r>
            <a:r>
              <a:rPr sz="972" spc="5" dirty="0">
                <a:latin typeface="Book Antiqua"/>
                <a:cs typeface="Book Antiqua"/>
              </a:rPr>
              <a:t>1,  float </a:t>
            </a:r>
            <a:r>
              <a:rPr sz="972" spc="19" dirty="0">
                <a:latin typeface="Book Antiqua"/>
                <a:cs typeface="Book Antiqua"/>
              </a:rPr>
              <a:t>aGPA =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4.0*/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59882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5453627"/>
            <a:ext cx="4850606" cy="2212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867" lvl="1" indent="-260520">
              <a:buFont typeface="Times New Roman"/>
              <a:buAutoNum type="arabicPeriod" startAt="9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Copy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constructors </a:t>
            </a:r>
            <a:r>
              <a:rPr sz="972" spc="15" dirty="0">
                <a:latin typeface="Book Antiqua"/>
                <a:cs typeface="Book Antiqua"/>
              </a:rPr>
              <a:t>are used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when: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4939" lvl="2" indent="-208662" algn="just">
              <a:lnSpc>
                <a:spcPct val="107500"/>
              </a:lnSpc>
              <a:spcBef>
                <a:spcPts val="5"/>
              </a:spcBef>
              <a:buFont typeface="Times New Roman"/>
              <a:buChar char="•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Initializing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at the </a:t>
            </a:r>
            <a:r>
              <a:rPr sz="972" spc="15" dirty="0">
                <a:latin typeface="Book Antiqua"/>
                <a:cs typeface="Book Antiqua"/>
              </a:rPr>
              <a:t>time </a:t>
            </a:r>
            <a:r>
              <a:rPr sz="972" spc="10" dirty="0">
                <a:latin typeface="Book Antiqua"/>
                <a:cs typeface="Book Antiqua"/>
              </a:rPr>
              <a:t>of creation </a:t>
            </a:r>
            <a:r>
              <a:rPr sz="972" spc="15" dirty="0">
                <a:latin typeface="Book Antiqua"/>
                <a:cs typeface="Book Antiqua"/>
              </a:rPr>
              <a:t>(we want </a:t>
            </a:r>
            <a:r>
              <a:rPr sz="972" spc="10" dirty="0">
                <a:latin typeface="Book Antiqua"/>
                <a:cs typeface="Book Antiqua"/>
              </a:rPr>
              <a:t>to create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with  state of </a:t>
            </a:r>
            <a:r>
              <a:rPr sz="972" spc="15" dirty="0">
                <a:latin typeface="Book Antiqua"/>
                <a:cs typeface="Book Antiqua"/>
              </a:rPr>
              <a:t>a pre </a:t>
            </a:r>
            <a:r>
              <a:rPr sz="972" spc="10" dirty="0">
                <a:latin typeface="Book Antiqua"/>
                <a:cs typeface="Book Antiqua"/>
              </a:rPr>
              <a:t>existing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object)</a:t>
            </a:r>
            <a:endParaRPr sz="972">
              <a:latin typeface="Book Antiqua"/>
              <a:cs typeface="Book Antiqua"/>
            </a:endParaRPr>
          </a:p>
          <a:p>
            <a:pPr marL="429673" marR="4939" lvl="2" indent="-208662" algn="just">
              <a:lnSpc>
                <a:spcPct val="107000"/>
              </a:lnSpc>
              <a:buFont typeface="Times New Roman"/>
              <a:buChar char="•"/>
              <a:tabLst>
                <a:tab pos="430291" algn="l"/>
              </a:tabLst>
            </a:pPr>
            <a:r>
              <a:rPr sz="972" spc="19" dirty="0">
                <a:latin typeface="Book Antiqua"/>
                <a:cs typeface="Book Antiqua"/>
              </a:rPr>
              <a:t>When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passed by value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a function (As you </a:t>
            </a:r>
            <a:r>
              <a:rPr sz="972" spc="19" dirty="0">
                <a:latin typeface="Book Antiqua"/>
                <a:cs typeface="Book Antiqua"/>
              </a:rPr>
              <a:t>know </a:t>
            </a:r>
            <a:r>
              <a:rPr sz="972" spc="15" dirty="0">
                <a:latin typeface="Book Antiqua"/>
                <a:cs typeface="Book Antiqua"/>
              </a:rPr>
              <a:t>temporary  copy </a:t>
            </a:r>
            <a:r>
              <a:rPr sz="972" spc="10" dirty="0">
                <a:latin typeface="Book Antiqua"/>
                <a:cs typeface="Book Antiqua"/>
              </a:rPr>
              <a:t>of 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created </a:t>
            </a:r>
            <a:r>
              <a:rPr sz="972" spc="15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stack </a:t>
            </a:r>
            <a:r>
              <a:rPr sz="972" spc="15" dirty="0">
                <a:latin typeface="Book Antiqua"/>
                <a:cs typeface="Book Antiqua"/>
              </a:rPr>
              <a:t>so we need copy </a:t>
            </a:r>
            <a:r>
              <a:rPr sz="972" spc="10" dirty="0">
                <a:latin typeface="Book Antiqua"/>
                <a:cs typeface="Book Antiqua"/>
              </a:rPr>
              <a:t>constructor to create </a:t>
            </a:r>
            <a:r>
              <a:rPr sz="972" spc="5" dirty="0">
                <a:latin typeface="Book Antiqua"/>
                <a:cs typeface="Book Antiqua"/>
              </a:rPr>
              <a:t>that  </a:t>
            </a:r>
            <a:r>
              <a:rPr sz="972" spc="10" dirty="0">
                <a:latin typeface="Book Antiqua"/>
                <a:cs typeface="Book Antiqua"/>
              </a:rPr>
              <a:t>temporary object with the state of actual object being</a:t>
            </a:r>
            <a:r>
              <a:rPr sz="972" spc="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passed).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92"/>
              </a:spcBef>
            </a:pPr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func1(Student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student){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8337" y="7192485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511300" y="7189894"/>
            <a:ext cx="0" cy="627856"/>
          </a:xfrm>
          <a:custGeom>
            <a:avLst/>
            <a:gdLst/>
            <a:ahLst/>
            <a:cxnLst/>
            <a:rect l="l" t="t" r="r" b="b"/>
            <a:pathLst>
              <a:path h="645795">
                <a:moveTo>
                  <a:pt x="0" y="0"/>
                </a:moveTo>
                <a:lnTo>
                  <a:pt x="0" y="64541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508337" y="7814786"/>
            <a:ext cx="4951853" cy="0"/>
          </a:xfrm>
          <a:custGeom>
            <a:avLst/>
            <a:gdLst/>
            <a:ahLst/>
            <a:cxnLst/>
            <a:rect l="l" t="t" r="r" b="b"/>
            <a:pathLst>
              <a:path w="5093334">
                <a:moveTo>
                  <a:pt x="0" y="0"/>
                </a:moveTo>
                <a:lnTo>
                  <a:pt x="5093208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462659" y="7189894"/>
            <a:ext cx="0" cy="627856"/>
          </a:xfrm>
          <a:custGeom>
            <a:avLst/>
            <a:gdLst/>
            <a:ahLst/>
            <a:cxnLst/>
            <a:rect l="l" t="t" r="r" b="b"/>
            <a:pathLst>
              <a:path h="645795">
                <a:moveTo>
                  <a:pt x="0" y="0"/>
                </a:moveTo>
                <a:lnTo>
                  <a:pt x="0" y="645414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561924" y="8744422"/>
            <a:ext cx="64267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9753" y="9052602"/>
            <a:ext cx="1754540" cy="299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Student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studentA;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Student studentB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studentA;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08337" y="8744532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511300" y="8741939"/>
            <a:ext cx="0" cy="627856"/>
          </a:xfrm>
          <a:custGeom>
            <a:avLst/>
            <a:gdLst/>
            <a:ahLst/>
            <a:cxnLst/>
            <a:rect l="l" t="t" r="r" b="b"/>
            <a:pathLst>
              <a:path h="645795">
                <a:moveTo>
                  <a:pt x="0" y="0"/>
                </a:moveTo>
                <a:lnTo>
                  <a:pt x="0" y="64541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508337" y="9366831"/>
            <a:ext cx="4951853" cy="0"/>
          </a:xfrm>
          <a:custGeom>
            <a:avLst/>
            <a:gdLst/>
            <a:ahLst/>
            <a:cxnLst/>
            <a:rect l="l" t="t" r="r" b="b"/>
            <a:pathLst>
              <a:path w="5093334">
                <a:moveTo>
                  <a:pt x="0" y="0"/>
                </a:moveTo>
                <a:lnTo>
                  <a:pt x="509320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6462659" y="8741939"/>
            <a:ext cx="0" cy="627856"/>
          </a:xfrm>
          <a:custGeom>
            <a:avLst/>
            <a:gdLst/>
            <a:ahLst/>
            <a:cxnLst/>
            <a:rect l="l" t="t" r="r" b="b"/>
            <a:pathLst>
              <a:path h="645795">
                <a:moveTo>
                  <a:pt x="0" y="0"/>
                </a:moveTo>
                <a:lnTo>
                  <a:pt x="0" y="645414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513156" y="7938135"/>
            <a:ext cx="2160764" cy="1324240"/>
          </a:xfrm>
          <a:custGeom>
            <a:avLst/>
            <a:gdLst/>
            <a:ahLst/>
            <a:cxnLst/>
            <a:rect l="l" t="t" r="r" b="b"/>
            <a:pathLst>
              <a:path w="2222500" h="1362075">
                <a:moveTo>
                  <a:pt x="1424563" y="1232154"/>
                </a:moveTo>
                <a:lnTo>
                  <a:pt x="847344" y="1232154"/>
                </a:lnTo>
                <a:lnTo>
                  <a:pt x="846582" y="1232916"/>
                </a:lnTo>
                <a:lnTo>
                  <a:pt x="876895" y="1265482"/>
                </a:lnTo>
                <a:lnTo>
                  <a:pt x="911900" y="1293769"/>
                </a:lnTo>
                <a:lnTo>
                  <a:pt x="950971" y="1317511"/>
                </a:lnTo>
                <a:lnTo>
                  <a:pt x="993481" y="1336441"/>
                </a:lnTo>
                <a:lnTo>
                  <a:pt x="1038803" y="1350292"/>
                </a:lnTo>
                <a:lnTo>
                  <a:pt x="1086312" y="1358799"/>
                </a:lnTo>
                <a:lnTo>
                  <a:pt x="1135380" y="1361694"/>
                </a:lnTo>
                <a:lnTo>
                  <a:pt x="1185658" y="1358651"/>
                </a:lnTo>
                <a:lnTo>
                  <a:pt x="1233992" y="1349769"/>
                </a:lnTo>
                <a:lnTo>
                  <a:pt x="1279793" y="1335419"/>
                </a:lnTo>
                <a:lnTo>
                  <a:pt x="1322470" y="1315969"/>
                </a:lnTo>
                <a:lnTo>
                  <a:pt x="1361434" y="1291791"/>
                </a:lnTo>
                <a:lnTo>
                  <a:pt x="1396096" y="1263254"/>
                </a:lnTo>
                <a:lnTo>
                  <a:pt x="1424563" y="1232154"/>
                </a:lnTo>
                <a:close/>
              </a:path>
              <a:path w="2222500" h="1362075">
                <a:moveTo>
                  <a:pt x="1847529" y="1111758"/>
                </a:moveTo>
                <a:lnTo>
                  <a:pt x="299466" y="1111758"/>
                </a:lnTo>
                <a:lnTo>
                  <a:pt x="297942" y="1112520"/>
                </a:lnTo>
                <a:lnTo>
                  <a:pt x="327276" y="1149477"/>
                </a:lnTo>
                <a:lnTo>
                  <a:pt x="361735" y="1182433"/>
                </a:lnTo>
                <a:lnTo>
                  <a:pt x="400731" y="1211103"/>
                </a:lnTo>
                <a:lnTo>
                  <a:pt x="443674" y="1235202"/>
                </a:lnTo>
                <a:lnTo>
                  <a:pt x="489974" y="1254442"/>
                </a:lnTo>
                <a:lnTo>
                  <a:pt x="539043" y="1268539"/>
                </a:lnTo>
                <a:lnTo>
                  <a:pt x="590291" y="1277207"/>
                </a:lnTo>
                <a:lnTo>
                  <a:pt x="643128" y="1280160"/>
                </a:lnTo>
                <a:lnTo>
                  <a:pt x="696575" y="1277052"/>
                </a:lnTo>
                <a:lnTo>
                  <a:pt x="748950" y="1267872"/>
                </a:lnTo>
                <a:lnTo>
                  <a:pt x="799468" y="1252835"/>
                </a:lnTo>
                <a:lnTo>
                  <a:pt x="847344" y="1232154"/>
                </a:lnTo>
                <a:lnTo>
                  <a:pt x="1424563" y="1232154"/>
                </a:lnTo>
                <a:lnTo>
                  <a:pt x="1425867" y="1230729"/>
                </a:lnTo>
                <a:lnTo>
                  <a:pt x="1450156" y="1194584"/>
                </a:lnTo>
                <a:lnTo>
                  <a:pt x="1468374" y="1155192"/>
                </a:lnTo>
                <a:lnTo>
                  <a:pt x="1785930" y="1155192"/>
                </a:lnTo>
                <a:lnTo>
                  <a:pt x="1816890" y="1137083"/>
                </a:lnTo>
                <a:lnTo>
                  <a:pt x="1847529" y="1111758"/>
                </a:lnTo>
                <a:close/>
              </a:path>
              <a:path w="2222500" h="1362075">
                <a:moveTo>
                  <a:pt x="1785930" y="1155192"/>
                </a:moveTo>
                <a:lnTo>
                  <a:pt x="1468374" y="1155192"/>
                </a:lnTo>
                <a:lnTo>
                  <a:pt x="1468374" y="1156716"/>
                </a:lnTo>
                <a:lnTo>
                  <a:pt x="1505128" y="1173277"/>
                </a:lnTo>
                <a:lnTo>
                  <a:pt x="1544097" y="1185195"/>
                </a:lnTo>
                <a:lnTo>
                  <a:pt x="1584638" y="1192399"/>
                </a:lnTo>
                <a:lnTo>
                  <a:pt x="1626108" y="1194816"/>
                </a:lnTo>
                <a:lnTo>
                  <a:pt x="1679222" y="1190865"/>
                </a:lnTo>
                <a:lnTo>
                  <a:pt x="1729288" y="1179471"/>
                </a:lnTo>
                <a:lnTo>
                  <a:pt x="1775459" y="1161316"/>
                </a:lnTo>
                <a:lnTo>
                  <a:pt x="1785930" y="1155192"/>
                </a:lnTo>
                <a:close/>
              </a:path>
              <a:path w="2222500" h="1362075">
                <a:moveTo>
                  <a:pt x="108694" y="799693"/>
                </a:moveTo>
                <a:lnTo>
                  <a:pt x="83808" y="826615"/>
                </a:lnTo>
                <a:lnTo>
                  <a:pt x="64674" y="857726"/>
                </a:lnTo>
                <a:lnTo>
                  <a:pt x="52828" y="891266"/>
                </a:lnTo>
                <a:lnTo>
                  <a:pt x="48768" y="926592"/>
                </a:lnTo>
                <a:lnTo>
                  <a:pt x="54701" y="969323"/>
                </a:lnTo>
                <a:lnTo>
                  <a:pt x="71605" y="1008590"/>
                </a:lnTo>
                <a:lnTo>
                  <a:pt x="98133" y="1043257"/>
                </a:lnTo>
                <a:lnTo>
                  <a:pt x="132939" y="1072193"/>
                </a:lnTo>
                <a:lnTo>
                  <a:pt x="174675" y="1094265"/>
                </a:lnTo>
                <a:lnTo>
                  <a:pt x="221997" y="1108338"/>
                </a:lnTo>
                <a:lnTo>
                  <a:pt x="273558" y="1113282"/>
                </a:lnTo>
                <a:lnTo>
                  <a:pt x="279963" y="1113151"/>
                </a:lnTo>
                <a:lnTo>
                  <a:pt x="286512" y="1112805"/>
                </a:lnTo>
                <a:lnTo>
                  <a:pt x="293060" y="1112317"/>
                </a:lnTo>
                <a:lnTo>
                  <a:pt x="299466" y="1111758"/>
                </a:lnTo>
                <a:lnTo>
                  <a:pt x="1847529" y="1111758"/>
                </a:lnTo>
                <a:lnTo>
                  <a:pt x="1882139" y="1073121"/>
                </a:lnTo>
                <a:lnTo>
                  <a:pt x="1904266" y="1034759"/>
                </a:lnTo>
                <a:lnTo>
                  <a:pt x="1918264" y="993054"/>
                </a:lnTo>
                <a:lnTo>
                  <a:pt x="1923288" y="948690"/>
                </a:lnTo>
                <a:lnTo>
                  <a:pt x="1923288" y="947928"/>
                </a:lnTo>
                <a:lnTo>
                  <a:pt x="1973314" y="938772"/>
                </a:lnTo>
                <a:lnTo>
                  <a:pt x="2020190" y="923970"/>
                </a:lnTo>
                <a:lnTo>
                  <a:pt x="2063417" y="904002"/>
                </a:lnTo>
                <a:lnTo>
                  <a:pt x="2102498" y="879348"/>
                </a:lnTo>
                <a:lnTo>
                  <a:pt x="2136933" y="850487"/>
                </a:lnTo>
                <a:lnTo>
                  <a:pt x="2166225" y="817900"/>
                </a:lnTo>
                <a:lnTo>
                  <a:pt x="2177471" y="800862"/>
                </a:lnTo>
                <a:lnTo>
                  <a:pt x="110490" y="800862"/>
                </a:lnTo>
                <a:lnTo>
                  <a:pt x="108694" y="799693"/>
                </a:lnTo>
                <a:close/>
              </a:path>
              <a:path w="2222500" h="1362075">
                <a:moveTo>
                  <a:pt x="2178980" y="798576"/>
                </a:moveTo>
                <a:lnTo>
                  <a:pt x="109728" y="798576"/>
                </a:lnTo>
                <a:lnTo>
                  <a:pt x="110490" y="800862"/>
                </a:lnTo>
                <a:lnTo>
                  <a:pt x="2177471" y="800862"/>
                </a:lnTo>
                <a:lnTo>
                  <a:pt x="2178980" y="798576"/>
                </a:lnTo>
                <a:close/>
              </a:path>
              <a:path w="2222500" h="1362075">
                <a:moveTo>
                  <a:pt x="199575" y="452790"/>
                </a:moveTo>
                <a:lnTo>
                  <a:pt x="146138" y="463228"/>
                </a:lnTo>
                <a:lnTo>
                  <a:pt x="97987" y="484095"/>
                </a:lnTo>
                <a:lnTo>
                  <a:pt x="57626" y="513683"/>
                </a:lnTo>
                <a:lnTo>
                  <a:pt x="26726" y="550446"/>
                </a:lnTo>
                <a:lnTo>
                  <a:pt x="6960" y="592839"/>
                </a:lnTo>
                <a:lnTo>
                  <a:pt x="0" y="639318"/>
                </a:lnTo>
                <a:lnTo>
                  <a:pt x="7620" y="687812"/>
                </a:lnTo>
                <a:lnTo>
                  <a:pt x="29527" y="732377"/>
                </a:lnTo>
                <a:lnTo>
                  <a:pt x="64293" y="770798"/>
                </a:lnTo>
                <a:lnTo>
                  <a:pt x="108694" y="799693"/>
                </a:lnTo>
                <a:lnTo>
                  <a:pt x="109728" y="798576"/>
                </a:lnTo>
                <a:lnTo>
                  <a:pt x="2178980" y="798576"/>
                </a:lnTo>
                <a:lnTo>
                  <a:pt x="2189875" y="782067"/>
                </a:lnTo>
                <a:lnTo>
                  <a:pt x="2207385" y="743468"/>
                </a:lnTo>
                <a:lnTo>
                  <a:pt x="2218257" y="702583"/>
                </a:lnTo>
                <a:lnTo>
                  <a:pt x="2221992" y="659892"/>
                </a:lnTo>
                <a:lnTo>
                  <a:pt x="2217336" y="612445"/>
                </a:lnTo>
                <a:lnTo>
                  <a:pt x="2203608" y="566642"/>
                </a:lnTo>
                <a:lnTo>
                  <a:pt x="2181165" y="523267"/>
                </a:lnTo>
                <a:lnTo>
                  <a:pt x="2150364" y="483107"/>
                </a:lnTo>
                <a:lnTo>
                  <a:pt x="2149602" y="483107"/>
                </a:lnTo>
                <a:lnTo>
                  <a:pt x="2159162" y="461117"/>
                </a:lnTo>
                <a:lnTo>
                  <a:pt x="2161539" y="453390"/>
                </a:lnTo>
                <a:lnTo>
                  <a:pt x="199644" y="453390"/>
                </a:lnTo>
                <a:lnTo>
                  <a:pt x="199575" y="452790"/>
                </a:lnTo>
                <a:close/>
              </a:path>
              <a:path w="2222500" h="1362075">
                <a:moveTo>
                  <a:pt x="2161773" y="452628"/>
                </a:moveTo>
                <a:lnTo>
                  <a:pt x="200406" y="452628"/>
                </a:lnTo>
                <a:lnTo>
                  <a:pt x="199644" y="453390"/>
                </a:lnTo>
                <a:lnTo>
                  <a:pt x="2161539" y="453390"/>
                </a:lnTo>
                <a:lnTo>
                  <a:pt x="2161773" y="452628"/>
                </a:lnTo>
                <a:close/>
              </a:path>
              <a:path w="2222500" h="1362075">
                <a:moveTo>
                  <a:pt x="544068" y="124206"/>
                </a:moveTo>
                <a:lnTo>
                  <a:pt x="492693" y="127343"/>
                </a:lnTo>
                <a:lnTo>
                  <a:pt x="443669" y="136457"/>
                </a:lnTo>
                <a:lnTo>
                  <a:pt x="397530" y="151102"/>
                </a:lnTo>
                <a:lnTo>
                  <a:pt x="354812" y="170830"/>
                </a:lnTo>
                <a:lnTo>
                  <a:pt x="316051" y="195196"/>
                </a:lnTo>
                <a:lnTo>
                  <a:pt x="281784" y="223752"/>
                </a:lnTo>
                <a:lnTo>
                  <a:pt x="252545" y="256053"/>
                </a:lnTo>
                <a:lnTo>
                  <a:pt x="228871" y="291651"/>
                </a:lnTo>
                <a:lnTo>
                  <a:pt x="211297" y="330100"/>
                </a:lnTo>
                <a:lnTo>
                  <a:pt x="200360" y="370954"/>
                </a:lnTo>
                <a:lnTo>
                  <a:pt x="196596" y="413766"/>
                </a:lnTo>
                <a:lnTo>
                  <a:pt x="196857" y="423600"/>
                </a:lnTo>
                <a:lnTo>
                  <a:pt x="197548" y="433578"/>
                </a:lnTo>
                <a:lnTo>
                  <a:pt x="198524" y="443555"/>
                </a:lnTo>
                <a:lnTo>
                  <a:pt x="199575" y="452790"/>
                </a:lnTo>
                <a:lnTo>
                  <a:pt x="200406" y="452628"/>
                </a:lnTo>
                <a:lnTo>
                  <a:pt x="2161773" y="452628"/>
                </a:lnTo>
                <a:lnTo>
                  <a:pt x="2166080" y="438626"/>
                </a:lnTo>
                <a:lnTo>
                  <a:pt x="2170283" y="415706"/>
                </a:lnTo>
                <a:lnTo>
                  <a:pt x="2171700" y="392430"/>
                </a:lnTo>
                <a:lnTo>
                  <a:pt x="2166750" y="349238"/>
                </a:lnTo>
                <a:lnTo>
                  <a:pt x="2152443" y="308432"/>
                </a:lnTo>
                <a:lnTo>
                  <a:pt x="2129592" y="270905"/>
                </a:lnTo>
                <a:lnTo>
                  <a:pt x="2099010" y="237550"/>
                </a:lnTo>
                <a:lnTo>
                  <a:pt x="2061509" y="209261"/>
                </a:lnTo>
                <a:lnTo>
                  <a:pt x="2017904" y="186929"/>
                </a:lnTo>
                <a:lnTo>
                  <a:pt x="1969007" y="171450"/>
                </a:lnTo>
                <a:lnTo>
                  <a:pt x="1970531" y="170687"/>
                </a:lnTo>
                <a:lnTo>
                  <a:pt x="1968170" y="163830"/>
                </a:lnTo>
                <a:lnTo>
                  <a:pt x="720090" y="163830"/>
                </a:lnTo>
                <a:lnTo>
                  <a:pt x="678763" y="146708"/>
                </a:lnTo>
                <a:lnTo>
                  <a:pt x="635222" y="134302"/>
                </a:lnTo>
                <a:lnTo>
                  <a:pt x="590109" y="126753"/>
                </a:lnTo>
                <a:lnTo>
                  <a:pt x="544068" y="124206"/>
                </a:lnTo>
                <a:close/>
              </a:path>
              <a:path w="2222500" h="1362075">
                <a:moveTo>
                  <a:pt x="963168" y="41148"/>
                </a:moveTo>
                <a:lnTo>
                  <a:pt x="913309" y="44936"/>
                </a:lnTo>
                <a:lnTo>
                  <a:pt x="865801" y="55964"/>
                </a:lnTo>
                <a:lnTo>
                  <a:pt x="821721" y="73723"/>
                </a:lnTo>
                <a:lnTo>
                  <a:pt x="782150" y="97705"/>
                </a:lnTo>
                <a:lnTo>
                  <a:pt x="748167" y="127402"/>
                </a:lnTo>
                <a:lnTo>
                  <a:pt x="720851" y="162306"/>
                </a:lnTo>
                <a:lnTo>
                  <a:pt x="720090" y="163830"/>
                </a:lnTo>
                <a:lnTo>
                  <a:pt x="1968170" y="163830"/>
                </a:lnTo>
                <a:lnTo>
                  <a:pt x="1956538" y="130042"/>
                </a:lnTo>
                <a:lnTo>
                  <a:pt x="1941862" y="106680"/>
                </a:lnTo>
                <a:lnTo>
                  <a:pt x="1155192" y="106680"/>
                </a:lnTo>
                <a:lnTo>
                  <a:pt x="1113722" y="78759"/>
                </a:lnTo>
                <a:lnTo>
                  <a:pt x="1066895" y="58197"/>
                </a:lnTo>
                <a:lnTo>
                  <a:pt x="1016210" y="45493"/>
                </a:lnTo>
                <a:lnTo>
                  <a:pt x="963168" y="41148"/>
                </a:lnTo>
                <a:close/>
              </a:path>
              <a:path w="2222500" h="1362075">
                <a:moveTo>
                  <a:pt x="1355598" y="0"/>
                </a:moveTo>
                <a:lnTo>
                  <a:pt x="1305562" y="4706"/>
                </a:lnTo>
                <a:lnTo>
                  <a:pt x="1258891" y="18263"/>
                </a:lnTo>
                <a:lnTo>
                  <a:pt x="1217121" y="39831"/>
                </a:lnTo>
                <a:lnTo>
                  <a:pt x="1181788" y="68567"/>
                </a:lnTo>
                <a:lnTo>
                  <a:pt x="1154430" y="103631"/>
                </a:lnTo>
                <a:lnTo>
                  <a:pt x="1155192" y="106680"/>
                </a:lnTo>
                <a:lnTo>
                  <a:pt x="1941862" y="106680"/>
                </a:lnTo>
                <a:lnTo>
                  <a:pt x="1933600" y="93528"/>
                </a:lnTo>
                <a:lnTo>
                  <a:pt x="1914519" y="73913"/>
                </a:lnTo>
                <a:lnTo>
                  <a:pt x="1533906" y="73913"/>
                </a:lnTo>
                <a:lnTo>
                  <a:pt x="1498222" y="42755"/>
                </a:lnTo>
                <a:lnTo>
                  <a:pt x="1455324" y="19526"/>
                </a:lnTo>
                <a:lnTo>
                  <a:pt x="1407140" y="5012"/>
                </a:lnTo>
                <a:lnTo>
                  <a:pt x="1355598" y="0"/>
                </a:lnTo>
                <a:close/>
              </a:path>
              <a:path w="2222500" h="1362075">
                <a:moveTo>
                  <a:pt x="1724406" y="0"/>
                </a:moveTo>
                <a:lnTo>
                  <a:pt x="1670423" y="4893"/>
                </a:lnTo>
                <a:lnTo>
                  <a:pt x="1619440" y="19145"/>
                </a:lnTo>
                <a:lnTo>
                  <a:pt x="1573315" y="42112"/>
                </a:lnTo>
                <a:lnTo>
                  <a:pt x="1533906" y="73151"/>
                </a:lnTo>
                <a:lnTo>
                  <a:pt x="1533906" y="73913"/>
                </a:lnTo>
                <a:lnTo>
                  <a:pt x="1914519" y="73913"/>
                </a:lnTo>
                <a:lnTo>
                  <a:pt x="1902851" y="61919"/>
                </a:lnTo>
                <a:lnTo>
                  <a:pt x="1865424" y="35989"/>
                </a:lnTo>
                <a:lnTo>
                  <a:pt x="1822452" y="16510"/>
                </a:lnTo>
                <a:lnTo>
                  <a:pt x="1775069" y="4256"/>
                </a:lnTo>
                <a:lnTo>
                  <a:pt x="172440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513156" y="7938135"/>
            <a:ext cx="2160764" cy="1324240"/>
          </a:xfrm>
          <a:custGeom>
            <a:avLst/>
            <a:gdLst/>
            <a:ahLst/>
            <a:cxnLst/>
            <a:rect l="l" t="t" r="r" b="b"/>
            <a:pathLst>
              <a:path w="2222500" h="1362075">
                <a:moveTo>
                  <a:pt x="200406" y="452628"/>
                </a:moveTo>
                <a:lnTo>
                  <a:pt x="146138" y="463228"/>
                </a:lnTo>
                <a:lnTo>
                  <a:pt x="97987" y="484095"/>
                </a:lnTo>
                <a:lnTo>
                  <a:pt x="57626" y="513683"/>
                </a:lnTo>
                <a:lnTo>
                  <a:pt x="26726" y="550446"/>
                </a:lnTo>
                <a:lnTo>
                  <a:pt x="6960" y="592839"/>
                </a:lnTo>
                <a:lnTo>
                  <a:pt x="0" y="639318"/>
                </a:lnTo>
                <a:lnTo>
                  <a:pt x="7620" y="687812"/>
                </a:lnTo>
                <a:lnTo>
                  <a:pt x="29527" y="732377"/>
                </a:lnTo>
                <a:lnTo>
                  <a:pt x="64293" y="770798"/>
                </a:lnTo>
                <a:lnTo>
                  <a:pt x="110490" y="800862"/>
                </a:lnTo>
                <a:lnTo>
                  <a:pt x="64674" y="857726"/>
                </a:lnTo>
                <a:lnTo>
                  <a:pt x="48768" y="926592"/>
                </a:lnTo>
                <a:lnTo>
                  <a:pt x="54701" y="969323"/>
                </a:lnTo>
                <a:lnTo>
                  <a:pt x="71605" y="1008590"/>
                </a:lnTo>
                <a:lnTo>
                  <a:pt x="98133" y="1043257"/>
                </a:lnTo>
                <a:lnTo>
                  <a:pt x="132939" y="1072193"/>
                </a:lnTo>
                <a:lnTo>
                  <a:pt x="174675" y="1094265"/>
                </a:lnTo>
                <a:lnTo>
                  <a:pt x="221997" y="1108338"/>
                </a:lnTo>
                <a:lnTo>
                  <a:pt x="273558" y="1113282"/>
                </a:lnTo>
                <a:lnTo>
                  <a:pt x="279963" y="1113151"/>
                </a:lnTo>
                <a:lnTo>
                  <a:pt x="286512" y="1112805"/>
                </a:lnTo>
                <a:lnTo>
                  <a:pt x="293060" y="1112317"/>
                </a:lnTo>
                <a:lnTo>
                  <a:pt x="299466" y="1111758"/>
                </a:lnTo>
                <a:lnTo>
                  <a:pt x="297942" y="1112520"/>
                </a:lnTo>
                <a:lnTo>
                  <a:pt x="327276" y="1149477"/>
                </a:lnTo>
                <a:lnTo>
                  <a:pt x="361735" y="1182433"/>
                </a:lnTo>
                <a:lnTo>
                  <a:pt x="400731" y="1211103"/>
                </a:lnTo>
                <a:lnTo>
                  <a:pt x="443674" y="1235202"/>
                </a:lnTo>
                <a:lnTo>
                  <a:pt x="489974" y="1254442"/>
                </a:lnTo>
                <a:lnTo>
                  <a:pt x="539043" y="1268539"/>
                </a:lnTo>
                <a:lnTo>
                  <a:pt x="590291" y="1277207"/>
                </a:lnTo>
                <a:lnTo>
                  <a:pt x="643128" y="1280160"/>
                </a:lnTo>
                <a:lnTo>
                  <a:pt x="696575" y="1277052"/>
                </a:lnTo>
                <a:lnTo>
                  <a:pt x="748950" y="1267872"/>
                </a:lnTo>
                <a:lnTo>
                  <a:pt x="799468" y="1252835"/>
                </a:lnTo>
                <a:lnTo>
                  <a:pt x="847344" y="1232154"/>
                </a:lnTo>
                <a:lnTo>
                  <a:pt x="846582" y="1232916"/>
                </a:lnTo>
                <a:lnTo>
                  <a:pt x="876895" y="1265482"/>
                </a:lnTo>
                <a:lnTo>
                  <a:pt x="911900" y="1293769"/>
                </a:lnTo>
                <a:lnTo>
                  <a:pt x="950971" y="1317511"/>
                </a:lnTo>
                <a:lnTo>
                  <a:pt x="993481" y="1336441"/>
                </a:lnTo>
                <a:lnTo>
                  <a:pt x="1038803" y="1350292"/>
                </a:lnTo>
                <a:lnTo>
                  <a:pt x="1086312" y="1358799"/>
                </a:lnTo>
                <a:lnTo>
                  <a:pt x="1135380" y="1361694"/>
                </a:lnTo>
                <a:lnTo>
                  <a:pt x="1185658" y="1358651"/>
                </a:lnTo>
                <a:lnTo>
                  <a:pt x="1233992" y="1349769"/>
                </a:lnTo>
                <a:lnTo>
                  <a:pt x="1279793" y="1335419"/>
                </a:lnTo>
                <a:lnTo>
                  <a:pt x="1322470" y="1315969"/>
                </a:lnTo>
                <a:lnTo>
                  <a:pt x="1361434" y="1291791"/>
                </a:lnTo>
                <a:lnTo>
                  <a:pt x="1396096" y="1263254"/>
                </a:lnTo>
                <a:lnTo>
                  <a:pt x="1425867" y="1230729"/>
                </a:lnTo>
                <a:lnTo>
                  <a:pt x="1450156" y="1194584"/>
                </a:lnTo>
                <a:lnTo>
                  <a:pt x="1468374" y="1155192"/>
                </a:lnTo>
                <a:lnTo>
                  <a:pt x="1468374" y="1156716"/>
                </a:lnTo>
                <a:lnTo>
                  <a:pt x="1505128" y="1173277"/>
                </a:lnTo>
                <a:lnTo>
                  <a:pt x="1544097" y="1185195"/>
                </a:lnTo>
                <a:lnTo>
                  <a:pt x="1584638" y="1192399"/>
                </a:lnTo>
                <a:lnTo>
                  <a:pt x="1626108" y="1194816"/>
                </a:lnTo>
                <a:lnTo>
                  <a:pt x="1679222" y="1190865"/>
                </a:lnTo>
                <a:lnTo>
                  <a:pt x="1729288" y="1179471"/>
                </a:lnTo>
                <a:lnTo>
                  <a:pt x="1775459" y="1161316"/>
                </a:lnTo>
                <a:lnTo>
                  <a:pt x="1816890" y="1137083"/>
                </a:lnTo>
                <a:lnTo>
                  <a:pt x="1852732" y="1107457"/>
                </a:lnTo>
                <a:lnTo>
                  <a:pt x="1882139" y="1073121"/>
                </a:lnTo>
                <a:lnTo>
                  <a:pt x="1904266" y="1034759"/>
                </a:lnTo>
                <a:lnTo>
                  <a:pt x="1918264" y="993054"/>
                </a:lnTo>
                <a:lnTo>
                  <a:pt x="1923288" y="948690"/>
                </a:lnTo>
                <a:lnTo>
                  <a:pt x="1923288" y="947928"/>
                </a:lnTo>
                <a:lnTo>
                  <a:pt x="1973314" y="938772"/>
                </a:lnTo>
                <a:lnTo>
                  <a:pt x="2020190" y="923970"/>
                </a:lnTo>
                <a:lnTo>
                  <a:pt x="2063417" y="904002"/>
                </a:lnTo>
                <a:lnTo>
                  <a:pt x="2102498" y="879348"/>
                </a:lnTo>
                <a:lnTo>
                  <a:pt x="2136933" y="850487"/>
                </a:lnTo>
                <a:lnTo>
                  <a:pt x="2166225" y="817900"/>
                </a:lnTo>
                <a:lnTo>
                  <a:pt x="2189875" y="782067"/>
                </a:lnTo>
                <a:lnTo>
                  <a:pt x="2207385" y="743468"/>
                </a:lnTo>
                <a:lnTo>
                  <a:pt x="2218257" y="702583"/>
                </a:lnTo>
                <a:lnTo>
                  <a:pt x="2221992" y="659892"/>
                </a:lnTo>
                <a:lnTo>
                  <a:pt x="2217336" y="612445"/>
                </a:lnTo>
                <a:lnTo>
                  <a:pt x="2203608" y="566642"/>
                </a:lnTo>
                <a:lnTo>
                  <a:pt x="2181165" y="523267"/>
                </a:lnTo>
                <a:lnTo>
                  <a:pt x="2150364" y="483107"/>
                </a:lnTo>
                <a:lnTo>
                  <a:pt x="2149602" y="483107"/>
                </a:lnTo>
                <a:lnTo>
                  <a:pt x="2159162" y="461117"/>
                </a:lnTo>
                <a:lnTo>
                  <a:pt x="2166080" y="438626"/>
                </a:lnTo>
                <a:lnTo>
                  <a:pt x="2170283" y="415706"/>
                </a:lnTo>
                <a:lnTo>
                  <a:pt x="2171700" y="392430"/>
                </a:lnTo>
                <a:lnTo>
                  <a:pt x="2166750" y="349238"/>
                </a:lnTo>
                <a:lnTo>
                  <a:pt x="2152443" y="308432"/>
                </a:lnTo>
                <a:lnTo>
                  <a:pt x="2129592" y="270905"/>
                </a:lnTo>
                <a:lnTo>
                  <a:pt x="2099010" y="237550"/>
                </a:lnTo>
                <a:lnTo>
                  <a:pt x="2061509" y="209261"/>
                </a:lnTo>
                <a:lnTo>
                  <a:pt x="2017904" y="186929"/>
                </a:lnTo>
                <a:lnTo>
                  <a:pt x="1969007" y="171450"/>
                </a:lnTo>
                <a:lnTo>
                  <a:pt x="1970531" y="170687"/>
                </a:lnTo>
                <a:lnTo>
                  <a:pt x="1956538" y="130042"/>
                </a:lnTo>
                <a:lnTo>
                  <a:pt x="1933600" y="93528"/>
                </a:lnTo>
                <a:lnTo>
                  <a:pt x="1902851" y="61919"/>
                </a:lnTo>
                <a:lnTo>
                  <a:pt x="1865424" y="35989"/>
                </a:lnTo>
                <a:lnTo>
                  <a:pt x="1822452" y="16510"/>
                </a:lnTo>
                <a:lnTo>
                  <a:pt x="1775069" y="4256"/>
                </a:lnTo>
                <a:lnTo>
                  <a:pt x="1724406" y="0"/>
                </a:lnTo>
                <a:lnTo>
                  <a:pt x="1670423" y="4893"/>
                </a:lnTo>
                <a:lnTo>
                  <a:pt x="1619440" y="19145"/>
                </a:lnTo>
                <a:lnTo>
                  <a:pt x="1573315" y="42112"/>
                </a:lnTo>
                <a:lnTo>
                  <a:pt x="1533906" y="73151"/>
                </a:lnTo>
                <a:lnTo>
                  <a:pt x="1533906" y="73913"/>
                </a:lnTo>
                <a:lnTo>
                  <a:pt x="1498222" y="42755"/>
                </a:lnTo>
                <a:lnTo>
                  <a:pt x="1455324" y="19526"/>
                </a:lnTo>
                <a:lnTo>
                  <a:pt x="1407140" y="5012"/>
                </a:lnTo>
                <a:lnTo>
                  <a:pt x="1355598" y="0"/>
                </a:lnTo>
                <a:lnTo>
                  <a:pt x="1305562" y="4706"/>
                </a:lnTo>
                <a:lnTo>
                  <a:pt x="1258891" y="18263"/>
                </a:lnTo>
                <a:lnTo>
                  <a:pt x="1217121" y="39831"/>
                </a:lnTo>
                <a:lnTo>
                  <a:pt x="1181788" y="68567"/>
                </a:lnTo>
                <a:lnTo>
                  <a:pt x="1154430" y="103631"/>
                </a:lnTo>
                <a:lnTo>
                  <a:pt x="1155192" y="106680"/>
                </a:lnTo>
                <a:lnTo>
                  <a:pt x="1113722" y="78759"/>
                </a:lnTo>
                <a:lnTo>
                  <a:pt x="1066895" y="58197"/>
                </a:lnTo>
                <a:lnTo>
                  <a:pt x="1016210" y="45493"/>
                </a:lnTo>
                <a:lnTo>
                  <a:pt x="963168" y="41148"/>
                </a:lnTo>
                <a:lnTo>
                  <a:pt x="913309" y="44936"/>
                </a:lnTo>
                <a:lnTo>
                  <a:pt x="865801" y="55964"/>
                </a:lnTo>
                <a:lnTo>
                  <a:pt x="821721" y="73723"/>
                </a:lnTo>
                <a:lnTo>
                  <a:pt x="782150" y="97705"/>
                </a:lnTo>
                <a:lnTo>
                  <a:pt x="748167" y="127402"/>
                </a:lnTo>
                <a:lnTo>
                  <a:pt x="720851" y="162306"/>
                </a:lnTo>
                <a:lnTo>
                  <a:pt x="720090" y="163830"/>
                </a:lnTo>
                <a:lnTo>
                  <a:pt x="678763" y="146708"/>
                </a:lnTo>
                <a:lnTo>
                  <a:pt x="635222" y="134302"/>
                </a:lnTo>
                <a:lnTo>
                  <a:pt x="590109" y="126753"/>
                </a:lnTo>
                <a:lnTo>
                  <a:pt x="544068" y="124206"/>
                </a:lnTo>
                <a:lnTo>
                  <a:pt x="492693" y="127343"/>
                </a:lnTo>
                <a:lnTo>
                  <a:pt x="443669" y="136457"/>
                </a:lnTo>
                <a:lnTo>
                  <a:pt x="397530" y="151102"/>
                </a:lnTo>
                <a:lnTo>
                  <a:pt x="354812" y="170830"/>
                </a:lnTo>
                <a:lnTo>
                  <a:pt x="316051" y="195196"/>
                </a:lnTo>
                <a:lnTo>
                  <a:pt x="281784" y="223752"/>
                </a:lnTo>
                <a:lnTo>
                  <a:pt x="252545" y="256053"/>
                </a:lnTo>
                <a:lnTo>
                  <a:pt x="228871" y="291651"/>
                </a:lnTo>
                <a:lnTo>
                  <a:pt x="211297" y="330100"/>
                </a:lnTo>
                <a:lnTo>
                  <a:pt x="200360" y="370954"/>
                </a:lnTo>
                <a:lnTo>
                  <a:pt x="196596" y="413766"/>
                </a:lnTo>
                <a:lnTo>
                  <a:pt x="196857" y="423600"/>
                </a:lnTo>
                <a:lnTo>
                  <a:pt x="197548" y="433578"/>
                </a:lnTo>
                <a:lnTo>
                  <a:pt x="198524" y="443555"/>
                </a:lnTo>
                <a:lnTo>
                  <a:pt x="199644" y="453390"/>
                </a:lnTo>
                <a:lnTo>
                  <a:pt x="200406" y="452628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620578" y="8716751"/>
            <a:ext cx="127176" cy="25311"/>
          </a:xfrm>
          <a:custGeom>
            <a:avLst/>
            <a:gdLst/>
            <a:ahLst/>
            <a:cxnLst/>
            <a:rect l="l" t="t" r="r" b="b"/>
            <a:pathLst>
              <a:path w="130810" h="26034">
                <a:moveTo>
                  <a:pt x="0" y="0"/>
                </a:moveTo>
                <a:lnTo>
                  <a:pt x="26527" y="11120"/>
                </a:lnTo>
                <a:lnTo>
                  <a:pt x="54483" y="19240"/>
                </a:lnTo>
                <a:lnTo>
                  <a:pt x="83581" y="24217"/>
                </a:lnTo>
                <a:lnTo>
                  <a:pt x="113537" y="25907"/>
                </a:lnTo>
                <a:lnTo>
                  <a:pt x="118871" y="25907"/>
                </a:lnTo>
                <a:lnTo>
                  <a:pt x="124967" y="25907"/>
                </a:lnTo>
                <a:lnTo>
                  <a:pt x="130301" y="2514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804304" y="9007158"/>
            <a:ext cx="55563" cy="12347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191"/>
                </a:moveTo>
                <a:lnTo>
                  <a:pt x="14716" y="10179"/>
                </a:lnTo>
                <a:lnTo>
                  <a:pt x="29146" y="7524"/>
                </a:lnTo>
                <a:lnTo>
                  <a:pt x="43291" y="4155"/>
                </a:lnTo>
                <a:lnTo>
                  <a:pt x="5715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302885" y="9083464"/>
            <a:ext cx="33338" cy="53709"/>
          </a:xfrm>
          <a:custGeom>
            <a:avLst/>
            <a:gdLst/>
            <a:ahLst/>
            <a:cxnLst/>
            <a:rect l="l" t="t" r="r" b="b"/>
            <a:pathLst>
              <a:path w="34289" h="55245">
                <a:moveTo>
                  <a:pt x="0" y="0"/>
                </a:moveTo>
                <a:lnTo>
                  <a:pt x="7286" y="14144"/>
                </a:lnTo>
                <a:lnTo>
                  <a:pt x="15430" y="28003"/>
                </a:lnTo>
                <a:lnTo>
                  <a:pt x="24431" y="41576"/>
                </a:lnTo>
                <a:lnTo>
                  <a:pt x="34289" y="5486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940742" y="9002712"/>
            <a:ext cx="13582" cy="58649"/>
          </a:xfrm>
          <a:custGeom>
            <a:avLst/>
            <a:gdLst/>
            <a:ahLst/>
            <a:cxnLst/>
            <a:rect l="l" t="t" r="r" b="b"/>
            <a:pathLst>
              <a:path w="13970" h="60325">
                <a:moveTo>
                  <a:pt x="0" y="60197"/>
                </a:moveTo>
                <a:lnTo>
                  <a:pt x="4714" y="45648"/>
                </a:lnTo>
                <a:lnTo>
                  <a:pt x="8572" y="30670"/>
                </a:lnTo>
                <a:lnTo>
                  <a:pt x="11572" y="15406"/>
                </a:lnTo>
                <a:lnTo>
                  <a:pt x="1371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6220778" y="8641927"/>
            <a:ext cx="162366" cy="218546"/>
          </a:xfrm>
          <a:custGeom>
            <a:avLst/>
            <a:gdLst/>
            <a:ahLst/>
            <a:cxnLst/>
            <a:rect l="l" t="t" r="r" b="b"/>
            <a:pathLst>
              <a:path w="167004" h="224790">
                <a:moveTo>
                  <a:pt x="166878" y="224790"/>
                </a:moveTo>
                <a:lnTo>
                  <a:pt x="166878" y="224028"/>
                </a:lnTo>
                <a:lnTo>
                  <a:pt x="166878" y="223265"/>
                </a:lnTo>
                <a:lnTo>
                  <a:pt x="166878" y="222504"/>
                </a:lnTo>
                <a:lnTo>
                  <a:pt x="161607" y="176071"/>
                </a:lnTo>
                <a:lnTo>
                  <a:pt x="146304" y="131967"/>
                </a:lnTo>
                <a:lnTo>
                  <a:pt x="121729" y="91249"/>
                </a:lnTo>
                <a:lnTo>
                  <a:pt x="88645" y="54976"/>
                </a:lnTo>
                <a:lnTo>
                  <a:pt x="47815" y="24207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6530446" y="8407823"/>
            <a:ext cx="72849" cy="82726"/>
          </a:xfrm>
          <a:custGeom>
            <a:avLst/>
            <a:gdLst/>
            <a:ahLst/>
            <a:cxnLst/>
            <a:rect l="l" t="t" r="r" b="b"/>
            <a:pathLst>
              <a:path w="74929" h="85090">
                <a:moveTo>
                  <a:pt x="0" y="84582"/>
                </a:moveTo>
                <a:lnTo>
                  <a:pt x="22812" y="66008"/>
                </a:lnTo>
                <a:lnTo>
                  <a:pt x="43052" y="45720"/>
                </a:lnTo>
                <a:lnTo>
                  <a:pt x="60436" y="23717"/>
                </a:lnTo>
                <a:lnTo>
                  <a:pt x="7467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6428951" y="8104082"/>
            <a:ext cx="3704" cy="39511"/>
          </a:xfrm>
          <a:custGeom>
            <a:avLst/>
            <a:gdLst/>
            <a:ahLst/>
            <a:cxnLst/>
            <a:rect l="l" t="t" r="r" b="b"/>
            <a:pathLst>
              <a:path w="3809" h="40640">
                <a:moveTo>
                  <a:pt x="3810" y="40386"/>
                </a:moveTo>
                <a:lnTo>
                  <a:pt x="3810" y="38862"/>
                </a:lnTo>
                <a:lnTo>
                  <a:pt x="3810" y="38100"/>
                </a:lnTo>
                <a:lnTo>
                  <a:pt x="3810" y="37338"/>
                </a:lnTo>
                <a:lnTo>
                  <a:pt x="3536" y="27753"/>
                </a:lnTo>
                <a:lnTo>
                  <a:pt x="2762" y="18383"/>
                </a:lnTo>
                <a:lnTo>
                  <a:pt x="1559" y="9155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967411" y="8009256"/>
            <a:ext cx="37042" cy="50006"/>
          </a:xfrm>
          <a:custGeom>
            <a:avLst/>
            <a:gdLst/>
            <a:ahLst/>
            <a:cxnLst/>
            <a:rect l="l" t="t" r="r" b="b"/>
            <a:pathLst>
              <a:path w="38100" h="51434">
                <a:moveTo>
                  <a:pt x="38100" y="0"/>
                </a:moveTo>
                <a:lnTo>
                  <a:pt x="26681" y="11834"/>
                </a:lnTo>
                <a:lnTo>
                  <a:pt x="16478" y="24384"/>
                </a:lnTo>
                <a:lnTo>
                  <a:pt x="7560" y="37504"/>
                </a:lnTo>
                <a:lnTo>
                  <a:pt x="0" y="5105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5617740" y="8038888"/>
            <a:ext cx="17903" cy="43215"/>
          </a:xfrm>
          <a:custGeom>
            <a:avLst/>
            <a:gdLst/>
            <a:ahLst/>
            <a:cxnLst/>
            <a:rect l="l" t="t" r="r" b="b"/>
            <a:pathLst>
              <a:path w="18414" h="44450">
                <a:moveTo>
                  <a:pt x="18287" y="0"/>
                </a:moveTo>
                <a:lnTo>
                  <a:pt x="12430" y="10548"/>
                </a:lnTo>
                <a:lnTo>
                  <a:pt x="7429" y="21526"/>
                </a:lnTo>
                <a:lnTo>
                  <a:pt x="3286" y="32789"/>
                </a:lnTo>
                <a:lnTo>
                  <a:pt x="0" y="441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5213245" y="8097414"/>
            <a:ext cx="64823" cy="41981"/>
          </a:xfrm>
          <a:custGeom>
            <a:avLst/>
            <a:gdLst/>
            <a:ahLst/>
            <a:cxnLst/>
            <a:rect l="l" t="t" r="r" b="b"/>
            <a:pathLst>
              <a:path w="66675" h="43179">
                <a:moveTo>
                  <a:pt x="66293" y="42672"/>
                </a:moveTo>
                <a:lnTo>
                  <a:pt x="51006" y="30646"/>
                </a:lnTo>
                <a:lnTo>
                  <a:pt x="34861" y="19621"/>
                </a:lnTo>
                <a:lnTo>
                  <a:pt x="17859" y="9453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707254" y="8378931"/>
            <a:ext cx="12347" cy="43215"/>
          </a:xfrm>
          <a:custGeom>
            <a:avLst/>
            <a:gdLst/>
            <a:ahLst/>
            <a:cxnLst/>
            <a:rect l="l" t="t" r="r" b="b"/>
            <a:pathLst>
              <a:path w="12700" h="44450">
                <a:moveTo>
                  <a:pt x="0" y="0"/>
                </a:moveTo>
                <a:lnTo>
                  <a:pt x="2440" y="10977"/>
                </a:lnTo>
                <a:lnTo>
                  <a:pt x="5238" y="22097"/>
                </a:lnTo>
                <a:lnTo>
                  <a:pt x="8465" y="33218"/>
                </a:lnTo>
                <a:lnTo>
                  <a:pt x="12191" y="4419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141998" y="7807749"/>
            <a:ext cx="360539" cy="221014"/>
          </a:xfrm>
          <a:custGeom>
            <a:avLst/>
            <a:gdLst/>
            <a:ahLst/>
            <a:cxnLst/>
            <a:rect l="l" t="t" r="r" b="b"/>
            <a:pathLst>
              <a:path w="370839" h="227329">
                <a:moveTo>
                  <a:pt x="185166" y="0"/>
                </a:moveTo>
                <a:lnTo>
                  <a:pt x="126699" y="5809"/>
                </a:lnTo>
                <a:lnTo>
                  <a:pt x="75876" y="21969"/>
                </a:lnTo>
                <a:lnTo>
                  <a:pt x="35771" y="46579"/>
                </a:lnTo>
                <a:lnTo>
                  <a:pt x="9454" y="77736"/>
                </a:lnTo>
                <a:lnTo>
                  <a:pt x="0" y="113538"/>
                </a:lnTo>
                <a:lnTo>
                  <a:pt x="9454" y="149339"/>
                </a:lnTo>
                <a:lnTo>
                  <a:pt x="35771" y="180496"/>
                </a:lnTo>
                <a:lnTo>
                  <a:pt x="75876" y="205106"/>
                </a:lnTo>
                <a:lnTo>
                  <a:pt x="126699" y="221266"/>
                </a:lnTo>
                <a:lnTo>
                  <a:pt x="185166" y="227076"/>
                </a:lnTo>
                <a:lnTo>
                  <a:pt x="243632" y="221266"/>
                </a:lnTo>
                <a:lnTo>
                  <a:pt x="294455" y="205106"/>
                </a:lnTo>
                <a:lnTo>
                  <a:pt x="334560" y="180496"/>
                </a:lnTo>
                <a:lnTo>
                  <a:pt x="360877" y="149339"/>
                </a:lnTo>
                <a:lnTo>
                  <a:pt x="370332" y="113538"/>
                </a:lnTo>
                <a:lnTo>
                  <a:pt x="360877" y="77736"/>
                </a:lnTo>
                <a:lnTo>
                  <a:pt x="334560" y="46579"/>
                </a:lnTo>
                <a:lnTo>
                  <a:pt x="294455" y="21969"/>
                </a:lnTo>
                <a:lnTo>
                  <a:pt x="243632" y="5809"/>
                </a:lnTo>
                <a:lnTo>
                  <a:pt x="18516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141998" y="7807749"/>
            <a:ext cx="360539" cy="221014"/>
          </a:xfrm>
          <a:custGeom>
            <a:avLst/>
            <a:gdLst/>
            <a:ahLst/>
            <a:cxnLst/>
            <a:rect l="l" t="t" r="r" b="b"/>
            <a:pathLst>
              <a:path w="370839" h="227329">
                <a:moveTo>
                  <a:pt x="185166" y="0"/>
                </a:moveTo>
                <a:lnTo>
                  <a:pt x="126699" y="5809"/>
                </a:lnTo>
                <a:lnTo>
                  <a:pt x="75876" y="21969"/>
                </a:lnTo>
                <a:lnTo>
                  <a:pt x="35771" y="46579"/>
                </a:lnTo>
                <a:lnTo>
                  <a:pt x="9454" y="77736"/>
                </a:lnTo>
                <a:lnTo>
                  <a:pt x="0" y="113538"/>
                </a:lnTo>
                <a:lnTo>
                  <a:pt x="9454" y="149339"/>
                </a:lnTo>
                <a:lnTo>
                  <a:pt x="35771" y="180496"/>
                </a:lnTo>
                <a:lnTo>
                  <a:pt x="75876" y="205106"/>
                </a:lnTo>
                <a:lnTo>
                  <a:pt x="126699" y="221266"/>
                </a:lnTo>
                <a:lnTo>
                  <a:pt x="185166" y="227076"/>
                </a:lnTo>
                <a:lnTo>
                  <a:pt x="243632" y="221266"/>
                </a:lnTo>
                <a:lnTo>
                  <a:pt x="294455" y="205106"/>
                </a:lnTo>
                <a:lnTo>
                  <a:pt x="334560" y="180496"/>
                </a:lnTo>
                <a:lnTo>
                  <a:pt x="360877" y="149339"/>
                </a:lnTo>
                <a:lnTo>
                  <a:pt x="370332" y="113538"/>
                </a:lnTo>
                <a:lnTo>
                  <a:pt x="360877" y="77736"/>
                </a:lnTo>
                <a:lnTo>
                  <a:pt x="334560" y="46579"/>
                </a:lnTo>
                <a:lnTo>
                  <a:pt x="294455" y="21969"/>
                </a:lnTo>
                <a:lnTo>
                  <a:pt x="243632" y="5809"/>
                </a:lnTo>
                <a:lnTo>
                  <a:pt x="1851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653049" y="7549939"/>
            <a:ext cx="240153" cy="147549"/>
          </a:xfrm>
          <a:custGeom>
            <a:avLst/>
            <a:gdLst/>
            <a:ahLst/>
            <a:cxnLst/>
            <a:rect l="l" t="t" r="r" b="b"/>
            <a:pathLst>
              <a:path w="247014" h="151765">
                <a:moveTo>
                  <a:pt x="123443" y="0"/>
                </a:moveTo>
                <a:lnTo>
                  <a:pt x="75223" y="6000"/>
                </a:lnTo>
                <a:lnTo>
                  <a:pt x="36004" y="22288"/>
                </a:lnTo>
                <a:lnTo>
                  <a:pt x="9644" y="46291"/>
                </a:lnTo>
                <a:lnTo>
                  <a:pt x="0" y="75437"/>
                </a:lnTo>
                <a:lnTo>
                  <a:pt x="9644" y="105025"/>
                </a:lnTo>
                <a:lnTo>
                  <a:pt x="36004" y="129254"/>
                </a:lnTo>
                <a:lnTo>
                  <a:pt x="75223" y="145625"/>
                </a:lnTo>
                <a:lnTo>
                  <a:pt x="123443" y="151637"/>
                </a:lnTo>
                <a:lnTo>
                  <a:pt x="171342" y="145625"/>
                </a:lnTo>
                <a:lnTo>
                  <a:pt x="210597" y="129254"/>
                </a:lnTo>
                <a:lnTo>
                  <a:pt x="237136" y="105025"/>
                </a:lnTo>
                <a:lnTo>
                  <a:pt x="246887" y="75437"/>
                </a:lnTo>
                <a:lnTo>
                  <a:pt x="237136" y="46291"/>
                </a:lnTo>
                <a:lnTo>
                  <a:pt x="210597" y="22288"/>
                </a:lnTo>
                <a:lnTo>
                  <a:pt x="171342" y="6000"/>
                </a:lnTo>
                <a:lnTo>
                  <a:pt x="123443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653049" y="7549939"/>
            <a:ext cx="240153" cy="147549"/>
          </a:xfrm>
          <a:custGeom>
            <a:avLst/>
            <a:gdLst/>
            <a:ahLst/>
            <a:cxnLst/>
            <a:rect l="l" t="t" r="r" b="b"/>
            <a:pathLst>
              <a:path w="247014" h="151765">
                <a:moveTo>
                  <a:pt x="123443" y="0"/>
                </a:moveTo>
                <a:lnTo>
                  <a:pt x="75223" y="6000"/>
                </a:lnTo>
                <a:lnTo>
                  <a:pt x="36004" y="22288"/>
                </a:lnTo>
                <a:lnTo>
                  <a:pt x="9644" y="46291"/>
                </a:lnTo>
                <a:lnTo>
                  <a:pt x="0" y="75437"/>
                </a:lnTo>
                <a:lnTo>
                  <a:pt x="9644" y="105025"/>
                </a:lnTo>
                <a:lnTo>
                  <a:pt x="36004" y="129254"/>
                </a:lnTo>
                <a:lnTo>
                  <a:pt x="75223" y="145625"/>
                </a:lnTo>
                <a:lnTo>
                  <a:pt x="123443" y="151637"/>
                </a:lnTo>
                <a:lnTo>
                  <a:pt x="171342" y="145625"/>
                </a:lnTo>
                <a:lnTo>
                  <a:pt x="210597" y="129254"/>
                </a:lnTo>
                <a:lnTo>
                  <a:pt x="237136" y="105025"/>
                </a:lnTo>
                <a:lnTo>
                  <a:pt x="246887" y="75437"/>
                </a:lnTo>
                <a:lnTo>
                  <a:pt x="237136" y="46291"/>
                </a:lnTo>
                <a:lnTo>
                  <a:pt x="210597" y="22288"/>
                </a:lnTo>
                <a:lnTo>
                  <a:pt x="171342" y="6000"/>
                </a:lnTo>
                <a:lnTo>
                  <a:pt x="12344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253740" y="7341024"/>
            <a:ext cx="120385" cy="73466"/>
          </a:xfrm>
          <a:custGeom>
            <a:avLst/>
            <a:gdLst/>
            <a:ahLst/>
            <a:cxnLst/>
            <a:rect l="l" t="t" r="r" b="b"/>
            <a:pathLst>
              <a:path w="123825" h="75565">
                <a:moveTo>
                  <a:pt x="61722" y="0"/>
                </a:moveTo>
                <a:lnTo>
                  <a:pt x="37933" y="2940"/>
                </a:lnTo>
                <a:lnTo>
                  <a:pt x="18287" y="10953"/>
                </a:lnTo>
                <a:lnTo>
                  <a:pt x="4929" y="22824"/>
                </a:lnTo>
                <a:lnTo>
                  <a:pt x="0" y="37338"/>
                </a:lnTo>
                <a:lnTo>
                  <a:pt x="4929" y="52292"/>
                </a:lnTo>
                <a:lnTo>
                  <a:pt x="18287" y="64389"/>
                </a:lnTo>
                <a:lnTo>
                  <a:pt x="37933" y="72485"/>
                </a:lnTo>
                <a:lnTo>
                  <a:pt x="61722" y="75438"/>
                </a:lnTo>
                <a:lnTo>
                  <a:pt x="85832" y="72485"/>
                </a:lnTo>
                <a:lnTo>
                  <a:pt x="105441" y="64388"/>
                </a:lnTo>
                <a:lnTo>
                  <a:pt x="118621" y="52292"/>
                </a:lnTo>
                <a:lnTo>
                  <a:pt x="123444" y="37338"/>
                </a:lnTo>
                <a:lnTo>
                  <a:pt x="118621" y="22824"/>
                </a:lnTo>
                <a:lnTo>
                  <a:pt x="105441" y="10953"/>
                </a:lnTo>
                <a:lnTo>
                  <a:pt x="85832" y="2940"/>
                </a:lnTo>
                <a:lnTo>
                  <a:pt x="6172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253740" y="7341024"/>
            <a:ext cx="120385" cy="73466"/>
          </a:xfrm>
          <a:custGeom>
            <a:avLst/>
            <a:gdLst/>
            <a:ahLst/>
            <a:cxnLst/>
            <a:rect l="l" t="t" r="r" b="b"/>
            <a:pathLst>
              <a:path w="123825" h="75565">
                <a:moveTo>
                  <a:pt x="61722" y="0"/>
                </a:moveTo>
                <a:lnTo>
                  <a:pt x="37933" y="2940"/>
                </a:lnTo>
                <a:lnTo>
                  <a:pt x="18287" y="10953"/>
                </a:lnTo>
                <a:lnTo>
                  <a:pt x="4929" y="22824"/>
                </a:lnTo>
                <a:lnTo>
                  <a:pt x="0" y="37338"/>
                </a:lnTo>
                <a:lnTo>
                  <a:pt x="4929" y="52292"/>
                </a:lnTo>
                <a:lnTo>
                  <a:pt x="18287" y="64389"/>
                </a:lnTo>
                <a:lnTo>
                  <a:pt x="37933" y="72485"/>
                </a:lnTo>
                <a:lnTo>
                  <a:pt x="61722" y="75438"/>
                </a:lnTo>
                <a:lnTo>
                  <a:pt x="85832" y="72485"/>
                </a:lnTo>
                <a:lnTo>
                  <a:pt x="105441" y="64388"/>
                </a:lnTo>
                <a:lnTo>
                  <a:pt x="118621" y="52292"/>
                </a:lnTo>
                <a:lnTo>
                  <a:pt x="123444" y="37338"/>
                </a:lnTo>
                <a:lnTo>
                  <a:pt x="118621" y="22824"/>
                </a:lnTo>
                <a:lnTo>
                  <a:pt x="105441" y="10953"/>
                </a:lnTo>
                <a:lnTo>
                  <a:pt x="85832" y="2940"/>
                </a:lnTo>
                <a:lnTo>
                  <a:pt x="6172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4903824" y="8332010"/>
            <a:ext cx="124027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827" marR="4939" indent="-10309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Copy </a:t>
            </a:r>
            <a:r>
              <a:rPr sz="1069" spc="5" dirty="0">
                <a:latin typeface="Times New Roman"/>
                <a:cs typeface="Times New Roman"/>
              </a:rPr>
              <a:t>constructor </a:t>
            </a:r>
            <a:r>
              <a:rPr sz="1069" spc="10" dirty="0">
                <a:latin typeface="Times New Roman"/>
                <a:cs typeface="Times New Roman"/>
              </a:rPr>
              <a:t>will  be </a:t>
            </a:r>
            <a:r>
              <a:rPr sz="1069" spc="5" dirty="0">
                <a:latin typeface="Times New Roman"/>
                <a:cs typeface="Times New Roman"/>
              </a:rPr>
              <a:t>called to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create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06799" y="8644630"/>
            <a:ext cx="103531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temporary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41655" y="8806132"/>
            <a:ext cx="36486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object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2379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80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0506" y="1352867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093099" y="1349903"/>
            <a:ext cx="0" cy="628474"/>
          </a:xfrm>
          <a:custGeom>
            <a:avLst/>
            <a:gdLst/>
            <a:ahLst/>
            <a:cxnLst/>
            <a:rect l="l" t="t" r="r" b="b"/>
            <a:pathLst>
              <a:path h="646430">
                <a:moveTo>
                  <a:pt x="0" y="0"/>
                </a:moveTo>
                <a:lnTo>
                  <a:pt x="0" y="646176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090506" y="1975167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044458" y="1349903"/>
            <a:ext cx="0" cy="628474"/>
          </a:xfrm>
          <a:custGeom>
            <a:avLst/>
            <a:gdLst/>
            <a:ahLst/>
            <a:cxnLst/>
            <a:rect l="l" t="t" r="r" b="b"/>
            <a:pathLst>
              <a:path h="646430">
                <a:moveTo>
                  <a:pt x="0" y="0"/>
                </a:moveTo>
                <a:lnTo>
                  <a:pt x="0" y="646176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143352" y="2283600"/>
            <a:ext cx="15705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Copy Constructor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(Syntax)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2602158"/>
            <a:ext cx="2626254" cy="1272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Student::Student( const </a:t>
            </a:r>
            <a:r>
              <a:rPr sz="972" b="1" spc="15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latin typeface="Book Antiqua"/>
                <a:cs typeface="Book Antiqua"/>
              </a:rPr>
              <a:t> &amp;obj){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40138" marR="4939" indent="31484">
              <a:lnSpc>
                <a:spcPct val="106500"/>
              </a:lnSpc>
            </a:pPr>
            <a:r>
              <a:rPr sz="972" spc="15" dirty="0">
                <a:latin typeface="Book Antiqua"/>
                <a:cs typeface="Book Antiqua"/>
              </a:rPr>
              <a:t>/*copying values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newly </a:t>
            </a:r>
            <a:r>
              <a:rPr sz="972" spc="10" dirty="0">
                <a:latin typeface="Book Antiqua"/>
                <a:cs typeface="Book Antiqua"/>
              </a:rPr>
              <a:t>created object*/  </a:t>
            </a:r>
            <a:r>
              <a:rPr sz="972" spc="15" dirty="0">
                <a:latin typeface="Book Antiqua"/>
                <a:cs typeface="Book Antiqua"/>
              </a:rPr>
              <a:t>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obj.rollNo;</a:t>
            </a:r>
            <a:endParaRPr sz="972">
              <a:latin typeface="Book Antiqua"/>
              <a:cs typeface="Book Antiqua"/>
            </a:endParaRPr>
          </a:p>
          <a:p>
            <a:pPr marL="430291" marR="1188393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obj.name;  </a:t>
            </a:r>
            <a:r>
              <a:rPr sz="972" spc="19" dirty="0">
                <a:latin typeface="Book Antiqua"/>
                <a:cs typeface="Book Antiqua"/>
              </a:rPr>
              <a:t>GPA =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obj.GPA;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90506" y="2601171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093099" y="2598207"/>
            <a:ext cx="0" cy="1432278"/>
          </a:xfrm>
          <a:custGeom>
            <a:avLst/>
            <a:gdLst/>
            <a:ahLst/>
            <a:cxnLst/>
            <a:rect l="l" t="t" r="r" b="b"/>
            <a:pathLst>
              <a:path h="1473200">
                <a:moveTo>
                  <a:pt x="0" y="0"/>
                </a:moveTo>
                <a:lnTo>
                  <a:pt x="0" y="1472946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090506" y="4027275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6044458" y="2598207"/>
            <a:ext cx="0" cy="1432278"/>
          </a:xfrm>
          <a:custGeom>
            <a:avLst/>
            <a:gdLst/>
            <a:ahLst/>
            <a:cxnLst/>
            <a:rect l="l" t="t" r="r" b="b"/>
            <a:pathLst>
              <a:path h="1473200">
                <a:moveTo>
                  <a:pt x="0" y="0"/>
                </a:moveTo>
                <a:lnTo>
                  <a:pt x="0" y="1472946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143352" y="4331992"/>
            <a:ext cx="4849989" cy="97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As was the </a:t>
            </a:r>
            <a:r>
              <a:rPr sz="972" spc="10" dirty="0">
                <a:latin typeface="Book Antiqua"/>
                <a:cs typeface="Book Antiqua"/>
              </a:rPr>
              <a:t>case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default constructor compiler </a:t>
            </a:r>
            <a:r>
              <a:rPr sz="972" spc="5" dirty="0">
                <a:latin typeface="Book Antiqua"/>
                <a:cs typeface="Book Antiqua"/>
              </a:rPr>
              <a:t>also </a:t>
            </a:r>
            <a:r>
              <a:rPr sz="972" spc="10" dirty="0">
                <a:latin typeface="Book Antiqua"/>
                <a:cs typeface="Book Antiqua"/>
              </a:rPr>
              <a:t>generates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by  </a:t>
            </a:r>
            <a:r>
              <a:rPr sz="972" spc="10" dirty="0">
                <a:latin typeface="Book Antiqua"/>
                <a:cs typeface="Book Antiqua"/>
              </a:rPr>
              <a:t>itself </a:t>
            </a:r>
            <a:r>
              <a:rPr sz="972" spc="15" dirty="0">
                <a:latin typeface="Book Antiqua"/>
                <a:cs typeface="Book Antiqua"/>
              </a:rPr>
              <a:t>however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override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by writing our </a:t>
            </a:r>
            <a:r>
              <a:rPr sz="972" spc="19" dirty="0">
                <a:latin typeface="Book Antiqua"/>
                <a:cs typeface="Book Antiqua"/>
              </a:rPr>
              <a:t>own </a:t>
            </a:r>
            <a:r>
              <a:rPr sz="972" spc="15" dirty="0">
                <a:latin typeface="Book Antiqua"/>
                <a:cs typeface="Book Antiqua"/>
              </a:rPr>
              <a:t>copy  </a:t>
            </a:r>
            <a:r>
              <a:rPr sz="972" spc="10" dirty="0">
                <a:latin typeface="Book Antiqua"/>
                <a:cs typeface="Book Antiqua"/>
              </a:rPr>
              <a:t>constructor as </a:t>
            </a:r>
            <a:r>
              <a:rPr sz="972" spc="15" dirty="0">
                <a:latin typeface="Book Antiqua"/>
                <a:cs typeface="Book Antiqua"/>
              </a:rPr>
              <a:t>shown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example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marR="3621358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#include </a:t>
            </a:r>
            <a:r>
              <a:rPr sz="972" spc="15" dirty="0">
                <a:latin typeface="Book Antiqua"/>
                <a:cs typeface="Book Antiqua"/>
              </a:rPr>
              <a:t>&lt;iostream&gt;  </a:t>
            </a:r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spc="15" dirty="0">
                <a:latin typeface="Book Antiqua"/>
                <a:cs typeface="Book Antiqua"/>
              </a:rPr>
              <a:t>namespace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std;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3352" y="5459529"/>
            <a:ext cx="1468085" cy="795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Student(){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58"/>
              </a:spcBef>
            </a:pPr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3352" y="6248516"/>
            <a:ext cx="3975806" cy="941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235"/>
            <a:r>
              <a:rPr sz="972" spc="10" dirty="0">
                <a:latin typeface="Book Antiqua"/>
                <a:cs typeface="Book Antiqua"/>
              </a:rPr>
              <a:t>cout&lt;&lt;”I </a:t>
            </a:r>
            <a:r>
              <a:rPr sz="972" spc="19" dirty="0">
                <a:latin typeface="Book Antiqua"/>
                <a:cs typeface="Book Antiqua"/>
              </a:rPr>
              <a:t>am </a:t>
            </a:r>
            <a:r>
              <a:rPr sz="972" spc="10" dirty="0">
                <a:latin typeface="Book Antiqua"/>
                <a:cs typeface="Book Antiqua"/>
              </a:rPr>
              <a:t>default constructor of Student</a:t>
            </a:r>
            <a:r>
              <a:rPr sz="972" spc="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class…\n”;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Student(const Student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&amp;obj){</a:t>
            </a:r>
            <a:endParaRPr sz="972">
              <a:latin typeface="Book Antiqua"/>
              <a:cs typeface="Book Antiqua"/>
            </a:endParaRPr>
          </a:p>
          <a:p>
            <a:pPr marL="108653" marR="646980" indent="353740">
              <a:lnSpc>
                <a:spcPts val="1244"/>
              </a:lnSpc>
              <a:spcBef>
                <a:spcPts val="34"/>
              </a:spcBef>
            </a:pPr>
            <a:r>
              <a:rPr sz="972" spc="15" dirty="0">
                <a:latin typeface="Book Antiqua"/>
                <a:cs typeface="Book Antiqua"/>
              </a:rPr>
              <a:t>cout&lt;&lt;”I </a:t>
            </a:r>
            <a:r>
              <a:rPr sz="972" spc="24" dirty="0">
                <a:latin typeface="Book Antiqua"/>
                <a:cs typeface="Book Antiqua"/>
              </a:rPr>
              <a:t>am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of Student class\n”;  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obj.rollNo;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3352" y="7355308"/>
            <a:ext cx="98778" cy="31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3352" y="7832406"/>
            <a:ext cx="1452651" cy="47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aStudent;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3352" y="8308021"/>
            <a:ext cx="3549209" cy="959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/>
            <a:r>
              <a:rPr sz="972" spc="10" dirty="0">
                <a:latin typeface="Book Antiqua"/>
                <a:cs typeface="Book Antiqua"/>
              </a:rPr>
              <a:t>/*default 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implicitly called at </a:t>
            </a:r>
            <a:r>
              <a:rPr sz="972" spc="5" dirty="0">
                <a:latin typeface="Book Antiqua"/>
                <a:cs typeface="Book Antiqua"/>
              </a:rPr>
              <a:t>this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point*/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430291"/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bStudent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aStudent;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/*copy 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implicitly called at </a:t>
            </a:r>
            <a:r>
              <a:rPr sz="972" spc="5" dirty="0">
                <a:latin typeface="Book Antiqua"/>
                <a:cs typeface="Book Antiqua"/>
              </a:rPr>
              <a:t>this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point*/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system(“pause”);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90506" y="4980727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093099" y="4977764"/>
            <a:ext cx="0" cy="4289425"/>
          </a:xfrm>
          <a:custGeom>
            <a:avLst/>
            <a:gdLst/>
            <a:ahLst/>
            <a:cxnLst/>
            <a:rect l="l" t="t" r="r" b="b"/>
            <a:pathLst>
              <a:path h="4411980">
                <a:moveTo>
                  <a:pt x="0" y="0"/>
                </a:moveTo>
                <a:lnTo>
                  <a:pt x="0" y="441198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090506" y="9264596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6044458" y="4977764"/>
            <a:ext cx="0" cy="4289425"/>
          </a:xfrm>
          <a:custGeom>
            <a:avLst/>
            <a:gdLst/>
            <a:ahLst/>
            <a:cxnLst/>
            <a:rect l="l" t="t" r="r" b="b"/>
            <a:pathLst>
              <a:path h="4411980">
                <a:moveTo>
                  <a:pt x="0" y="0"/>
                </a:moveTo>
                <a:lnTo>
                  <a:pt x="0" y="441198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886412" y="1537335"/>
            <a:ext cx="2160764" cy="1324240"/>
          </a:xfrm>
          <a:custGeom>
            <a:avLst/>
            <a:gdLst/>
            <a:ahLst/>
            <a:cxnLst/>
            <a:rect l="l" t="t" r="r" b="b"/>
            <a:pathLst>
              <a:path w="2222500" h="1362075">
                <a:moveTo>
                  <a:pt x="1423743" y="1232915"/>
                </a:moveTo>
                <a:lnTo>
                  <a:pt x="846582" y="1232915"/>
                </a:lnTo>
                <a:lnTo>
                  <a:pt x="876615" y="1265482"/>
                </a:lnTo>
                <a:lnTo>
                  <a:pt x="911434" y="1293769"/>
                </a:lnTo>
                <a:lnTo>
                  <a:pt x="950411" y="1317511"/>
                </a:lnTo>
                <a:lnTo>
                  <a:pt x="992921" y="1336441"/>
                </a:lnTo>
                <a:lnTo>
                  <a:pt x="1038337" y="1350292"/>
                </a:lnTo>
                <a:lnTo>
                  <a:pt x="1086032" y="1358799"/>
                </a:lnTo>
                <a:lnTo>
                  <a:pt x="1135380" y="1361694"/>
                </a:lnTo>
                <a:lnTo>
                  <a:pt x="1185456" y="1358652"/>
                </a:lnTo>
                <a:lnTo>
                  <a:pt x="1233676" y="1349777"/>
                </a:lnTo>
                <a:lnTo>
                  <a:pt x="1279426" y="1335447"/>
                </a:lnTo>
                <a:lnTo>
                  <a:pt x="1322089" y="1316036"/>
                </a:lnTo>
                <a:lnTo>
                  <a:pt x="1361053" y="1291922"/>
                </a:lnTo>
                <a:lnTo>
                  <a:pt x="1395701" y="1263480"/>
                </a:lnTo>
                <a:lnTo>
                  <a:pt x="1423743" y="1232915"/>
                </a:lnTo>
                <a:close/>
              </a:path>
              <a:path w="2222500" h="1362075">
                <a:moveTo>
                  <a:pt x="1847149" y="1111757"/>
                </a:moveTo>
                <a:lnTo>
                  <a:pt x="298703" y="1111757"/>
                </a:lnTo>
                <a:lnTo>
                  <a:pt x="297942" y="1113281"/>
                </a:lnTo>
                <a:lnTo>
                  <a:pt x="327243" y="1149987"/>
                </a:lnTo>
                <a:lnTo>
                  <a:pt x="361616" y="1182754"/>
                </a:lnTo>
                <a:lnTo>
                  <a:pt x="400490" y="1211289"/>
                </a:lnTo>
                <a:lnTo>
                  <a:pt x="443293" y="1235297"/>
                </a:lnTo>
                <a:lnTo>
                  <a:pt x="489454" y="1254482"/>
                </a:lnTo>
                <a:lnTo>
                  <a:pt x="538400" y="1268551"/>
                </a:lnTo>
                <a:lnTo>
                  <a:pt x="589561" y="1277208"/>
                </a:lnTo>
                <a:lnTo>
                  <a:pt x="642365" y="1280159"/>
                </a:lnTo>
                <a:lnTo>
                  <a:pt x="696134" y="1277171"/>
                </a:lnTo>
                <a:lnTo>
                  <a:pt x="748474" y="1268253"/>
                </a:lnTo>
                <a:lnTo>
                  <a:pt x="798814" y="1253478"/>
                </a:lnTo>
                <a:lnTo>
                  <a:pt x="846582" y="1232915"/>
                </a:lnTo>
                <a:lnTo>
                  <a:pt x="1423743" y="1232915"/>
                </a:lnTo>
                <a:lnTo>
                  <a:pt x="1425420" y="1231087"/>
                </a:lnTo>
                <a:lnTo>
                  <a:pt x="1449595" y="1195120"/>
                </a:lnTo>
                <a:lnTo>
                  <a:pt x="1467612" y="1155953"/>
                </a:lnTo>
                <a:lnTo>
                  <a:pt x="1784235" y="1155953"/>
                </a:lnTo>
                <a:lnTo>
                  <a:pt x="1816508" y="1137083"/>
                </a:lnTo>
                <a:lnTo>
                  <a:pt x="1847149" y="1111757"/>
                </a:lnTo>
                <a:close/>
              </a:path>
              <a:path w="2222500" h="1362075">
                <a:moveTo>
                  <a:pt x="1784235" y="1155953"/>
                </a:moveTo>
                <a:lnTo>
                  <a:pt x="1467612" y="1155953"/>
                </a:lnTo>
                <a:lnTo>
                  <a:pt x="1467612" y="1157477"/>
                </a:lnTo>
                <a:lnTo>
                  <a:pt x="1504366" y="1173599"/>
                </a:lnTo>
                <a:lnTo>
                  <a:pt x="1543335" y="1185290"/>
                </a:lnTo>
                <a:lnTo>
                  <a:pt x="1583876" y="1192410"/>
                </a:lnTo>
                <a:lnTo>
                  <a:pt x="1625346" y="1194815"/>
                </a:lnTo>
                <a:lnTo>
                  <a:pt x="1678661" y="1190865"/>
                </a:lnTo>
                <a:lnTo>
                  <a:pt x="1728842" y="1179471"/>
                </a:lnTo>
                <a:lnTo>
                  <a:pt x="1775064" y="1161316"/>
                </a:lnTo>
                <a:lnTo>
                  <a:pt x="1784235" y="1155953"/>
                </a:lnTo>
                <a:close/>
              </a:path>
              <a:path w="2222500" h="1362075">
                <a:moveTo>
                  <a:pt x="108655" y="799671"/>
                </a:moveTo>
                <a:lnTo>
                  <a:pt x="83165" y="827043"/>
                </a:lnTo>
                <a:lnTo>
                  <a:pt x="64293" y="858107"/>
                </a:lnTo>
                <a:lnTo>
                  <a:pt x="52708" y="891599"/>
                </a:lnTo>
                <a:lnTo>
                  <a:pt x="48768" y="926592"/>
                </a:lnTo>
                <a:lnTo>
                  <a:pt x="54659" y="969323"/>
                </a:lnTo>
                <a:lnTo>
                  <a:pt x="71454" y="1008590"/>
                </a:lnTo>
                <a:lnTo>
                  <a:pt x="97833" y="1043257"/>
                </a:lnTo>
                <a:lnTo>
                  <a:pt x="132476" y="1072193"/>
                </a:lnTo>
                <a:lnTo>
                  <a:pt x="174064" y="1094265"/>
                </a:lnTo>
                <a:lnTo>
                  <a:pt x="221277" y="1108338"/>
                </a:lnTo>
                <a:lnTo>
                  <a:pt x="272796" y="1113281"/>
                </a:lnTo>
                <a:lnTo>
                  <a:pt x="279201" y="1113151"/>
                </a:lnTo>
                <a:lnTo>
                  <a:pt x="285750" y="1112805"/>
                </a:lnTo>
                <a:lnTo>
                  <a:pt x="292298" y="1112317"/>
                </a:lnTo>
                <a:lnTo>
                  <a:pt x="298703" y="1111757"/>
                </a:lnTo>
                <a:lnTo>
                  <a:pt x="1847149" y="1111757"/>
                </a:lnTo>
                <a:lnTo>
                  <a:pt x="1881773" y="1073121"/>
                </a:lnTo>
                <a:lnTo>
                  <a:pt x="1903950" y="1034759"/>
                </a:lnTo>
                <a:lnTo>
                  <a:pt x="1918062" y="993054"/>
                </a:lnTo>
                <a:lnTo>
                  <a:pt x="1923288" y="948689"/>
                </a:lnTo>
                <a:lnTo>
                  <a:pt x="1922526" y="947927"/>
                </a:lnTo>
                <a:lnTo>
                  <a:pt x="1972573" y="938979"/>
                </a:lnTo>
                <a:lnTo>
                  <a:pt x="2019507" y="924342"/>
                </a:lnTo>
                <a:lnTo>
                  <a:pt x="2062820" y="904503"/>
                </a:lnTo>
                <a:lnTo>
                  <a:pt x="2102004" y="879945"/>
                </a:lnTo>
                <a:lnTo>
                  <a:pt x="2136552" y="851153"/>
                </a:lnTo>
                <a:lnTo>
                  <a:pt x="2165957" y="818613"/>
                </a:lnTo>
                <a:lnTo>
                  <a:pt x="2177734" y="800861"/>
                </a:lnTo>
                <a:lnTo>
                  <a:pt x="110489" y="800861"/>
                </a:lnTo>
                <a:lnTo>
                  <a:pt x="108655" y="799671"/>
                </a:lnTo>
                <a:close/>
              </a:path>
              <a:path w="2222500" h="1362075">
                <a:moveTo>
                  <a:pt x="2178745" y="799337"/>
                </a:moveTo>
                <a:lnTo>
                  <a:pt x="108965" y="799337"/>
                </a:lnTo>
                <a:lnTo>
                  <a:pt x="110489" y="800861"/>
                </a:lnTo>
                <a:lnTo>
                  <a:pt x="2177734" y="800861"/>
                </a:lnTo>
                <a:lnTo>
                  <a:pt x="2178745" y="799337"/>
                </a:lnTo>
                <a:close/>
              </a:path>
              <a:path w="2222500" h="1362075">
                <a:moveTo>
                  <a:pt x="199555" y="452793"/>
                </a:moveTo>
                <a:lnTo>
                  <a:pt x="145873" y="463228"/>
                </a:lnTo>
                <a:lnTo>
                  <a:pt x="97648" y="484095"/>
                </a:lnTo>
                <a:lnTo>
                  <a:pt x="57340" y="513683"/>
                </a:lnTo>
                <a:lnTo>
                  <a:pt x="26557" y="550446"/>
                </a:lnTo>
                <a:lnTo>
                  <a:pt x="6907" y="592839"/>
                </a:lnTo>
                <a:lnTo>
                  <a:pt x="0" y="639318"/>
                </a:lnTo>
                <a:lnTo>
                  <a:pt x="7298" y="687812"/>
                </a:lnTo>
                <a:lnTo>
                  <a:pt x="29241" y="732377"/>
                </a:lnTo>
                <a:lnTo>
                  <a:pt x="64186" y="770798"/>
                </a:lnTo>
                <a:lnTo>
                  <a:pt x="108655" y="799671"/>
                </a:lnTo>
                <a:lnTo>
                  <a:pt x="108965" y="799337"/>
                </a:lnTo>
                <a:lnTo>
                  <a:pt x="2178745" y="799337"/>
                </a:lnTo>
                <a:lnTo>
                  <a:pt x="2189711" y="782808"/>
                </a:lnTo>
                <a:lnTo>
                  <a:pt x="2207306" y="744224"/>
                </a:lnTo>
                <a:lnTo>
                  <a:pt x="2218236" y="703344"/>
                </a:lnTo>
                <a:lnTo>
                  <a:pt x="2221992" y="660653"/>
                </a:lnTo>
                <a:lnTo>
                  <a:pt x="2217217" y="613088"/>
                </a:lnTo>
                <a:lnTo>
                  <a:pt x="2203227" y="567023"/>
                </a:lnTo>
                <a:lnTo>
                  <a:pt x="2180522" y="523386"/>
                </a:lnTo>
                <a:lnTo>
                  <a:pt x="2149602" y="483107"/>
                </a:lnTo>
                <a:lnTo>
                  <a:pt x="2148840" y="483107"/>
                </a:lnTo>
                <a:lnTo>
                  <a:pt x="2158400" y="461450"/>
                </a:lnTo>
                <a:lnTo>
                  <a:pt x="2160885" y="453389"/>
                </a:lnTo>
                <a:lnTo>
                  <a:pt x="199644" y="453389"/>
                </a:lnTo>
                <a:lnTo>
                  <a:pt x="199555" y="452793"/>
                </a:lnTo>
                <a:close/>
              </a:path>
              <a:path w="2222500" h="1362075">
                <a:moveTo>
                  <a:pt x="2161120" y="452627"/>
                </a:moveTo>
                <a:lnTo>
                  <a:pt x="200406" y="452627"/>
                </a:lnTo>
                <a:lnTo>
                  <a:pt x="199644" y="453389"/>
                </a:lnTo>
                <a:lnTo>
                  <a:pt x="2160885" y="453389"/>
                </a:lnTo>
                <a:lnTo>
                  <a:pt x="2161120" y="452627"/>
                </a:lnTo>
                <a:close/>
              </a:path>
              <a:path w="2222500" h="1362075">
                <a:moveTo>
                  <a:pt x="544068" y="124205"/>
                </a:moveTo>
                <a:lnTo>
                  <a:pt x="492693" y="127361"/>
                </a:lnTo>
                <a:lnTo>
                  <a:pt x="443669" y="136523"/>
                </a:lnTo>
                <a:lnTo>
                  <a:pt x="397530" y="151241"/>
                </a:lnTo>
                <a:lnTo>
                  <a:pt x="354812" y="171059"/>
                </a:lnTo>
                <a:lnTo>
                  <a:pt x="316051" y="195525"/>
                </a:lnTo>
                <a:lnTo>
                  <a:pt x="281784" y="224185"/>
                </a:lnTo>
                <a:lnTo>
                  <a:pt x="252545" y="256586"/>
                </a:lnTo>
                <a:lnTo>
                  <a:pt x="228871" y="292274"/>
                </a:lnTo>
                <a:lnTo>
                  <a:pt x="211297" y="330796"/>
                </a:lnTo>
                <a:lnTo>
                  <a:pt x="200360" y="371698"/>
                </a:lnTo>
                <a:lnTo>
                  <a:pt x="196596" y="414527"/>
                </a:lnTo>
                <a:lnTo>
                  <a:pt x="196750" y="424243"/>
                </a:lnTo>
                <a:lnTo>
                  <a:pt x="197262" y="433958"/>
                </a:lnTo>
                <a:lnTo>
                  <a:pt x="198203" y="443674"/>
                </a:lnTo>
                <a:lnTo>
                  <a:pt x="199555" y="452793"/>
                </a:lnTo>
                <a:lnTo>
                  <a:pt x="200406" y="452627"/>
                </a:lnTo>
                <a:lnTo>
                  <a:pt x="2161120" y="452627"/>
                </a:lnTo>
                <a:lnTo>
                  <a:pt x="2165318" y="439007"/>
                </a:lnTo>
                <a:lnTo>
                  <a:pt x="2169521" y="416135"/>
                </a:lnTo>
                <a:lnTo>
                  <a:pt x="2170938" y="393192"/>
                </a:lnTo>
                <a:lnTo>
                  <a:pt x="2165990" y="349718"/>
                </a:lnTo>
                <a:lnTo>
                  <a:pt x="2151699" y="308709"/>
                </a:lnTo>
                <a:lnTo>
                  <a:pt x="2128890" y="271047"/>
                </a:lnTo>
                <a:lnTo>
                  <a:pt x="2098390" y="237610"/>
                </a:lnTo>
                <a:lnTo>
                  <a:pt x="2061025" y="209278"/>
                </a:lnTo>
                <a:lnTo>
                  <a:pt x="2017622" y="186932"/>
                </a:lnTo>
                <a:lnTo>
                  <a:pt x="1969008" y="171450"/>
                </a:lnTo>
                <a:lnTo>
                  <a:pt x="1969770" y="171450"/>
                </a:lnTo>
                <a:lnTo>
                  <a:pt x="1967411" y="164592"/>
                </a:lnTo>
                <a:lnTo>
                  <a:pt x="719327" y="164592"/>
                </a:lnTo>
                <a:lnTo>
                  <a:pt x="678120" y="147030"/>
                </a:lnTo>
                <a:lnTo>
                  <a:pt x="634841" y="134397"/>
                </a:lnTo>
                <a:lnTo>
                  <a:pt x="589990" y="126765"/>
                </a:lnTo>
                <a:lnTo>
                  <a:pt x="544068" y="124205"/>
                </a:lnTo>
                <a:close/>
              </a:path>
              <a:path w="2222500" h="1362075">
                <a:moveTo>
                  <a:pt x="962406" y="41148"/>
                </a:moveTo>
                <a:lnTo>
                  <a:pt x="912600" y="44940"/>
                </a:lnTo>
                <a:lnTo>
                  <a:pt x="865208" y="55992"/>
                </a:lnTo>
                <a:lnTo>
                  <a:pt x="821245" y="73818"/>
                </a:lnTo>
                <a:lnTo>
                  <a:pt x="781727" y="97931"/>
                </a:lnTo>
                <a:lnTo>
                  <a:pt x="747670" y="127843"/>
                </a:lnTo>
                <a:lnTo>
                  <a:pt x="720089" y="163068"/>
                </a:lnTo>
                <a:lnTo>
                  <a:pt x="719327" y="164592"/>
                </a:lnTo>
                <a:lnTo>
                  <a:pt x="1967411" y="164592"/>
                </a:lnTo>
                <a:lnTo>
                  <a:pt x="1955776" y="130761"/>
                </a:lnTo>
                <a:lnTo>
                  <a:pt x="1940693" y="106679"/>
                </a:lnTo>
                <a:lnTo>
                  <a:pt x="1155192" y="106679"/>
                </a:lnTo>
                <a:lnTo>
                  <a:pt x="1113389" y="78759"/>
                </a:lnTo>
                <a:lnTo>
                  <a:pt x="1066514" y="58197"/>
                </a:lnTo>
                <a:lnTo>
                  <a:pt x="1015781" y="45493"/>
                </a:lnTo>
                <a:lnTo>
                  <a:pt x="962406" y="41148"/>
                </a:lnTo>
                <a:close/>
              </a:path>
              <a:path w="2222500" h="1362075">
                <a:moveTo>
                  <a:pt x="1354836" y="0"/>
                </a:moveTo>
                <a:lnTo>
                  <a:pt x="1305098" y="4706"/>
                </a:lnTo>
                <a:lnTo>
                  <a:pt x="1258507" y="18263"/>
                </a:lnTo>
                <a:lnTo>
                  <a:pt x="1216743" y="39831"/>
                </a:lnTo>
                <a:lnTo>
                  <a:pt x="1181490" y="68567"/>
                </a:lnTo>
                <a:lnTo>
                  <a:pt x="1154430" y="103631"/>
                </a:lnTo>
                <a:lnTo>
                  <a:pt x="1155192" y="106679"/>
                </a:lnTo>
                <a:lnTo>
                  <a:pt x="1940693" y="106679"/>
                </a:lnTo>
                <a:lnTo>
                  <a:pt x="1932838" y="94139"/>
                </a:lnTo>
                <a:lnTo>
                  <a:pt x="1913255" y="73913"/>
                </a:lnTo>
                <a:lnTo>
                  <a:pt x="1533144" y="73913"/>
                </a:lnTo>
                <a:lnTo>
                  <a:pt x="1533539" y="73597"/>
                </a:lnTo>
                <a:lnTo>
                  <a:pt x="1497782" y="42755"/>
                </a:lnTo>
                <a:lnTo>
                  <a:pt x="1454658" y="19526"/>
                </a:lnTo>
                <a:lnTo>
                  <a:pt x="1406390" y="5012"/>
                </a:lnTo>
                <a:lnTo>
                  <a:pt x="1354836" y="0"/>
                </a:lnTo>
                <a:close/>
              </a:path>
              <a:path w="2222500" h="1362075">
                <a:moveTo>
                  <a:pt x="1723644" y="0"/>
                </a:moveTo>
                <a:lnTo>
                  <a:pt x="1669661" y="4905"/>
                </a:lnTo>
                <a:lnTo>
                  <a:pt x="1618678" y="19240"/>
                </a:lnTo>
                <a:lnTo>
                  <a:pt x="1572553" y="42433"/>
                </a:lnTo>
                <a:lnTo>
                  <a:pt x="1533539" y="73597"/>
                </a:lnTo>
                <a:lnTo>
                  <a:pt x="1533906" y="73913"/>
                </a:lnTo>
                <a:lnTo>
                  <a:pt x="1913255" y="73913"/>
                </a:lnTo>
                <a:lnTo>
                  <a:pt x="1902089" y="62381"/>
                </a:lnTo>
                <a:lnTo>
                  <a:pt x="1864662" y="36289"/>
                </a:lnTo>
                <a:lnTo>
                  <a:pt x="1821690" y="16661"/>
                </a:lnTo>
                <a:lnTo>
                  <a:pt x="1774307" y="4298"/>
                </a:lnTo>
                <a:lnTo>
                  <a:pt x="172364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886412" y="1537335"/>
            <a:ext cx="2160764" cy="1324240"/>
          </a:xfrm>
          <a:custGeom>
            <a:avLst/>
            <a:gdLst/>
            <a:ahLst/>
            <a:cxnLst/>
            <a:rect l="l" t="t" r="r" b="b"/>
            <a:pathLst>
              <a:path w="2222500" h="1362075">
                <a:moveTo>
                  <a:pt x="200406" y="452627"/>
                </a:moveTo>
                <a:lnTo>
                  <a:pt x="145873" y="463228"/>
                </a:lnTo>
                <a:lnTo>
                  <a:pt x="97648" y="484095"/>
                </a:lnTo>
                <a:lnTo>
                  <a:pt x="57340" y="513683"/>
                </a:lnTo>
                <a:lnTo>
                  <a:pt x="26557" y="550446"/>
                </a:lnTo>
                <a:lnTo>
                  <a:pt x="6907" y="592839"/>
                </a:lnTo>
                <a:lnTo>
                  <a:pt x="0" y="639318"/>
                </a:lnTo>
                <a:lnTo>
                  <a:pt x="7298" y="687812"/>
                </a:lnTo>
                <a:lnTo>
                  <a:pt x="29241" y="732377"/>
                </a:lnTo>
                <a:lnTo>
                  <a:pt x="64186" y="770798"/>
                </a:lnTo>
                <a:lnTo>
                  <a:pt x="110489" y="800861"/>
                </a:lnTo>
                <a:lnTo>
                  <a:pt x="64293" y="858107"/>
                </a:lnTo>
                <a:lnTo>
                  <a:pt x="48768" y="926592"/>
                </a:lnTo>
                <a:lnTo>
                  <a:pt x="54659" y="969323"/>
                </a:lnTo>
                <a:lnTo>
                  <a:pt x="71454" y="1008590"/>
                </a:lnTo>
                <a:lnTo>
                  <a:pt x="97833" y="1043257"/>
                </a:lnTo>
                <a:lnTo>
                  <a:pt x="132476" y="1072193"/>
                </a:lnTo>
                <a:lnTo>
                  <a:pt x="174064" y="1094265"/>
                </a:lnTo>
                <a:lnTo>
                  <a:pt x="221277" y="1108338"/>
                </a:lnTo>
                <a:lnTo>
                  <a:pt x="272796" y="1113281"/>
                </a:lnTo>
                <a:lnTo>
                  <a:pt x="279201" y="1113151"/>
                </a:lnTo>
                <a:lnTo>
                  <a:pt x="285750" y="1112805"/>
                </a:lnTo>
                <a:lnTo>
                  <a:pt x="292298" y="1112317"/>
                </a:lnTo>
                <a:lnTo>
                  <a:pt x="298703" y="1111757"/>
                </a:lnTo>
                <a:lnTo>
                  <a:pt x="297942" y="1113281"/>
                </a:lnTo>
                <a:lnTo>
                  <a:pt x="327243" y="1149987"/>
                </a:lnTo>
                <a:lnTo>
                  <a:pt x="361616" y="1182754"/>
                </a:lnTo>
                <a:lnTo>
                  <a:pt x="400490" y="1211289"/>
                </a:lnTo>
                <a:lnTo>
                  <a:pt x="443293" y="1235297"/>
                </a:lnTo>
                <a:lnTo>
                  <a:pt x="489454" y="1254482"/>
                </a:lnTo>
                <a:lnTo>
                  <a:pt x="538400" y="1268551"/>
                </a:lnTo>
                <a:lnTo>
                  <a:pt x="589561" y="1277208"/>
                </a:lnTo>
                <a:lnTo>
                  <a:pt x="642365" y="1280159"/>
                </a:lnTo>
                <a:lnTo>
                  <a:pt x="696134" y="1277171"/>
                </a:lnTo>
                <a:lnTo>
                  <a:pt x="748474" y="1268253"/>
                </a:lnTo>
                <a:lnTo>
                  <a:pt x="798814" y="1253478"/>
                </a:lnTo>
                <a:lnTo>
                  <a:pt x="846582" y="1232915"/>
                </a:lnTo>
                <a:lnTo>
                  <a:pt x="876615" y="1265482"/>
                </a:lnTo>
                <a:lnTo>
                  <a:pt x="911434" y="1293769"/>
                </a:lnTo>
                <a:lnTo>
                  <a:pt x="950411" y="1317511"/>
                </a:lnTo>
                <a:lnTo>
                  <a:pt x="992921" y="1336441"/>
                </a:lnTo>
                <a:lnTo>
                  <a:pt x="1038337" y="1350292"/>
                </a:lnTo>
                <a:lnTo>
                  <a:pt x="1086032" y="1358799"/>
                </a:lnTo>
                <a:lnTo>
                  <a:pt x="1135380" y="1361694"/>
                </a:lnTo>
                <a:lnTo>
                  <a:pt x="1185456" y="1358652"/>
                </a:lnTo>
                <a:lnTo>
                  <a:pt x="1233676" y="1349777"/>
                </a:lnTo>
                <a:lnTo>
                  <a:pt x="1279426" y="1335447"/>
                </a:lnTo>
                <a:lnTo>
                  <a:pt x="1322089" y="1316036"/>
                </a:lnTo>
                <a:lnTo>
                  <a:pt x="1361053" y="1291922"/>
                </a:lnTo>
                <a:lnTo>
                  <a:pt x="1395701" y="1263480"/>
                </a:lnTo>
                <a:lnTo>
                  <a:pt x="1425420" y="1231087"/>
                </a:lnTo>
                <a:lnTo>
                  <a:pt x="1449595" y="1195120"/>
                </a:lnTo>
                <a:lnTo>
                  <a:pt x="1467612" y="1155953"/>
                </a:lnTo>
                <a:lnTo>
                  <a:pt x="1467612" y="1157477"/>
                </a:lnTo>
                <a:lnTo>
                  <a:pt x="1504366" y="1173599"/>
                </a:lnTo>
                <a:lnTo>
                  <a:pt x="1543335" y="1185290"/>
                </a:lnTo>
                <a:lnTo>
                  <a:pt x="1583876" y="1192410"/>
                </a:lnTo>
                <a:lnTo>
                  <a:pt x="1625346" y="1194815"/>
                </a:lnTo>
                <a:lnTo>
                  <a:pt x="1678661" y="1190865"/>
                </a:lnTo>
                <a:lnTo>
                  <a:pt x="1728842" y="1179471"/>
                </a:lnTo>
                <a:lnTo>
                  <a:pt x="1775064" y="1161316"/>
                </a:lnTo>
                <a:lnTo>
                  <a:pt x="1816508" y="1137083"/>
                </a:lnTo>
                <a:lnTo>
                  <a:pt x="1852351" y="1107457"/>
                </a:lnTo>
                <a:lnTo>
                  <a:pt x="1881773" y="1073121"/>
                </a:lnTo>
                <a:lnTo>
                  <a:pt x="1903950" y="1034759"/>
                </a:lnTo>
                <a:lnTo>
                  <a:pt x="1918062" y="993054"/>
                </a:lnTo>
                <a:lnTo>
                  <a:pt x="1923288" y="948689"/>
                </a:lnTo>
                <a:lnTo>
                  <a:pt x="1922526" y="947927"/>
                </a:lnTo>
                <a:lnTo>
                  <a:pt x="1972573" y="938979"/>
                </a:lnTo>
                <a:lnTo>
                  <a:pt x="2019507" y="924342"/>
                </a:lnTo>
                <a:lnTo>
                  <a:pt x="2062820" y="904503"/>
                </a:lnTo>
                <a:lnTo>
                  <a:pt x="2102004" y="879945"/>
                </a:lnTo>
                <a:lnTo>
                  <a:pt x="2136552" y="851153"/>
                </a:lnTo>
                <a:lnTo>
                  <a:pt x="2165957" y="818613"/>
                </a:lnTo>
                <a:lnTo>
                  <a:pt x="2189711" y="782808"/>
                </a:lnTo>
                <a:lnTo>
                  <a:pt x="2207306" y="744224"/>
                </a:lnTo>
                <a:lnTo>
                  <a:pt x="2218236" y="703344"/>
                </a:lnTo>
                <a:lnTo>
                  <a:pt x="2221992" y="660653"/>
                </a:lnTo>
                <a:lnTo>
                  <a:pt x="2217217" y="613088"/>
                </a:lnTo>
                <a:lnTo>
                  <a:pt x="2203227" y="567023"/>
                </a:lnTo>
                <a:lnTo>
                  <a:pt x="2180522" y="523386"/>
                </a:lnTo>
                <a:lnTo>
                  <a:pt x="2149602" y="483107"/>
                </a:lnTo>
                <a:lnTo>
                  <a:pt x="2148840" y="483107"/>
                </a:lnTo>
                <a:lnTo>
                  <a:pt x="2158400" y="461450"/>
                </a:lnTo>
                <a:lnTo>
                  <a:pt x="2165318" y="439007"/>
                </a:lnTo>
                <a:lnTo>
                  <a:pt x="2169521" y="416135"/>
                </a:lnTo>
                <a:lnTo>
                  <a:pt x="2170938" y="393192"/>
                </a:lnTo>
                <a:lnTo>
                  <a:pt x="2165990" y="349718"/>
                </a:lnTo>
                <a:lnTo>
                  <a:pt x="2151699" y="308709"/>
                </a:lnTo>
                <a:lnTo>
                  <a:pt x="2128890" y="271047"/>
                </a:lnTo>
                <a:lnTo>
                  <a:pt x="2098390" y="237610"/>
                </a:lnTo>
                <a:lnTo>
                  <a:pt x="2061025" y="209278"/>
                </a:lnTo>
                <a:lnTo>
                  <a:pt x="2017622" y="186932"/>
                </a:lnTo>
                <a:lnTo>
                  <a:pt x="1969008" y="171450"/>
                </a:lnTo>
                <a:lnTo>
                  <a:pt x="1969770" y="171450"/>
                </a:lnTo>
                <a:lnTo>
                  <a:pt x="1955776" y="130761"/>
                </a:lnTo>
                <a:lnTo>
                  <a:pt x="1932838" y="94139"/>
                </a:lnTo>
                <a:lnTo>
                  <a:pt x="1902089" y="62381"/>
                </a:lnTo>
                <a:lnTo>
                  <a:pt x="1864662" y="36289"/>
                </a:lnTo>
                <a:lnTo>
                  <a:pt x="1821690" y="16661"/>
                </a:lnTo>
                <a:lnTo>
                  <a:pt x="1774307" y="4298"/>
                </a:lnTo>
                <a:lnTo>
                  <a:pt x="1723644" y="0"/>
                </a:lnTo>
                <a:lnTo>
                  <a:pt x="1669661" y="4905"/>
                </a:lnTo>
                <a:lnTo>
                  <a:pt x="1618678" y="19240"/>
                </a:lnTo>
                <a:lnTo>
                  <a:pt x="1572553" y="42433"/>
                </a:lnTo>
                <a:lnTo>
                  <a:pt x="1533144" y="73913"/>
                </a:lnTo>
                <a:lnTo>
                  <a:pt x="1497782" y="42755"/>
                </a:lnTo>
                <a:lnTo>
                  <a:pt x="1454658" y="19526"/>
                </a:lnTo>
                <a:lnTo>
                  <a:pt x="1406390" y="5012"/>
                </a:lnTo>
                <a:lnTo>
                  <a:pt x="1354836" y="0"/>
                </a:lnTo>
                <a:lnTo>
                  <a:pt x="1305098" y="4706"/>
                </a:lnTo>
                <a:lnTo>
                  <a:pt x="1258507" y="18263"/>
                </a:lnTo>
                <a:lnTo>
                  <a:pt x="1216743" y="39831"/>
                </a:lnTo>
                <a:lnTo>
                  <a:pt x="1181490" y="68567"/>
                </a:lnTo>
                <a:lnTo>
                  <a:pt x="1154430" y="103631"/>
                </a:lnTo>
                <a:lnTo>
                  <a:pt x="1155192" y="106679"/>
                </a:lnTo>
                <a:lnTo>
                  <a:pt x="1113389" y="78759"/>
                </a:lnTo>
                <a:lnTo>
                  <a:pt x="1066514" y="58197"/>
                </a:lnTo>
                <a:lnTo>
                  <a:pt x="1015781" y="45493"/>
                </a:lnTo>
                <a:lnTo>
                  <a:pt x="962406" y="41148"/>
                </a:lnTo>
                <a:lnTo>
                  <a:pt x="912600" y="44940"/>
                </a:lnTo>
                <a:lnTo>
                  <a:pt x="865208" y="55992"/>
                </a:lnTo>
                <a:lnTo>
                  <a:pt x="821245" y="73818"/>
                </a:lnTo>
                <a:lnTo>
                  <a:pt x="781727" y="97931"/>
                </a:lnTo>
                <a:lnTo>
                  <a:pt x="747670" y="127843"/>
                </a:lnTo>
                <a:lnTo>
                  <a:pt x="720089" y="163068"/>
                </a:lnTo>
                <a:lnTo>
                  <a:pt x="719327" y="164592"/>
                </a:lnTo>
                <a:lnTo>
                  <a:pt x="678120" y="147030"/>
                </a:lnTo>
                <a:lnTo>
                  <a:pt x="634841" y="134397"/>
                </a:lnTo>
                <a:lnTo>
                  <a:pt x="589990" y="126765"/>
                </a:lnTo>
                <a:lnTo>
                  <a:pt x="544068" y="124205"/>
                </a:lnTo>
                <a:lnTo>
                  <a:pt x="492693" y="127361"/>
                </a:lnTo>
                <a:lnTo>
                  <a:pt x="443669" y="136523"/>
                </a:lnTo>
                <a:lnTo>
                  <a:pt x="397530" y="151241"/>
                </a:lnTo>
                <a:lnTo>
                  <a:pt x="354812" y="171059"/>
                </a:lnTo>
                <a:lnTo>
                  <a:pt x="316051" y="195525"/>
                </a:lnTo>
                <a:lnTo>
                  <a:pt x="281784" y="224185"/>
                </a:lnTo>
                <a:lnTo>
                  <a:pt x="252545" y="256586"/>
                </a:lnTo>
                <a:lnTo>
                  <a:pt x="228871" y="292274"/>
                </a:lnTo>
                <a:lnTo>
                  <a:pt x="211297" y="330796"/>
                </a:lnTo>
                <a:lnTo>
                  <a:pt x="200360" y="371698"/>
                </a:lnTo>
                <a:lnTo>
                  <a:pt x="196596" y="414527"/>
                </a:lnTo>
                <a:lnTo>
                  <a:pt x="196750" y="424243"/>
                </a:lnTo>
                <a:lnTo>
                  <a:pt x="197262" y="433958"/>
                </a:lnTo>
                <a:lnTo>
                  <a:pt x="198203" y="443674"/>
                </a:lnTo>
                <a:lnTo>
                  <a:pt x="199644" y="453389"/>
                </a:lnTo>
                <a:lnTo>
                  <a:pt x="200406" y="452627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993832" y="2315950"/>
            <a:ext cx="127176" cy="25311"/>
          </a:xfrm>
          <a:custGeom>
            <a:avLst/>
            <a:gdLst/>
            <a:ahLst/>
            <a:cxnLst/>
            <a:rect l="l" t="t" r="r" b="b"/>
            <a:pathLst>
              <a:path w="130810" h="26035">
                <a:moveTo>
                  <a:pt x="0" y="0"/>
                </a:moveTo>
                <a:lnTo>
                  <a:pt x="26193" y="11120"/>
                </a:lnTo>
                <a:lnTo>
                  <a:pt x="54101" y="19240"/>
                </a:lnTo>
                <a:lnTo>
                  <a:pt x="83153" y="24217"/>
                </a:lnTo>
                <a:lnTo>
                  <a:pt x="112775" y="25908"/>
                </a:lnTo>
                <a:lnTo>
                  <a:pt x="118110" y="25908"/>
                </a:lnTo>
                <a:lnTo>
                  <a:pt x="124206" y="25908"/>
                </a:lnTo>
                <a:lnTo>
                  <a:pt x="130302" y="251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176817" y="2606357"/>
            <a:ext cx="55563" cy="12347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12192"/>
                </a:moveTo>
                <a:lnTo>
                  <a:pt x="14716" y="10501"/>
                </a:lnTo>
                <a:lnTo>
                  <a:pt x="29146" y="7810"/>
                </a:lnTo>
                <a:lnTo>
                  <a:pt x="43291" y="4262"/>
                </a:lnTo>
                <a:lnTo>
                  <a:pt x="5715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676140" y="2682664"/>
            <a:ext cx="33338" cy="53709"/>
          </a:xfrm>
          <a:custGeom>
            <a:avLst/>
            <a:gdLst/>
            <a:ahLst/>
            <a:cxnLst/>
            <a:rect l="l" t="t" r="r" b="b"/>
            <a:pathLst>
              <a:path w="34289" h="55244">
                <a:moveTo>
                  <a:pt x="0" y="0"/>
                </a:moveTo>
                <a:lnTo>
                  <a:pt x="6965" y="14251"/>
                </a:lnTo>
                <a:lnTo>
                  <a:pt x="15144" y="28289"/>
                </a:lnTo>
                <a:lnTo>
                  <a:pt x="24324" y="41898"/>
                </a:lnTo>
                <a:lnTo>
                  <a:pt x="34289" y="5486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313257" y="2602653"/>
            <a:ext cx="13582" cy="58649"/>
          </a:xfrm>
          <a:custGeom>
            <a:avLst/>
            <a:gdLst/>
            <a:ahLst/>
            <a:cxnLst/>
            <a:rect l="l" t="t" r="r" b="b"/>
            <a:pathLst>
              <a:path w="13970" h="60325">
                <a:moveTo>
                  <a:pt x="0" y="60198"/>
                </a:moveTo>
                <a:lnTo>
                  <a:pt x="4714" y="45219"/>
                </a:lnTo>
                <a:lnTo>
                  <a:pt x="8572" y="30099"/>
                </a:lnTo>
                <a:lnTo>
                  <a:pt x="11572" y="14978"/>
                </a:lnTo>
                <a:lnTo>
                  <a:pt x="1371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593292" y="2241126"/>
            <a:ext cx="162983" cy="218546"/>
          </a:xfrm>
          <a:custGeom>
            <a:avLst/>
            <a:gdLst/>
            <a:ahLst/>
            <a:cxnLst/>
            <a:rect l="l" t="t" r="r" b="b"/>
            <a:pathLst>
              <a:path w="167639" h="224789">
                <a:moveTo>
                  <a:pt x="167639" y="224789"/>
                </a:moveTo>
                <a:lnTo>
                  <a:pt x="167639" y="224027"/>
                </a:lnTo>
                <a:lnTo>
                  <a:pt x="167639" y="223265"/>
                </a:lnTo>
                <a:lnTo>
                  <a:pt x="162313" y="176565"/>
                </a:lnTo>
                <a:lnTo>
                  <a:pt x="146868" y="132362"/>
                </a:lnTo>
                <a:lnTo>
                  <a:pt x="122110" y="91630"/>
                </a:lnTo>
                <a:lnTo>
                  <a:pt x="88843" y="55343"/>
                </a:lnTo>
                <a:lnTo>
                  <a:pt x="47871" y="24475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902959" y="2007023"/>
            <a:ext cx="72849" cy="82726"/>
          </a:xfrm>
          <a:custGeom>
            <a:avLst/>
            <a:gdLst/>
            <a:ahLst/>
            <a:cxnLst/>
            <a:rect l="l" t="t" r="r" b="b"/>
            <a:pathLst>
              <a:path w="74929" h="85089">
                <a:moveTo>
                  <a:pt x="0" y="84581"/>
                </a:moveTo>
                <a:lnTo>
                  <a:pt x="23133" y="66329"/>
                </a:lnTo>
                <a:lnTo>
                  <a:pt x="43338" y="46005"/>
                </a:lnTo>
                <a:lnTo>
                  <a:pt x="60543" y="23824"/>
                </a:lnTo>
                <a:lnTo>
                  <a:pt x="7467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801465" y="1704023"/>
            <a:ext cx="3704" cy="38894"/>
          </a:xfrm>
          <a:custGeom>
            <a:avLst/>
            <a:gdLst/>
            <a:ahLst/>
            <a:cxnLst/>
            <a:rect l="l" t="t" r="r" b="b"/>
            <a:pathLst>
              <a:path w="3810" h="40005">
                <a:moveTo>
                  <a:pt x="3810" y="39624"/>
                </a:moveTo>
                <a:lnTo>
                  <a:pt x="3810" y="38861"/>
                </a:lnTo>
                <a:lnTo>
                  <a:pt x="3810" y="37337"/>
                </a:lnTo>
                <a:lnTo>
                  <a:pt x="3810" y="36575"/>
                </a:lnTo>
                <a:lnTo>
                  <a:pt x="3536" y="27431"/>
                </a:lnTo>
                <a:lnTo>
                  <a:pt x="2762" y="18287"/>
                </a:lnTo>
                <a:lnTo>
                  <a:pt x="1559" y="9143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5339927" y="1609196"/>
            <a:ext cx="37042" cy="49389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8100" y="0"/>
                </a:moveTo>
                <a:lnTo>
                  <a:pt x="27110" y="11715"/>
                </a:lnTo>
                <a:lnTo>
                  <a:pt x="17049" y="24002"/>
                </a:lnTo>
                <a:lnTo>
                  <a:pt x="7989" y="36861"/>
                </a:lnTo>
                <a:lnTo>
                  <a:pt x="0" y="5029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990253" y="1638088"/>
            <a:ext cx="18521" cy="43215"/>
          </a:xfrm>
          <a:custGeom>
            <a:avLst/>
            <a:gdLst/>
            <a:ahLst/>
            <a:cxnLst/>
            <a:rect l="l" t="t" r="r" b="b"/>
            <a:pathLst>
              <a:path w="19050" h="44450">
                <a:moveTo>
                  <a:pt x="19050" y="0"/>
                </a:moveTo>
                <a:lnTo>
                  <a:pt x="13180" y="10870"/>
                </a:lnTo>
                <a:lnTo>
                  <a:pt x="8096" y="21812"/>
                </a:lnTo>
                <a:lnTo>
                  <a:pt x="3726" y="32896"/>
                </a:lnTo>
                <a:lnTo>
                  <a:pt x="0" y="441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585758" y="1697355"/>
            <a:ext cx="65440" cy="40746"/>
          </a:xfrm>
          <a:custGeom>
            <a:avLst/>
            <a:gdLst/>
            <a:ahLst/>
            <a:cxnLst/>
            <a:rect l="l" t="t" r="r" b="b"/>
            <a:pathLst>
              <a:path w="67310" h="41909">
                <a:moveTo>
                  <a:pt x="67056" y="41909"/>
                </a:moveTo>
                <a:lnTo>
                  <a:pt x="51327" y="30218"/>
                </a:lnTo>
                <a:lnTo>
                  <a:pt x="34956" y="19240"/>
                </a:lnTo>
                <a:lnTo>
                  <a:pt x="17871" y="9120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080510" y="1978131"/>
            <a:ext cx="11113" cy="43833"/>
          </a:xfrm>
          <a:custGeom>
            <a:avLst/>
            <a:gdLst/>
            <a:ahLst/>
            <a:cxnLst/>
            <a:rect l="l" t="t" r="r" b="b"/>
            <a:pathLst>
              <a:path w="11429" h="45084">
                <a:moveTo>
                  <a:pt x="0" y="0"/>
                </a:moveTo>
                <a:lnTo>
                  <a:pt x="2000" y="11310"/>
                </a:lnTo>
                <a:lnTo>
                  <a:pt x="4571" y="22478"/>
                </a:lnTo>
                <a:lnTo>
                  <a:pt x="7715" y="33647"/>
                </a:lnTo>
                <a:lnTo>
                  <a:pt x="11429" y="449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749357" y="1533631"/>
            <a:ext cx="360539" cy="221014"/>
          </a:xfrm>
          <a:custGeom>
            <a:avLst/>
            <a:gdLst/>
            <a:ahLst/>
            <a:cxnLst/>
            <a:rect l="l" t="t" r="r" b="b"/>
            <a:pathLst>
              <a:path w="370839" h="227330">
                <a:moveTo>
                  <a:pt x="185165" y="0"/>
                </a:moveTo>
                <a:lnTo>
                  <a:pt x="126699" y="5809"/>
                </a:lnTo>
                <a:lnTo>
                  <a:pt x="75876" y="21969"/>
                </a:lnTo>
                <a:lnTo>
                  <a:pt x="35771" y="46579"/>
                </a:lnTo>
                <a:lnTo>
                  <a:pt x="9454" y="77736"/>
                </a:lnTo>
                <a:lnTo>
                  <a:pt x="0" y="113538"/>
                </a:lnTo>
                <a:lnTo>
                  <a:pt x="9454" y="149339"/>
                </a:lnTo>
                <a:lnTo>
                  <a:pt x="35771" y="180496"/>
                </a:lnTo>
                <a:lnTo>
                  <a:pt x="75876" y="205106"/>
                </a:lnTo>
                <a:lnTo>
                  <a:pt x="126699" y="221266"/>
                </a:lnTo>
                <a:lnTo>
                  <a:pt x="185165" y="227075"/>
                </a:lnTo>
                <a:lnTo>
                  <a:pt x="243632" y="221266"/>
                </a:lnTo>
                <a:lnTo>
                  <a:pt x="294455" y="205106"/>
                </a:lnTo>
                <a:lnTo>
                  <a:pt x="334560" y="180496"/>
                </a:lnTo>
                <a:lnTo>
                  <a:pt x="360877" y="149339"/>
                </a:lnTo>
                <a:lnTo>
                  <a:pt x="370331" y="113538"/>
                </a:lnTo>
                <a:lnTo>
                  <a:pt x="360877" y="77736"/>
                </a:lnTo>
                <a:lnTo>
                  <a:pt x="334560" y="46579"/>
                </a:lnTo>
                <a:lnTo>
                  <a:pt x="294455" y="21969"/>
                </a:lnTo>
                <a:lnTo>
                  <a:pt x="243632" y="5809"/>
                </a:lnTo>
                <a:lnTo>
                  <a:pt x="185165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749357" y="1533631"/>
            <a:ext cx="360539" cy="221014"/>
          </a:xfrm>
          <a:custGeom>
            <a:avLst/>
            <a:gdLst/>
            <a:ahLst/>
            <a:cxnLst/>
            <a:rect l="l" t="t" r="r" b="b"/>
            <a:pathLst>
              <a:path w="370839" h="227330">
                <a:moveTo>
                  <a:pt x="185165" y="0"/>
                </a:moveTo>
                <a:lnTo>
                  <a:pt x="126699" y="5809"/>
                </a:lnTo>
                <a:lnTo>
                  <a:pt x="75876" y="21969"/>
                </a:lnTo>
                <a:lnTo>
                  <a:pt x="35771" y="46579"/>
                </a:lnTo>
                <a:lnTo>
                  <a:pt x="9454" y="77736"/>
                </a:lnTo>
                <a:lnTo>
                  <a:pt x="0" y="113538"/>
                </a:lnTo>
                <a:lnTo>
                  <a:pt x="9454" y="149339"/>
                </a:lnTo>
                <a:lnTo>
                  <a:pt x="35771" y="180496"/>
                </a:lnTo>
                <a:lnTo>
                  <a:pt x="75876" y="205106"/>
                </a:lnTo>
                <a:lnTo>
                  <a:pt x="126699" y="221266"/>
                </a:lnTo>
                <a:lnTo>
                  <a:pt x="185165" y="227075"/>
                </a:lnTo>
                <a:lnTo>
                  <a:pt x="243632" y="221266"/>
                </a:lnTo>
                <a:lnTo>
                  <a:pt x="294455" y="205106"/>
                </a:lnTo>
                <a:lnTo>
                  <a:pt x="334560" y="180496"/>
                </a:lnTo>
                <a:lnTo>
                  <a:pt x="360877" y="149339"/>
                </a:lnTo>
                <a:lnTo>
                  <a:pt x="370331" y="113538"/>
                </a:lnTo>
                <a:lnTo>
                  <a:pt x="360877" y="77736"/>
                </a:lnTo>
                <a:lnTo>
                  <a:pt x="334560" y="46579"/>
                </a:lnTo>
                <a:lnTo>
                  <a:pt x="294455" y="21969"/>
                </a:lnTo>
                <a:lnTo>
                  <a:pt x="243632" y="5809"/>
                </a:lnTo>
                <a:lnTo>
                  <a:pt x="1851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495993" y="1402502"/>
            <a:ext cx="240153" cy="146932"/>
          </a:xfrm>
          <a:custGeom>
            <a:avLst/>
            <a:gdLst/>
            <a:ahLst/>
            <a:cxnLst/>
            <a:rect l="l" t="t" r="r" b="b"/>
            <a:pathLst>
              <a:path w="247014" h="151130">
                <a:moveTo>
                  <a:pt x="123444" y="0"/>
                </a:moveTo>
                <a:lnTo>
                  <a:pt x="75223" y="5893"/>
                </a:lnTo>
                <a:lnTo>
                  <a:pt x="36004" y="22002"/>
                </a:lnTo>
                <a:lnTo>
                  <a:pt x="9644" y="45970"/>
                </a:lnTo>
                <a:lnTo>
                  <a:pt x="0" y="75438"/>
                </a:lnTo>
                <a:lnTo>
                  <a:pt x="9644" y="104905"/>
                </a:lnTo>
                <a:lnTo>
                  <a:pt x="36004" y="128873"/>
                </a:lnTo>
                <a:lnTo>
                  <a:pt x="75223" y="144982"/>
                </a:lnTo>
                <a:lnTo>
                  <a:pt x="123444" y="150876"/>
                </a:lnTo>
                <a:lnTo>
                  <a:pt x="171342" y="144982"/>
                </a:lnTo>
                <a:lnTo>
                  <a:pt x="210597" y="128873"/>
                </a:lnTo>
                <a:lnTo>
                  <a:pt x="237136" y="104905"/>
                </a:lnTo>
                <a:lnTo>
                  <a:pt x="246887" y="75438"/>
                </a:lnTo>
                <a:lnTo>
                  <a:pt x="237136" y="45970"/>
                </a:lnTo>
                <a:lnTo>
                  <a:pt x="210597" y="22002"/>
                </a:lnTo>
                <a:lnTo>
                  <a:pt x="171342" y="5893"/>
                </a:lnTo>
                <a:lnTo>
                  <a:pt x="12344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495993" y="1402502"/>
            <a:ext cx="240153" cy="146932"/>
          </a:xfrm>
          <a:custGeom>
            <a:avLst/>
            <a:gdLst/>
            <a:ahLst/>
            <a:cxnLst/>
            <a:rect l="l" t="t" r="r" b="b"/>
            <a:pathLst>
              <a:path w="247014" h="151130">
                <a:moveTo>
                  <a:pt x="123444" y="0"/>
                </a:moveTo>
                <a:lnTo>
                  <a:pt x="75223" y="5893"/>
                </a:lnTo>
                <a:lnTo>
                  <a:pt x="36004" y="22002"/>
                </a:lnTo>
                <a:lnTo>
                  <a:pt x="9644" y="45970"/>
                </a:lnTo>
                <a:lnTo>
                  <a:pt x="0" y="75438"/>
                </a:lnTo>
                <a:lnTo>
                  <a:pt x="9644" y="104905"/>
                </a:lnTo>
                <a:lnTo>
                  <a:pt x="36004" y="128873"/>
                </a:lnTo>
                <a:lnTo>
                  <a:pt x="75223" y="144982"/>
                </a:lnTo>
                <a:lnTo>
                  <a:pt x="123444" y="150876"/>
                </a:lnTo>
                <a:lnTo>
                  <a:pt x="171342" y="144982"/>
                </a:lnTo>
                <a:lnTo>
                  <a:pt x="210597" y="128873"/>
                </a:lnTo>
                <a:lnTo>
                  <a:pt x="237136" y="104905"/>
                </a:lnTo>
                <a:lnTo>
                  <a:pt x="246887" y="75438"/>
                </a:lnTo>
                <a:lnTo>
                  <a:pt x="237136" y="45970"/>
                </a:lnTo>
                <a:lnTo>
                  <a:pt x="210597" y="22002"/>
                </a:lnTo>
                <a:lnTo>
                  <a:pt x="171342" y="5893"/>
                </a:lnTo>
                <a:lnTo>
                  <a:pt x="1234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332269" y="1319530"/>
            <a:ext cx="120385" cy="73466"/>
          </a:xfrm>
          <a:custGeom>
            <a:avLst/>
            <a:gdLst/>
            <a:ahLst/>
            <a:cxnLst/>
            <a:rect l="l" t="t" r="r" b="b"/>
            <a:pathLst>
              <a:path w="123825" h="75565">
                <a:moveTo>
                  <a:pt x="61722" y="0"/>
                </a:moveTo>
                <a:lnTo>
                  <a:pt x="37611" y="2952"/>
                </a:lnTo>
                <a:lnTo>
                  <a:pt x="18002" y="11048"/>
                </a:lnTo>
                <a:lnTo>
                  <a:pt x="4822" y="23145"/>
                </a:lnTo>
                <a:lnTo>
                  <a:pt x="0" y="38100"/>
                </a:lnTo>
                <a:lnTo>
                  <a:pt x="4822" y="52613"/>
                </a:lnTo>
                <a:lnTo>
                  <a:pt x="18002" y="64484"/>
                </a:lnTo>
                <a:lnTo>
                  <a:pt x="37611" y="72497"/>
                </a:lnTo>
                <a:lnTo>
                  <a:pt x="61722" y="75437"/>
                </a:lnTo>
                <a:lnTo>
                  <a:pt x="85832" y="72497"/>
                </a:lnTo>
                <a:lnTo>
                  <a:pt x="105441" y="64484"/>
                </a:lnTo>
                <a:lnTo>
                  <a:pt x="118621" y="52613"/>
                </a:lnTo>
                <a:lnTo>
                  <a:pt x="123444" y="38100"/>
                </a:lnTo>
                <a:lnTo>
                  <a:pt x="118621" y="23145"/>
                </a:lnTo>
                <a:lnTo>
                  <a:pt x="105441" y="11049"/>
                </a:lnTo>
                <a:lnTo>
                  <a:pt x="85832" y="2952"/>
                </a:lnTo>
                <a:lnTo>
                  <a:pt x="6172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332269" y="1319530"/>
            <a:ext cx="120385" cy="73466"/>
          </a:xfrm>
          <a:custGeom>
            <a:avLst/>
            <a:gdLst/>
            <a:ahLst/>
            <a:cxnLst/>
            <a:rect l="l" t="t" r="r" b="b"/>
            <a:pathLst>
              <a:path w="123825" h="75565">
                <a:moveTo>
                  <a:pt x="61722" y="0"/>
                </a:moveTo>
                <a:lnTo>
                  <a:pt x="37611" y="2952"/>
                </a:lnTo>
                <a:lnTo>
                  <a:pt x="18002" y="11048"/>
                </a:lnTo>
                <a:lnTo>
                  <a:pt x="4822" y="23145"/>
                </a:lnTo>
                <a:lnTo>
                  <a:pt x="0" y="38100"/>
                </a:lnTo>
                <a:lnTo>
                  <a:pt x="4822" y="52613"/>
                </a:lnTo>
                <a:lnTo>
                  <a:pt x="18002" y="64484"/>
                </a:lnTo>
                <a:lnTo>
                  <a:pt x="37611" y="72497"/>
                </a:lnTo>
                <a:lnTo>
                  <a:pt x="61722" y="75437"/>
                </a:lnTo>
                <a:lnTo>
                  <a:pt x="85832" y="72497"/>
                </a:lnTo>
                <a:lnTo>
                  <a:pt x="105441" y="64484"/>
                </a:lnTo>
                <a:lnTo>
                  <a:pt x="118621" y="52613"/>
                </a:lnTo>
                <a:lnTo>
                  <a:pt x="123444" y="38100"/>
                </a:lnTo>
                <a:lnTo>
                  <a:pt x="118621" y="23145"/>
                </a:lnTo>
                <a:lnTo>
                  <a:pt x="105441" y="11049"/>
                </a:lnTo>
                <a:lnTo>
                  <a:pt x="85832" y="2952"/>
                </a:lnTo>
                <a:lnTo>
                  <a:pt x="6172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1143352" y="1353114"/>
            <a:ext cx="4373386" cy="74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/>
            <a:r>
              <a:rPr sz="972" b="1" spc="10" dirty="0">
                <a:latin typeface="Book Antiqua"/>
                <a:cs typeface="Book Antiqua"/>
              </a:rPr>
              <a:t>func1(studentA);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778">
              <a:latin typeface="Times New Roman"/>
              <a:cs typeface="Times New Roman"/>
            </a:endParaRPr>
          </a:p>
          <a:p>
            <a:pPr marR="4939" algn="r"/>
            <a:r>
              <a:rPr sz="1069" spc="10" dirty="0">
                <a:latin typeface="Times New Roman"/>
                <a:cs typeface="Times New Roman"/>
              </a:rPr>
              <a:t>Copy </a:t>
            </a:r>
            <a:r>
              <a:rPr sz="1069" spc="5" dirty="0">
                <a:latin typeface="Times New Roman"/>
                <a:cs typeface="Times New Roman"/>
              </a:rPr>
              <a:t>constructor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23008" y="2091219"/>
            <a:ext cx="1147057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4571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called 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 creating </a:t>
            </a:r>
            <a:r>
              <a:rPr sz="1069" spc="10" dirty="0">
                <a:latin typeface="Times New Roman"/>
                <a:cs typeface="Times New Roman"/>
              </a:rPr>
              <a:t>studentB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  terms of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studentA.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328564" y="5307436"/>
            <a:ext cx="2091002" cy="1184716"/>
          </a:xfrm>
          <a:custGeom>
            <a:avLst/>
            <a:gdLst/>
            <a:ahLst/>
            <a:cxnLst/>
            <a:rect l="l" t="t" r="r" b="b"/>
            <a:pathLst>
              <a:path w="2150745" h="1218564">
                <a:moveTo>
                  <a:pt x="1377930" y="1102614"/>
                </a:moveTo>
                <a:lnTo>
                  <a:pt x="819912" y="1102614"/>
                </a:lnTo>
                <a:lnTo>
                  <a:pt x="819150" y="1103376"/>
                </a:lnTo>
                <a:lnTo>
                  <a:pt x="853782" y="1136769"/>
                </a:lnTo>
                <a:lnTo>
                  <a:pt x="894531" y="1165041"/>
                </a:lnTo>
                <a:lnTo>
                  <a:pt x="940403" y="1187767"/>
                </a:lnTo>
                <a:lnTo>
                  <a:pt x="990402" y="1204524"/>
                </a:lnTo>
                <a:lnTo>
                  <a:pt x="1043534" y="1214889"/>
                </a:lnTo>
                <a:lnTo>
                  <a:pt x="1098804" y="1218438"/>
                </a:lnTo>
                <a:lnTo>
                  <a:pt x="1153313" y="1215014"/>
                </a:lnTo>
                <a:lnTo>
                  <a:pt x="1205412" y="1205055"/>
                </a:lnTo>
                <a:lnTo>
                  <a:pt x="1254260" y="1189023"/>
                </a:lnTo>
                <a:lnTo>
                  <a:pt x="1299019" y="1167384"/>
                </a:lnTo>
                <a:lnTo>
                  <a:pt x="1338848" y="1140600"/>
                </a:lnTo>
                <a:lnTo>
                  <a:pt x="1372909" y="1109138"/>
                </a:lnTo>
                <a:lnTo>
                  <a:pt x="1377930" y="1102614"/>
                </a:lnTo>
                <a:close/>
              </a:path>
              <a:path w="2150745" h="1218564">
                <a:moveTo>
                  <a:pt x="1788126" y="994410"/>
                </a:moveTo>
                <a:lnTo>
                  <a:pt x="289560" y="994410"/>
                </a:lnTo>
                <a:lnTo>
                  <a:pt x="288036" y="995934"/>
                </a:lnTo>
                <a:lnTo>
                  <a:pt x="316410" y="1028823"/>
                </a:lnTo>
                <a:lnTo>
                  <a:pt x="349722" y="1058167"/>
                </a:lnTo>
                <a:lnTo>
                  <a:pt x="387410" y="1083708"/>
                </a:lnTo>
                <a:lnTo>
                  <a:pt x="428910" y="1105185"/>
                </a:lnTo>
                <a:lnTo>
                  <a:pt x="473661" y="1122341"/>
                </a:lnTo>
                <a:lnTo>
                  <a:pt x="521100" y="1134915"/>
                </a:lnTo>
                <a:lnTo>
                  <a:pt x="570665" y="1142650"/>
                </a:lnTo>
                <a:lnTo>
                  <a:pt x="621792" y="1145286"/>
                </a:lnTo>
                <a:lnTo>
                  <a:pt x="673965" y="1142583"/>
                </a:lnTo>
                <a:lnTo>
                  <a:pt x="724852" y="1134522"/>
                </a:lnTo>
                <a:lnTo>
                  <a:pt x="773739" y="1121175"/>
                </a:lnTo>
                <a:lnTo>
                  <a:pt x="819912" y="1102614"/>
                </a:lnTo>
                <a:lnTo>
                  <a:pt x="1377930" y="1102614"/>
                </a:lnTo>
                <a:lnTo>
                  <a:pt x="1400362" y="1073461"/>
                </a:lnTo>
                <a:lnTo>
                  <a:pt x="1420368" y="1034034"/>
                </a:lnTo>
                <a:lnTo>
                  <a:pt x="1727304" y="1034034"/>
                </a:lnTo>
                <a:lnTo>
                  <a:pt x="1758053" y="1017391"/>
                </a:lnTo>
                <a:lnTo>
                  <a:pt x="1788126" y="994410"/>
                </a:lnTo>
                <a:close/>
              </a:path>
              <a:path w="2150745" h="1218564">
                <a:moveTo>
                  <a:pt x="1727304" y="1034034"/>
                </a:moveTo>
                <a:lnTo>
                  <a:pt x="1420368" y="1034034"/>
                </a:lnTo>
                <a:lnTo>
                  <a:pt x="1420368" y="1035558"/>
                </a:lnTo>
                <a:lnTo>
                  <a:pt x="1456301" y="1050119"/>
                </a:lnTo>
                <a:lnTo>
                  <a:pt x="1494091" y="1060608"/>
                </a:lnTo>
                <a:lnTo>
                  <a:pt x="1533310" y="1066954"/>
                </a:lnTo>
                <a:lnTo>
                  <a:pt x="1573530" y="1069086"/>
                </a:lnTo>
                <a:lnTo>
                  <a:pt x="1624900" y="1065547"/>
                </a:lnTo>
                <a:lnTo>
                  <a:pt x="1673317" y="1055342"/>
                </a:lnTo>
                <a:lnTo>
                  <a:pt x="1717971" y="1039085"/>
                </a:lnTo>
                <a:lnTo>
                  <a:pt x="1727304" y="1034034"/>
                </a:lnTo>
                <a:close/>
              </a:path>
              <a:path w="2150745" h="1218564">
                <a:moveTo>
                  <a:pt x="104778" y="715886"/>
                </a:moveTo>
                <a:lnTo>
                  <a:pt x="80676" y="739794"/>
                </a:lnTo>
                <a:lnTo>
                  <a:pt x="62293" y="767619"/>
                </a:lnTo>
                <a:lnTo>
                  <a:pt x="51054" y="797587"/>
                </a:lnTo>
                <a:lnTo>
                  <a:pt x="47244" y="829056"/>
                </a:lnTo>
                <a:lnTo>
                  <a:pt x="52955" y="867331"/>
                </a:lnTo>
                <a:lnTo>
                  <a:pt x="69237" y="902461"/>
                </a:lnTo>
                <a:lnTo>
                  <a:pt x="94810" y="933445"/>
                </a:lnTo>
                <a:lnTo>
                  <a:pt x="128393" y="959284"/>
                </a:lnTo>
                <a:lnTo>
                  <a:pt x="168708" y="978978"/>
                </a:lnTo>
                <a:lnTo>
                  <a:pt x="214475" y="991528"/>
                </a:lnTo>
                <a:lnTo>
                  <a:pt x="264413" y="995934"/>
                </a:lnTo>
                <a:lnTo>
                  <a:pt x="281178" y="995934"/>
                </a:lnTo>
                <a:lnTo>
                  <a:pt x="289560" y="994410"/>
                </a:lnTo>
                <a:lnTo>
                  <a:pt x="1788126" y="994410"/>
                </a:lnTo>
                <a:lnTo>
                  <a:pt x="1821264" y="960148"/>
                </a:lnTo>
                <a:lnTo>
                  <a:pt x="1842776" y="925828"/>
                </a:lnTo>
                <a:lnTo>
                  <a:pt x="1856479" y="888530"/>
                </a:lnTo>
                <a:lnTo>
                  <a:pt x="1861566" y="848868"/>
                </a:lnTo>
                <a:lnTo>
                  <a:pt x="1860804" y="848106"/>
                </a:lnTo>
                <a:lnTo>
                  <a:pt x="1914484" y="838722"/>
                </a:lnTo>
                <a:lnTo>
                  <a:pt x="1964339" y="823161"/>
                </a:lnTo>
                <a:lnTo>
                  <a:pt x="2009704" y="802019"/>
                </a:lnTo>
                <a:lnTo>
                  <a:pt x="2049913" y="775890"/>
                </a:lnTo>
                <a:lnTo>
                  <a:pt x="2084303" y="745371"/>
                </a:lnTo>
                <a:lnTo>
                  <a:pt x="2107341" y="717041"/>
                </a:lnTo>
                <a:lnTo>
                  <a:pt x="106680" y="717041"/>
                </a:lnTo>
                <a:lnTo>
                  <a:pt x="104778" y="715886"/>
                </a:lnTo>
                <a:close/>
              </a:path>
              <a:path w="2150745" h="1218564">
                <a:moveTo>
                  <a:pt x="2109200" y="714756"/>
                </a:moveTo>
                <a:lnTo>
                  <a:pt x="105918" y="714756"/>
                </a:lnTo>
                <a:lnTo>
                  <a:pt x="106680" y="717041"/>
                </a:lnTo>
                <a:lnTo>
                  <a:pt x="2107341" y="717041"/>
                </a:lnTo>
                <a:lnTo>
                  <a:pt x="2109200" y="714756"/>
                </a:lnTo>
                <a:close/>
              </a:path>
              <a:path w="2150745" h="1218564">
                <a:moveTo>
                  <a:pt x="526542" y="111251"/>
                </a:moveTo>
                <a:lnTo>
                  <a:pt x="471952" y="114638"/>
                </a:lnTo>
                <a:lnTo>
                  <a:pt x="420197" y="124443"/>
                </a:lnTo>
                <a:lnTo>
                  <a:pt x="371962" y="140137"/>
                </a:lnTo>
                <a:lnTo>
                  <a:pt x="327934" y="161190"/>
                </a:lnTo>
                <a:lnTo>
                  <a:pt x="288798" y="187071"/>
                </a:lnTo>
                <a:lnTo>
                  <a:pt x="255239" y="217249"/>
                </a:lnTo>
                <a:lnTo>
                  <a:pt x="227944" y="251194"/>
                </a:lnTo>
                <a:lnTo>
                  <a:pt x="207599" y="288377"/>
                </a:lnTo>
                <a:lnTo>
                  <a:pt x="194889" y="328266"/>
                </a:lnTo>
                <a:lnTo>
                  <a:pt x="190500" y="370332"/>
                </a:lnTo>
                <a:lnTo>
                  <a:pt x="190654" y="379345"/>
                </a:lnTo>
                <a:lnTo>
                  <a:pt x="191166" y="388143"/>
                </a:lnTo>
                <a:lnTo>
                  <a:pt x="192107" y="396799"/>
                </a:lnTo>
                <a:lnTo>
                  <a:pt x="193548" y="405384"/>
                </a:lnTo>
                <a:lnTo>
                  <a:pt x="194310" y="405384"/>
                </a:lnTo>
                <a:lnTo>
                  <a:pt x="141552" y="414676"/>
                </a:lnTo>
                <a:lnTo>
                  <a:pt x="94826" y="433239"/>
                </a:lnTo>
                <a:lnTo>
                  <a:pt x="55721" y="459676"/>
                </a:lnTo>
                <a:lnTo>
                  <a:pt x="25823" y="492590"/>
                </a:lnTo>
                <a:lnTo>
                  <a:pt x="6720" y="530584"/>
                </a:lnTo>
                <a:lnTo>
                  <a:pt x="0" y="572262"/>
                </a:lnTo>
                <a:lnTo>
                  <a:pt x="7346" y="615672"/>
                </a:lnTo>
                <a:lnTo>
                  <a:pt x="28479" y="655510"/>
                </a:lnTo>
                <a:lnTo>
                  <a:pt x="62043" y="689919"/>
                </a:lnTo>
                <a:lnTo>
                  <a:pt x="104778" y="715886"/>
                </a:lnTo>
                <a:lnTo>
                  <a:pt x="105918" y="714756"/>
                </a:lnTo>
                <a:lnTo>
                  <a:pt x="2109200" y="714756"/>
                </a:lnTo>
                <a:lnTo>
                  <a:pt x="2112207" y="711058"/>
                </a:lnTo>
                <a:lnTo>
                  <a:pt x="2132962" y="673547"/>
                </a:lnTo>
                <a:lnTo>
                  <a:pt x="2145902" y="633433"/>
                </a:lnTo>
                <a:lnTo>
                  <a:pt x="2150364" y="591312"/>
                </a:lnTo>
                <a:lnTo>
                  <a:pt x="2145839" y="548437"/>
                </a:lnTo>
                <a:lnTo>
                  <a:pt x="2132457" y="507206"/>
                </a:lnTo>
                <a:lnTo>
                  <a:pt x="2110501" y="468403"/>
                </a:lnTo>
                <a:lnTo>
                  <a:pt x="2080260" y="432815"/>
                </a:lnTo>
                <a:lnTo>
                  <a:pt x="2079498" y="432053"/>
                </a:lnTo>
                <a:lnTo>
                  <a:pt x="2089058" y="412789"/>
                </a:lnTo>
                <a:lnTo>
                  <a:pt x="2095976" y="392811"/>
                </a:lnTo>
                <a:lnTo>
                  <a:pt x="2100179" y="372260"/>
                </a:lnTo>
                <a:lnTo>
                  <a:pt x="2101596" y="351282"/>
                </a:lnTo>
                <a:lnTo>
                  <a:pt x="2095080" y="306285"/>
                </a:lnTo>
                <a:lnTo>
                  <a:pt x="2076393" y="264357"/>
                </a:lnTo>
                <a:lnTo>
                  <a:pt x="2046827" y="226790"/>
                </a:lnTo>
                <a:lnTo>
                  <a:pt x="2007672" y="194874"/>
                </a:lnTo>
                <a:lnTo>
                  <a:pt x="1960220" y="169901"/>
                </a:lnTo>
                <a:lnTo>
                  <a:pt x="1905762" y="153162"/>
                </a:lnTo>
                <a:lnTo>
                  <a:pt x="1906524" y="153162"/>
                </a:lnTo>
                <a:lnTo>
                  <a:pt x="1904108" y="147065"/>
                </a:lnTo>
                <a:lnTo>
                  <a:pt x="696468" y="147065"/>
                </a:lnTo>
                <a:lnTo>
                  <a:pt x="656415" y="131504"/>
                </a:lnTo>
                <a:lnTo>
                  <a:pt x="614362" y="120300"/>
                </a:lnTo>
                <a:lnTo>
                  <a:pt x="570880" y="113526"/>
                </a:lnTo>
                <a:lnTo>
                  <a:pt x="526542" y="111251"/>
                </a:lnTo>
                <a:close/>
              </a:path>
              <a:path w="2150745" h="1218564">
                <a:moveTo>
                  <a:pt x="931926" y="36575"/>
                </a:moveTo>
                <a:lnTo>
                  <a:pt x="874160" y="41471"/>
                </a:lnTo>
                <a:lnTo>
                  <a:pt x="820015" y="55619"/>
                </a:lnTo>
                <a:lnTo>
                  <a:pt x="771284" y="78217"/>
                </a:lnTo>
                <a:lnTo>
                  <a:pt x="729758" y="108460"/>
                </a:lnTo>
                <a:lnTo>
                  <a:pt x="697230" y="145541"/>
                </a:lnTo>
                <a:lnTo>
                  <a:pt x="696468" y="147065"/>
                </a:lnTo>
                <a:lnTo>
                  <a:pt x="1904108" y="147065"/>
                </a:lnTo>
                <a:lnTo>
                  <a:pt x="1889865" y="111125"/>
                </a:lnTo>
                <a:lnTo>
                  <a:pt x="1878327" y="96012"/>
                </a:lnTo>
                <a:lnTo>
                  <a:pt x="1117854" y="96012"/>
                </a:lnTo>
                <a:lnTo>
                  <a:pt x="1077658" y="70651"/>
                </a:lnTo>
                <a:lnTo>
                  <a:pt x="1032319" y="52006"/>
                </a:lnTo>
                <a:lnTo>
                  <a:pt x="983265" y="40505"/>
                </a:lnTo>
                <a:lnTo>
                  <a:pt x="931926" y="36575"/>
                </a:lnTo>
                <a:close/>
              </a:path>
              <a:path w="2150745" h="1218564">
                <a:moveTo>
                  <a:pt x="1311402" y="0"/>
                </a:moveTo>
                <a:lnTo>
                  <a:pt x="1263103" y="4181"/>
                </a:lnTo>
                <a:lnTo>
                  <a:pt x="1217986" y="16264"/>
                </a:lnTo>
                <a:lnTo>
                  <a:pt x="1177588" y="35551"/>
                </a:lnTo>
                <a:lnTo>
                  <a:pt x="1143445" y="61350"/>
                </a:lnTo>
                <a:lnTo>
                  <a:pt x="1117092" y="92963"/>
                </a:lnTo>
                <a:lnTo>
                  <a:pt x="1117854" y="96012"/>
                </a:lnTo>
                <a:lnTo>
                  <a:pt x="1878327" y="96012"/>
                </a:lnTo>
                <a:lnTo>
                  <a:pt x="1861650" y="74167"/>
                </a:lnTo>
                <a:lnTo>
                  <a:pt x="1851916" y="66294"/>
                </a:lnTo>
                <a:lnTo>
                  <a:pt x="1484376" y="66294"/>
                </a:lnTo>
                <a:lnTo>
                  <a:pt x="1449526" y="38254"/>
                </a:lnTo>
                <a:lnTo>
                  <a:pt x="1407890" y="17430"/>
                </a:lnTo>
                <a:lnTo>
                  <a:pt x="1361253" y="4464"/>
                </a:lnTo>
                <a:lnTo>
                  <a:pt x="1311402" y="0"/>
                </a:lnTo>
                <a:close/>
              </a:path>
              <a:path w="2150745" h="1218564">
                <a:moveTo>
                  <a:pt x="1668780" y="0"/>
                </a:moveTo>
                <a:lnTo>
                  <a:pt x="1616120" y="4464"/>
                </a:lnTo>
                <a:lnTo>
                  <a:pt x="1566767" y="17335"/>
                </a:lnTo>
                <a:lnTo>
                  <a:pt x="1522083" y="37933"/>
                </a:lnTo>
                <a:lnTo>
                  <a:pt x="1483614" y="65532"/>
                </a:lnTo>
                <a:lnTo>
                  <a:pt x="1484376" y="66294"/>
                </a:lnTo>
                <a:lnTo>
                  <a:pt x="1851916" y="66294"/>
                </a:lnTo>
                <a:lnTo>
                  <a:pt x="1823656" y="43433"/>
                </a:lnTo>
                <a:lnTo>
                  <a:pt x="1777661" y="20065"/>
                </a:lnTo>
                <a:lnTo>
                  <a:pt x="1725443" y="5206"/>
                </a:lnTo>
                <a:lnTo>
                  <a:pt x="166878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328564" y="5307436"/>
            <a:ext cx="2091002" cy="1184716"/>
          </a:xfrm>
          <a:custGeom>
            <a:avLst/>
            <a:gdLst/>
            <a:ahLst/>
            <a:cxnLst/>
            <a:rect l="l" t="t" r="r" b="b"/>
            <a:pathLst>
              <a:path w="2150745" h="1218564">
                <a:moveTo>
                  <a:pt x="194310" y="405384"/>
                </a:moveTo>
                <a:lnTo>
                  <a:pt x="141552" y="414676"/>
                </a:lnTo>
                <a:lnTo>
                  <a:pt x="94826" y="433239"/>
                </a:lnTo>
                <a:lnTo>
                  <a:pt x="55721" y="459676"/>
                </a:lnTo>
                <a:lnTo>
                  <a:pt x="25823" y="492590"/>
                </a:lnTo>
                <a:lnTo>
                  <a:pt x="6720" y="530584"/>
                </a:lnTo>
                <a:lnTo>
                  <a:pt x="0" y="572262"/>
                </a:lnTo>
                <a:lnTo>
                  <a:pt x="7346" y="615672"/>
                </a:lnTo>
                <a:lnTo>
                  <a:pt x="28479" y="655510"/>
                </a:lnTo>
                <a:lnTo>
                  <a:pt x="62043" y="689919"/>
                </a:lnTo>
                <a:lnTo>
                  <a:pt x="106680" y="717041"/>
                </a:lnTo>
                <a:lnTo>
                  <a:pt x="62293" y="767619"/>
                </a:lnTo>
                <a:lnTo>
                  <a:pt x="47244" y="829056"/>
                </a:lnTo>
                <a:lnTo>
                  <a:pt x="52955" y="867331"/>
                </a:lnTo>
                <a:lnTo>
                  <a:pt x="69237" y="902461"/>
                </a:lnTo>
                <a:lnTo>
                  <a:pt x="94810" y="933445"/>
                </a:lnTo>
                <a:lnTo>
                  <a:pt x="128393" y="959284"/>
                </a:lnTo>
                <a:lnTo>
                  <a:pt x="168708" y="978978"/>
                </a:lnTo>
                <a:lnTo>
                  <a:pt x="214475" y="991528"/>
                </a:lnTo>
                <a:lnTo>
                  <a:pt x="264413" y="995934"/>
                </a:lnTo>
                <a:lnTo>
                  <a:pt x="272796" y="995934"/>
                </a:lnTo>
                <a:lnTo>
                  <a:pt x="281178" y="995934"/>
                </a:lnTo>
                <a:lnTo>
                  <a:pt x="289560" y="994410"/>
                </a:lnTo>
                <a:lnTo>
                  <a:pt x="288036" y="995934"/>
                </a:lnTo>
                <a:lnTo>
                  <a:pt x="316410" y="1028823"/>
                </a:lnTo>
                <a:lnTo>
                  <a:pt x="349722" y="1058167"/>
                </a:lnTo>
                <a:lnTo>
                  <a:pt x="387410" y="1083708"/>
                </a:lnTo>
                <a:lnTo>
                  <a:pt x="428910" y="1105185"/>
                </a:lnTo>
                <a:lnTo>
                  <a:pt x="473661" y="1122341"/>
                </a:lnTo>
                <a:lnTo>
                  <a:pt x="521100" y="1134915"/>
                </a:lnTo>
                <a:lnTo>
                  <a:pt x="570665" y="1142650"/>
                </a:lnTo>
                <a:lnTo>
                  <a:pt x="621792" y="1145286"/>
                </a:lnTo>
                <a:lnTo>
                  <a:pt x="673965" y="1142583"/>
                </a:lnTo>
                <a:lnTo>
                  <a:pt x="724852" y="1134522"/>
                </a:lnTo>
                <a:lnTo>
                  <a:pt x="773739" y="1121175"/>
                </a:lnTo>
                <a:lnTo>
                  <a:pt x="819912" y="1102614"/>
                </a:lnTo>
                <a:lnTo>
                  <a:pt x="819150" y="1103376"/>
                </a:lnTo>
                <a:lnTo>
                  <a:pt x="853782" y="1136769"/>
                </a:lnTo>
                <a:lnTo>
                  <a:pt x="894531" y="1165041"/>
                </a:lnTo>
                <a:lnTo>
                  <a:pt x="940403" y="1187767"/>
                </a:lnTo>
                <a:lnTo>
                  <a:pt x="990402" y="1204524"/>
                </a:lnTo>
                <a:lnTo>
                  <a:pt x="1043534" y="1214889"/>
                </a:lnTo>
                <a:lnTo>
                  <a:pt x="1098804" y="1218438"/>
                </a:lnTo>
                <a:lnTo>
                  <a:pt x="1153313" y="1215014"/>
                </a:lnTo>
                <a:lnTo>
                  <a:pt x="1205412" y="1205055"/>
                </a:lnTo>
                <a:lnTo>
                  <a:pt x="1254260" y="1189023"/>
                </a:lnTo>
                <a:lnTo>
                  <a:pt x="1299019" y="1167384"/>
                </a:lnTo>
                <a:lnTo>
                  <a:pt x="1338848" y="1140600"/>
                </a:lnTo>
                <a:lnTo>
                  <a:pt x="1372909" y="1109138"/>
                </a:lnTo>
                <a:lnTo>
                  <a:pt x="1400362" y="1073461"/>
                </a:lnTo>
                <a:lnTo>
                  <a:pt x="1420368" y="1034034"/>
                </a:lnTo>
                <a:lnTo>
                  <a:pt x="1420368" y="1035558"/>
                </a:lnTo>
                <a:lnTo>
                  <a:pt x="1456301" y="1050119"/>
                </a:lnTo>
                <a:lnTo>
                  <a:pt x="1494091" y="1060608"/>
                </a:lnTo>
                <a:lnTo>
                  <a:pt x="1533310" y="1066954"/>
                </a:lnTo>
                <a:lnTo>
                  <a:pt x="1573530" y="1069086"/>
                </a:lnTo>
                <a:lnTo>
                  <a:pt x="1624900" y="1065547"/>
                </a:lnTo>
                <a:lnTo>
                  <a:pt x="1673317" y="1055342"/>
                </a:lnTo>
                <a:lnTo>
                  <a:pt x="1717971" y="1039085"/>
                </a:lnTo>
                <a:lnTo>
                  <a:pt x="1758053" y="1017391"/>
                </a:lnTo>
                <a:lnTo>
                  <a:pt x="1792753" y="990873"/>
                </a:lnTo>
                <a:lnTo>
                  <a:pt x="1821264" y="960148"/>
                </a:lnTo>
                <a:lnTo>
                  <a:pt x="1842776" y="925828"/>
                </a:lnTo>
                <a:lnTo>
                  <a:pt x="1856479" y="888530"/>
                </a:lnTo>
                <a:lnTo>
                  <a:pt x="1861566" y="848868"/>
                </a:lnTo>
                <a:lnTo>
                  <a:pt x="1860804" y="848106"/>
                </a:lnTo>
                <a:lnTo>
                  <a:pt x="1914484" y="838722"/>
                </a:lnTo>
                <a:lnTo>
                  <a:pt x="1964339" y="823161"/>
                </a:lnTo>
                <a:lnTo>
                  <a:pt x="2009704" y="802019"/>
                </a:lnTo>
                <a:lnTo>
                  <a:pt x="2049913" y="775890"/>
                </a:lnTo>
                <a:lnTo>
                  <a:pt x="2084303" y="745371"/>
                </a:lnTo>
                <a:lnTo>
                  <a:pt x="2112207" y="711058"/>
                </a:lnTo>
                <a:lnTo>
                  <a:pt x="2132962" y="673547"/>
                </a:lnTo>
                <a:lnTo>
                  <a:pt x="2145902" y="633433"/>
                </a:lnTo>
                <a:lnTo>
                  <a:pt x="2150364" y="591312"/>
                </a:lnTo>
                <a:lnTo>
                  <a:pt x="2145839" y="548437"/>
                </a:lnTo>
                <a:lnTo>
                  <a:pt x="2132457" y="507206"/>
                </a:lnTo>
                <a:lnTo>
                  <a:pt x="2110501" y="468403"/>
                </a:lnTo>
                <a:lnTo>
                  <a:pt x="2080260" y="432815"/>
                </a:lnTo>
                <a:lnTo>
                  <a:pt x="2079498" y="432053"/>
                </a:lnTo>
                <a:lnTo>
                  <a:pt x="2089058" y="412789"/>
                </a:lnTo>
                <a:lnTo>
                  <a:pt x="2095976" y="392811"/>
                </a:lnTo>
                <a:lnTo>
                  <a:pt x="2100179" y="372260"/>
                </a:lnTo>
                <a:lnTo>
                  <a:pt x="2101596" y="351282"/>
                </a:lnTo>
                <a:lnTo>
                  <a:pt x="2095080" y="306285"/>
                </a:lnTo>
                <a:lnTo>
                  <a:pt x="2076393" y="264357"/>
                </a:lnTo>
                <a:lnTo>
                  <a:pt x="2046827" y="226790"/>
                </a:lnTo>
                <a:lnTo>
                  <a:pt x="2007672" y="194874"/>
                </a:lnTo>
                <a:lnTo>
                  <a:pt x="1960220" y="169901"/>
                </a:lnTo>
                <a:lnTo>
                  <a:pt x="1905762" y="153162"/>
                </a:lnTo>
                <a:lnTo>
                  <a:pt x="1906524" y="153162"/>
                </a:lnTo>
                <a:lnTo>
                  <a:pt x="1889865" y="111125"/>
                </a:lnTo>
                <a:lnTo>
                  <a:pt x="1861650" y="74167"/>
                </a:lnTo>
                <a:lnTo>
                  <a:pt x="1823656" y="43433"/>
                </a:lnTo>
                <a:lnTo>
                  <a:pt x="1777661" y="20065"/>
                </a:lnTo>
                <a:lnTo>
                  <a:pt x="1725443" y="5206"/>
                </a:lnTo>
                <a:lnTo>
                  <a:pt x="1668780" y="0"/>
                </a:lnTo>
                <a:lnTo>
                  <a:pt x="1616166" y="4452"/>
                </a:lnTo>
                <a:lnTo>
                  <a:pt x="1566767" y="17335"/>
                </a:lnTo>
                <a:lnTo>
                  <a:pt x="1522083" y="37933"/>
                </a:lnTo>
                <a:lnTo>
                  <a:pt x="1483614" y="65532"/>
                </a:lnTo>
                <a:lnTo>
                  <a:pt x="1484376" y="66294"/>
                </a:lnTo>
                <a:lnTo>
                  <a:pt x="1449526" y="38254"/>
                </a:lnTo>
                <a:lnTo>
                  <a:pt x="1407890" y="17430"/>
                </a:lnTo>
                <a:lnTo>
                  <a:pt x="1361253" y="4464"/>
                </a:lnTo>
                <a:lnTo>
                  <a:pt x="1311402" y="0"/>
                </a:lnTo>
                <a:lnTo>
                  <a:pt x="1263103" y="4181"/>
                </a:lnTo>
                <a:lnTo>
                  <a:pt x="1217986" y="16264"/>
                </a:lnTo>
                <a:lnTo>
                  <a:pt x="1177588" y="35551"/>
                </a:lnTo>
                <a:lnTo>
                  <a:pt x="1143445" y="61350"/>
                </a:lnTo>
                <a:lnTo>
                  <a:pt x="1117092" y="92963"/>
                </a:lnTo>
                <a:lnTo>
                  <a:pt x="1117854" y="96012"/>
                </a:lnTo>
                <a:lnTo>
                  <a:pt x="1077658" y="70651"/>
                </a:lnTo>
                <a:lnTo>
                  <a:pt x="1032319" y="52006"/>
                </a:lnTo>
                <a:lnTo>
                  <a:pt x="983265" y="40505"/>
                </a:lnTo>
                <a:lnTo>
                  <a:pt x="931926" y="36575"/>
                </a:lnTo>
                <a:lnTo>
                  <a:pt x="874160" y="41471"/>
                </a:lnTo>
                <a:lnTo>
                  <a:pt x="820015" y="55619"/>
                </a:lnTo>
                <a:lnTo>
                  <a:pt x="771284" y="78217"/>
                </a:lnTo>
                <a:lnTo>
                  <a:pt x="729758" y="108460"/>
                </a:lnTo>
                <a:lnTo>
                  <a:pt x="697230" y="145541"/>
                </a:lnTo>
                <a:lnTo>
                  <a:pt x="696468" y="147065"/>
                </a:lnTo>
                <a:lnTo>
                  <a:pt x="656415" y="131504"/>
                </a:lnTo>
                <a:lnTo>
                  <a:pt x="614362" y="120300"/>
                </a:lnTo>
                <a:lnTo>
                  <a:pt x="570880" y="113526"/>
                </a:lnTo>
                <a:lnTo>
                  <a:pt x="526542" y="111251"/>
                </a:lnTo>
                <a:lnTo>
                  <a:pt x="471952" y="114638"/>
                </a:lnTo>
                <a:lnTo>
                  <a:pt x="420197" y="124443"/>
                </a:lnTo>
                <a:lnTo>
                  <a:pt x="371962" y="140137"/>
                </a:lnTo>
                <a:lnTo>
                  <a:pt x="327934" y="161190"/>
                </a:lnTo>
                <a:lnTo>
                  <a:pt x="288798" y="187071"/>
                </a:lnTo>
                <a:lnTo>
                  <a:pt x="255239" y="217249"/>
                </a:lnTo>
                <a:lnTo>
                  <a:pt x="227944" y="251194"/>
                </a:lnTo>
                <a:lnTo>
                  <a:pt x="207599" y="288377"/>
                </a:lnTo>
                <a:lnTo>
                  <a:pt x="194889" y="328266"/>
                </a:lnTo>
                <a:lnTo>
                  <a:pt x="190500" y="370332"/>
                </a:lnTo>
                <a:lnTo>
                  <a:pt x="190654" y="379345"/>
                </a:lnTo>
                <a:lnTo>
                  <a:pt x="191166" y="388143"/>
                </a:lnTo>
                <a:lnTo>
                  <a:pt x="192107" y="396799"/>
                </a:lnTo>
                <a:lnTo>
                  <a:pt x="193548" y="405384"/>
                </a:lnTo>
                <a:lnTo>
                  <a:pt x="194310" y="405384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432281" y="6004559"/>
            <a:ext cx="123472" cy="22225"/>
          </a:xfrm>
          <a:custGeom>
            <a:avLst/>
            <a:gdLst/>
            <a:ahLst/>
            <a:cxnLst/>
            <a:rect l="l" t="t" r="r" b="b"/>
            <a:pathLst>
              <a:path w="127000" h="22860">
                <a:moveTo>
                  <a:pt x="0" y="0"/>
                </a:moveTo>
                <a:lnTo>
                  <a:pt x="25824" y="9679"/>
                </a:lnTo>
                <a:lnTo>
                  <a:pt x="52863" y="16859"/>
                </a:lnTo>
                <a:lnTo>
                  <a:pt x="80902" y="21324"/>
                </a:lnTo>
                <a:lnTo>
                  <a:pt x="109727" y="22860"/>
                </a:lnTo>
                <a:lnTo>
                  <a:pt x="115062" y="22860"/>
                </a:lnTo>
                <a:lnTo>
                  <a:pt x="120395" y="22860"/>
                </a:lnTo>
                <a:lnTo>
                  <a:pt x="126491" y="2209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610081" y="6263851"/>
            <a:ext cx="53709" cy="10495"/>
          </a:xfrm>
          <a:custGeom>
            <a:avLst/>
            <a:gdLst/>
            <a:ahLst/>
            <a:cxnLst/>
            <a:rect l="l" t="t" r="r" b="b"/>
            <a:pathLst>
              <a:path w="55245" h="10795">
                <a:moveTo>
                  <a:pt x="0" y="10668"/>
                </a:moveTo>
                <a:lnTo>
                  <a:pt x="14144" y="9215"/>
                </a:lnTo>
                <a:lnTo>
                  <a:pt x="28003" y="7048"/>
                </a:lnTo>
                <a:lnTo>
                  <a:pt x="41576" y="4024"/>
                </a:lnTo>
                <a:lnTo>
                  <a:pt x="5486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4092364" y="6332007"/>
            <a:ext cx="32720" cy="48154"/>
          </a:xfrm>
          <a:custGeom>
            <a:avLst/>
            <a:gdLst/>
            <a:ahLst/>
            <a:cxnLst/>
            <a:rect l="l" t="t" r="r" b="b"/>
            <a:pathLst>
              <a:path w="33654" h="49529">
                <a:moveTo>
                  <a:pt x="0" y="0"/>
                </a:moveTo>
                <a:lnTo>
                  <a:pt x="7274" y="12989"/>
                </a:lnTo>
                <a:lnTo>
                  <a:pt x="15335" y="25622"/>
                </a:lnTo>
                <a:lnTo>
                  <a:pt x="24110" y="37826"/>
                </a:lnTo>
                <a:lnTo>
                  <a:pt x="33527" y="49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4709478" y="6260148"/>
            <a:ext cx="12965" cy="53093"/>
          </a:xfrm>
          <a:custGeom>
            <a:avLst/>
            <a:gdLst/>
            <a:ahLst/>
            <a:cxnLst/>
            <a:rect l="l" t="t" r="r" b="b"/>
            <a:pathLst>
              <a:path w="13335" h="54610">
                <a:moveTo>
                  <a:pt x="0" y="54101"/>
                </a:moveTo>
                <a:lnTo>
                  <a:pt x="4702" y="40826"/>
                </a:lnTo>
                <a:lnTo>
                  <a:pt x="8477" y="27336"/>
                </a:lnTo>
                <a:lnTo>
                  <a:pt x="11251" y="13704"/>
                </a:lnTo>
                <a:lnTo>
                  <a:pt x="1295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4980623" y="5937145"/>
            <a:ext cx="158044" cy="195703"/>
          </a:xfrm>
          <a:custGeom>
            <a:avLst/>
            <a:gdLst/>
            <a:ahLst/>
            <a:cxnLst/>
            <a:rect l="l" t="t" r="r" b="b"/>
            <a:pathLst>
              <a:path w="162560" h="201295">
                <a:moveTo>
                  <a:pt x="162306" y="201168"/>
                </a:moveTo>
                <a:lnTo>
                  <a:pt x="162306" y="200406"/>
                </a:lnTo>
                <a:lnTo>
                  <a:pt x="162306" y="199644"/>
                </a:lnTo>
                <a:lnTo>
                  <a:pt x="157162" y="157815"/>
                </a:lnTo>
                <a:lnTo>
                  <a:pt x="142239" y="118251"/>
                </a:lnTo>
                <a:lnTo>
                  <a:pt x="118300" y="81819"/>
                </a:lnTo>
                <a:lnTo>
                  <a:pt x="86105" y="49388"/>
                </a:lnTo>
                <a:lnTo>
                  <a:pt x="46418" y="21826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5280659" y="5727488"/>
            <a:ext cx="69762" cy="73466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0" y="75437"/>
                </a:moveTo>
                <a:lnTo>
                  <a:pt x="22121" y="59471"/>
                </a:lnTo>
                <a:lnTo>
                  <a:pt x="41528" y="41433"/>
                </a:lnTo>
                <a:lnTo>
                  <a:pt x="58078" y="21538"/>
                </a:lnTo>
                <a:lnTo>
                  <a:pt x="7162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5182129" y="5456344"/>
            <a:ext cx="3704" cy="35190"/>
          </a:xfrm>
          <a:custGeom>
            <a:avLst/>
            <a:gdLst/>
            <a:ahLst/>
            <a:cxnLst/>
            <a:rect l="l" t="t" r="r" b="b"/>
            <a:pathLst>
              <a:path w="3810" h="36195">
                <a:moveTo>
                  <a:pt x="3810" y="35813"/>
                </a:moveTo>
                <a:lnTo>
                  <a:pt x="3810" y="35051"/>
                </a:lnTo>
                <a:lnTo>
                  <a:pt x="3810" y="33527"/>
                </a:lnTo>
                <a:lnTo>
                  <a:pt x="3810" y="32765"/>
                </a:lnTo>
                <a:lnTo>
                  <a:pt x="3536" y="24645"/>
                </a:lnTo>
                <a:lnTo>
                  <a:pt x="2762" y="16383"/>
                </a:lnTo>
                <a:lnTo>
                  <a:pt x="1559" y="8120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4735406" y="5371148"/>
            <a:ext cx="35807" cy="44450"/>
          </a:xfrm>
          <a:custGeom>
            <a:avLst/>
            <a:gdLst/>
            <a:ahLst/>
            <a:cxnLst/>
            <a:rect l="l" t="t" r="r" b="b"/>
            <a:pathLst>
              <a:path w="36829" h="45720">
                <a:moveTo>
                  <a:pt x="36575" y="0"/>
                </a:moveTo>
                <a:lnTo>
                  <a:pt x="26038" y="10572"/>
                </a:lnTo>
                <a:lnTo>
                  <a:pt x="16287" y="21716"/>
                </a:lnTo>
                <a:lnTo>
                  <a:pt x="7536" y="33432"/>
                </a:lnTo>
                <a:lnTo>
                  <a:pt x="0" y="4571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4397587" y="5397818"/>
            <a:ext cx="17286" cy="38276"/>
          </a:xfrm>
          <a:custGeom>
            <a:avLst/>
            <a:gdLst/>
            <a:ahLst/>
            <a:cxnLst/>
            <a:rect l="l" t="t" r="r" b="b"/>
            <a:pathLst>
              <a:path w="17779" h="39370">
                <a:moveTo>
                  <a:pt x="17525" y="0"/>
                </a:moveTo>
                <a:lnTo>
                  <a:pt x="12108" y="9394"/>
                </a:lnTo>
                <a:lnTo>
                  <a:pt x="7334" y="19145"/>
                </a:lnTo>
                <a:lnTo>
                  <a:pt x="3274" y="29039"/>
                </a:lnTo>
                <a:lnTo>
                  <a:pt x="0" y="388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005686" y="5450416"/>
            <a:ext cx="62970" cy="37042"/>
          </a:xfrm>
          <a:custGeom>
            <a:avLst/>
            <a:gdLst/>
            <a:ahLst/>
            <a:cxnLst/>
            <a:rect l="l" t="t" r="r" b="b"/>
            <a:pathLst>
              <a:path w="64770" h="38100">
                <a:moveTo>
                  <a:pt x="64769" y="38100"/>
                </a:moveTo>
                <a:lnTo>
                  <a:pt x="49613" y="27217"/>
                </a:lnTo>
                <a:lnTo>
                  <a:pt x="33813" y="17335"/>
                </a:lnTo>
                <a:lnTo>
                  <a:pt x="17299" y="8310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516736" y="5701558"/>
            <a:ext cx="11113" cy="39511"/>
          </a:xfrm>
          <a:custGeom>
            <a:avLst/>
            <a:gdLst/>
            <a:ahLst/>
            <a:cxnLst/>
            <a:rect l="l" t="t" r="r" b="b"/>
            <a:pathLst>
              <a:path w="11429" h="40639">
                <a:moveTo>
                  <a:pt x="0" y="0"/>
                </a:moveTo>
                <a:lnTo>
                  <a:pt x="2000" y="10275"/>
                </a:lnTo>
                <a:lnTo>
                  <a:pt x="4572" y="20478"/>
                </a:lnTo>
                <a:lnTo>
                  <a:pt x="7715" y="30539"/>
                </a:lnTo>
                <a:lnTo>
                  <a:pt x="11430" y="4038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807017" y="5871210"/>
            <a:ext cx="349426" cy="198173"/>
          </a:xfrm>
          <a:custGeom>
            <a:avLst/>
            <a:gdLst/>
            <a:ahLst/>
            <a:cxnLst/>
            <a:rect l="l" t="t" r="r" b="b"/>
            <a:pathLst>
              <a:path w="359410" h="203835">
                <a:moveTo>
                  <a:pt x="179069" y="0"/>
                </a:moveTo>
                <a:lnTo>
                  <a:pt x="122700" y="5205"/>
                </a:lnTo>
                <a:lnTo>
                  <a:pt x="73572" y="19702"/>
                </a:lnTo>
                <a:lnTo>
                  <a:pt x="34722" y="41806"/>
                </a:lnTo>
                <a:lnTo>
                  <a:pt x="0" y="102107"/>
                </a:lnTo>
                <a:lnTo>
                  <a:pt x="9186" y="134008"/>
                </a:lnTo>
                <a:lnTo>
                  <a:pt x="34722" y="161812"/>
                </a:lnTo>
                <a:lnTo>
                  <a:pt x="73572" y="183800"/>
                </a:lnTo>
                <a:lnTo>
                  <a:pt x="122700" y="198254"/>
                </a:lnTo>
                <a:lnTo>
                  <a:pt x="179069" y="203453"/>
                </a:lnTo>
                <a:lnTo>
                  <a:pt x="235811" y="198254"/>
                </a:lnTo>
                <a:lnTo>
                  <a:pt x="285164" y="183800"/>
                </a:lnTo>
                <a:lnTo>
                  <a:pt x="324130" y="161812"/>
                </a:lnTo>
                <a:lnTo>
                  <a:pt x="349709" y="134008"/>
                </a:lnTo>
                <a:lnTo>
                  <a:pt x="358901" y="102107"/>
                </a:lnTo>
                <a:lnTo>
                  <a:pt x="349709" y="69835"/>
                </a:lnTo>
                <a:lnTo>
                  <a:pt x="324130" y="41806"/>
                </a:lnTo>
                <a:lnTo>
                  <a:pt x="285164" y="19702"/>
                </a:lnTo>
                <a:lnTo>
                  <a:pt x="235811" y="5205"/>
                </a:lnTo>
                <a:lnTo>
                  <a:pt x="17906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807017" y="5871210"/>
            <a:ext cx="349426" cy="198173"/>
          </a:xfrm>
          <a:custGeom>
            <a:avLst/>
            <a:gdLst/>
            <a:ahLst/>
            <a:cxnLst/>
            <a:rect l="l" t="t" r="r" b="b"/>
            <a:pathLst>
              <a:path w="359410" h="203835">
                <a:moveTo>
                  <a:pt x="179069" y="0"/>
                </a:moveTo>
                <a:lnTo>
                  <a:pt x="122700" y="5205"/>
                </a:lnTo>
                <a:lnTo>
                  <a:pt x="73572" y="19702"/>
                </a:lnTo>
                <a:lnTo>
                  <a:pt x="34722" y="41806"/>
                </a:lnTo>
                <a:lnTo>
                  <a:pt x="0" y="102107"/>
                </a:lnTo>
                <a:lnTo>
                  <a:pt x="9186" y="134008"/>
                </a:lnTo>
                <a:lnTo>
                  <a:pt x="34722" y="161812"/>
                </a:lnTo>
                <a:lnTo>
                  <a:pt x="73572" y="183800"/>
                </a:lnTo>
                <a:lnTo>
                  <a:pt x="122700" y="198254"/>
                </a:lnTo>
                <a:lnTo>
                  <a:pt x="179069" y="203453"/>
                </a:lnTo>
                <a:lnTo>
                  <a:pt x="235811" y="198254"/>
                </a:lnTo>
                <a:lnTo>
                  <a:pt x="285164" y="183800"/>
                </a:lnTo>
                <a:lnTo>
                  <a:pt x="324130" y="161812"/>
                </a:lnTo>
                <a:lnTo>
                  <a:pt x="349709" y="134008"/>
                </a:lnTo>
                <a:lnTo>
                  <a:pt x="358901" y="102107"/>
                </a:lnTo>
                <a:lnTo>
                  <a:pt x="349709" y="69835"/>
                </a:lnTo>
                <a:lnTo>
                  <a:pt x="324130" y="41806"/>
                </a:lnTo>
                <a:lnTo>
                  <a:pt x="285164" y="19702"/>
                </a:lnTo>
                <a:lnTo>
                  <a:pt x="235811" y="5205"/>
                </a:lnTo>
                <a:lnTo>
                  <a:pt x="1790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398078" y="5928255"/>
            <a:ext cx="232745" cy="131498"/>
          </a:xfrm>
          <a:custGeom>
            <a:avLst/>
            <a:gdLst/>
            <a:ahLst/>
            <a:cxnLst/>
            <a:rect l="l" t="t" r="r" b="b"/>
            <a:pathLst>
              <a:path w="239394" h="135254">
                <a:moveTo>
                  <a:pt x="119633" y="0"/>
                </a:moveTo>
                <a:lnTo>
                  <a:pt x="73294" y="5226"/>
                </a:lnTo>
                <a:lnTo>
                  <a:pt x="35242" y="19526"/>
                </a:lnTo>
                <a:lnTo>
                  <a:pt x="9477" y="40826"/>
                </a:lnTo>
                <a:lnTo>
                  <a:pt x="0" y="67055"/>
                </a:lnTo>
                <a:lnTo>
                  <a:pt x="9477" y="93725"/>
                </a:lnTo>
                <a:lnTo>
                  <a:pt x="35242" y="115252"/>
                </a:lnTo>
                <a:lnTo>
                  <a:pt x="73294" y="129635"/>
                </a:lnTo>
                <a:lnTo>
                  <a:pt x="119633" y="134874"/>
                </a:lnTo>
                <a:lnTo>
                  <a:pt x="166294" y="129635"/>
                </a:lnTo>
                <a:lnTo>
                  <a:pt x="204311" y="115252"/>
                </a:lnTo>
                <a:lnTo>
                  <a:pt x="229897" y="93725"/>
                </a:lnTo>
                <a:lnTo>
                  <a:pt x="239268" y="67055"/>
                </a:lnTo>
                <a:lnTo>
                  <a:pt x="229897" y="40826"/>
                </a:lnTo>
                <a:lnTo>
                  <a:pt x="204311" y="19526"/>
                </a:lnTo>
                <a:lnTo>
                  <a:pt x="166294" y="5226"/>
                </a:lnTo>
                <a:lnTo>
                  <a:pt x="119633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398078" y="5928255"/>
            <a:ext cx="232745" cy="131498"/>
          </a:xfrm>
          <a:custGeom>
            <a:avLst/>
            <a:gdLst/>
            <a:ahLst/>
            <a:cxnLst/>
            <a:rect l="l" t="t" r="r" b="b"/>
            <a:pathLst>
              <a:path w="239394" h="135254">
                <a:moveTo>
                  <a:pt x="119633" y="0"/>
                </a:moveTo>
                <a:lnTo>
                  <a:pt x="73294" y="5226"/>
                </a:lnTo>
                <a:lnTo>
                  <a:pt x="35242" y="19526"/>
                </a:lnTo>
                <a:lnTo>
                  <a:pt x="9477" y="40826"/>
                </a:lnTo>
                <a:lnTo>
                  <a:pt x="0" y="67055"/>
                </a:lnTo>
                <a:lnTo>
                  <a:pt x="9477" y="93725"/>
                </a:lnTo>
                <a:lnTo>
                  <a:pt x="35242" y="115252"/>
                </a:lnTo>
                <a:lnTo>
                  <a:pt x="73294" y="129635"/>
                </a:lnTo>
                <a:lnTo>
                  <a:pt x="119633" y="134874"/>
                </a:lnTo>
                <a:lnTo>
                  <a:pt x="166294" y="129635"/>
                </a:lnTo>
                <a:lnTo>
                  <a:pt x="204311" y="115252"/>
                </a:lnTo>
                <a:lnTo>
                  <a:pt x="229897" y="93725"/>
                </a:lnTo>
                <a:lnTo>
                  <a:pt x="239268" y="67055"/>
                </a:lnTo>
                <a:lnTo>
                  <a:pt x="229897" y="40826"/>
                </a:lnTo>
                <a:lnTo>
                  <a:pt x="204311" y="19526"/>
                </a:lnTo>
                <a:lnTo>
                  <a:pt x="166294" y="5226"/>
                </a:lnTo>
                <a:lnTo>
                  <a:pt x="11963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105448" y="5978630"/>
            <a:ext cx="116680" cy="66058"/>
          </a:xfrm>
          <a:custGeom>
            <a:avLst/>
            <a:gdLst/>
            <a:ahLst/>
            <a:cxnLst/>
            <a:rect l="l" t="t" r="r" b="b"/>
            <a:pathLst>
              <a:path w="120014" h="67945">
                <a:moveTo>
                  <a:pt x="59435" y="0"/>
                </a:moveTo>
                <a:lnTo>
                  <a:pt x="36325" y="2666"/>
                </a:lnTo>
                <a:lnTo>
                  <a:pt x="17430" y="9905"/>
                </a:lnTo>
                <a:lnTo>
                  <a:pt x="4679" y="20573"/>
                </a:lnTo>
                <a:lnTo>
                  <a:pt x="0" y="33527"/>
                </a:lnTo>
                <a:lnTo>
                  <a:pt x="4679" y="46922"/>
                </a:lnTo>
                <a:lnTo>
                  <a:pt x="17430" y="57816"/>
                </a:lnTo>
                <a:lnTo>
                  <a:pt x="36325" y="65139"/>
                </a:lnTo>
                <a:lnTo>
                  <a:pt x="59435" y="67817"/>
                </a:lnTo>
                <a:lnTo>
                  <a:pt x="82665" y="65139"/>
                </a:lnTo>
                <a:lnTo>
                  <a:pt x="101822" y="57816"/>
                </a:lnTo>
                <a:lnTo>
                  <a:pt x="114835" y="46922"/>
                </a:lnTo>
                <a:lnTo>
                  <a:pt x="119633" y="33527"/>
                </a:lnTo>
                <a:lnTo>
                  <a:pt x="114835" y="20574"/>
                </a:lnTo>
                <a:lnTo>
                  <a:pt x="101822" y="9906"/>
                </a:lnTo>
                <a:lnTo>
                  <a:pt x="82665" y="2667"/>
                </a:lnTo>
                <a:lnTo>
                  <a:pt x="59435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2105448" y="5978630"/>
            <a:ext cx="116680" cy="66058"/>
          </a:xfrm>
          <a:custGeom>
            <a:avLst/>
            <a:gdLst/>
            <a:ahLst/>
            <a:cxnLst/>
            <a:rect l="l" t="t" r="r" b="b"/>
            <a:pathLst>
              <a:path w="120014" h="67945">
                <a:moveTo>
                  <a:pt x="59435" y="0"/>
                </a:moveTo>
                <a:lnTo>
                  <a:pt x="36325" y="2666"/>
                </a:lnTo>
                <a:lnTo>
                  <a:pt x="17430" y="9905"/>
                </a:lnTo>
                <a:lnTo>
                  <a:pt x="4679" y="20573"/>
                </a:lnTo>
                <a:lnTo>
                  <a:pt x="0" y="33527"/>
                </a:lnTo>
                <a:lnTo>
                  <a:pt x="4679" y="46922"/>
                </a:lnTo>
                <a:lnTo>
                  <a:pt x="17430" y="57816"/>
                </a:lnTo>
                <a:lnTo>
                  <a:pt x="36325" y="65139"/>
                </a:lnTo>
                <a:lnTo>
                  <a:pt x="59435" y="67817"/>
                </a:lnTo>
                <a:lnTo>
                  <a:pt x="82665" y="65139"/>
                </a:lnTo>
                <a:lnTo>
                  <a:pt x="101822" y="57816"/>
                </a:lnTo>
                <a:lnTo>
                  <a:pt x="114835" y="46922"/>
                </a:lnTo>
                <a:lnTo>
                  <a:pt x="119633" y="33527"/>
                </a:lnTo>
                <a:lnTo>
                  <a:pt x="114835" y="20574"/>
                </a:lnTo>
                <a:lnTo>
                  <a:pt x="101822" y="9906"/>
                </a:lnTo>
                <a:lnTo>
                  <a:pt x="82665" y="2667"/>
                </a:lnTo>
                <a:lnTo>
                  <a:pt x="5943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 txBox="1"/>
          <p:nvPr/>
        </p:nvSpPr>
        <p:spPr>
          <a:xfrm>
            <a:off x="3717749" y="5679829"/>
            <a:ext cx="117792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102" marR="4939" indent="-262372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Student class default  constructor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70150" y="7204709"/>
            <a:ext cx="2091002" cy="1185333"/>
          </a:xfrm>
          <a:custGeom>
            <a:avLst/>
            <a:gdLst/>
            <a:ahLst/>
            <a:cxnLst/>
            <a:rect l="l" t="t" r="r" b="b"/>
            <a:pathLst>
              <a:path w="2150745" h="1219200">
                <a:moveTo>
                  <a:pt x="1377424" y="1103376"/>
                </a:moveTo>
                <a:lnTo>
                  <a:pt x="819912" y="1103376"/>
                </a:lnTo>
                <a:lnTo>
                  <a:pt x="819369" y="1103589"/>
                </a:lnTo>
                <a:lnTo>
                  <a:pt x="853782" y="1137090"/>
                </a:lnTo>
                <a:lnTo>
                  <a:pt x="894531" y="1165577"/>
                </a:lnTo>
                <a:lnTo>
                  <a:pt x="940403" y="1188434"/>
                </a:lnTo>
                <a:lnTo>
                  <a:pt x="990402" y="1205258"/>
                </a:lnTo>
                <a:lnTo>
                  <a:pt x="1043534" y="1215647"/>
                </a:lnTo>
                <a:lnTo>
                  <a:pt x="1098803" y="1219199"/>
                </a:lnTo>
                <a:lnTo>
                  <a:pt x="1153313" y="1215744"/>
                </a:lnTo>
                <a:lnTo>
                  <a:pt x="1205412" y="1205698"/>
                </a:lnTo>
                <a:lnTo>
                  <a:pt x="1254260" y="1189544"/>
                </a:lnTo>
                <a:lnTo>
                  <a:pt x="1299019" y="1167764"/>
                </a:lnTo>
                <a:lnTo>
                  <a:pt x="1338848" y="1140841"/>
                </a:lnTo>
                <a:lnTo>
                  <a:pt x="1372909" y="1109257"/>
                </a:lnTo>
                <a:lnTo>
                  <a:pt x="1377424" y="1103376"/>
                </a:lnTo>
                <a:close/>
              </a:path>
              <a:path w="2150745" h="1219200">
                <a:moveTo>
                  <a:pt x="1787129" y="995171"/>
                </a:moveTo>
                <a:lnTo>
                  <a:pt x="289560" y="995171"/>
                </a:lnTo>
                <a:lnTo>
                  <a:pt x="288036" y="995933"/>
                </a:lnTo>
                <a:lnTo>
                  <a:pt x="316410" y="1029075"/>
                </a:lnTo>
                <a:lnTo>
                  <a:pt x="349722" y="1058608"/>
                </a:lnTo>
                <a:lnTo>
                  <a:pt x="387410" y="1084284"/>
                </a:lnTo>
                <a:lnTo>
                  <a:pt x="428910" y="1105852"/>
                </a:lnTo>
                <a:lnTo>
                  <a:pt x="473661" y="1123062"/>
                </a:lnTo>
                <a:lnTo>
                  <a:pt x="521100" y="1135665"/>
                </a:lnTo>
                <a:lnTo>
                  <a:pt x="570665" y="1143410"/>
                </a:lnTo>
                <a:lnTo>
                  <a:pt x="621791" y="1146047"/>
                </a:lnTo>
                <a:lnTo>
                  <a:pt x="673965" y="1142916"/>
                </a:lnTo>
                <a:lnTo>
                  <a:pt x="724852" y="1134713"/>
                </a:lnTo>
                <a:lnTo>
                  <a:pt x="773739" y="1121509"/>
                </a:lnTo>
                <a:lnTo>
                  <a:pt x="819369" y="1103589"/>
                </a:lnTo>
                <a:lnTo>
                  <a:pt x="819150" y="1103376"/>
                </a:lnTo>
                <a:lnTo>
                  <a:pt x="1377424" y="1103376"/>
                </a:lnTo>
                <a:lnTo>
                  <a:pt x="1400362" y="1073494"/>
                </a:lnTo>
                <a:lnTo>
                  <a:pt x="1420367" y="1034033"/>
                </a:lnTo>
                <a:lnTo>
                  <a:pt x="1727304" y="1034033"/>
                </a:lnTo>
                <a:lnTo>
                  <a:pt x="1758053" y="1017391"/>
                </a:lnTo>
                <a:lnTo>
                  <a:pt x="1787129" y="995171"/>
                </a:lnTo>
                <a:close/>
              </a:path>
              <a:path w="2150745" h="1219200">
                <a:moveTo>
                  <a:pt x="1727304" y="1034033"/>
                </a:moveTo>
                <a:lnTo>
                  <a:pt x="1420367" y="1034033"/>
                </a:lnTo>
                <a:lnTo>
                  <a:pt x="1421129" y="1035557"/>
                </a:lnTo>
                <a:lnTo>
                  <a:pt x="1456622" y="1050119"/>
                </a:lnTo>
                <a:lnTo>
                  <a:pt x="1494186" y="1060608"/>
                </a:lnTo>
                <a:lnTo>
                  <a:pt x="1533322" y="1066954"/>
                </a:lnTo>
                <a:lnTo>
                  <a:pt x="1573529" y="1069085"/>
                </a:lnTo>
                <a:lnTo>
                  <a:pt x="1624900" y="1065547"/>
                </a:lnTo>
                <a:lnTo>
                  <a:pt x="1673317" y="1055342"/>
                </a:lnTo>
                <a:lnTo>
                  <a:pt x="1717971" y="1039085"/>
                </a:lnTo>
                <a:lnTo>
                  <a:pt x="1727304" y="1034033"/>
                </a:lnTo>
                <a:close/>
              </a:path>
              <a:path w="2150745" h="1219200">
                <a:moveTo>
                  <a:pt x="104772" y="715896"/>
                </a:moveTo>
                <a:lnTo>
                  <a:pt x="80676" y="739901"/>
                </a:lnTo>
                <a:lnTo>
                  <a:pt x="62293" y="767905"/>
                </a:lnTo>
                <a:lnTo>
                  <a:pt x="51053" y="797909"/>
                </a:lnTo>
                <a:lnTo>
                  <a:pt x="47243" y="829055"/>
                </a:lnTo>
                <a:lnTo>
                  <a:pt x="52955" y="867331"/>
                </a:lnTo>
                <a:lnTo>
                  <a:pt x="69237" y="902461"/>
                </a:lnTo>
                <a:lnTo>
                  <a:pt x="94810" y="933445"/>
                </a:lnTo>
                <a:lnTo>
                  <a:pt x="128393" y="959284"/>
                </a:lnTo>
                <a:lnTo>
                  <a:pt x="168708" y="978978"/>
                </a:lnTo>
                <a:lnTo>
                  <a:pt x="214475" y="991528"/>
                </a:lnTo>
                <a:lnTo>
                  <a:pt x="264413" y="995933"/>
                </a:lnTo>
                <a:lnTo>
                  <a:pt x="281177" y="995933"/>
                </a:lnTo>
                <a:lnTo>
                  <a:pt x="289560" y="995171"/>
                </a:lnTo>
                <a:lnTo>
                  <a:pt x="1787129" y="995171"/>
                </a:lnTo>
                <a:lnTo>
                  <a:pt x="1821264" y="960148"/>
                </a:lnTo>
                <a:lnTo>
                  <a:pt x="1842776" y="925828"/>
                </a:lnTo>
                <a:lnTo>
                  <a:pt x="1856479" y="888530"/>
                </a:lnTo>
                <a:lnTo>
                  <a:pt x="1861565" y="848867"/>
                </a:lnTo>
                <a:lnTo>
                  <a:pt x="1860803" y="848867"/>
                </a:lnTo>
                <a:lnTo>
                  <a:pt x="1914484" y="839483"/>
                </a:lnTo>
                <a:lnTo>
                  <a:pt x="1964339" y="823915"/>
                </a:lnTo>
                <a:lnTo>
                  <a:pt x="2009704" y="802752"/>
                </a:lnTo>
                <a:lnTo>
                  <a:pt x="2049913" y="776585"/>
                </a:lnTo>
                <a:lnTo>
                  <a:pt x="2084303" y="746003"/>
                </a:lnTo>
                <a:lnTo>
                  <a:pt x="2107790" y="717041"/>
                </a:lnTo>
                <a:lnTo>
                  <a:pt x="106679" y="717041"/>
                </a:lnTo>
                <a:lnTo>
                  <a:pt x="104772" y="715896"/>
                </a:lnTo>
                <a:close/>
              </a:path>
              <a:path w="2150745" h="1219200">
                <a:moveTo>
                  <a:pt x="2109644" y="714755"/>
                </a:moveTo>
                <a:lnTo>
                  <a:pt x="105917" y="714755"/>
                </a:lnTo>
                <a:lnTo>
                  <a:pt x="106679" y="717041"/>
                </a:lnTo>
                <a:lnTo>
                  <a:pt x="2107790" y="717041"/>
                </a:lnTo>
                <a:lnTo>
                  <a:pt x="2109644" y="714755"/>
                </a:lnTo>
                <a:close/>
              </a:path>
              <a:path w="2150745" h="1219200">
                <a:moveTo>
                  <a:pt x="193451" y="405539"/>
                </a:moveTo>
                <a:lnTo>
                  <a:pt x="141552" y="414940"/>
                </a:lnTo>
                <a:lnTo>
                  <a:pt x="94826" y="433577"/>
                </a:lnTo>
                <a:lnTo>
                  <a:pt x="55721" y="459962"/>
                </a:lnTo>
                <a:lnTo>
                  <a:pt x="25823" y="492759"/>
                </a:lnTo>
                <a:lnTo>
                  <a:pt x="6720" y="530637"/>
                </a:lnTo>
                <a:lnTo>
                  <a:pt x="0" y="572261"/>
                </a:lnTo>
                <a:lnTo>
                  <a:pt x="7346" y="615779"/>
                </a:lnTo>
                <a:lnTo>
                  <a:pt x="28479" y="655796"/>
                </a:lnTo>
                <a:lnTo>
                  <a:pt x="62043" y="690241"/>
                </a:lnTo>
                <a:lnTo>
                  <a:pt x="104772" y="715896"/>
                </a:lnTo>
                <a:lnTo>
                  <a:pt x="105917" y="714755"/>
                </a:lnTo>
                <a:lnTo>
                  <a:pt x="2109644" y="714755"/>
                </a:lnTo>
                <a:lnTo>
                  <a:pt x="2112207" y="711595"/>
                </a:lnTo>
                <a:lnTo>
                  <a:pt x="2132962" y="673950"/>
                </a:lnTo>
                <a:lnTo>
                  <a:pt x="2145902" y="633659"/>
                </a:lnTo>
                <a:lnTo>
                  <a:pt x="2150364" y="591311"/>
                </a:lnTo>
                <a:lnTo>
                  <a:pt x="2145839" y="548866"/>
                </a:lnTo>
                <a:lnTo>
                  <a:pt x="2132457" y="507777"/>
                </a:lnTo>
                <a:lnTo>
                  <a:pt x="2110501" y="468832"/>
                </a:lnTo>
                <a:lnTo>
                  <a:pt x="2080260" y="432815"/>
                </a:lnTo>
                <a:lnTo>
                  <a:pt x="2079498" y="432815"/>
                </a:lnTo>
                <a:lnTo>
                  <a:pt x="2089058" y="413123"/>
                </a:lnTo>
                <a:lnTo>
                  <a:pt x="2091457" y="406145"/>
                </a:lnTo>
                <a:lnTo>
                  <a:pt x="193548" y="406145"/>
                </a:lnTo>
                <a:lnTo>
                  <a:pt x="193451" y="405539"/>
                </a:lnTo>
                <a:close/>
              </a:path>
              <a:path w="2150745" h="1219200">
                <a:moveTo>
                  <a:pt x="2091719" y="405383"/>
                </a:moveTo>
                <a:lnTo>
                  <a:pt x="194310" y="405383"/>
                </a:lnTo>
                <a:lnTo>
                  <a:pt x="193548" y="406145"/>
                </a:lnTo>
                <a:lnTo>
                  <a:pt x="2091457" y="406145"/>
                </a:lnTo>
                <a:lnTo>
                  <a:pt x="2091719" y="405383"/>
                </a:lnTo>
                <a:close/>
              </a:path>
              <a:path w="2150745" h="1219200">
                <a:moveTo>
                  <a:pt x="526541" y="111251"/>
                </a:moveTo>
                <a:lnTo>
                  <a:pt x="471952" y="114659"/>
                </a:lnTo>
                <a:lnTo>
                  <a:pt x="420197" y="124522"/>
                </a:lnTo>
                <a:lnTo>
                  <a:pt x="371962" y="140302"/>
                </a:lnTo>
                <a:lnTo>
                  <a:pt x="327934" y="161458"/>
                </a:lnTo>
                <a:lnTo>
                  <a:pt x="288798" y="187451"/>
                </a:lnTo>
                <a:lnTo>
                  <a:pt x="255239" y="217743"/>
                </a:lnTo>
                <a:lnTo>
                  <a:pt x="227944" y="251792"/>
                </a:lnTo>
                <a:lnTo>
                  <a:pt x="207599" y="289060"/>
                </a:lnTo>
                <a:lnTo>
                  <a:pt x="194889" y="329007"/>
                </a:lnTo>
                <a:lnTo>
                  <a:pt x="190500" y="371093"/>
                </a:lnTo>
                <a:lnTo>
                  <a:pt x="190654" y="379678"/>
                </a:lnTo>
                <a:lnTo>
                  <a:pt x="191166" y="388334"/>
                </a:lnTo>
                <a:lnTo>
                  <a:pt x="192107" y="397132"/>
                </a:lnTo>
                <a:lnTo>
                  <a:pt x="193451" y="405539"/>
                </a:lnTo>
                <a:lnTo>
                  <a:pt x="194310" y="405383"/>
                </a:lnTo>
                <a:lnTo>
                  <a:pt x="2091719" y="405383"/>
                </a:lnTo>
                <a:lnTo>
                  <a:pt x="2095976" y="393001"/>
                </a:lnTo>
                <a:lnTo>
                  <a:pt x="2100179" y="372594"/>
                </a:lnTo>
                <a:lnTo>
                  <a:pt x="2101596" y="352043"/>
                </a:lnTo>
                <a:lnTo>
                  <a:pt x="2095080" y="306782"/>
                </a:lnTo>
                <a:lnTo>
                  <a:pt x="2076393" y="264780"/>
                </a:lnTo>
                <a:lnTo>
                  <a:pt x="2046827" y="227266"/>
                </a:lnTo>
                <a:lnTo>
                  <a:pt x="2007672" y="195467"/>
                </a:lnTo>
                <a:lnTo>
                  <a:pt x="1960220" y="170610"/>
                </a:lnTo>
                <a:lnTo>
                  <a:pt x="1905762" y="153923"/>
                </a:lnTo>
                <a:lnTo>
                  <a:pt x="1906524" y="153161"/>
                </a:lnTo>
                <a:lnTo>
                  <a:pt x="1904108" y="147065"/>
                </a:lnTo>
                <a:lnTo>
                  <a:pt x="696467" y="147065"/>
                </a:lnTo>
                <a:lnTo>
                  <a:pt x="656415" y="131825"/>
                </a:lnTo>
                <a:lnTo>
                  <a:pt x="614362" y="120586"/>
                </a:lnTo>
                <a:lnTo>
                  <a:pt x="570880" y="113633"/>
                </a:lnTo>
                <a:lnTo>
                  <a:pt x="526541" y="111251"/>
                </a:lnTo>
                <a:close/>
              </a:path>
              <a:path w="2150745" h="1219200">
                <a:moveTo>
                  <a:pt x="931926" y="37337"/>
                </a:moveTo>
                <a:lnTo>
                  <a:pt x="874160" y="42153"/>
                </a:lnTo>
                <a:lnTo>
                  <a:pt x="820015" y="56113"/>
                </a:lnTo>
                <a:lnTo>
                  <a:pt x="771284" y="78485"/>
                </a:lnTo>
                <a:lnTo>
                  <a:pt x="729758" y="108539"/>
                </a:lnTo>
                <a:lnTo>
                  <a:pt x="697229" y="145541"/>
                </a:lnTo>
                <a:lnTo>
                  <a:pt x="696467" y="147065"/>
                </a:lnTo>
                <a:lnTo>
                  <a:pt x="1904108" y="147065"/>
                </a:lnTo>
                <a:lnTo>
                  <a:pt x="1889865" y="111124"/>
                </a:lnTo>
                <a:lnTo>
                  <a:pt x="1878327" y="96011"/>
                </a:lnTo>
                <a:lnTo>
                  <a:pt x="1117853" y="96011"/>
                </a:lnTo>
                <a:lnTo>
                  <a:pt x="1077658" y="70770"/>
                </a:lnTo>
                <a:lnTo>
                  <a:pt x="1032319" y="52387"/>
                </a:lnTo>
                <a:lnTo>
                  <a:pt x="983265" y="41147"/>
                </a:lnTo>
                <a:lnTo>
                  <a:pt x="931926" y="37337"/>
                </a:lnTo>
                <a:close/>
              </a:path>
              <a:path w="2150745" h="1219200">
                <a:moveTo>
                  <a:pt x="1311402" y="0"/>
                </a:moveTo>
                <a:lnTo>
                  <a:pt x="1263103" y="4255"/>
                </a:lnTo>
                <a:lnTo>
                  <a:pt x="1217986" y="16483"/>
                </a:lnTo>
                <a:lnTo>
                  <a:pt x="1177588" y="35881"/>
                </a:lnTo>
                <a:lnTo>
                  <a:pt x="1143445" y="61642"/>
                </a:lnTo>
                <a:lnTo>
                  <a:pt x="1117091" y="92963"/>
                </a:lnTo>
                <a:lnTo>
                  <a:pt x="1117853" y="96011"/>
                </a:lnTo>
                <a:lnTo>
                  <a:pt x="1878327" y="96011"/>
                </a:lnTo>
                <a:lnTo>
                  <a:pt x="1861650" y="74167"/>
                </a:lnTo>
                <a:lnTo>
                  <a:pt x="1851916" y="66293"/>
                </a:lnTo>
                <a:lnTo>
                  <a:pt x="1483614" y="66293"/>
                </a:lnTo>
                <a:lnTo>
                  <a:pt x="1484013" y="66002"/>
                </a:lnTo>
                <a:lnTo>
                  <a:pt x="1449526" y="38254"/>
                </a:lnTo>
                <a:lnTo>
                  <a:pt x="1407890" y="17430"/>
                </a:lnTo>
                <a:lnTo>
                  <a:pt x="1361253" y="4464"/>
                </a:lnTo>
                <a:lnTo>
                  <a:pt x="1311402" y="0"/>
                </a:lnTo>
                <a:close/>
              </a:path>
              <a:path w="2150745" h="1219200">
                <a:moveTo>
                  <a:pt x="1668779" y="0"/>
                </a:moveTo>
                <a:lnTo>
                  <a:pt x="1616166" y="4464"/>
                </a:lnTo>
                <a:lnTo>
                  <a:pt x="1566767" y="17430"/>
                </a:lnTo>
                <a:lnTo>
                  <a:pt x="1522083" y="38254"/>
                </a:lnTo>
                <a:lnTo>
                  <a:pt x="1484013" y="66002"/>
                </a:lnTo>
                <a:lnTo>
                  <a:pt x="1484376" y="66293"/>
                </a:lnTo>
                <a:lnTo>
                  <a:pt x="1851916" y="66293"/>
                </a:lnTo>
                <a:lnTo>
                  <a:pt x="1823656" y="43433"/>
                </a:lnTo>
                <a:lnTo>
                  <a:pt x="1777661" y="20065"/>
                </a:lnTo>
                <a:lnTo>
                  <a:pt x="1725443" y="5206"/>
                </a:lnTo>
                <a:lnTo>
                  <a:pt x="166877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4170150" y="7204709"/>
            <a:ext cx="2091002" cy="1185333"/>
          </a:xfrm>
          <a:custGeom>
            <a:avLst/>
            <a:gdLst/>
            <a:ahLst/>
            <a:cxnLst/>
            <a:rect l="l" t="t" r="r" b="b"/>
            <a:pathLst>
              <a:path w="2150745" h="1219200">
                <a:moveTo>
                  <a:pt x="194310" y="405383"/>
                </a:moveTo>
                <a:lnTo>
                  <a:pt x="141552" y="414940"/>
                </a:lnTo>
                <a:lnTo>
                  <a:pt x="94826" y="433577"/>
                </a:lnTo>
                <a:lnTo>
                  <a:pt x="55721" y="459962"/>
                </a:lnTo>
                <a:lnTo>
                  <a:pt x="25823" y="492759"/>
                </a:lnTo>
                <a:lnTo>
                  <a:pt x="6720" y="530637"/>
                </a:lnTo>
                <a:lnTo>
                  <a:pt x="0" y="572261"/>
                </a:lnTo>
                <a:lnTo>
                  <a:pt x="7346" y="615779"/>
                </a:lnTo>
                <a:lnTo>
                  <a:pt x="28479" y="655796"/>
                </a:lnTo>
                <a:lnTo>
                  <a:pt x="62043" y="690241"/>
                </a:lnTo>
                <a:lnTo>
                  <a:pt x="106679" y="717041"/>
                </a:lnTo>
                <a:lnTo>
                  <a:pt x="62293" y="767905"/>
                </a:lnTo>
                <a:lnTo>
                  <a:pt x="47243" y="829055"/>
                </a:lnTo>
                <a:lnTo>
                  <a:pt x="52955" y="867331"/>
                </a:lnTo>
                <a:lnTo>
                  <a:pt x="69237" y="902461"/>
                </a:lnTo>
                <a:lnTo>
                  <a:pt x="94810" y="933445"/>
                </a:lnTo>
                <a:lnTo>
                  <a:pt x="128393" y="959284"/>
                </a:lnTo>
                <a:lnTo>
                  <a:pt x="168708" y="978978"/>
                </a:lnTo>
                <a:lnTo>
                  <a:pt x="214475" y="991528"/>
                </a:lnTo>
                <a:lnTo>
                  <a:pt x="264413" y="995933"/>
                </a:lnTo>
                <a:lnTo>
                  <a:pt x="272796" y="995933"/>
                </a:lnTo>
                <a:lnTo>
                  <a:pt x="281177" y="995933"/>
                </a:lnTo>
                <a:lnTo>
                  <a:pt x="289560" y="995171"/>
                </a:lnTo>
                <a:lnTo>
                  <a:pt x="288036" y="995933"/>
                </a:lnTo>
                <a:lnTo>
                  <a:pt x="316410" y="1029075"/>
                </a:lnTo>
                <a:lnTo>
                  <a:pt x="349722" y="1058608"/>
                </a:lnTo>
                <a:lnTo>
                  <a:pt x="387410" y="1084284"/>
                </a:lnTo>
                <a:lnTo>
                  <a:pt x="428910" y="1105852"/>
                </a:lnTo>
                <a:lnTo>
                  <a:pt x="473661" y="1123062"/>
                </a:lnTo>
                <a:lnTo>
                  <a:pt x="521100" y="1135665"/>
                </a:lnTo>
                <a:lnTo>
                  <a:pt x="570665" y="1143410"/>
                </a:lnTo>
                <a:lnTo>
                  <a:pt x="621791" y="1146047"/>
                </a:lnTo>
                <a:lnTo>
                  <a:pt x="673965" y="1142916"/>
                </a:lnTo>
                <a:lnTo>
                  <a:pt x="724852" y="1134713"/>
                </a:lnTo>
                <a:lnTo>
                  <a:pt x="773739" y="1121509"/>
                </a:lnTo>
                <a:lnTo>
                  <a:pt x="819912" y="1103376"/>
                </a:lnTo>
                <a:lnTo>
                  <a:pt x="853782" y="1137090"/>
                </a:lnTo>
                <a:lnTo>
                  <a:pt x="894531" y="1165577"/>
                </a:lnTo>
                <a:lnTo>
                  <a:pt x="940403" y="1188434"/>
                </a:lnTo>
                <a:lnTo>
                  <a:pt x="990402" y="1205258"/>
                </a:lnTo>
                <a:lnTo>
                  <a:pt x="1043534" y="1215647"/>
                </a:lnTo>
                <a:lnTo>
                  <a:pt x="1098803" y="1219199"/>
                </a:lnTo>
                <a:lnTo>
                  <a:pt x="1153313" y="1215744"/>
                </a:lnTo>
                <a:lnTo>
                  <a:pt x="1205412" y="1205698"/>
                </a:lnTo>
                <a:lnTo>
                  <a:pt x="1254260" y="1189544"/>
                </a:lnTo>
                <a:lnTo>
                  <a:pt x="1299019" y="1167764"/>
                </a:lnTo>
                <a:lnTo>
                  <a:pt x="1338848" y="1140841"/>
                </a:lnTo>
                <a:lnTo>
                  <a:pt x="1372909" y="1109257"/>
                </a:lnTo>
                <a:lnTo>
                  <a:pt x="1400362" y="1073494"/>
                </a:lnTo>
                <a:lnTo>
                  <a:pt x="1420367" y="1034033"/>
                </a:lnTo>
                <a:lnTo>
                  <a:pt x="1421129" y="1035557"/>
                </a:lnTo>
                <a:lnTo>
                  <a:pt x="1456622" y="1050119"/>
                </a:lnTo>
                <a:lnTo>
                  <a:pt x="1494186" y="1060608"/>
                </a:lnTo>
                <a:lnTo>
                  <a:pt x="1533322" y="1066954"/>
                </a:lnTo>
                <a:lnTo>
                  <a:pt x="1573529" y="1069085"/>
                </a:lnTo>
                <a:lnTo>
                  <a:pt x="1624900" y="1065547"/>
                </a:lnTo>
                <a:lnTo>
                  <a:pt x="1673317" y="1055342"/>
                </a:lnTo>
                <a:lnTo>
                  <a:pt x="1717971" y="1039085"/>
                </a:lnTo>
                <a:lnTo>
                  <a:pt x="1758053" y="1017391"/>
                </a:lnTo>
                <a:lnTo>
                  <a:pt x="1792753" y="990873"/>
                </a:lnTo>
                <a:lnTo>
                  <a:pt x="1821264" y="960148"/>
                </a:lnTo>
                <a:lnTo>
                  <a:pt x="1842776" y="925828"/>
                </a:lnTo>
                <a:lnTo>
                  <a:pt x="1856479" y="888530"/>
                </a:lnTo>
                <a:lnTo>
                  <a:pt x="1861565" y="848867"/>
                </a:lnTo>
                <a:lnTo>
                  <a:pt x="1860803" y="848867"/>
                </a:lnTo>
                <a:lnTo>
                  <a:pt x="1914484" y="839483"/>
                </a:lnTo>
                <a:lnTo>
                  <a:pt x="1964339" y="823915"/>
                </a:lnTo>
                <a:lnTo>
                  <a:pt x="2009704" y="802752"/>
                </a:lnTo>
                <a:lnTo>
                  <a:pt x="2049913" y="776585"/>
                </a:lnTo>
                <a:lnTo>
                  <a:pt x="2084303" y="746003"/>
                </a:lnTo>
                <a:lnTo>
                  <a:pt x="2112207" y="711595"/>
                </a:lnTo>
                <a:lnTo>
                  <a:pt x="2132962" y="673950"/>
                </a:lnTo>
                <a:lnTo>
                  <a:pt x="2145902" y="633659"/>
                </a:lnTo>
                <a:lnTo>
                  <a:pt x="2150364" y="591311"/>
                </a:lnTo>
                <a:lnTo>
                  <a:pt x="2145839" y="548866"/>
                </a:lnTo>
                <a:lnTo>
                  <a:pt x="2132457" y="507777"/>
                </a:lnTo>
                <a:lnTo>
                  <a:pt x="2110501" y="468832"/>
                </a:lnTo>
                <a:lnTo>
                  <a:pt x="2080260" y="432815"/>
                </a:lnTo>
                <a:lnTo>
                  <a:pt x="2079498" y="432815"/>
                </a:lnTo>
                <a:lnTo>
                  <a:pt x="2089058" y="413123"/>
                </a:lnTo>
                <a:lnTo>
                  <a:pt x="2095976" y="393001"/>
                </a:lnTo>
                <a:lnTo>
                  <a:pt x="2100179" y="372594"/>
                </a:lnTo>
                <a:lnTo>
                  <a:pt x="2101596" y="352043"/>
                </a:lnTo>
                <a:lnTo>
                  <a:pt x="2095080" y="306782"/>
                </a:lnTo>
                <a:lnTo>
                  <a:pt x="2076393" y="264780"/>
                </a:lnTo>
                <a:lnTo>
                  <a:pt x="2046827" y="227266"/>
                </a:lnTo>
                <a:lnTo>
                  <a:pt x="2007672" y="195467"/>
                </a:lnTo>
                <a:lnTo>
                  <a:pt x="1960220" y="170610"/>
                </a:lnTo>
                <a:lnTo>
                  <a:pt x="1905762" y="153923"/>
                </a:lnTo>
                <a:lnTo>
                  <a:pt x="1906524" y="153161"/>
                </a:lnTo>
                <a:lnTo>
                  <a:pt x="1889865" y="111124"/>
                </a:lnTo>
                <a:lnTo>
                  <a:pt x="1861650" y="74167"/>
                </a:lnTo>
                <a:lnTo>
                  <a:pt x="1823656" y="43433"/>
                </a:lnTo>
                <a:lnTo>
                  <a:pt x="1777661" y="20065"/>
                </a:lnTo>
                <a:lnTo>
                  <a:pt x="1725443" y="5206"/>
                </a:lnTo>
                <a:lnTo>
                  <a:pt x="1668779" y="0"/>
                </a:lnTo>
                <a:lnTo>
                  <a:pt x="1616166" y="4464"/>
                </a:lnTo>
                <a:lnTo>
                  <a:pt x="1566767" y="17430"/>
                </a:lnTo>
                <a:lnTo>
                  <a:pt x="1522083" y="38254"/>
                </a:lnTo>
                <a:lnTo>
                  <a:pt x="1483614" y="66293"/>
                </a:lnTo>
                <a:lnTo>
                  <a:pt x="1449526" y="38254"/>
                </a:lnTo>
                <a:lnTo>
                  <a:pt x="1407890" y="17430"/>
                </a:lnTo>
                <a:lnTo>
                  <a:pt x="1361253" y="4464"/>
                </a:lnTo>
                <a:lnTo>
                  <a:pt x="1311402" y="0"/>
                </a:lnTo>
                <a:lnTo>
                  <a:pt x="1263103" y="4255"/>
                </a:lnTo>
                <a:lnTo>
                  <a:pt x="1217986" y="16483"/>
                </a:lnTo>
                <a:lnTo>
                  <a:pt x="1177588" y="35881"/>
                </a:lnTo>
                <a:lnTo>
                  <a:pt x="1143445" y="61642"/>
                </a:lnTo>
                <a:lnTo>
                  <a:pt x="1117091" y="92963"/>
                </a:lnTo>
                <a:lnTo>
                  <a:pt x="1117853" y="96011"/>
                </a:lnTo>
                <a:lnTo>
                  <a:pt x="1077658" y="70770"/>
                </a:lnTo>
                <a:lnTo>
                  <a:pt x="1032319" y="52387"/>
                </a:lnTo>
                <a:lnTo>
                  <a:pt x="983265" y="41147"/>
                </a:lnTo>
                <a:lnTo>
                  <a:pt x="931926" y="37337"/>
                </a:lnTo>
                <a:lnTo>
                  <a:pt x="874160" y="42153"/>
                </a:lnTo>
                <a:lnTo>
                  <a:pt x="820015" y="56113"/>
                </a:lnTo>
                <a:lnTo>
                  <a:pt x="771284" y="78485"/>
                </a:lnTo>
                <a:lnTo>
                  <a:pt x="729758" y="108539"/>
                </a:lnTo>
                <a:lnTo>
                  <a:pt x="697229" y="145541"/>
                </a:lnTo>
                <a:lnTo>
                  <a:pt x="696467" y="147065"/>
                </a:lnTo>
                <a:lnTo>
                  <a:pt x="656415" y="131825"/>
                </a:lnTo>
                <a:lnTo>
                  <a:pt x="614362" y="120586"/>
                </a:lnTo>
                <a:lnTo>
                  <a:pt x="570880" y="113633"/>
                </a:lnTo>
                <a:lnTo>
                  <a:pt x="526541" y="111251"/>
                </a:lnTo>
                <a:lnTo>
                  <a:pt x="471952" y="114659"/>
                </a:lnTo>
                <a:lnTo>
                  <a:pt x="420197" y="124522"/>
                </a:lnTo>
                <a:lnTo>
                  <a:pt x="371962" y="140302"/>
                </a:lnTo>
                <a:lnTo>
                  <a:pt x="327934" y="161458"/>
                </a:lnTo>
                <a:lnTo>
                  <a:pt x="288798" y="187451"/>
                </a:lnTo>
                <a:lnTo>
                  <a:pt x="255239" y="217743"/>
                </a:lnTo>
                <a:lnTo>
                  <a:pt x="227944" y="251792"/>
                </a:lnTo>
                <a:lnTo>
                  <a:pt x="207599" y="289060"/>
                </a:lnTo>
                <a:lnTo>
                  <a:pt x="194889" y="329007"/>
                </a:lnTo>
                <a:lnTo>
                  <a:pt x="190500" y="371093"/>
                </a:lnTo>
                <a:lnTo>
                  <a:pt x="190654" y="379678"/>
                </a:lnTo>
                <a:lnTo>
                  <a:pt x="191166" y="388334"/>
                </a:lnTo>
                <a:lnTo>
                  <a:pt x="192107" y="397132"/>
                </a:lnTo>
                <a:lnTo>
                  <a:pt x="193548" y="406145"/>
                </a:lnTo>
                <a:lnTo>
                  <a:pt x="194310" y="405383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273868" y="7901834"/>
            <a:ext cx="123472" cy="22225"/>
          </a:xfrm>
          <a:custGeom>
            <a:avLst/>
            <a:gdLst/>
            <a:ahLst/>
            <a:cxnLst/>
            <a:rect l="l" t="t" r="r" b="b"/>
            <a:pathLst>
              <a:path w="127000" h="22859">
                <a:moveTo>
                  <a:pt x="0" y="0"/>
                </a:moveTo>
                <a:lnTo>
                  <a:pt x="25824" y="10001"/>
                </a:lnTo>
                <a:lnTo>
                  <a:pt x="52863" y="17144"/>
                </a:lnTo>
                <a:lnTo>
                  <a:pt x="80902" y="21431"/>
                </a:lnTo>
                <a:lnTo>
                  <a:pt x="109727" y="22859"/>
                </a:lnTo>
                <a:lnTo>
                  <a:pt x="115062" y="22859"/>
                </a:lnTo>
                <a:lnTo>
                  <a:pt x="120396" y="22859"/>
                </a:lnTo>
                <a:lnTo>
                  <a:pt x="126492" y="2285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4451668" y="8161867"/>
            <a:ext cx="53709" cy="10495"/>
          </a:xfrm>
          <a:custGeom>
            <a:avLst/>
            <a:gdLst/>
            <a:ahLst/>
            <a:cxnLst/>
            <a:rect l="l" t="t" r="r" b="b"/>
            <a:pathLst>
              <a:path w="55245" h="10795">
                <a:moveTo>
                  <a:pt x="0" y="10668"/>
                </a:moveTo>
                <a:lnTo>
                  <a:pt x="14144" y="9108"/>
                </a:lnTo>
                <a:lnTo>
                  <a:pt x="28003" y="6762"/>
                </a:lnTo>
                <a:lnTo>
                  <a:pt x="41576" y="3702"/>
                </a:lnTo>
                <a:lnTo>
                  <a:pt x="5486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4934691" y="8230024"/>
            <a:ext cx="32103" cy="47537"/>
          </a:xfrm>
          <a:custGeom>
            <a:avLst/>
            <a:gdLst/>
            <a:ahLst/>
            <a:cxnLst/>
            <a:rect l="l" t="t" r="r" b="b"/>
            <a:pathLst>
              <a:path w="33020" h="48895">
                <a:moveTo>
                  <a:pt x="0" y="0"/>
                </a:moveTo>
                <a:lnTo>
                  <a:pt x="6834" y="12549"/>
                </a:lnTo>
                <a:lnTo>
                  <a:pt x="14668" y="24955"/>
                </a:lnTo>
                <a:lnTo>
                  <a:pt x="23360" y="37076"/>
                </a:lnTo>
                <a:lnTo>
                  <a:pt x="32765" y="48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5551063" y="8158163"/>
            <a:ext cx="12965" cy="51858"/>
          </a:xfrm>
          <a:custGeom>
            <a:avLst/>
            <a:gdLst/>
            <a:ahLst/>
            <a:cxnLst/>
            <a:rect l="l" t="t" r="r" b="b"/>
            <a:pathLst>
              <a:path w="13335" h="53340">
                <a:moveTo>
                  <a:pt x="0" y="53339"/>
                </a:moveTo>
                <a:lnTo>
                  <a:pt x="4702" y="40183"/>
                </a:lnTo>
                <a:lnTo>
                  <a:pt x="8477" y="26955"/>
                </a:lnTo>
                <a:lnTo>
                  <a:pt x="11251" y="13585"/>
                </a:lnTo>
                <a:lnTo>
                  <a:pt x="1295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5822209" y="7834418"/>
            <a:ext cx="158044" cy="195703"/>
          </a:xfrm>
          <a:custGeom>
            <a:avLst/>
            <a:gdLst/>
            <a:ahLst/>
            <a:cxnLst/>
            <a:rect l="l" t="t" r="r" b="b"/>
            <a:pathLst>
              <a:path w="162560" h="201295">
                <a:moveTo>
                  <a:pt x="162305" y="201167"/>
                </a:moveTo>
                <a:lnTo>
                  <a:pt x="162305" y="200405"/>
                </a:lnTo>
                <a:lnTo>
                  <a:pt x="162305" y="199643"/>
                </a:lnTo>
                <a:lnTo>
                  <a:pt x="157162" y="158079"/>
                </a:lnTo>
                <a:lnTo>
                  <a:pt x="142239" y="118589"/>
                </a:lnTo>
                <a:lnTo>
                  <a:pt x="118300" y="82105"/>
                </a:lnTo>
                <a:lnTo>
                  <a:pt x="86106" y="49558"/>
                </a:lnTo>
                <a:lnTo>
                  <a:pt x="46418" y="21879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6122246" y="7625503"/>
            <a:ext cx="69762" cy="73466"/>
          </a:xfrm>
          <a:custGeom>
            <a:avLst/>
            <a:gdLst/>
            <a:ahLst/>
            <a:cxnLst/>
            <a:rect l="l" t="t" r="r" b="b"/>
            <a:pathLst>
              <a:path w="71754" h="75565">
                <a:moveTo>
                  <a:pt x="0" y="75438"/>
                </a:moveTo>
                <a:lnTo>
                  <a:pt x="22121" y="59043"/>
                </a:lnTo>
                <a:lnTo>
                  <a:pt x="41529" y="40862"/>
                </a:lnTo>
                <a:lnTo>
                  <a:pt x="58078" y="21109"/>
                </a:lnTo>
                <a:lnTo>
                  <a:pt x="7162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6023715" y="7353617"/>
            <a:ext cx="3704" cy="35190"/>
          </a:xfrm>
          <a:custGeom>
            <a:avLst/>
            <a:gdLst/>
            <a:ahLst/>
            <a:cxnLst/>
            <a:rect l="l" t="t" r="r" b="b"/>
            <a:pathLst>
              <a:path w="3810" h="36195">
                <a:moveTo>
                  <a:pt x="3810" y="35814"/>
                </a:moveTo>
                <a:lnTo>
                  <a:pt x="3810" y="35052"/>
                </a:lnTo>
                <a:lnTo>
                  <a:pt x="3810" y="34290"/>
                </a:lnTo>
                <a:lnTo>
                  <a:pt x="3810" y="33528"/>
                </a:lnTo>
                <a:lnTo>
                  <a:pt x="3536" y="25074"/>
                </a:lnTo>
                <a:lnTo>
                  <a:pt x="2762" y="16764"/>
                </a:lnTo>
                <a:lnTo>
                  <a:pt x="1559" y="8453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5576992" y="7269163"/>
            <a:ext cx="35807" cy="43833"/>
          </a:xfrm>
          <a:custGeom>
            <a:avLst/>
            <a:gdLst/>
            <a:ahLst/>
            <a:cxnLst/>
            <a:rect l="l" t="t" r="r" b="b"/>
            <a:pathLst>
              <a:path w="36829" h="45084">
                <a:moveTo>
                  <a:pt x="36575" y="0"/>
                </a:moveTo>
                <a:lnTo>
                  <a:pt x="26038" y="10560"/>
                </a:lnTo>
                <a:lnTo>
                  <a:pt x="16287" y="21621"/>
                </a:lnTo>
                <a:lnTo>
                  <a:pt x="7536" y="33111"/>
                </a:lnTo>
                <a:lnTo>
                  <a:pt x="0" y="449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5239173" y="7295091"/>
            <a:ext cx="17286" cy="38894"/>
          </a:xfrm>
          <a:custGeom>
            <a:avLst/>
            <a:gdLst/>
            <a:ahLst/>
            <a:cxnLst/>
            <a:rect l="l" t="t" r="r" b="b"/>
            <a:pathLst>
              <a:path w="17779" h="40004">
                <a:moveTo>
                  <a:pt x="17525" y="0"/>
                </a:moveTo>
                <a:lnTo>
                  <a:pt x="12108" y="9727"/>
                </a:lnTo>
                <a:lnTo>
                  <a:pt x="7334" y="19526"/>
                </a:lnTo>
                <a:lnTo>
                  <a:pt x="3274" y="29467"/>
                </a:lnTo>
                <a:lnTo>
                  <a:pt x="0" y="3962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4847272" y="7347690"/>
            <a:ext cx="62970" cy="37042"/>
          </a:xfrm>
          <a:custGeom>
            <a:avLst/>
            <a:gdLst/>
            <a:ahLst/>
            <a:cxnLst/>
            <a:rect l="l" t="t" r="r" b="b"/>
            <a:pathLst>
              <a:path w="64770" h="38100">
                <a:moveTo>
                  <a:pt x="64770" y="38100"/>
                </a:moveTo>
                <a:lnTo>
                  <a:pt x="49613" y="27539"/>
                </a:lnTo>
                <a:lnTo>
                  <a:pt x="33813" y="17621"/>
                </a:lnTo>
                <a:lnTo>
                  <a:pt x="17299" y="8417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4358322" y="7599575"/>
            <a:ext cx="11113" cy="38894"/>
          </a:xfrm>
          <a:custGeom>
            <a:avLst/>
            <a:gdLst/>
            <a:ahLst/>
            <a:cxnLst/>
            <a:rect l="l" t="t" r="r" b="b"/>
            <a:pathLst>
              <a:path w="11429" h="40004">
                <a:moveTo>
                  <a:pt x="0" y="0"/>
                </a:moveTo>
                <a:lnTo>
                  <a:pt x="2000" y="9834"/>
                </a:lnTo>
                <a:lnTo>
                  <a:pt x="4571" y="19811"/>
                </a:lnTo>
                <a:lnTo>
                  <a:pt x="7715" y="29789"/>
                </a:lnTo>
                <a:lnTo>
                  <a:pt x="11429" y="3962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556000" y="7208414"/>
            <a:ext cx="348192" cy="197556"/>
          </a:xfrm>
          <a:custGeom>
            <a:avLst/>
            <a:gdLst/>
            <a:ahLst/>
            <a:cxnLst/>
            <a:rect l="l" t="t" r="r" b="b"/>
            <a:pathLst>
              <a:path w="358139" h="203200">
                <a:moveTo>
                  <a:pt x="179070" y="0"/>
                </a:moveTo>
                <a:lnTo>
                  <a:pt x="122407" y="5126"/>
                </a:lnTo>
                <a:lnTo>
                  <a:pt x="73243" y="19434"/>
                </a:lnTo>
                <a:lnTo>
                  <a:pt x="34503" y="41312"/>
                </a:lnTo>
                <a:lnTo>
                  <a:pt x="0" y="101346"/>
                </a:lnTo>
                <a:lnTo>
                  <a:pt x="9113" y="133246"/>
                </a:lnTo>
                <a:lnTo>
                  <a:pt x="34503" y="161050"/>
                </a:lnTo>
                <a:lnTo>
                  <a:pt x="73243" y="183038"/>
                </a:lnTo>
                <a:lnTo>
                  <a:pt x="122407" y="197492"/>
                </a:lnTo>
                <a:lnTo>
                  <a:pt x="179070" y="202692"/>
                </a:lnTo>
                <a:lnTo>
                  <a:pt x="235732" y="197492"/>
                </a:lnTo>
                <a:lnTo>
                  <a:pt x="284896" y="183038"/>
                </a:lnTo>
                <a:lnTo>
                  <a:pt x="323636" y="161050"/>
                </a:lnTo>
                <a:lnTo>
                  <a:pt x="349026" y="133246"/>
                </a:lnTo>
                <a:lnTo>
                  <a:pt x="358139" y="101346"/>
                </a:lnTo>
                <a:lnTo>
                  <a:pt x="349026" y="69153"/>
                </a:lnTo>
                <a:lnTo>
                  <a:pt x="323636" y="41312"/>
                </a:lnTo>
                <a:lnTo>
                  <a:pt x="284896" y="19434"/>
                </a:lnTo>
                <a:lnTo>
                  <a:pt x="235732" y="5126"/>
                </a:lnTo>
                <a:lnTo>
                  <a:pt x="17907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3556000" y="7208414"/>
            <a:ext cx="348192" cy="197556"/>
          </a:xfrm>
          <a:custGeom>
            <a:avLst/>
            <a:gdLst/>
            <a:ahLst/>
            <a:cxnLst/>
            <a:rect l="l" t="t" r="r" b="b"/>
            <a:pathLst>
              <a:path w="358139" h="203200">
                <a:moveTo>
                  <a:pt x="179070" y="0"/>
                </a:moveTo>
                <a:lnTo>
                  <a:pt x="122407" y="5126"/>
                </a:lnTo>
                <a:lnTo>
                  <a:pt x="73243" y="19434"/>
                </a:lnTo>
                <a:lnTo>
                  <a:pt x="34503" y="41312"/>
                </a:lnTo>
                <a:lnTo>
                  <a:pt x="0" y="101346"/>
                </a:lnTo>
                <a:lnTo>
                  <a:pt x="9113" y="133246"/>
                </a:lnTo>
                <a:lnTo>
                  <a:pt x="34503" y="161050"/>
                </a:lnTo>
                <a:lnTo>
                  <a:pt x="73243" y="183038"/>
                </a:lnTo>
                <a:lnTo>
                  <a:pt x="122407" y="197492"/>
                </a:lnTo>
                <a:lnTo>
                  <a:pt x="179070" y="202692"/>
                </a:lnTo>
                <a:lnTo>
                  <a:pt x="235732" y="197492"/>
                </a:lnTo>
                <a:lnTo>
                  <a:pt x="284896" y="183038"/>
                </a:lnTo>
                <a:lnTo>
                  <a:pt x="323636" y="161050"/>
                </a:lnTo>
                <a:lnTo>
                  <a:pt x="349026" y="133246"/>
                </a:lnTo>
                <a:lnTo>
                  <a:pt x="358139" y="101346"/>
                </a:lnTo>
                <a:lnTo>
                  <a:pt x="349026" y="69153"/>
                </a:lnTo>
                <a:lnTo>
                  <a:pt x="323636" y="41312"/>
                </a:lnTo>
                <a:lnTo>
                  <a:pt x="284896" y="19434"/>
                </a:lnTo>
                <a:lnTo>
                  <a:pt x="235732" y="5126"/>
                </a:lnTo>
                <a:lnTo>
                  <a:pt x="1790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2931476" y="7015797"/>
            <a:ext cx="232128" cy="131498"/>
          </a:xfrm>
          <a:custGeom>
            <a:avLst/>
            <a:gdLst/>
            <a:ahLst/>
            <a:cxnLst/>
            <a:rect l="l" t="t" r="r" b="b"/>
            <a:pathLst>
              <a:path w="238760" h="135254">
                <a:moveTo>
                  <a:pt x="119634" y="0"/>
                </a:moveTo>
                <a:lnTo>
                  <a:pt x="72973" y="5238"/>
                </a:lnTo>
                <a:lnTo>
                  <a:pt x="34956" y="19621"/>
                </a:lnTo>
                <a:lnTo>
                  <a:pt x="9370" y="41147"/>
                </a:lnTo>
                <a:lnTo>
                  <a:pt x="0" y="67817"/>
                </a:lnTo>
                <a:lnTo>
                  <a:pt x="9370" y="94047"/>
                </a:lnTo>
                <a:lnTo>
                  <a:pt x="34956" y="115347"/>
                </a:lnTo>
                <a:lnTo>
                  <a:pt x="72973" y="129647"/>
                </a:lnTo>
                <a:lnTo>
                  <a:pt x="119634" y="134873"/>
                </a:lnTo>
                <a:lnTo>
                  <a:pt x="165854" y="129647"/>
                </a:lnTo>
                <a:lnTo>
                  <a:pt x="203644" y="115347"/>
                </a:lnTo>
                <a:lnTo>
                  <a:pt x="229147" y="94047"/>
                </a:lnTo>
                <a:lnTo>
                  <a:pt x="238506" y="67817"/>
                </a:lnTo>
                <a:lnTo>
                  <a:pt x="229147" y="41147"/>
                </a:lnTo>
                <a:lnTo>
                  <a:pt x="203644" y="19621"/>
                </a:lnTo>
                <a:lnTo>
                  <a:pt x="165854" y="5238"/>
                </a:lnTo>
                <a:lnTo>
                  <a:pt x="11963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2931476" y="7015797"/>
            <a:ext cx="232128" cy="131498"/>
          </a:xfrm>
          <a:custGeom>
            <a:avLst/>
            <a:gdLst/>
            <a:ahLst/>
            <a:cxnLst/>
            <a:rect l="l" t="t" r="r" b="b"/>
            <a:pathLst>
              <a:path w="238760" h="135254">
                <a:moveTo>
                  <a:pt x="119634" y="0"/>
                </a:moveTo>
                <a:lnTo>
                  <a:pt x="72973" y="5238"/>
                </a:lnTo>
                <a:lnTo>
                  <a:pt x="34956" y="19621"/>
                </a:lnTo>
                <a:lnTo>
                  <a:pt x="9370" y="41147"/>
                </a:lnTo>
                <a:lnTo>
                  <a:pt x="0" y="67817"/>
                </a:lnTo>
                <a:lnTo>
                  <a:pt x="9370" y="94047"/>
                </a:lnTo>
                <a:lnTo>
                  <a:pt x="34956" y="115347"/>
                </a:lnTo>
                <a:lnTo>
                  <a:pt x="72973" y="129647"/>
                </a:lnTo>
                <a:lnTo>
                  <a:pt x="119634" y="134873"/>
                </a:lnTo>
                <a:lnTo>
                  <a:pt x="165854" y="129647"/>
                </a:lnTo>
                <a:lnTo>
                  <a:pt x="203644" y="115347"/>
                </a:lnTo>
                <a:lnTo>
                  <a:pt x="229147" y="94047"/>
                </a:lnTo>
                <a:lnTo>
                  <a:pt x="238506" y="67817"/>
                </a:lnTo>
                <a:lnTo>
                  <a:pt x="229147" y="41147"/>
                </a:lnTo>
                <a:lnTo>
                  <a:pt x="203644" y="19621"/>
                </a:lnTo>
                <a:lnTo>
                  <a:pt x="165854" y="5238"/>
                </a:lnTo>
                <a:lnTo>
                  <a:pt x="11963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2406968" y="6856518"/>
            <a:ext cx="116680" cy="65440"/>
          </a:xfrm>
          <a:custGeom>
            <a:avLst/>
            <a:gdLst/>
            <a:ahLst/>
            <a:cxnLst/>
            <a:rect l="l" t="t" r="r" b="b"/>
            <a:pathLst>
              <a:path w="120014" h="67309">
                <a:moveTo>
                  <a:pt x="60198" y="0"/>
                </a:moveTo>
                <a:lnTo>
                  <a:pt x="36968" y="2559"/>
                </a:lnTo>
                <a:lnTo>
                  <a:pt x="17811" y="9620"/>
                </a:lnTo>
                <a:lnTo>
                  <a:pt x="4798" y="20252"/>
                </a:lnTo>
                <a:lnTo>
                  <a:pt x="0" y="33528"/>
                </a:lnTo>
                <a:lnTo>
                  <a:pt x="4798" y="46482"/>
                </a:lnTo>
                <a:lnTo>
                  <a:pt x="17811" y="57150"/>
                </a:lnTo>
                <a:lnTo>
                  <a:pt x="36968" y="64388"/>
                </a:lnTo>
                <a:lnTo>
                  <a:pt x="60198" y="67056"/>
                </a:lnTo>
                <a:lnTo>
                  <a:pt x="83308" y="64389"/>
                </a:lnTo>
                <a:lnTo>
                  <a:pt x="102203" y="57150"/>
                </a:lnTo>
                <a:lnTo>
                  <a:pt x="114954" y="46482"/>
                </a:lnTo>
                <a:lnTo>
                  <a:pt x="119634" y="33528"/>
                </a:lnTo>
                <a:lnTo>
                  <a:pt x="114954" y="20252"/>
                </a:lnTo>
                <a:lnTo>
                  <a:pt x="102203" y="9620"/>
                </a:lnTo>
                <a:lnTo>
                  <a:pt x="83308" y="2559"/>
                </a:lnTo>
                <a:lnTo>
                  <a:pt x="6019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2406968" y="6856518"/>
            <a:ext cx="116680" cy="65440"/>
          </a:xfrm>
          <a:custGeom>
            <a:avLst/>
            <a:gdLst/>
            <a:ahLst/>
            <a:cxnLst/>
            <a:rect l="l" t="t" r="r" b="b"/>
            <a:pathLst>
              <a:path w="120014" h="67309">
                <a:moveTo>
                  <a:pt x="60198" y="0"/>
                </a:moveTo>
                <a:lnTo>
                  <a:pt x="36968" y="2559"/>
                </a:lnTo>
                <a:lnTo>
                  <a:pt x="17811" y="9620"/>
                </a:lnTo>
                <a:lnTo>
                  <a:pt x="4798" y="20252"/>
                </a:lnTo>
                <a:lnTo>
                  <a:pt x="0" y="33528"/>
                </a:lnTo>
                <a:lnTo>
                  <a:pt x="4798" y="46482"/>
                </a:lnTo>
                <a:lnTo>
                  <a:pt x="17811" y="57150"/>
                </a:lnTo>
                <a:lnTo>
                  <a:pt x="36968" y="64388"/>
                </a:lnTo>
                <a:lnTo>
                  <a:pt x="60198" y="67056"/>
                </a:lnTo>
                <a:lnTo>
                  <a:pt x="83308" y="64389"/>
                </a:lnTo>
                <a:lnTo>
                  <a:pt x="102203" y="57150"/>
                </a:lnTo>
                <a:lnTo>
                  <a:pt x="114954" y="46482"/>
                </a:lnTo>
                <a:lnTo>
                  <a:pt x="119634" y="33528"/>
                </a:lnTo>
                <a:lnTo>
                  <a:pt x="114954" y="20252"/>
                </a:lnTo>
                <a:lnTo>
                  <a:pt x="102203" y="9620"/>
                </a:lnTo>
                <a:lnTo>
                  <a:pt x="83308" y="2559"/>
                </a:lnTo>
                <a:lnTo>
                  <a:pt x="601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 txBox="1"/>
          <p:nvPr/>
        </p:nvSpPr>
        <p:spPr>
          <a:xfrm>
            <a:off x="4616380" y="7577830"/>
            <a:ext cx="106186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923" marR="4939" indent="-20619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Student class copy  constructor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5812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81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7"/>
            <a:ext cx="4951853" cy="31630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2310999"/>
            <a:ext cx="4850606" cy="111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7199" lvl="1" indent="-364852">
              <a:buFont typeface="Times New Roman"/>
              <a:buAutoNum type="arabicPeriod" startAt="10"/>
              <a:tabLst>
                <a:tab pos="377816" algn="l"/>
              </a:tabLst>
            </a:pPr>
            <a:r>
              <a:rPr sz="972" b="1" spc="15" dirty="0">
                <a:latin typeface="Book Antiqua"/>
                <a:cs typeface="Book Antiqua"/>
              </a:rPr>
              <a:t>Shallow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Copy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53"/>
              </a:spcBef>
              <a:buFont typeface="Times New Roman"/>
              <a:buAutoNum type="arabicPeriod" startAt="10"/>
            </a:pPr>
            <a:endParaRPr sz="1021">
              <a:latin typeface="Times New Roman"/>
              <a:cs typeface="Times New Roman"/>
            </a:endParaRPr>
          </a:p>
          <a:p>
            <a:pPr marL="429673" marR="4939" lvl="2" indent="-208662" algn="just">
              <a:lnSpc>
                <a:spcPct val="107200"/>
              </a:lnSpc>
              <a:buFont typeface="Times New Roman"/>
              <a:buChar char="•"/>
              <a:tabLst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When we </a:t>
            </a:r>
            <a:r>
              <a:rPr sz="972" spc="5" dirty="0">
                <a:latin typeface="Book Antiqua"/>
                <a:cs typeface="Book Antiqua"/>
              </a:rPr>
              <a:t>initialize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object with another </a:t>
            </a:r>
            <a:r>
              <a:rPr sz="972" spc="15" dirty="0">
                <a:latin typeface="Book Antiqua"/>
                <a:cs typeface="Book Antiqua"/>
              </a:rPr>
              <a:t>then </a:t>
            </a:r>
            <a:r>
              <a:rPr sz="972" spc="10" dirty="0">
                <a:latin typeface="Book Antiqua"/>
                <a:cs typeface="Book Antiqua"/>
              </a:rPr>
              <a:t>the compiler copies state </a:t>
            </a:r>
            <a:r>
              <a:rPr sz="972" spc="1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one object </a:t>
            </a:r>
            <a:r>
              <a:rPr sz="972" spc="15" dirty="0">
                <a:latin typeface="Book Antiqua"/>
                <a:cs typeface="Book Antiqua"/>
              </a:rPr>
              <a:t>to </a:t>
            </a:r>
            <a:r>
              <a:rPr sz="972" spc="10" dirty="0">
                <a:latin typeface="Book Antiqua"/>
                <a:cs typeface="Book Antiqua"/>
              </a:rPr>
              <a:t>the other </a:t>
            </a:r>
            <a:r>
              <a:rPr sz="972" spc="15" dirty="0">
                <a:latin typeface="Book Antiqua"/>
                <a:cs typeface="Book Antiqua"/>
              </a:rPr>
              <a:t>using copy constructor by </a:t>
            </a:r>
            <a:r>
              <a:rPr sz="972" spc="10" dirty="0">
                <a:latin typeface="Book Antiqua"/>
                <a:cs typeface="Book Antiqua"/>
              </a:rPr>
              <a:t>assigning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9" dirty="0">
                <a:latin typeface="Book Antiqua"/>
                <a:cs typeface="Book Antiqua"/>
              </a:rPr>
              <a:t>member  </a:t>
            </a:r>
            <a:r>
              <a:rPr sz="972" spc="15" dirty="0">
                <a:latin typeface="Book Antiqua"/>
                <a:cs typeface="Book Antiqua"/>
              </a:rPr>
              <a:t>values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previous </a:t>
            </a:r>
            <a:r>
              <a:rPr sz="972" spc="10" dirty="0">
                <a:latin typeface="Book Antiqua"/>
                <a:cs typeface="Book Antiqua"/>
              </a:rPr>
              <a:t>object to </a:t>
            </a:r>
            <a:r>
              <a:rPr sz="972" spc="15" dirty="0">
                <a:latin typeface="Book Antiqua"/>
                <a:cs typeface="Book Antiqua"/>
              </a:rPr>
              <a:t>newly </a:t>
            </a:r>
            <a:r>
              <a:rPr sz="972" spc="10" dirty="0">
                <a:latin typeface="Book Antiqua"/>
                <a:cs typeface="Book Antiqua"/>
              </a:rPr>
              <a:t>created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Shallow copy using </a:t>
            </a:r>
            <a:r>
              <a:rPr sz="972" b="1" spc="10" dirty="0">
                <a:latin typeface="Book Antiqua"/>
                <a:cs typeface="Book Antiqua"/>
              </a:rPr>
              <a:t>default </a:t>
            </a:r>
            <a:r>
              <a:rPr sz="972" b="1" spc="15" dirty="0">
                <a:latin typeface="Book Antiqua"/>
                <a:cs typeface="Book Antiqua"/>
              </a:rPr>
              <a:t>Copy Constructor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(Syntax)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1301" y="3419421"/>
            <a:ext cx="4951853" cy="104689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4"/>
              </a:lnSpc>
              <a:tabLst>
                <a:tab pos="1314949" algn="l"/>
              </a:tabLst>
            </a:pPr>
            <a:r>
              <a:rPr sz="1069" spc="10" dirty="0">
                <a:latin typeface="Book Antiqua"/>
                <a:cs typeface="Book Antiqua"/>
              </a:rPr>
              <a:t>Student::Student(	const Student </a:t>
            </a:r>
            <a:r>
              <a:rPr sz="1069" spc="19" dirty="0">
                <a:latin typeface="Book Antiqua"/>
                <a:cs typeface="Book Antiqua"/>
              </a:rPr>
              <a:t>&amp; </a:t>
            </a:r>
            <a:r>
              <a:rPr sz="1069" spc="10" dirty="0">
                <a:latin typeface="Book Antiqua"/>
                <a:cs typeface="Book Antiqua"/>
              </a:rPr>
              <a:t>obj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dirty="0">
                <a:latin typeface="Book Antiqua"/>
                <a:cs typeface="Book Antiqua"/>
              </a:rPr>
              <a:t>){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67">
              <a:latin typeface="Times New Roman"/>
              <a:cs typeface="Times New Roman"/>
            </a:endParaRPr>
          </a:p>
          <a:p>
            <a:pPr marL="477827" marR="3242306">
              <a:lnSpc>
                <a:spcPct val="106100"/>
              </a:lnSpc>
            </a:pPr>
            <a:r>
              <a:rPr sz="1069" spc="5" dirty="0">
                <a:latin typeface="Book Antiqua"/>
                <a:cs typeface="Book Antiqua"/>
              </a:rPr>
              <a:t>rollNo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5" dirty="0">
                <a:latin typeface="Book Antiqua"/>
                <a:cs typeface="Book Antiqua"/>
              </a:rPr>
              <a:t>obj.rollNo;  </a:t>
            </a:r>
            <a:r>
              <a:rPr sz="1069" spc="10" dirty="0">
                <a:latin typeface="Book Antiqua"/>
                <a:cs typeface="Book Antiqua"/>
              </a:rPr>
              <a:t>name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5" dirty="0">
                <a:latin typeface="Book Antiqua"/>
                <a:cs typeface="Book Antiqua"/>
              </a:rPr>
              <a:t>obj.name;  </a:t>
            </a:r>
            <a:r>
              <a:rPr sz="1069" spc="15" dirty="0">
                <a:latin typeface="Book Antiqua"/>
                <a:cs typeface="Book Antiqua"/>
              </a:rPr>
              <a:t>GPA =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obj.GPA;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4774283"/>
            <a:ext cx="4850606" cy="112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 indent="-208662">
              <a:buFont typeface="Times New Roman"/>
              <a:buChar char="•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This kind of </a:t>
            </a:r>
            <a:r>
              <a:rPr sz="972" spc="15" dirty="0">
                <a:latin typeface="Book Antiqua"/>
                <a:cs typeface="Book Antiqua"/>
              </a:rPr>
              <a:t>copying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spc="15" dirty="0">
                <a:latin typeface="Book Antiqua"/>
                <a:cs typeface="Book Antiqua"/>
              </a:rPr>
              <a:t>shallow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copying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studentA;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studentB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studentA; </a:t>
            </a:r>
            <a:r>
              <a:rPr sz="972" spc="15" dirty="0">
                <a:latin typeface="Book Antiqua"/>
                <a:cs typeface="Book Antiqua"/>
              </a:rPr>
              <a:t>/*Shallow copy: </a:t>
            </a:r>
            <a:r>
              <a:rPr sz="972" spc="10" dirty="0">
                <a:latin typeface="Book Antiqua"/>
                <a:cs typeface="Book Antiqua"/>
              </a:rPr>
              <a:t>compiler will </a:t>
            </a:r>
            <a:r>
              <a:rPr sz="972" spc="15" dirty="0">
                <a:latin typeface="Book Antiqua"/>
                <a:cs typeface="Book Antiqua"/>
              </a:rPr>
              <a:t>use copy </a:t>
            </a:r>
            <a:r>
              <a:rPr sz="972" spc="10" dirty="0">
                <a:latin typeface="Book Antiqua"/>
                <a:cs typeface="Book Antiqua"/>
              </a:rPr>
              <a:t>constructor to  assign </a:t>
            </a:r>
            <a:r>
              <a:rPr sz="972" spc="15" dirty="0">
                <a:latin typeface="Book Antiqua"/>
                <a:cs typeface="Book Antiqua"/>
              </a:rPr>
              <a:t>studentA values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newly </a:t>
            </a:r>
            <a:r>
              <a:rPr sz="972" spc="10" dirty="0">
                <a:latin typeface="Book Antiqua"/>
                <a:cs typeface="Book Antiqua"/>
              </a:rPr>
              <a:t>created object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studentB*/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1924" y="6347503"/>
            <a:ext cx="4850606" cy="1442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Shallow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works fine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doesn’t include </a:t>
            </a:r>
            <a:r>
              <a:rPr sz="972" spc="15" dirty="0">
                <a:latin typeface="Book Antiqua"/>
                <a:cs typeface="Book Antiqua"/>
              </a:rPr>
              <a:t>dynamic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allocation but 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dynamic memory </a:t>
            </a:r>
            <a:r>
              <a:rPr sz="972" spc="10" dirty="0">
                <a:latin typeface="Book Antiqua"/>
                <a:cs typeface="Book Antiqua"/>
              </a:rPr>
              <a:t>allocation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leads to dangling pointer </a:t>
            </a:r>
            <a:r>
              <a:rPr sz="972" spc="15" dirty="0">
                <a:latin typeface="Book Antiqua"/>
                <a:cs typeface="Book Antiqua"/>
              </a:rPr>
              <a:t>problem </a:t>
            </a:r>
            <a:r>
              <a:rPr sz="972" spc="10" dirty="0">
                <a:latin typeface="Book Antiqua"/>
                <a:cs typeface="Book Antiqua"/>
              </a:rPr>
              <a:t>as  explained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Problem is Shallow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Copy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Student class data </a:t>
            </a:r>
            <a:r>
              <a:rPr sz="972" spc="15" dirty="0">
                <a:latin typeface="Book Antiqua"/>
                <a:cs typeface="Book Antiqua"/>
              </a:rPr>
              <a:t>member name </a:t>
            </a:r>
            <a:r>
              <a:rPr sz="972" spc="10" dirty="0">
                <a:latin typeface="Book Antiqua"/>
                <a:cs typeface="Book Antiqua"/>
              </a:rPr>
              <a:t>of char *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added </a:t>
            </a:r>
            <a:r>
              <a:rPr sz="972" spc="10" dirty="0">
                <a:latin typeface="Book Antiqua"/>
                <a:cs typeface="Book Antiqua"/>
              </a:rPr>
              <a:t>to store the </a:t>
            </a:r>
            <a:r>
              <a:rPr sz="972" spc="19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of student  and it is using </a:t>
            </a:r>
            <a:r>
              <a:rPr sz="972" b="1" spc="15" dirty="0">
                <a:latin typeface="Book Antiqua"/>
                <a:cs typeface="Book Antiqua"/>
              </a:rPr>
              <a:t>dynamic memory </a:t>
            </a:r>
            <a:r>
              <a:rPr sz="972" spc="15" dirty="0">
                <a:latin typeface="Book Antiqua"/>
                <a:cs typeface="Book Antiqua"/>
              </a:rPr>
              <a:t>according </a:t>
            </a:r>
            <a:r>
              <a:rPr sz="972" spc="10" dirty="0">
                <a:latin typeface="Book Antiqua"/>
                <a:cs typeface="Book Antiqua"/>
              </a:rPr>
              <a:t>to the length of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entered </a:t>
            </a:r>
            <a:r>
              <a:rPr sz="972" spc="15" dirty="0">
                <a:latin typeface="Book Antiqua"/>
                <a:cs typeface="Book Antiqua"/>
              </a:rPr>
              <a:t>by user </a:t>
            </a:r>
            <a:r>
              <a:rPr sz="972" spc="10" dirty="0">
                <a:latin typeface="Book Antiqua"/>
                <a:cs typeface="Book Antiqua"/>
              </a:rPr>
              <a:t>for  student.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086066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82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43" y="4323547"/>
            <a:ext cx="4851841" cy="5001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Object studentB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also pointing to </a:t>
            </a:r>
            <a:r>
              <a:rPr sz="972" spc="15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allocated object studentA for Student  class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b="1" spc="15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10" dirty="0">
                <a:latin typeface="Book Antiqua"/>
                <a:cs typeface="Book Antiqua"/>
              </a:rPr>
              <a:t>* type,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there are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problems with this sort </a:t>
            </a:r>
            <a:r>
              <a:rPr sz="972" spc="1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copying,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Suppose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delete </a:t>
            </a:r>
            <a:r>
              <a:rPr sz="972" spc="5" dirty="0">
                <a:latin typeface="Book Antiqua"/>
                <a:cs typeface="Book Antiqua"/>
              </a:rPr>
              <a:t>first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studentA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5" dirty="0">
                <a:latin typeface="Book Antiqua"/>
                <a:cs typeface="Book Antiqua"/>
              </a:rPr>
              <a:t>reason then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destructor will also  free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allocated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hence </a:t>
            </a:r>
            <a:r>
              <a:rPr sz="972" spc="15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area containing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9" dirty="0">
                <a:latin typeface="Book Antiqua"/>
                <a:cs typeface="Book Antiqua"/>
              </a:rPr>
              <a:t>“AHMAD” </a:t>
            </a:r>
            <a:r>
              <a:rPr sz="972" spc="10" dirty="0">
                <a:latin typeface="Book Antiqua"/>
                <a:cs typeface="Book Antiqua"/>
              </a:rPr>
              <a:t>will   also be freed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will be given to </a:t>
            </a:r>
            <a:r>
              <a:rPr sz="972" spc="15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other application </a:t>
            </a:r>
            <a:r>
              <a:rPr sz="972" spc="15" dirty="0">
                <a:latin typeface="Book Antiqua"/>
                <a:cs typeface="Book Antiqua"/>
              </a:rPr>
              <a:t>by operating </a:t>
            </a:r>
            <a:r>
              <a:rPr sz="972" spc="10" dirty="0">
                <a:latin typeface="Book Antiqua"/>
                <a:cs typeface="Book Antiqua"/>
              </a:rPr>
              <a:t>system, </a:t>
            </a:r>
            <a:r>
              <a:rPr sz="972" spc="15" dirty="0">
                <a:latin typeface="Book Antiqua"/>
                <a:cs typeface="Book Antiqua"/>
              </a:rPr>
              <a:t>but  studentB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b="1" spc="19" dirty="0">
                <a:latin typeface="Book Antiqua"/>
                <a:cs typeface="Book Antiqua"/>
              </a:rPr>
              <a:t>name </a:t>
            </a:r>
            <a:r>
              <a:rPr sz="972" spc="5" dirty="0">
                <a:latin typeface="Book Antiqua"/>
                <a:cs typeface="Book Antiqua"/>
              </a:rPr>
              <a:t>is still </a:t>
            </a:r>
            <a:r>
              <a:rPr sz="972" spc="10" dirty="0">
                <a:latin typeface="Book Antiqua"/>
                <a:cs typeface="Book Antiqua"/>
              </a:rPr>
              <a:t>pointing to that area so issue of </a:t>
            </a:r>
            <a:r>
              <a:rPr sz="972" i="1" spc="15" dirty="0">
                <a:latin typeface="Book Antiqua"/>
                <a:cs typeface="Book Antiqua"/>
              </a:rPr>
              <a:t>“Dangling </a:t>
            </a:r>
            <a:r>
              <a:rPr sz="972" i="1" spc="10" dirty="0">
                <a:latin typeface="Book Antiqua"/>
                <a:cs typeface="Book Antiqua"/>
              </a:rPr>
              <a:t>Pointer”  </a:t>
            </a:r>
            <a:r>
              <a:rPr sz="972" spc="10" dirty="0">
                <a:latin typeface="Book Antiqua"/>
                <a:cs typeface="Book Antiqua"/>
              </a:rPr>
              <a:t>will arose. [Pointer pointing to incorrect </a:t>
            </a:r>
            <a:r>
              <a:rPr sz="972" spc="15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location].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try to print the  </a:t>
            </a:r>
            <a:r>
              <a:rPr sz="972" spc="19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object studentB our program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terminate abnormally as </a:t>
            </a:r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was pointing  memory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other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applications.</a:t>
            </a:r>
            <a:endParaRPr sz="972">
              <a:latin typeface="Book Antiqua"/>
              <a:cs typeface="Book Antiqua"/>
            </a:endParaRPr>
          </a:p>
          <a:p>
            <a:pPr marL="12347" marR="6173" algn="just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Secondly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reason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change </a:t>
            </a:r>
            <a:r>
              <a:rPr sz="972" spc="19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studentA </a:t>
            </a:r>
            <a:r>
              <a:rPr sz="972" spc="10" dirty="0">
                <a:latin typeface="Book Antiqua"/>
                <a:cs typeface="Book Antiqua"/>
              </a:rPr>
              <a:t>the value of object  studentB will also be changed as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pointing to </a:t>
            </a:r>
            <a:r>
              <a:rPr sz="972" spc="15" dirty="0">
                <a:latin typeface="Book Antiqua"/>
                <a:cs typeface="Book Antiqua"/>
              </a:rPr>
              <a:t>same memory</a:t>
            </a:r>
            <a:r>
              <a:rPr sz="972" spc="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location.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resolve these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issues using </a:t>
            </a:r>
            <a:r>
              <a:rPr sz="972" spc="15" dirty="0">
                <a:latin typeface="Book Antiqua"/>
                <a:cs typeface="Book Antiqua"/>
              </a:rPr>
              <a:t>deep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copy.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Times New Roman"/>
                <a:cs typeface="Times New Roman"/>
              </a:rPr>
              <a:t>08.11. </a:t>
            </a:r>
            <a:r>
              <a:rPr sz="972" b="1" spc="15" dirty="0">
                <a:latin typeface="Book Antiqua"/>
                <a:cs typeface="Book Antiqua"/>
              </a:rPr>
              <a:t>Deep</a:t>
            </a:r>
            <a:r>
              <a:rPr sz="972" b="1" spc="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Copy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9" dirty="0">
                <a:latin typeface="Book Antiqua"/>
                <a:cs typeface="Book Antiqua"/>
              </a:rPr>
              <a:t>We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write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our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own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deep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copy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code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copy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so</a:t>
            </a:r>
            <a:r>
              <a:rPr sz="972" spc="10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that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when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we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create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new</a:t>
            </a:r>
            <a:endParaRPr sz="972">
              <a:latin typeface="Book Antiqua"/>
              <a:cs typeface="Book Antiqua"/>
            </a:endParaRPr>
          </a:p>
          <a:p>
            <a:pPr marL="12347" marR="6173" algn="just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from an </a:t>
            </a:r>
            <a:r>
              <a:rPr sz="972" spc="10" dirty="0">
                <a:latin typeface="Book Antiqua"/>
                <a:cs typeface="Book Antiqua"/>
              </a:rPr>
              <a:t>existing object using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also allocate </a:t>
            </a:r>
            <a:r>
              <a:rPr sz="972" spc="19" dirty="0">
                <a:latin typeface="Book Antiqua"/>
                <a:cs typeface="Book Antiqua"/>
              </a:rPr>
              <a:t>new </a:t>
            </a:r>
            <a:r>
              <a:rPr sz="972" spc="15" dirty="0">
                <a:latin typeface="Book Antiqua"/>
                <a:cs typeface="Book Antiqua"/>
              </a:rPr>
              <a:t>dynamic 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for data </a:t>
            </a:r>
            <a:r>
              <a:rPr sz="972" spc="15" dirty="0">
                <a:latin typeface="Book Antiqua"/>
                <a:cs typeface="Book Antiqua"/>
              </a:rPr>
              <a:t>members involving dynamic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5" dirty="0">
                <a:latin typeface="Book Antiqua"/>
                <a:cs typeface="Book Antiqua"/>
              </a:rPr>
              <a:t>as shown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126"/>
              </a:spcBef>
            </a:pPr>
            <a:r>
              <a:rPr sz="972" spc="10" dirty="0">
                <a:latin typeface="Book Antiqua"/>
                <a:cs typeface="Book Antiqua"/>
              </a:rPr>
              <a:t>Student::Student( const </a:t>
            </a:r>
            <a:r>
              <a:rPr sz="972" spc="15" dirty="0">
                <a:latin typeface="Book Antiqua"/>
                <a:cs typeface="Book Antiqua"/>
              </a:rPr>
              <a:t>Student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 marR="2963266">
              <a:lnSpc>
                <a:spcPct val="107500"/>
              </a:lnSpc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len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strlen(obj.name); 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9" dirty="0">
                <a:latin typeface="Book Antiqua"/>
                <a:cs typeface="Book Antiqua"/>
              </a:rPr>
              <a:t>= new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char[len+1];</a:t>
            </a:r>
            <a:endParaRPr sz="972">
              <a:latin typeface="Book Antiqua"/>
              <a:cs typeface="Book Antiqua"/>
            </a:endParaRPr>
          </a:p>
          <a:p>
            <a:pPr marL="12347" marR="4939" indent="416092">
              <a:lnSpc>
                <a:spcPts val="1254"/>
              </a:lnSpc>
              <a:spcBef>
                <a:spcPts val="44"/>
              </a:spcBef>
            </a:pP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assignming </a:t>
            </a:r>
            <a:r>
              <a:rPr sz="972" spc="19" dirty="0">
                <a:latin typeface="Book Antiqua"/>
                <a:cs typeface="Book Antiqua"/>
              </a:rPr>
              <a:t>new </a:t>
            </a:r>
            <a:r>
              <a:rPr sz="972" spc="15" dirty="0">
                <a:latin typeface="Book Antiqua"/>
                <a:cs typeface="Book Antiqua"/>
              </a:rPr>
              <a:t>dynamic memory to </a:t>
            </a:r>
            <a:r>
              <a:rPr sz="972" spc="10" dirty="0">
                <a:latin typeface="Book Antiqua"/>
                <a:cs typeface="Book Antiqua"/>
              </a:rPr>
              <a:t>data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10" dirty="0"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type for  newly </a:t>
            </a:r>
            <a:r>
              <a:rPr sz="972" spc="10" dirty="0">
                <a:latin typeface="Book Antiqua"/>
                <a:cs typeface="Book Antiqua"/>
              </a:rPr>
              <a:t>created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object*/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strcpy(name,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obj.name);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//copy </a:t>
            </a:r>
            <a:r>
              <a:rPr sz="972" spc="10" dirty="0">
                <a:latin typeface="Book Antiqua"/>
                <a:cs typeface="Book Antiqua"/>
              </a:rPr>
              <a:t>rest of the </a:t>
            </a:r>
            <a:r>
              <a:rPr sz="972" spc="15" dirty="0">
                <a:latin typeface="Book Antiqua"/>
                <a:cs typeface="Book Antiqua"/>
              </a:rPr>
              <a:t>data members in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9" dirty="0">
                <a:latin typeface="Book Antiqua"/>
                <a:cs typeface="Book Antiqua"/>
              </a:rPr>
              <a:t>same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way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0506" y="7668471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093099" y="7665508"/>
            <a:ext cx="0" cy="1599583"/>
          </a:xfrm>
          <a:custGeom>
            <a:avLst/>
            <a:gdLst/>
            <a:ahLst/>
            <a:cxnLst/>
            <a:rect l="l" t="t" r="r" b="b"/>
            <a:pathLst>
              <a:path h="1645284">
                <a:moveTo>
                  <a:pt x="0" y="0"/>
                </a:moveTo>
                <a:lnTo>
                  <a:pt x="0" y="1645158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090506" y="9262375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6044458" y="7665508"/>
            <a:ext cx="0" cy="1599583"/>
          </a:xfrm>
          <a:custGeom>
            <a:avLst/>
            <a:gdLst/>
            <a:ahLst/>
            <a:cxnLst/>
            <a:rect l="l" t="t" r="r" b="b"/>
            <a:pathLst>
              <a:path h="1645284">
                <a:moveTo>
                  <a:pt x="0" y="0"/>
                </a:moveTo>
                <a:lnTo>
                  <a:pt x="0" y="164515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227647" y="1901170"/>
          <a:ext cx="1140266" cy="919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3300"/>
                      </a:solidFill>
                      <a:prstDash val="solid"/>
                    </a:lnL>
                    <a:lnR w="8966">
                      <a:solidFill>
                        <a:srgbClr val="003300"/>
                      </a:solidFill>
                      <a:prstDash val="solid"/>
                    </a:lnR>
                    <a:lnT w="8966">
                      <a:solidFill>
                        <a:srgbClr val="003300"/>
                      </a:solidFill>
                      <a:prstDash val="solid"/>
                    </a:lnT>
                    <a:lnB w="8966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RollNo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3300"/>
                      </a:solidFill>
                      <a:prstDash val="solid"/>
                    </a:lnL>
                    <a:lnR w="8966">
                      <a:solidFill>
                        <a:srgbClr val="003300"/>
                      </a:solidFill>
                      <a:prstDash val="solid"/>
                    </a:lnR>
                    <a:lnT w="8966">
                      <a:solidFill>
                        <a:srgbClr val="003300"/>
                      </a:solidFill>
                      <a:prstDash val="solid"/>
                    </a:lnT>
                    <a:lnB w="8966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GPA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3300"/>
                      </a:solidFill>
                      <a:prstDash val="solid"/>
                    </a:lnL>
                    <a:lnR w="8966">
                      <a:solidFill>
                        <a:srgbClr val="003300"/>
                      </a:solidFill>
                      <a:prstDash val="solid"/>
                    </a:lnR>
                    <a:lnT w="8966">
                      <a:solidFill>
                        <a:srgbClr val="003300"/>
                      </a:solidFill>
                      <a:prstDash val="solid"/>
                    </a:lnT>
                    <a:lnB w="8966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450799" y="1617098"/>
            <a:ext cx="56735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studen</a:t>
            </a:r>
            <a:r>
              <a:rPr sz="1069" b="1" spc="5" dirty="0">
                <a:latin typeface="Times New Roman"/>
                <a:cs typeface="Times New Roman"/>
              </a:rPr>
              <a:t>t</a:t>
            </a:r>
            <a:r>
              <a:rPr sz="1069" b="1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113318" y="1927840"/>
          <a:ext cx="1139649" cy="920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3300"/>
                      </a:solidFill>
                      <a:prstDash val="solid"/>
                    </a:lnL>
                    <a:lnR w="8966">
                      <a:solidFill>
                        <a:srgbClr val="003300"/>
                      </a:solidFill>
                      <a:prstDash val="solid"/>
                    </a:lnR>
                    <a:lnT w="8966">
                      <a:solidFill>
                        <a:srgbClr val="003300"/>
                      </a:solidFill>
                      <a:prstDash val="solid"/>
                    </a:lnT>
                    <a:lnB w="8966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RollNo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3300"/>
                      </a:solidFill>
                      <a:prstDash val="solid"/>
                    </a:lnL>
                    <a:lnR w="8966">
                      <a:solidFill>
                        <a:srgbClr val="003300"/>
                      </a:solidFill>
                      <a:prstDash val="solid"/>
                    </a:lnR>
                    <a:lnT w="8966">
                      <a:solidFill>
                        <a:srgbClr val="003300"/>
                      </a:solidFill>
                      <a:prstDash val="solid"/>
                    </a:lnT>
                    <a:lnB w="8966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74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GPA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3300"/>
                      </a:solidFill>
                      <a:prstDash val="solid"/>
                    </a:lnL>
                    <a:lnR w="8966">
                      <a:solidFill>
                        <a:srgbClr val="003300"/>
                      </a:solidFill>
                      <a:prstDash val="solid"/>
                    </a:lnR>
                    <a:lnT w="8966">
                      <a:solidFill>
                        <a:srgbClr val="003300"/>
                      </a:solidFill>
                      <a:prstDash val="solid"/>
                    </a:lnT>
                    <a:lnB w="8966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369065" y="1685995"/>
            <a:ext cx="56056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studentB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59667" y="1783292"/>
            <a:ext cx="901347" cy="1883569"/>
          </a:xfrm>
          <a:custGeom>
            <a:avLst/>
            <a:gdLst/>
            <a:ahLst/>
            <a:cxnLst/>
            <a:rect l="l" t="t" r="r" b="b"/>
            <a:pathLst>
              <a:path w="927100" h="1937385">
                <a:moveTo>
                  <a:pt x="926591" y="0"/>
                </a:moveTo>
                <a:lnTo>
                  <a:pt x="0" y="0"/>
                </a:lnTo>
                <a:lnTo>
                  <a:pt x="0" y="1937003"/>
                </a:lnTo>
                <a:lnTo>
                  <a:pt x="926591" y="1937003"/>
                </a:lnTo>
                <a:lnTo>
                  <a:pt x="926591" y="0"/>
                </a:lnTo>
                <a:close/>
              </a:path>
            </a:pathLst>
          </a:custGeom>
          <a:ln w="8966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628107" y="1821568"/>
            <a:ext cx="164218" cy="970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55" indent="11730" algn="just">
              <a:lnSpc>
                <a:spcPts val="1215"/>
              </a:lnSpc>
            </a:pP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9755" marR="12964" indent="11730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H  M  </a:t>
            </a:r>
            <a:r>
              <a:rPr sz="1069" spc="19" dirty="0">
                <a:latin typeface="Times New Roman"/>
                <a:cs typeface="Times New Roman"/>
              </a:rPr>
              <a:t>A  D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24" dirty="0">
                <a:latin typeface="Times New Roman"/>
                <a:cs typeface="Times New Roman"/>
              </a:rPr>
              <a:t>…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2158" y="1546693"/>
            <a:ext cx="53525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Memory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59667" y="2147781"/>
            <a:ext cx="901347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926591" y="0"/>
                </a:moveTo>
                <a:lnTo>
                  <a:pt x="0" y="0"/>
                </a:lnTo>
              </a:path>
            </a:pathLst>
          </a:custGeom>
          <a:ln w="8966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259667" y="2450783"/>
            <a:ext cx="901347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926591" y="0"/>
                </a:moveTo>
                <a:lnTo>
                  <a:pt x="0" y="0"/>
                </a:lnTo>
              </a:path>
            </a:pathLst>
          </a:custGeom>
          <a:ln w="8966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259667" y="2709332"/>
            <a:ext cx="901347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926591" y="0"/>
                </a:moveTo>
                <a:lnTo>
                  <a:pt x="0" y="0"/>
                </a:lnTo>
              </a:path>
            </a:pathLst>
          </a:custGeom>
          <a:ln w="8966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259667" y="3047152"/>
            <a:ext cx="901347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926591" y="0"/>
                </a:moveTo>
                <a:lnTo>
                  <a:pt x="0" y="0"/>
                </a:lnTo>
              </a:path>
            </a:pathLst>
          </a:custGeom>
          <a:ln w="8966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259667" y="3384232"/>
            <a:ext cx="901347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926591" y="0"/>
                </a:moveTo>
                <a:lnTo>
                  <a:pt x="0" y="0"/>
                </a:lnTo>
              </a:path>
            </a:pathLst>
          </a:custGeom>
          <a:ln w="8966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409930" y="1864043"/>
            <a:ext cx="793926" cy="166070"/>
          </a:xfrm>
          <a:custGeom>
            <a:avLst/>
            <a:gdLst/>
            <a:ahLst/>
            <a:cxnLst/>
            <a:rect l="l" t="t" r="r" b="b"/>
            <a:pathLst>
              <a:path w="816610" h="170815">
                <a:moveTo>
                  <a:pt x="697377" y="55084"/>
                </a:moveTo>
                <a:lnTo>
                  <a:pt x="3809" y="162305"/>
                </a:lnTo>
                <a:lnTo>
                  <a:pt x="762" y="163829"/>
                </a:lnTo>
                <a:lnTo>
                  <a:pt x="0" y="166877"/>
                </a:lnTo>
                <a:lnTo>
                  <a:pt x="1524" y="169925"/>
                </a:lnTo>
                <a:lnTo>
                  <a:pt x="5333" y="170687"/>
                </a:lnTo>
                <a:lnTo>
                  <a:pt x="698680" y="63500"/>
                </a:lnTo>
                <a:lnTo>
                  <a:pt x="697377" y="55084"/>
                </a:lnTo>
                <a:close/>
              </a:path>
              <a:path w="816610" h="170815">
                <a:moveTo>
                  <a:pt x="798840" y="53339"/>
                </a:moveTo>
                <a:lnTo>
                  <a:pt x="708659" y="53339"/>
                </a:lnTo>
                <a:lnTo>
                  <a:pt x="712469" y="54101"/>
                </a:lnTo>
                <a:lnTo>
                  <a:pt x="713994" y="57150"/>
                </a:lnTo>
                <a:lnTo>
                  <a:pt x="713232" y="60197"/>
                </a:lnTo>
                <a:lnTo>
                  <a:pt x="710183" y="61721"/>
                </a:lnTo>
                <a:lnTo>
                  <a:pt x="698680" y="63500"/>
                </a:lnTo>
                <a:lnTo>
                  <a:pt x="707136" y="118109"/>
                </a:lnTo>
                <a:lnTo>
                  <a:pt x="798840" y="53339"/>
                </a:lnTo>
                <a:close/>
              </a:path>
              <a:path w="816610" h="170815">
                <a:moveTo>
                  <a:pt x="708659" y="53339"/>
                </a:moveTo>
                <a:lnTo>
                  <a:pt x="697377" y="55084"/>
                </a:lnTo>
                <a:lnTo>
                  <a:pt x="698680" y="63500"/>
                </a:lnTo>
                <a:lnTo>
                  <a:pt x="710183" y="61721"/>
                </a:lnTo>
                <a:lnTo>
                  <a:pt x="713232" y="60197"/>
                </a:lnTo>
                <a:lnTo>
                  <a:pt x="713994" y="57150"/>
                </a:lnTo>
                <a:lnTo>
                  <a:pt x="712469" y="54101"/>
                </a:lnTo>
                <a:lnTo>
                  <a:pt x="708659" y="53339"/>
                </a:lnTo>
                <a:close/>
              </a:path>
              <a:path w="816610" h="170815">
                <a:moveTo>
                  <a:pt x="688847" y="0"/>
                </a:moveTo>
                <a:lnTo>
                  <a:pt x="697377" y="55084"/>
                </a:lnTo>
                <a:lnTo>
                  <a:pt x="708659" y="53339"/>
                </a:lnTo>
                <a:lnTo>
                  <a:pt x="798840" y="53339"/>
                </a:lnTo>
                <a:lnTo>
                  <a:pt x="816101" y="41147"/>
                </a:lnTo>
                <a:lnTo>
                  <a:pt x="688847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216823" y="1923308"/>
            <a:ext cx="905051" cy="168540"/>
          </a:xfrm>
          <a:custGeom>
            <a:avLst/>
            <a:gdLst/>
            <a:ahLst/>
            <a:cxnLst/>
            <a:rect l="l" t="t" r="r" b="b"/>
            <a:pathLst>
              <a:path w="930910" h="173355">
                <a:moveTo>
                  <a:pt x="119139" y="54268"/>
                </a:moveTo>
                <a:lnTo>
                  <a:pt x="117909" y="63349"/>
                </a:lnTo>
                <a:lnTo>
                  <a:pt x="925830" y="172974"/>
                </a:lnTo>
                <a:lnTo>
                  <a:pt x="928878" y="172211"/>
                </a:lnTo>
                <a:lnTo>
                  <a:pt x="930401" y="169163"/>
                </a:lnTo>
                <a:lnTo>
                  <a:pt x="929640" y="165353"/>
                </a:lnTo>
                <a:lnTo>
                  <a:pt x="926592" y="163829"/>
                </a:lnTo>
                <a:lnTo>
                  <a:pt x="119139" y="54268"/>
                </a:lnTo>
                <a:close/>
              </a:path>
              <a:path w="930910" h="173355">
                <a:moveTo>
                  <a:pt x="126492" y="0"/>
                </a:moveTo>
                <a:lnTo>
                  <a:pt x="0" y="42672"/>
                </a:lnTo>
                <a:lnTo>
                  <a:pt x="110490" y="118109"/>
                </a:lnTo>
                <a:lnTo>
                  <a:pt x="117909" y="63349"/>
                </a:lnTo>
                <a:lnTo>
                  <a:pt x="105918" y="61722"/>
                </a:lnTo>
                <a:lnTo>
                  <a:pt x="102870" y="60198"/>
                </a:lnTo>
                <a:lnTo>
                  <a:pt x="102108" y="56387"/>
                </a:lnTo>
                <a:lnTo>
                  <a:pt x="103632" y="53340"/>
                </a:lnTo>
                <a:lnTo>
                  <a:pt x="106680" y="52577"/>
                </a:lnTo>
                <a:lnTo>
                  <a:pt x="119368" y="52577"/>
                </a:lnTo>
                <a:lnTo>
                  <a:pt x="126492" y="0"/>
                </a:lnTo>
                <a:close/>
              </a:path>
              <a:path w="930910" h="173355">
                <a:moveTo>
                  <a:pt x="106680" y="52577"/>
                </a:moveTo>
                <a:lnTo>
                  <a:pt x="103632" y="53340"/>
                </a:lnTo>
                <a:lnTo>
                  <a:pt x="102108" y="56387"/>
                </a:lnTo>
                <a:lnTo>
                  <a:pt x="102870" y="60198"/>
                </a:lnTo>
                <a:lnTo>
                  <a:pt x="105918" y="61722"/>
                </a:lnTo>
                <a:lnTo>
                  <a:pt x="117909" y="63349"/>
                </a:lnTo>
                <a:lnTo>
                  <a:pt x="119139" y="54268"/>
                </a:lnTo>
                <a:lnTo>
                  <a:pt x="106680" y="52577"/>
                </a:lnTo>
                <a:close/>
              </a:path>
              <a:path w="930910" h="173355">
                <a:moveTo>
                  <a:pt x="119368" y="52577"/>
                </a:moveTo>
                <a:lnTo>
                  <a:pt x="106680" y="52577"/>
                </a:lnTo>
                <a:lnTo>
                  <a:pt x="119139" y="54268"/>
                </a:lnTo>
                <a:lnTo>
                  <a:pt x="119368" y="52577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923124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83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8337" y="1352867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511300" y="1349903"/>
            <a:ext cx="0" cy="170392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508337" y="1517333"/>
            <a:ext cx="4951853" cy="0"/>
          </a:xfrm>
          <a:custGeom>
            <a:avLst/>
            <a:gdLst/>
            <a:ahLst/>
            <a:cxnLst/>
            <a:rect l="l" t="t" r="r" b="b"/>
            <a:pathLst>
              <a:path w="5093334">
                <a:moveTo>
                  <a:pt x="0" y="0"/>
                </a:moveTo>
                <a:lnTo>
                  <a:pt x="509320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462659" y="1349903"/>
            <a:ext cx="0" cy="170392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561924" y="1676117"/>
            <a:ext cx="52784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Ex</a:t>
            </a:r>
            <a:r>
              <a:rPr sz="972" b="1" spc="5" dirty="0">
                <a:latin typeface="Book Antiqua"/>
                <a:cs typeface="Book Antiqua"/>
              </a:rPr>
              <a:t>a</a:t>
            </a:r>
            <a:r>
              <a:rPr sz="972" b="1" spc="19" dirty="0">
                <a:latin typeface="Book Antiqua"/>
                <a:cs typeface="Book Antiqua"/>
              </a:rPr>
              <a:t>m</a:t>
            </a:r>
            <a:r>
              <a:rPr sz="972" b="1" spc="24" dirty="0">
                <a:latin typeface="Book Antiqua"/>
                <a:cs typeface="Book Antiqua"/>
              </a:rPr>
              <a:t>p</a:t>
            </a:r>
            <a:r>
              <a:rPr sz="972" b="1" spc="10" dirty="0">
                <a:latin typeface="Book Antiqua"/>
                <a:cs typeface="Book Antiqua"/>
              </a:rPr>
              <a:t>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1301" y="1994799"/>
            <a:ext cx="4951853" cy="515526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4"/>
              </a:lnSpc>
            </a:pPr>
            <a:r>
              <a:rPr sz="1069" spc="10" dirty="0">
                <a:latin typeface="Book Antiqua"/>
                <a:cs typeface="Book Antiqua"/>
              </a:rPr>
              <a:t>Student</a:t>
            </a:r>
            <a:r>
              <a:rPr sz="1069" spc="-92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studentA;</a:t>
            </a:r>
            <a:endParaRPr sz="1069">
              <a:latin typeface="Book Antiqua"/>
              <a:cs typeface="Book Antiqua"/>
            </a:endParaRPr>
          </a:p>
          <a:p>
            <a:pPr marL="59882" marR="52474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Student studentB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10" dirty="0">
                <a:latin typeface="Book Antiqua"/>
                <a:cs typeface="Book Antiqua"/>
              </a:rPr>
              <a:t>studentA; </a:t>
            </a:r>
            <a:r>
              <a:rPr sz="1069" spc="19" dirty="0">
                <a:latin typeface="Book Antiqua"/>
                <a:cs typeface="Book Antiqua"/>
              </a:rPr>
              <a:t>// </a:t>
            </a:r>
            <a:r>
              <a:rPr sz="1069" spc="15" dirty="0">
                <a:latin typeface="Book Antiqua"/>
                <a:cs typeface="Book Antiqua"/>
              </a:rPr>
              <a:t>now </a:t>
            </a:r>
            <a:r>
              <a:rPr sz="1069" spc="10" dirty="0">
                <a:latin typeface="Book Antiqua"/>
                <a:cs typeface="Book Antiqua"/>
              </a:rPr>
              <a:t>copy constructor </a:t>
            </a:r>
            <a:r>
              <a:rPr sz="1069" spc="5" dirty="0">
                <a:latin typeface="Book Antiqua"/>
                <a:cs typeface="Book Antiqua"/>
              </a:rPr>
              <a:t>will </a:t>
            </a:r>
            <a:r>
              <a:rPr sz="1069" spc="10" dirty="0">
                <a:latin typeface="Book Antiqua"/>
                <a:cs typeface="Book Antiqua"/>
              </a:rPr>
              <a:t>perform deep  copy (separate </a:t>
            </a:r>
            <a:r>
              <a:rPr sz="1069" spc="15" dirty="0">
                <a:latin typeface="Book Antiqua"/>
                <a:cs typeface="Book Antiqua"/>
              </a:rPr>
              <a:t>memory </a:t>
            </a:r>
            <a:r>
              <a:rPr sz="1069" spc="5" dirty="0">
                <a:latin typeface="Book Antiqua"/>
                <a:cs typeface="Book Antiqua"/>
              </a:rPr>
              <a:t>for </a:t>
            </a:r>
            <a:r>
              <a:rPr sz="1069" spc="10" dirty="0">
                <a:latin typeface="Book Antiqua"/>
                <a:cs typeface="Book Antiqua"/>
              </a:rPr>
              <a:t>both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objects)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1924" y="8056175"/>
            <a:ext cx="4850606" cy="64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In case our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doesn’t involve </a:t>
            </a:r>
            <a:r>
              <a:rPr sz="972" spc="15" dirty="0">
                <a:latin typeface="Book Antiqua"/>
                <a:cs typeface="Book Antiqua"/>
              </a:rPr>
              <a:t>dynamic memory </a:t>
            </a:r>
            <a:r>
              <a:rPr sz="972" spc="10" dirty="0">
                <a:latin typeface="Book Antiqua"/>
                <a:cs typeface="Book Antiqua"/>
              </a:rPr>
              <a:t>then default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5" dirty="0">
                <a:latin typeface="Book Antiqua"/>
                <a:cs typeface="Book Antiqua"/>
              </a:rPr>
              <a:t>that  </a:t>
            </a:r>
            <a:r>
              <a:rPr sz="972" spc="10" dirty="0">
                <a:latin typeface="Book Antiqua"/>
                <a:cs typeface="Book Antiqua"/>
              </a:rPr>
              <a:t>performs shallow </a:t>
            </a:r>
            <a:r>
              <a:rPr sz="972" spc="15" dirty="0">
                <a:latin typeface="Book Antiqua"/>
                <a:cs typeface="Book Antiqua"/>
              </a:rPr>
              <a:t>copy works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fine.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6500"/>
              </a:lnSpc>
              <a:spcBef>
                <a:spcPts val="10"/>
              </a:spcBef>
            </a:pPr>
            <a:r>
              <a:rPr sz="972" spc="15" dirty="0">
                <a:latin typeface="Book Antiqua"/>
                <a:cs typeface="Book Antiqua"/>
              </a:rPr>
              <a:t>In case our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has any </a:t>
            </a:r>
            <a:r>
              <a:rPr sz="972" spc="10" dirty="0">
                <a:latin typeface="Book Antiqua"/>
                <a:cs typeface="Book Antiqua"/>
              </a:rPr>
              <a:t>data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involving </a:t>
            </a:r>
            <a:r>
              <a:rPr sz="972" spc="15" dirty="0">
                <a:latin typeface="Book Antiqua"/>
                <a:cs typeface="Book Antiqua"/>
              </a:rPr>
              <a:t>dynamic memory we have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write  our </a:t>
            </a:r>
            <a:r>
              <a:rPr sz="972" spc="19" dirty="0">
                <a:latin typeface="Book Antiqua"/>
                <a:cs typeface="Book Antiqua"/>
              </a:rPr>
              <a:t>own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do deep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copy.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78716" y="3018260"/>
            <a:ext cx="3842456" cy="4748742"/>
          </a:xfrm>
          <a:custGeom>
            <a:avLst/>
            <a:gdLst/>
            <a:ahLst/>
            <a:cxnLst/>
            <a:rect l="l" t="t" r="r" b="b"/>
            <a:pathLst>
              <a:path w="3952240" h="4884420">
                <a:moveTo>
                  <a:pt x="3951732" y="0"/>
                </a:moveTo>
                <a:lnTo>
                  <a:pt x="0" y="0"/>
                </a:lnTo>
                <a:lnTo>
                  <a:pt x="0" y="4884420"/>
                </a:lnTo>
                <a:lnTo>
                  <a:pt x="3951732" y="4884420"/>
                </a:lnTo>
                <a:lnTo>
                  <a:pt x="39517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602017" y="3482108"/>
          <a:ext cx="1196446" cy="97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solidFill>
                            <a:srgbClr val="003300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3300"/>
                      </a:solidFill>
                      <a:prstDash val="solid"/>
                    </a:lnL>
                    <a:lnR w="8966">
                      <a:solidFill>
                        <a:srgbClr val="003300"/>
                      </a:solidFill>
                      <a:prstDash val="solid"/>
                    </a:lnR>
                    <a:lnT w="8966">
                      <a:solidFill>
                        <a:srgbClr val="003300"/>
                      </a:solidFill>
                      <a:prstDash val="solid"/>
                    </a:lnT>
                    <a:lnB w="8966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solidFill>
                            <a:srgbClr val="003300"/>
                          </a:solidFill>
                          <a:latin typeface="Times New Roman"/>
                          <a:cs typeface="Times New Roman"/>
                        </a:rPr>
                        <a:t>RollNo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3300"/>
                      </a:solidFill>
                      <a:prstDash val="solid"/>
                    </a:lnL>
                    <a:lnR w="8966">
                      <a:solidFill>
                        <a:srgbClr val="003300"/>
                      </a:solidFill>
                      <a:prstDash val="solid"/>
                    </a:lnR>
                    <a:lnT w="8966">
                      <a:solidFill>
                        <a:srgbClr val="003300"/>
                      </a:solidFill>
                      <a:prstDash val="solid"/>
                    </a:lnT>
                    <a:lnB w="8966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0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solidFill>
                            <a:srgbClr val="003300"/>
                          </a:solidFill>
                          <a:latin typeface="Times New Roman"/>
                          <a:cs typeface="Times New Roman"/>
                        </a:rPr>
                        <a:t>GPA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3300"/>
                      </a:solidFill>
                      <a:prstDash val="solid"/>
                    </a:lnL>
                    <a:lnR w="8966">
                      <a:solidFill>
                        <a:srgbClr val="003300"/>
                      </a:solidFill>
                      <a:prstDash val="solid"/>
                    </a:lnR>
                    <a:lnT w="8966">
                      <a:solidFill>
                        <a:srgbClr val="003300"/>
                      </a:solidFill>
                      <a:prstDash val="solid"/>
                    </a:lnT>
                    <a:lnB w="8966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139282" y="3060241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602017" y="5548292"/>
          <a:ext cx="1196446" cy="97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solidFill>
                            <a:srgbClr val="003300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3300"/>
                      </a:solidFill>
                      <a:prstDash val="solid"/>
                    </a:lnL>
                    <a:lnR w="8966">
                      <a:solidFill>
                        <a:srgbClr val="003300"/>
                      </a:solidFill>
                      <a:prstDash val="solid"/>
                    </a:lnR>
                    <a:lnT w="8966">
                      <a:solidFill>
                        <a:srgbClr val="003300"/>
                      </a:solidFill>
                      <a:prstDash val="solid"/>
                    </a:lnT>
                    <a:lnB w="8966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solidFill>
                            <a:srgbClr val="003300"/>
                          </a:solidFill>
                          <a:latin typeface="Times New Roman"/>
                          <a:cs typeface="Times New Roman"/>
                        </a:rPr>
                        <a:t>RollNo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3300"/>
                      </a:solidFill>
                      <a:prstDash val="solid"/>
                    </a:lnL>
                    <a:lnR w="8966">
                      <a:solidFill>
                        <a:srgbClr val="003300"/>
                      </a:solidFill>
                      <a:prstDash val="solid"/>
                    </a:lnR>
                    <a:lnT w="8966">
                      <a:solidFill>
                        <a:srgbClr val="003300"/>
                      </a:solidFill>
                      <a:prstDash val="solid"/>
                    </a:lnT>
                    <a:lnB w="8966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0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solidFill>
                            <a:srgbClr val="003300"/>
                          </a:solidFill>
                          <a:latin typeface="Times New Roman"/>
                          <a:cs typeface="Times New Roman"/>
                        </a:rPr>
                        <a:t>GPA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3300"/>
                      </a:solidFill>
                      <a:prstDash val="solid"/>
                    </a:lnL>
                    <a:lnR w="8966">
                      <a:solidFill>
                        <a:srgbClr val="003300"/>
                      </a:solidFill>
                      <a:prstDash val="solid"/>
                    </a:lnR>
                    <a:lnT w="8966">
                      <a:solidFill>
                        <a:srgbClr val="003300"/>
                      </a:solidFill>
                      <a:prstDash val="solid"/>
                    </a:lnT>
                    <a:lnB w="8966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863442" y="3131361"/>
            <a:ext cx="53648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solidFill>
                  <a:srgbClr val="003300"/>
                </a:solidFill>
                <a:latin typeface="Times New Roman"/>
                <a:cs typeface="Times New Roman"/>
              </a:rPr>
              <a:t>Memory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639550" y="3483590"/>
          <a:ext cx="977900" cy="1890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14953"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  <a:spcBef>
                          <a:spcPts val="285"/>
                        </a:spcBef>
                      </a:pPr>
                      <a:r>
                        <a:rPr sz="1100" dirty="0">
                          <a:solidFill>
                            <a:srgbClr val="0033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ts val="1300"/>
                        </a:lnSpc>
                        <a:spcBef>
                          <a:spcPts val="45"/>
                        </a:spcBef>
                        <a:tabLst>
                          <a:tab pos="439420" algn="l"/>
                          <a:tab pos="977900" algn="l"/>
                        </a:tabLst>
                      </a:pPr>
                      <a:r>
                        <a:rPr sz="1100" u="sng" dirty="0">
                          <a:solidFill>
                            <a:srgbClr val="003300"/>
                          </a:solid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100" u="sng" spc="20" dirty="0">
                          <a:solidFill>
                            <a:srgbClr val="003300"/>
                          </a:solidFill>
                          <a:latin typeface="Times New Roman"/>
                          <a:cs typeface="Times New Roman"/>
                        </a:rPr>
                        <a:t>H 	</a:t>
                      </a:r>
                      <a:r>
                        <a:rPr sz="1100" dirty="0">
                          <a:solidFill>
                            <a:srgbClr val="003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solidFill>
                            <a:srgbClr val="0033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45"/>
                        </a:lnSpc>
                        <a:tabLst>
                          <a:tab pos="434975" algn="l"/>
                          <a:tab pos="973455" algn="l"/>
                        </a:tabLst>
                      </a:pPr>
                      <a:r>
                        <a:rPr sz="1100" u="sng" dirty="0">
                          <a:solidFill>
                            <a:srgbClr val="003300"/>
                          </a:solid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100" u="sng" spc="20" dirty="0">
                          <a:solidFill>
                            <a:srgbClr val="003300"/>
                          </a:solidFill>
                          <a:latin typeface="Times New Roman"/>
                          <a:cs typeface="Times New Roman"/>
                        </a:rPr>
                        <a:t>A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1100" dirty="0">
                          <a:solidFill>
                            <a:srgbClr val="0033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3300"/>
                      </a:solidFill>
                      <a:prstDash val="solid"/>
                    </a:lnL>
                    <a:lnR w="8966">
                      <a:solidFill>
                        <a:srgbClr val="003300"/>
                      </a:solidFill>
                      <a:prstDash val="solid"/>
                    </a:lnR>
                    <a:lnT w="8966">
                      <a:solidFill>
                        <a:srgbClr val="003300"/>
                      </a:solidFill>
                      <a:prstDash val="solid"/>
                    </a:lnT>
                    <a:lnB w="8966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1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3300"/>
                      </a:solidFill>
                      <a:prstDash val="solid"/>
                    </a:lnL>
                    <a:lnR w="8966">
                      <a:solidFill>
                        <a:srgbClr val="003300"/>
                      </a:solidFill>
                      <a:prstDash val="solid"/>
                    </a:lnR>
                    <a:lnT w="8966">
                      <a:solidFill>
                        <a:srgbClr val="003300"/>
                      </a:solidFill>
                      <a:prstDash val="solid"/>
                    </a:lnT>
                    <a:lnB w="8966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91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3300"/>
                      </a:solidFill>
                      <a:prstDash val="solid"/>
                    </a:lnL>
                    <a:lnR w="8966">
                      <a:solidFill>
                        <a:srgbClr val="003300"/>
                      </a:solidFill>
                      <a:prstDash val="solid"/>
                    </a:lnR>
                    <a:lnT w="8966">
                      <a:solidFill>
                        <a:srgbClr val="003300"/>
                      </a:solidFill>
                      <a:prstDash val="solid"/>
                    </a:lnT>
                    <a:lnB w="8966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2659591" y="3592406"/>
            <a:ext cx="950736" cy="116680"/>
          </a:xfrm>
          <a:custGeom>
            <a:avLst/>
            <a:gdLst/>
            <a:ahLst/>
            <a:cxnLst/>
            <a:rect l="l" t="t" r="r" b="b"/>
            <a:pathLst>
              <a:path w="977900" h="120014">
                <a:moveTo>
                  <a:pt x="119633" y="0"/>
                </a:moveTo>
                <a:lnTo>
                  <a:pt x="0" y="59436"/>
                </a:lnTo>
                <a:lnTo>
                  <a:pt x="119633" y="119634"/>
                </a:lnTo>
                <a:lnTo>
                  <a:pt x="119633" y="64008"/>
                </a:lnTo>
                <a:lnTo>
                  <a:pt x="107442" y="64008"/>
                </a:lnTo>
                <a:lnTo>
                  <a:pt x="104393" y="63246"/>
                </a:lnTo>
                <a:lnTo>
                  <a:pt x="102869" y="59436"/>
                </a:lnTo>
                <a:lnTo>
                  <a:pt x="104393" y="56388"/>
                </a:lnTo>
                <a:lnTo>
                  <a:pt x="107442" y="55625"/>
                </a:lnTo>
                <a:lnTo>
                  <a:pt x="119633" y="55625"/>
                </a:lnTo>
                <a:lnTo>
                  <a:pt x="119633" y="0"/>
                </a:lnTo>
                <a:close/>
              </a:path>
              <a:path w="977900" h="120014">
                <a:moveTo>
                  <a:pt x="119633" y="55625"/>
                </a:moveTo>
                <a:lnTo>
                  <a:pt x="107442" y="55625"/>
                </a:lnTo>
                <a:lnTo>
                  <a:pt x="104393" y="56388"/>
                </a:lnTo>
                <a:lnTo>
                  <a:pt x="102869" y="59436"/>
                </a:lnTo>
                <a:lnTo>
                  <a:pt x="104393" y="63246"/>
                </a:lnTo>
                <a:lnTo>
                  <a:pt x="107442" y="64008"/>
                </a:lnTo>
                <a:lnTo>
                  <a:pt x="119633" y="64008"/>
                </a:lnTo>
                <a:lnTo>
                  <a:pt x="119633" y="55625"/>
                </a:lnTo>
                <a:close/>
              </a:path>
              <a:path w="977900" h="120014">
                <a:moveTo>
                  <a:pt x="973073" y="55625"/>
                </a:moveTo>
                <a:lnTo>
                  <a:pt x="119633" y="55625"/>
                </a:lnTo>
                <a:lnTo>
                  <a:pt x="119633" y="64008"/>
                </a:lnTo>
                <a:lnTo>
                  <a:pt x="973073" y="64008"/>
                </a:lnTo>
                <a:lnTo>
                  <a:pt x="976121" y="63246"/>
                </a:lnTo>
                <a:lnTo>
                  <a:pt x="977645" y="59436"/>
                </a:lnTo>
                <a:lnTo>
                  <a:pt x="976121" y="56388"/>
                </a:lnTo>
                <a:lnTo>
                  <a:pt x="973073" y="55625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659591" y="5658591"/>
            <a:ext cx="950736" cy="116680"/>
          </a:xfrm>
          <a:custGeom>
            <a:avLst/>
            <a:gdLst/>
            <a:ahLst/>
            <a:cxnLst/>
            <a:rect l="l" t="t" r="r" b="b"/>
            <a:pathLst>
              <a:path w="977900" h="120014">
                <a:moveTo>
                  <a:pt x="119633" y="0"/>
                </a:moveTo>
                <a:lnTo>
                  <a:pt x="0" y="60198"/>
                </a:lnTo>
                <a:lnTo>
                  <a:pt x="119633" y="119634"/>
                </a:lnTo>
                <a:lnTo>
                  <a:pt x="119633" y="64770"/>
                </a:lnTo>
                <a:lnTo>
                  <a:pt x="107442" y="64770"/>
                </a:lnTo>
                <a:lnTo>
                  <a:pt x="104393" y="63246"/>
                </a:lnTo>
                <a:lnTo>
                  <a:pt x="102869" y="60198"/>
                </a:lnTo>
                <a:lnTo>
                  <a:pt x="104393" y="57150"/>
                </a:lnTo>
                <a:lnTo>
                  <a:pt x="107442" y="55625"/>
                </a:lnTo>
                <a:lnTo>
                  <a:pt x="119633" y="55625"/>
                </a:lnTo>
                <a:lnTo>
                  <a:pt x="119633" y="0"/>
                </a:lnTo>
                <a:close/>
              </a:path>
              <a:path w="977900" h="120014">
                <a:moveTo>
                  <a:pt x="119633" y="55625"/>
                </a:moveTo>
                <a:lnTo>
                  <a:pt x="107442" y="55625"/>
                </a:lnTo>
                <a:lnTo>
                  <a:pt x="104393" y="57150"/>
                </a:lnTo>
                <a:lnTo>
                  <a:pt x="102869" y="60198"/>
                </a:lnTo>
                <a:lnTo>
                  <a:pt x="104393" y="63246"/>
                </a:lnTo>
                <a:lnTo>
                  <a:pt x="107442" y="64770"/>
                </a:lnTo>
                <a:lnTo>
                  <a:pt x="119633" y="64770"/>
                </a:lnTo>
                <a:lnTo>
                  <a:pt x="119633" y="55625"/>
                </a:lnTo>
                <a:close/>
              </a:path>
              <a:path w="977900" h="120014">
                <a:moveTo>
                  <a:pt x="973073" y="55625"/>
                </a:moveTo>
                <a:lnTo>
                  <a:pt x="119633" y="55625"/>
                </a:lnTo>
                <a:lnTo>
                  <a:pt x="119633" y="64770"/>
                </a:lnTo>
                <a:lnTo>
                  <a:pt x="973073" y="64770"/>
                </a:lnTo>
                <a:lnTo>
                  <a:pt x="976121" y="63246"/>
                </a:lnTo>
                <a:lnTo>
                  <a:pt x="977645" y="60198"/>
                </a:lnTo>
                <a:lnTo>
                  <a:pt x="976121" y="57150"/>
                </a:lnTo>
                <a:lnTo>
                  <a:pt x="973073" y="55625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696507" y="5579321"/>
            <a:ext cx="961849" cy="1905176"/>
          </a:xfrm>
          <a:custGeom>
            <a:avLst/>
            <a:gdLst/>
            <a:ahLst/>
            <a:cxnLst/>
            <a:rect l="l" t="t" r="r" b="b"/>
            <a:pathLst>
              <a:path w="989330" h="1959609">
                <a:moveTo>
                  <a:pt x="989076" y="0"/>
                </a:moveTo>
                <a:lnTo>
                  <a:pt x="0" y="0"/>
                </a:lnTo>
                <a:lnTo>
                  <a:pt x="0" y="1959102"/>
                </a:lnTo>
                <a:lnTo>
                  <a:pt x="989076" y="1959102"/>
                </a:lnTo>
                <a:lnTo>
                  <a:pt x="989076" y="0"/>
                </a:lnTo>
                <a:close/>
              </a:path>
            </a:pathLst>
          </a:custGeom>
          <a:ln w="8966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2102732" y="5125685"/>
            <a:ext cx="2154590" cy="1311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8357"/>
            <a:r>
              <a:rPr sz="1069" spc="15" dirty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2010082" indent="11730" algn="just">
              <a:lnSpc>
                <a:spcPct val="98600"/>
              </a:lnSpc>
              <a:spcBef>
                <a:spcPts val="5"/>
              </a:spcBef>
            </a:pPr>
            <a:r>
              <a:rPr sz="1069" spc="10" dirty="0">
                <a:solidFill>
                  <a:srgbClr val="003300"/>
                </a:solidFill>
                <a:latin typeface="Times New Roman"/>
                <a:cs typeface="Times New Roman"/>
              </a:rPr>
              <a:t>A  </a:t>
            </a:r>
            <a:r>
              <a:rPr sz="1069" spc="19" dirty="0">
                <a:solidFill>
                  <a:srgbClr val="003300"/>
                </a:solidFill>
                <a:latin typeface="Times New Roman"/>
                <a:cs typeface="Times New Roman"/>
              </a:rPr>
              <a:t>H  </a:t>
            </a:r>
            <a:r>
              <a:rPr sz="1069" spc="10" dirty="0">
                <a:solidFill>
                  <a:srgbClr val="003300"/>
                </a:solidFill>
                <a:latin typeface="Times New Roman"/>
                <a:cs typeface="Times New Roman"/>
              </a:rPr>
              <a:t>M  </a:t>
            </a:r>
            <a:r>
              <a:rPr sz="1069" spc="19" dirty="0">
                <a:solidFill>
                  <a:srgbClr val="003300"/>
                </a:solidFill>
                <a:latin typeface="Times New Roman"/>
                <a:cs typeface="Times New Roman"/>
              </a:rPr>
              <a:t>A  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05397" y="5935663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973836" y="0"/>
                </a:moveTo>
                <a:lnTo>
                  <a:pt x="0" y="0"/>
                </a:lnTo>
              </a:path>
            </a:pathLst>
          </a:custGeom>
          <a:ln w="8966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705397" y="6275704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973836" y="0"/>
                </a:moveTo>
                <a:lnTo>
                  <a:pt x="0" y="0"/>
                </a:lnTo>
              </a:path>
            </a:pathLst>
          </a:custGeom>
          <a:ln w="8966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705397" y="6694276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973836" y="0"/>
                </a:moveTo>
                <a:lnTo>
                  <a:pt x="0" y="0"/>
                </a:lnTo>
              </a:path>
            </a:pathLst>
          </a:custGeom>
          <a:ln w="8966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705397" y="7112846"/>
            <a:ext cx="947032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973836" y="0"/>
                </a:moveTo>
                <a:lnTo>
                  <a:pt x="0" y="0"/>
                </a:lnTo>
              </a:path>
            </a:pathLst>
          </a:custGeom>
          <a:ln w="8966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7322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57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39039"/>
            <a:ext cx="4851841" cy="480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class hierarchy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three child classes line circle </a:t>
            </a:r>
            <a:r>
              <a:rPr sz="972" spc="5" dirty="0">
                <a:latin typeface="Book Antiqua"/>
                <a:cs typeface="Book Antiqua"/>
              </a:rPr>
              <a:t>,  triangle. </a:t>
            </a:r>
            <a:r>
              <a:rPr sz="972" spc="15" dirty="0">
                <a:latin typeface="Book Antiqua"/>
                <a:cs typeface="Book Antiqua"/>
              </a:rPr>
              <a:t>View send draw method to shape </a:t>
            </a:r>
            <a:r>
              <a:rPr sz="972" spc="10" dirty="0">
                <a:latin typeface="Book Antiqua"/>
                <a:cs typeface="Book Antiqua"/>
              </a:rPr>
              <a:t>class and </a:t>
            </a:r>
            <a:r>
              <a:rPr sz="972" spc="19" dirty="0">
                <a:latin typeface="Book Antiqua"/>
                <a:cs typeface="Book Antiqua"/>
              </a:rPr>
              <a:t>draw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according to </a:t>
            </a:r>
            <a:r>
              <a:rPr sz="972" spc="15" dirty="0">
                <a:latin typeface="Book Antiqua"/>
                <a:cs typeface="Book Antiqua"/>
              </a:rPr>
              <a:t>the  </a:t>
            </a:r>
            <a:r>
              <a:rPr sz="972" spc="10" dirty="0">
                <a:latin typeface="Book Antiqua"/>
                <a:cs typeface="Book Antiqua"/>
              </a:rPr>
              <a:t>nature of </a:t>
            </a:r>
            <a:r>
              <a:rPr sz="972" spc="15" dirty="0">
                <a:latin typeface="Book Antiqua"/>
                <a:cs typeface="Book Antiqua"/>
              </a:rPr>
              <a:t>actual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present.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4402347"/>
            <a:ext cx="4849989" cy="96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Editor sends message </a:t>
            </a:r>
            <a:r>
              <a:rPr sz="972" spc="5" dirty="0">
                <a:latin typeface="Book Antiqua"/>
                <a:cs typeface="Book Antiqua"/>
              </a:rPr>
              <a:t>print </a:t>
            </a:r>
            <a:r>
              <a:rPr sz="972" spc="10" dirty="0">
                <a:latin typeface="Book Antiqua"/>
                <a:cs typeface="Book Antiqua"/>
              </a:rPr>
              <a:t>to file class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print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spc="15" dirty="0">
                <a:latin typeface="Book Antiqua"/>
                <a:cs typeface="Book Antiqua"/>
              </a:rPr>
              <a:t>based on the </a:t>
            </a:r>
            <a:r>
              <a:rPr sz="972" spc="10" dirty="0">
                <a:latin typeface="Book Antiqua"/>
                <a:cs typeface="Book Antiqua"/>
              </a:rPr>
              <a:t>actual child  object of </a:t>
            </a:r>
            <a:r>
              <a:rPr sz="972" spc="5" dirty="0">
                <a:latin typeface="Book Antiqua"/>
                <a:cs typeface="Book Antiqua"/>
              </a:rPr>
              <a:t>file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message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5" dirty="0">
                <a:latin typeface="Book Antiqua"/>
                <a:cs typeface="Book Antiqua"/>
              </a:rPr>
              <a:t>and appropriate execution </a:t>
            </a:r>
            <a:r>
              <a:rPr sz="972" spc="10" dirty="0">
                <a:latin typeface="Book Antiqua"/>
                <a:cs typeface="Book Antiqua"/>
              </a:rPr>
              <a:t>will be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done.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06.4.</a:t>
            </a:r>
            <a:r>
              <a:rPr sz="972" b="1" spc="15" dirty="0">
                <a:latin typeface="Book Antiqua"/>
                <a:cs typeface="Book Antiqua"/>
              </a:rPr>
              <a:t>Polymorphism –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Advantages</a:t>
            </a:r>
            <a:endParaRPr sz="972">
              <a:latin typeface="Book Antiqua"/>
              <a:cs typeface="Book Antiqua"/>
            </a:endParaRPr>
          </a:p>
          <a:p>
            <a:pPr marL="12347" marR="274719">
              <a:lnSpc>
                <a:spcPts val="1254"/>
              </a:lnSpc>
              <a:spcBef>
                <a:spcPts val="34"/>
              </a:spcBef>
            </a:pPr>
            <a:r>
              <a:rPr sz="972" spc="15" dirty="0">
                <a:latin typeface="Book Antiqua"/>
                <a:cs typeface="Book Antiqua"/>
              </a:rPr>
              <a:t>Messages can be </a:t>
            </a:r>
            <a:r>
              <a:rPr sz="972" spc="10" dirty="0">
                <a:latin typeface="Book Antiqua"/>
                <a:cs typeface="Book Antiqua"/>
              </a:rPr>
              <a:t>interpreted in different </a:t>
            </a:r>
            <a:r>
              <a:rPr sz="972" spc="15" dirty="0">
                <a:latin typeface="Book Antiqua"/>
                <a:cs typeface="Book Antiqua"/>
              </a:rPr>
              <a:t>ways depending upon </a:t>
            </a:r>
            <a:r>
              <a:rPr sz="972" spc="10" dirty="0">
                <a:latin typeface="Book Antiqua"/>
                <a:cs typeface="Book Antiqua"/>
              </a:rPr>
              <a:t>the receiver class  </a:t>
            </a:r>
            <a:r>
              <a:rPr sz="972" spc="19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classes </a:t>
            </a:r>
            <a:r>
              <a:rPr sz="972" spc="15" dirty="0">
                <a:latin typeface="Book Antiqua"/>
                <a:cs typeface="Book Antiqua"/>
              </a:rPr>
              <a:t>can be added without </a:t>
            </a:r>
            <a:r>
              <a:rPr sz="972" spc="10" dirty="0">
                <a:latin typeface="Book Antiqua"/>
                <a:cs typeface="Book Antiqua"/>
              </a:rPr>
              <a:t>changing the existing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model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3" y="7725714"/>
            <a:ext cx="4851224" cy="1421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spc="10" dirty="0">
                <a:latin typeface="Book Antiqua"/>
                <a:cs typeface="Book Antiqua"/>
              </a:rPr>
              <a:t>In general, </a:t>
            </a:r>
            <a:r>
              <a:rPr sz="972" spc="15" dirty="0">
                <a:latin typeface="Book Antiqua"/>
                <a:cs typeface="Book Antiqua"/>
              </a:rPr>
              <a:t>polymorphism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powerful tool to develop flexible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reusable</a:t>
            </a:r>
            <a:r>
              <a:rPr sz="972" spc="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systems</a:t>
            </a:r>
            <a:endParaRPr sz="972">
              <a:latin typeface="Book Antiqua"/>
              <a:cs typeface="Book Antiqua"/>
            </a:endParaRPr>
          </a:p>
          <a:p>
            <a:pPr marL="221009" marR="2294679" indent="-209281">
              <a:lnSpc>
                <a:spcPts val="2469"/>
              </a:lnSpc>
              <a:spcBef>
                <a:spcPts val="272"/>
              </a:spcBef>
            </a:pPr>
            <a:r>
              <a:rPr sz="972" b="1" spc="15" dirty="0">
                <a:latin typeface="Times New Roman"/>
                <a:cs typeface="Times New Roman"/>
              </a:rPr>
              <a:t>06.5.</a:t>
            </a:r>
            <a:r>
              <a:rPr sz="972" b="1" spc="15" dirty="0">
                <a:latin typeface="Book Antiqua"/>
                <a:cs typeface="Book Antiqua"/>
              </a:rPr>
              <a:t>Object-Oriented Modeling </a:t>
            </a:r>
            <a:r>
              <a:rPr sz="972" b="1" spc="10" dirty="0">
                <a:latin typeface="Book Antiqua"/>
                <a:cs typeface="Book Antiqua"/>
              </a:rPr>
              <a:t>an </a:t>
            </a:r>
            <a:r>
              <a:rPr sz="972" b="1" spc="15" dirty="0">
                <a:latin typeface="Book Antiqua"/>
                <a:cs typeface="Book Antiqua"/>
              </a:rPr>
              <a:t>Example  </a:t>
            </a:r>
            <a:r>
              <a:rPr sz="972" b="1" spc="10" dirty="0">
                <a:latin typeface="Book Antiqua"/>
                <a:cs typeface="Book Antiqua"/>
              </a:rPr>
              <a:t>Problem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Statement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lnSpc>
                <a:spcPts val="924"/>
              </a:lnSpc>
            </a:pPr>
            <a:r>
              <a:rPr sz="972" spc="15" dirty="0">
                <a:latin typeface="Book Antiqua"/>
                <a:cs typeface="Book Antiqua"/>
              </a:rPr>
              <a:t>Develop a </a:t>
            </a:r>
            <a:r>
              <a:rPr sz="972" spc="10" dirty="0">
                <a:latin typeface="Book Antiqua"/>
                <a:cs typeface="Book Antiqua"/>
              </a:rPr>
              <a:t>graphic editor that </a:t>
            </a:r>
            <a:r>
              <a:rPr sz="972" spc="15" dirty="0">
                <a:latin typeface="Book Antiqua"/>
                <a:cs typeface="Book Antiqua"/>
              </a:rPr>
              <a:t>can draw </a:t>
            </a:r>
            <a:r>
              <a:rPr sz="972" spc="10" dirty="0">
                <a:latin typeface="Book Antiqua"/>
                <a:cs typeface="Book Antiqua"/>
              </a:rPr>
              <a:t>different geometric </a:t>
            </a:r>
            <a:r>
              <a:rPr sz="972" spc="15" dirty="0">
                <a:latin typeface="Book Antiqua"/>
                <a:cs typeface="Book Antiqua"/>
              </a:rPr>
              <a:t>shapes such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5" dirty="0">
                <a:latin typeface="Book Antiqua"/>
                <a:cs typeface="Book Antiqua"/>
              </a:rPr>
              <a:t>line,</a:t>
            </a:r>
            <a:r>
              <a:rPr sz="972" spc="22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circle</a:t>
            </a:r>
            <a:endParaRPr sz="972">
              <a:latin typeface="Book Antiqua"/>
              <a:cs typeface="Book Antiqua"/>
            </a:endParaRPr>
          </a:p>
          <a:p>
            <a:pPr marL="12347" marR="5556" algn="just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triangle. User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select, </a:t>
            </a:r>
            <a:r>
              <a:rPr sz="972" spc="15" dirty="0">
                <a:latin typeface="Book Antiqua"/>
                <a:cs typeface="Book Antiqua"/>
              </a:rPr>
              <a:t>move or </a:t>
            </a:r>
            <a:r>
              <a:rPr sz="972" spc="10" dirty="0">
                <a:latin typeface="Book Antiqua"/>
                <a:cs typeface="Book Antiqua"/>
              </a:rPr>
              <a:t>rotate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shape. </a:t>
            </a:r>
            <a:r>
              <a:rPr sz="972" spc="15" dirty="0">
                <a:latin typeface="Book Antiqua"/>
                <a:cs typeface="Book Antiqua"/>
              </a:rPr>
              <a:t>To </a:t>
            </a:r>
            <a:r>
              <a:rPr sz="972" spc="19" dirty="0">
                <a:latin typeface="Book Antiqua"/>
                <a:cs typeface="Book Antiqua"/>
              </a:rPr>
              <a:t>do </a:t>
            </a:r>
            <a:r>
              <a:rPr sz="972" spc="15" dirty="0">
                <a:latin typeface="Book Antiqua"/>
                <a:cs typeface="Book Antiqua"/>
              </a:rPr>
              <a:t>so, </a:t>
            </a:r>
            <a:r>
              <a:rPr sz="972" spc="10" dirty="0">
                <a:latin typeface="Book Antiqua"/>
                <a:cs typeface="Book Antiqua"/>
              </a:rPr>
              <a:t>editor provides user  </a:t>
            </a:r>
            <a:r>
              <a:rPr sz="972" spc="15" dirty="0">
                <a:latin typeface="Book Antiqua"/>
                <a:cs typeface="Book Antiqua"/>
              </a:rPr>
              <a:t>with a menu </a:t>
            </a:r>
            <a:r>
              <a:rPr sz="972" spc="5" dirty="0">
                <a:latin typeface="Book Antiqua"/>
                <a:cs typeface="Book Antiqua"/>
              </a:rPr>
              <a:t>listing </a:t>
            </a:r>
            <a:r>
              <a:rPr sz="972" spc="10" dirty="0">
                <a:latin typeface="Book Antiqua"/>
                <a:cs typeface="Book Antiqua"/>
              </a:rPr>
              <a:t>different </a:t>
            </a:r>
            <a:r>
              <a:rPr sz="972" spc="15" dirty="0">
                <a:latin typeface="Book Antiqua"/>
                <a:cs typeface="Book Antiqua"/>
              </a:rPr>
              <a:t>commands. Individual shapes can be grouped </a:t>
            </a:r>
            <a:r>
              <a:rPr sz="972" spc="10" dirty="0">
                <a:latin typeface="Book Antiqua"/>
                <a:cs typeface="Book Antiqua"/>
              </a:rPr>
              <a:t>together  and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behave as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single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shape.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50864" y="2833052"/>
            <a:ext cx="116680" cy="274108"/>
          </a:xfrm>
          <a:custGeom>
            <a:avLst/>
            <a:gdLst/>
            <a:ahLst/>
            <a:cxnLst/>
            <a:rect l="l" t="t" r="r" b="b"/>
            <a:pathLst>
              <a:path w="120014" h="281939">
                <a:moveTo>
                  <a:pt x="71627" y="107442"/>
                </a:moveTo>
                <a:lnTo>
                  <a:pt x="48005" y="107442"/>
                </a:lnTo>
                <a:lnTo>
                  <a:pt x="48005" y="281940"/>
                </a:lnTo>
                <a:lnTo>
                  <a:pt x="71627" y="281940"/>
                </a:lnTo>
                <a:lnTo>
                  <a:pt x="71627" y="107442"/>
                </a:lnTo>
                <a:close/>
              </a:path>
              <a:path w="120014" h="281939">
                <a:moveTo>
                  <a:pt x="60198" y="0"/>
                </a:moveTo>
                <a:lnTo>
                  <a:pt x="0" y="118872"/>
                </a:lnTo>
                <a:lnTo>
                  <a:pt x="48005" y="118872"/>
                </a:lnTo>
                <a:lnTo>
                  <a:pt x="48005" y="107442"/>
                </a:lnTo>
                <a:lnTo>
                  <a:pt x="113918" y="107442"/>
                </a:lnTo>
                <a:lnTo>
                  <a:pt x="60198" y="0"/>
                </a:lnTo>
                <a:close/>
              </a:path>
              <a:path w="120014" h="281939">
                <a:moveTo>
                  <a:pt x="113918" y="107442"/>
                </a:moveTo>
                <a:lnTo>
                  <a:pt x="71627" y="107442"/>
                </a:lnTo>
                <a:lnTo>
                  <a:pt x="71627" y="118872"/>
                </a:lnTo>
                <a:lnTo>
                  <a:pt x="119633" y="118872"/>
                </a:lnTo>
                <a:lnTo>
                  <a:pt x="113918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593042" y="2283353"/>
            <a:ext cx="832820" cy="275343"/>
          </a:xfrm>
          <a:custGeom>
            <a:avLst/>
            <a:gdLst/>
            <a:ahLst/>
            <a:cxnLst/>
            <a:rect l="l" t="t" r="r" b="b"/>
            <a:pathLst>
              <a:path w="856614" h="283210">
                <a:moveTo>
                  <a:pt x="856488" y="0"/>
                </a:moveTo>
                <a:lnTo>
                  <a:pt x="0" y="0"/>
                </a:lnTo>
                <a:lnTo>
                  <a:pt x="0" y="282701"/>
                </a:lnTo>
                <a:lnTo>
                  <a:pt x="856488" y="282701"/>
                </a:lnTo>
                <a:lnTo>
                  <a:pt x="85648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3894808" y="2319160"/>
            <a:ext cx="22904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" dirty="0">
                <a:latin typeface="Arial"/>
                <a:cs typeface="Arial"/>
              </a:rPr>
              <a:t>Fi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15" dirty="0">
                <a:latin typeface="Arial"/>
                <a:cs typeface="Arial"/>
              </a:rPr>
              <a:t>e</a:t>
            </a:r>
            <a:endParaRPr sz="972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93042" y="2558203"/>
            <a:ext cx="832820" cy="275343"/>
          </a:xfrm>
          <a:custGeom>
            <a:avLst/>
            <a:gdLst/>
            <a:ahLst/>
            <a:cxnLst/>
            <a:rect l="l" t="t" r="r" b="b"/>
            <a:pathLst>
              <a:path w="856614" h="283210">
                <a:moveTo>
                  <a:pt x="856488" y="0"/>
                </a:moveTo>
                <a:lnTo>
                  <a:pt x="0" y="0"/>
                </a:lnTo>
                <a:lnTo>
                  <a:pt x="0" y="282701"/>
                </a:lnTo>
                <a:lnTo>
                  <a:pt x="856488" y="282701"/>
                </a:lnTo>
                <a:lnTo>
                  <a:pt x="85648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3872583" y="2594750"/>
            <a:ext cx="27287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Arial"/>
                <a:cs typeface="Arial"/>
              </a:rPr>
              <a:t>pr</a:t>
            </a:r>
            <a:r>
              <a:rPr sz="972" spc="-5" dirty="0">
                <a:latin typeface="Arial"/>
                <a:cs typeface="Arial"/>
              </a:rPr>
              <a:t>i</a:t>
            </a:r>
            <a:r>
              <a:rPr sz="972" spc="15" dirty="0">
                <a:latin typeface="Arial"/>
                <a:cs typeface="Arial"/>
              </a:rPr>
              <a:t>n</a:t>
            </a:r>
            <a:r>
              <a:rPr sz="972" spc="5" dirty="0">
                <a:latin typeface="Arial"/>
                <a:cs typeface="Arial"/>
              </a:rPr>
              <a:t>t</a:t>
            </a:r>
            <a:endParaRPr sz="972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181248" y="3095542"/>
          <a:ext cx="3667742" cy="803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4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9658"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48">
                <a:tc gridSpan="2"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File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PDF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File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20" dirty="0">
                          <a:latin typeface="Arial"/>
                          <a:cs typeface="Arial"/>
                        </a:rPr>
                        <a:t>PS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File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84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Arial"/>
                          <a:cs typeface="Arial"/>
                        </a:rPr>
                        <a:t>print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Arial"/>
                          <a:cs typeface="Arial"/>
                        </a:rPr>
                        <a:t>print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Arial"/>
                          <a:cs typeface="Arial"/>
                        </a:rPr>
                        <a:t>print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684780" y="2347806"/>
            <a:ext cx="903817" cy="142610"/>
          </a:xfrm>
          <a:custGeom>
            <a:avLst/>
            <a:gdLst/>
            <a:ahLst/>
            <a:cxnLst/>
            <a:rect l="l" t="t" r="r" b="b"/>
            <a:pathLst>
              <a:path w="929639" h="146685">
                <a:moveTo>
                  <a:pt x="915036" y="60959"/>
                </a:moveTo>
                <a:lnTo>
                  <a:pt x="910589" y="60959"/>
                </a:lnTo>
                <a:lnTo>
                  <a:pt x="910589" y="84581"/>
                </a:lnTo>
                <a:lnTo>
                  <a:pt x="878142" y="84609"/>
                </a:lnTo>
                <a:lnTo>
                  <a:pt x="831341" y="123444"/>
                </a:lnTo>
                <a:lnTo>
                  <a:pt x="826008" y="128016"/>
                </a:lnTo>
                <a:lnTo>
                  <a:pt x="825246" y="134874"/>
                </a:lnTo>
                <a:lnTo>
                  <a:pt x="834389" y="145542"/>
                </a:lnTo>
                <a:lnTo>
                  <a:pt x="841248" y="146303"/>
                </a:lnTo>
                <a:lnTo>
                  <a:pt x="846582" y="141731"/>
                </a:lnTo>
                <a:lnTo>
                  <a:pt x="929639" y="73151"/>
                </a:lnTo>
                <a:lnTo>
                  <a:pt x="915036" y="60959"/>
                </a:lnTo>
                <a:close/>
              </a:path>
              <a:path w="929639" h="146685">
                <a:moveTo>
                  <a:pt x="877615" y="60987"/>
                </a:moveTo>
                <a:lnTo>
                  <a:pt x="0" y="61722"/>
                </a:lnTo>
                <a:lnTo>
                  <a:pt x="0" y="85344"/>
                </a:lnTo>
                <a:lnTo>
                  <a:pt x="878142" y="84609"/>
                </a:lnTo>
                <a:lnTo>
                  <a:pt x="892020" y="73093"/>
                </a:lnTo>
                <a:lnTo>
                  <a:pt x="877615" y="60987"/>
                </a:lnTo>
                <a:close/>
              </a:path>
              <a:path w="929639" h="146685">
                <a:moveTo>
                  <a:pt x="892020" y="73093"/>
                </a:moveTo>
                <a:lnTo>
                  <a:pt x="878142" y="84609"/>
                </a:lnTo>
                <a:lnTo>
                  <a:pt x="910589" y="84581"/>
                </a:lnTo>
                <a:lnTo>
                  <a:pt x="910589" y="82296"/>
                </a:lnTo>
                <a:lnTo>
                  <a:pt x="902970" y="82296"/>
                </a:lnTo>
                <a:lnTo>
                  <a:pt x="892020" y="73093"/>
                </a:lnTo>
                <a:close/>
              </a:path>
              <a:path w="929639" h="146685">
                <a:moveTo>
                  <a:pt x="902970" y="64007"/>
                </a:moveTo>
                <a:lnTo>
                  <a:pt x="892020" y="73093"/>
                </a:lnTo>
                <a:lnTo>
                  <a:pt x="902970" y="82296"/>
                </a:lnTo>
                <a:lnTo>
                  <a:pt x="902970" y="64007"/>
                </a:lnTo>
                <a:close/>
              </a:path>
              <a:path w="929639" h="146685">
                <a:moveTo>
                  <a:pt x="910589" y="64007"/>
                </a:moveTo>
                <a:lnTo>
                  <a:pt x="902970" y="64007"/>
                </a:lnTo>
                <a:lnTo>
                  <a:pt x="902970" y="82296"/>
                </a:lnTo>
                <a:lnTo>
                  <a:pt x="910589" y="82296"/>
                </a:lnTo>
                <a:lnTo>
                  <a:pt x="910589" y="64007"/>
                </a:lnTo>
                <a:close/>
              </a:path>
              <a:path w="929639" h="146685">
                <a:moveTo>
                  <a:pt x="910589" y="60959"/>
                </a:moveTo>
                <a:lnTo>
                  <a:pt x="877615" y="60987"/>
                </a:lnTo>
                <a:lnTo>
                  <a:pt x="892020" y="73093"/>
                </a:lnTo>
                <a:lnTo>
                  <a:pt x="902970" y="64007"/>
                </a:lnTo>
                <a:lnTo>
                  <a:pt x="910589" y="64007"/>
                </a:lnTo>
                <a:lnTo>
                  <a:pt x="910589" y="60959"/>
                </a:lnTo>
                <a:close/>
              </a:path>
              <a:path w="929639" h="146685">
                <a:moveTo>
                  <a:pt x="841248" y="0"/>
                </a:moveTo>
                <a:lnTo>
                  <a:pt x="833627" y="761"/>
                </a:lnTo>
                <a:lnTo>
                  <a:pt x="829817" y="5333"/>
                </a:lnTo>
                <a:lnTo>
                  <a:pt x="825246" y="10668"/>
                </a:lnTo>
                <a:lnTo>
                  <a:pt x="826008" y="18287"/>
                </a:lnTo>
                <a:lnTo>
                  <a:pt x="831341" y="22098"/>
                </a:lnTo>
                <a:lnTo>
                  <a:pt x="877615" y="60987"/>
                </a:lnTo>
                <a:lnTo>
                  <a:pt x="915036" y="60959"/>
                </a:lnTo>
                <a:lnTo>
                  <a:pt x="846582" y="3809"/>
                </a:lnTo>
                <a:lnTo>
                  <a:pt x="841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002102" y="2168771"/>
            <a:ext cx="27287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Arial"/>
                <a:cs typeface="Arial"/>
              </a:rPr>
              <a:t>pr</a:t>
            </a:r>
            <a:r>
              <a:rPr sz="972" spc="-5" dirty="0">
                <a:latin typeface="Arial"/>
                <a:cs typeface="Arial"/>
              </a:rPr>
              <a:t>i</a:t>
            </a:r>
            <a:r>
              <a:rPr sz="972" spc="15" dirty="0">
                <a:latin typeface="Arial"/>
                <a:cs typeface="Arial"/>
              </a:rPr>
              <a:t>n</a:t>
            </a:r>
            <a:r>
              <a:rPr sz="972" spc="5" dirty="0">
                <a:latin typeface="Arial"/>
                <a:cs typeface="Arial"/>
              </a:rPr>
              <a:t>t</a:t>
            </a:r>
            <a:endParaRPr sz="97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2823" y="2281132"/>
            <a:ext cx="832203" cy="173905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4077" rIns="0" bIns="0" rtlCol="0">
            <a:spAutoFit/>
          </a:bodyPr>
          <a:lstStyle/>
          <a:p>
            <a:pPr marL="237061">
              <a:spcBef>
                <a:spcPts val="190"/>
              </a:spcBef>
            </a:pPr>
            <a:r>
              <a:rPr sz="972" spc="10" dirty="0">
                <a:latin typeface="Arial"/>
                <a:cs typeface="Arial"/>
              </a:rPr>
              <a:t>Editor</a:t>
            </a:r>
            <a:endParaRPr sz="972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42814" y="6274963"/>
            <a:ext cx="116680" cy="292629"/>
          </a:xfrm>
          <a:custGeom>
            <a:avLst/>
            <a:gdLst/>
            <a:ahLst/>
            <a:cxnLst/>
            <a:rect l="l" t="t" r="r" b="b"/>
            <a:pathLst>
              <a:path w="120014" h="300989">
                <a:moveTo>
                  <a:pt x="71627" y="107441"/>
                </a:moveTo>
                <a:lnTo>
                  <a:pt x="48005" y="107441"/>
                </a:lnTo>
                <a:lnTo>
                  <a:pt x="48005" y="300989"/>
                </a:lnTo>
                <a:lnTo>
                  <a:pt x="71627" y="300989"/>
                </a:lnTo>
                <a:lnTo>
                  <a:pt x="71627" y="107441"/>
                </a:lnTo>
                <a:close/>
              </a:path>
              <a:path w="120014" h="300989">
                <a:moveTo>
                  <a:pt x="59436" y="0"/>
                </a:moveTo>
                <a:lnTo>
                  <a:pt x="0" y="119634"/>
                </a:lnTo>
                <a:lnTo>
                  <a:pt x="48005" y="119634"/>
                </a:lnTo>
                <a:lnTo>
                  <a:pt x="48005" y="107441"/>
                </a:lnTo>
                <a:lnTo>
                  <a:pt x="113499" y="107441"/>
                </a:lnTo>
                <a:lnTo>
                  <a:pt x="59436" y="0"/>
                </a:lnTo>
                <a:close/>
              </a:path>
              <a:path w="120014" h="300989">
                <a:moveTo>
                  <a:pt x="113499" y="107441"/>
                </a:moveTo>
                <a:lnTo>
                  <a:pt x="71627" y="107441"/>
                </a:lnTo>
                <a:lnTo>
                  <a:pt x="71627" y="119634"/>
                </a:lnTo>
                <a:lnTo>
                  <a:pt x="119634" y="119634"/>
                </a:lnTo>
                <a:lnTo>
                  <a:pt x="113499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264978" y="5691187"/>
            <a:ext cx="1072356" cy="292629"/>
          </a:xfrm>
          <a:custGeom>
            <a:avLst/>
            <a:gdLst/>
            <a:ahLst/>
            <a:cxnLst/>
            <a:rect l="l" t="t" r="r" b="b"/>
            <a:pathLst>
              <a:path w="1102995" h="300989">
                <a:moveTo>
                  <a:pt x="1102614" y="0"/>
                </a:moveTo>
                <a:lnTo>
                  <a:pt x="0" y="0"/>
                </a:lnTo>
                <a:lnTo>
                  <a:pt x="0" y="300989"/>
                </a:lnTo>
                <a:lnTo>
                  <a:pt x="1102614" y="300989"/>
                </a:lnTo>
                <a:lnTo>
                  <a:pt x="110261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4618601" y="5726500"/>
            <a:ext cx="3654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i="1" spc="5" dirty="0">
                <a:latin typeface="Times New Roman"/>
                <a:cs typeface="Times New Roman"/>
              </a:rPr>
              <a:t>Shape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64978" y="5983817"/>
            <a:ext cx="1072356" cy="291394"/>
          </a:xfrm>
          <a:custGeom>
            <a:avLst/>
            <a:gdLst/>
            <a:ahLst/>
            <a:cxnLst/>
            <a:rect l="l" t="t" r="r" b="b"/>
            <a:pathLst>
              <a:path w="1102995" h="299720">
                <a:moveTo>
                  <a:pt x="1102614" y="0"/>
                </a:moveTo>
                <a:lnTo>
                  <a:pt x="0" y="0"/>
                </a:lnTo>
                <a:lnTo>
                  <a:pt x="0" y="299465"/>
                </a:lnTo>
                <a:lnTo>
                  <a:pt x="1102614" y="299465"/>
                </a:lnTo>
                <a:lnTo>
                  <a:pt x="110261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4649717" y="6019129"/>
            <a:ext cx="30312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draw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90781" y="5912696"/>
            <a:ext cx="921102" cy="142610"/>
          </a:xfrm>
          <a:custGeom>
            <a:avLst/>
            <a:gdLst/>
            <a:ahLst/>
            <a:cxnLst/>
            <a:rect l="l" t="t" r="r" b="b"/>
            <a:pathLst>
              <a:path w="947420" h="146685">
                <a:moveTo>
                  <a:pt x="909546" y="73093"/>
                </a:moveTo>
                <a:lnTo>
                  <a:pt x="848868" y="123444"/>
                </a:lnTo>
                <a:lnTo>
                  <a:pt x="843534" y="128016"/>
                </a:lnTo>
                <a:lnTo>
                  <a:pt x="843534" y="135636"/>
                </a:lnTo>
                <a:lnTo>
                  <a:pt x="847344" y="140208"/>
                </a:lnTo>
                <a:lnTo>
                  <a:pt x="851916" y="145542"/>
                </a:lnTo>
                <a:lnTo>
                  <a:pt x="859536" y="146304"/>
                </a:lnTo>
                <a:lnTo>
                  <a:pt x="864108" y="141732"/>
                </a:lnTo>
                <a:lnTo>
                  <a:pt x="933323" y="84582"/>
                </a:lnTo>
                <a:lnTo>
                  <a:pt x="928115" y="84582"/>
                </a:lnTo>
                <a:lnTo>
                  <a:pt x="928115" y="82296"/>
                </a:lnTo>
                <a:lnTo>
                  <a:pt x="920496" y="82296"/>
                </a:lnTo>
                <a:lnTo>
                  <a:pt x="909546" y="73093"/>
                </a:lnTo>
                <a:close/>
              </a:path>
              <a:path w="947420" h="146685">
                <a:moveTo>
                  <a:pt x="895108" y="60960"/>
                </a:moveTo>
                <a:lnTo>
                  <a:pt x="0" y="60960"/>
                </a:lnTo>
                <a:lnTo>
                  <a:pt x="0" y="84582"/>
                </a:lnTo>
                <a:lnTo>
                  <a:pt x="895701" y="84582"/>
                </a:lnTo>
                <a:lnTo>
                  <a:pt x="909546" y="73093"/>
                </a:lnTo>
                <a:lnTo>
                  <a:pt x="895108" y="60960"/>
                </a:lnTo>
                <a:close/>
              </a:path>
              <a:path w="947420" h="146685">
                <a:moveTo>
                  <a:pt x="932562" y="60960"/>
                </a:moveTo>
                <a:lnTo>
                  <a:pt x="928115" y="60960"/>
                </a:lnTo>
                <a:lnTo>
                  <a:pt x="928115" y="84582"/>
                </a:lnTo>
                <a:lnTo>
                  <a:pt x="933323" y="84582"/>
                </a:lnTo>
                <a:lnTo>
                  <a:pt x="947166" y="73152"/>
                </a:lnTo>
                <a:lnTo>
                  <a:pt x="932562" y="60960"/>
                </a:lnTo>
                <a:close/>
              </a:path>
              <a:path w="947420" h="146685">
                <a:moveTo>
                  <a:pt x="920496" y="64008"/>
                </a:moveTo>
                <a:lnTo>
                  <a:pt x="909546" y="73093"/>
                </a:lnTo>
                <a:lnTo>
                  <a:pt x="920496" y="82296"/>
                </a:lnTo>
                <a:lnTo>
                  <a:pt x="920496" y="64008"/>
                </a:lnTo>
                <a:close/>
              </a:path>
              <a:path w="947420" h="146685">
                <a:moveTo>
                  <a:pt x="928115" y="64008"/>
                </a:moveTo>
                <a:lnTo>
                  <a:pt x="920496" y="64008"/>
                </a:lnTo>
                <a:lnTo>
                  <a:pt x="920496" y="82296"/>
                </a:lnTo>
                <a:lnTo>
                  <a:pt x="928115" y="82296"/>
                </a:lnTo>
                <a:lnTo>
                  <a:pt x="928115" y="64008"/>
                </a:lnTo>
                <a:close/>
              </a:path>
              <a:path w="947420" h="146685">
                <a:moveTo>
                  <a:pt x="859536" y="0"/>
                </a:moveTo>
                <a:lnTo>
                  <a:pt x="851916" y="762"/>
                </a:lnTo>
                <a:lnTo>
                  <a:pt x="847344" y="5334"/>
                </a:lnTo>
                <a:lnTo>
                  <a:pt x="843534" y="10668"/>
                </a:lnTo>
                <a:lnTo>
                  <a:pt x="843534" y="18287"/>
                </a:lnTo>
                <a:lnTo>
                  <a:pt x="848868" y="22098"/>
                </a:lnTo>
                <a:lnTo>
                  <a:pt x="909546" y="73093"/>
                </a:lnTo>
                <a:lnTo>
                  <a:pt x="920496" y="64008"/>
                </a:lnTo>
                <a:lnTo>
                  <a:pt x="928115" y="64008"/>
                </a:lnTo>
                <a:lnTo>
                  <a:pt x="928115" y="60960"/>
                </a:lnTo>
                <a:lnTo>
                  <a:pt x="932562" y="60960"/>
                </a:lnTo>
                <a:lnTo>
                  <a:pt x="859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3529576" y="5713905"/>
            <a:ext cx="30250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dr</a:t>
            </a:r>
            <a:r>
              <a:rPr sz="1069" dirty="0">
                <a:latin typeface="Times New Roman"/>
                <a:cs typeface="Times New Roman"/>
              </a:rPr>
              <a:t>a</a:t>
            </a:r>
            <a:r>
              <a:rPr sz="1069" spc="19" dirty="0">
                <a:latin typeface="Times New Roman"/>
                <a:cs typeface="Times New Roman"/>
              </a:rPr>
              <a:t>w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77271" y="5836391"/>
            <a:ext cx="1072974" cy="188844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4077" rIns="0" bIns="0" rtlCol="0">
            <a:spAutoFit/>
          </a:bodyPr>
          <a:lstStyle/>
          <a:p>
            <a:pPr algn="ctr">
              <a:spcBef>
                <a:spcPts val="190"/>
              </a:spcBef>
            </a:pPr>
            <a:r>
              <a:rPr sz="1069" spc="10" dirty="0">
                <a:latin typeface="Times New Roman"/>
                <a:cs typeface="Times New Roman"/>
              </a:rPr>
              <a:t>View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49998" y="5886026"/>
            <a:ext cx="340783" cy="195086"/>
          </a:xfrm>
          <a:custGeom>
            <a:avLst/>
            <a:gdLst/>
            <a:ahLst/>
            <a:cxnLst/>
            <a:rect l="l" t="t" r="r" b="b"/>
            <a:pathLst>
              <a:path w="350520" h="200660">
                <a:moveTo>
                  <a:pt x="0" y="99822"/>
                </a:moveTo>
                <a:lnTo>
                  <a:pt x="175260" y="200405"/>
                </a:lnTo>
                <a:lnTo>
                  <a:pt x="350519" y="99822"/>
                </a:lnTo>
                <a:lnTo>
                  <a:pt x="175260" y="0"/>
                </a:lnTo>
                <a:lnTo>
                  <a:pt x="0" y="99822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573764" y="6555974"/>
          <a:ext cx="5053718" cy="851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7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37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6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3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47">
                <a:tc gridSpan="2"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Square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Line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Circle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Triangle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draw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draw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draw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draw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36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84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5" y="1345211"/>
            <a:ext cx="4851224" cy="2105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002776" algn="ctr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No.09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68"/>
              </a:spcBef>
            </a:pPr>
            <a:r>
              <a:rPr sz="972" spc="15" dirty="0">
                <a:latin typeface="Book Antiqua"/>
                <a:cs typeface="Book Antiqua"/>
              </a:rPr>
              <a:t>Review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58"/>
              </a:spcBef>
            </a:pPr>
            <a:r>
              <a:rPr sz="972" b="1" spc="15" dirty="0">
                <a:latin typeface="Book Antiqua"/>
                <a:cs typeface="Book Antiqua"/>
              </a:rPr>
              <a:t>Copy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constructors </a:t>
            </a:r>
            <a:r>
              <a:rPr sz="972" spc="15" dirty="0">
                <a:latin typeface="Book Antiqua"/>
                <a:cs typeface="Book Antiqua"/>
              </a:rPr>
              <a:t>are used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when: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ct val="1075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Initializing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at the </a:t>
            </a:r>
            <a:r>
              <a:rPr sz="972" spc="15" dirty="0">
                <a:latin typeface="Book Antiqua"/>
                <a:cs typeface="Book Antiqua"/>
              </a:rPr>
              <a:t>time </a:t>
            </a:r>
            <a:r>
              <a:rPr sz="972" spc="10" dirty="0">
                <a:latin typeface="Book Antiqua"/>
                <a:cs typeface="Book Antiqua"/>
              </a:rPr>
              <a:t>of creation </a:t>
            </a:r>
            <a:r>
              <a:rPr sz="972" spc="15" dirty="0">
                <a:latin typeface="Book Antiqua"/>
                <a:cs typeface="Book Antiqua"/>
              </a:rPr>
              <a:t>(we </a:t>
            </a:r>
            <a:r>
              <a:rPr sz="972" spc="10" dirty="0">
                <a:latin typeface="Book Antiqua"/>
                <a:cs typeface="Book Antiqua"/>
              </a:rPr>
              <a:t>want to create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state of 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pre existing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object)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passed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value to </a:t>
            </a:r>
            <a:r>
              <a:rPr sz="972" spc="15" dirty="0">
                <a:latin typeface="Book Antiqua"/>
                <a:cs typeface="Book Antiqua"/>
              </a:rPr>
              <a:t>a function (As you </a:t>
            </a:r>
            <a:r>
              <a:rPr sz="972" spc="19" dirty="0">
                <a:latin typeface="Book Antiqua"/>
                <a:cs typeface="Book Antiqua"/>
              </a:rPr>
              <a:t>know </a:t>
            </a:r>
            <a:r>
              <a:rPr sz="972" spc="15" dirty="0">
                <a:latin typeface="Book Antiqua"/>
                <a:cs typeface="Book Antiqua"/>
              </a:rPr>
              <a:t>temporary copy </a:t>
            </a:r>
            <a:r>
              <a:rPr sz="972" spc="10" dirty="0">
                <a:latin typeface="Book Antiqua"/>
                <a:cs typeface="Book Antiqua"/>
              </a:rPr>
              <a:t>of  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created </a:t>
            </a:r>
            <a:r>
              <a:rPr sz="972" spc="15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stack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need copy </a:t>
            </a:r>
            <a:r>
              <a:rPr sz="972" spc="10" dirty="0">
                <a:latin typeface="Book Antiqua"/>
                <a:cs typeface="Book Antiqua"/>
              </a:rPr>
              <a:t>constructor to create that </a:t>
            </a:r>
            <a:r>
              <a:rPr sz="972" spc="15" dirty="0">
                <a:latin typeface="Book Antiqua"/>
                <a:cs typeface="Book Antiqua"/>
              </a:rPr>
              <a:t>temporary </a:t>
            </a:r>
            <a:r>
              <a:rPr sz="972" spc="10" dirty="0">
                <a:latin typeface="Book Antiqua"/>
                <a:cs typeface="Book Antiqua"/>
              </a:rPr>
              <a:t>object  with the state of actual object being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passed).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5" y="3565218"/>
            <a:ext cx="1704534" cy="448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func1(Student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student){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5" y="4181591"/>
            <a:ext cx="64390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9769" y="4489778"/>
            <a:ext cx="1757010" cy="610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98"/>
            <a:r>
              <a:rPr sz="972" b="1" spc="10" dirty="0">
                <a:latin typeface="Book Antiqua"/>
                <a:cs typeface="Book Antiqua"/>
              </a:rPr>
              <a:t>Student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studentA;</a:t>
            </a:r>
            <a:endParaRPr sz="972">
              <a:latin typeface="Book Antiqua"/>
              <a:cs typeface="Book Antiqua"/>
            </a:endParaRPr>
          </a:p>
          <a:p>
            <a:pPr marL="14198" marR="4939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Student studentB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studentA;  func1(studentA);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0506" y="3410903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093099" y="3407940"/>
            <a:ext cx="0" cy="2784916"/>
          </a:xfrm>
          <a:custGeom>
            <a:avLst/>
            <a:gdLst/>
            <a:ahLst/>
            <a:cxnLst/>
            <a:rect l="l" t="t" r="r" b="b"/>
            <a:pathLst>
              <a:path h="2864485">
                <a:moveTo>
                  <a:pt x="0" y="0"/>
                </a:moveTo>
                <a:lnTo>
                  <a:pt x="0" y="2864357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090506" y="6190138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044458" y="3407940"/>
            <a:ext cx="0" cy="2784916"/>
          </a:xfrm>
          <a:custGeom>
            <a:avLst/>
            <a:gdLst/>
            <a:ahLst/>
            <a:cxnLst/>
            <a:rect l="l" t="t" r="r" b="b"/>
            <a:pathLst>
              <a:path h="2864485">
                <a:moveTo>
                  <a:pt x="0" y="0"/>
                </a:moveTo>
                <a:lnTo>
                  <a:pt x="0" y="286435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093099" y="6662419"/>
            <a:ext cx="4951853" cy="110434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47"/>
              </a:lnSpc>
            </a:pPr>
            <a:r>
              <a:rPr sz="972" b="1" spc="10" dirty="0">
                <a:latin typeface="Book Antiqua"/>
                <a:cs typeface="Book Antiqua"/>
              </a:rPr>
              <a:t>Student::Student( const </a:t>
            </a:r>
            <a:r>
              <a:rPr sz="972" b="1" spc="15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latin typeface="Book Antiqua"/>
                <a:cs typeface="Book Antiqua"/>
              </a:rPr>
              <a:t> &amp;obj){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87673" marR="2276776" indent="31484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/*copying values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newly </a:t>
            </a:r>
            <a:r>
              <a:rPr sz="972" spc="10" dirty="0">
                <a:latin typeface="Book Antiqua"/>
                <a:cs typeface="Book Antiqua"/>
              </a:rPr>
              <a:t>created object*/  </a:t>
            </a:r>
            <a:r>
              <a:rPr sz="972" spc="15" dirty="0">
                <a:latin typeface="Book Antiqua"/>
                <a:cs typeface="Book Antiqua"/>
              </a:rPr>
              <a:t>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obj.rollNo;</a:t>
            </a:r>
            <a:endParaRPr sz="972">
              <a:latin typeface="Book Antiqua"/>
              <a:cs typeface="Book Antiqua"/>
            </a:endParaRPr>
          </a:p>
          <a:p>
            <a:pPr marL="477827" marR="3460847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obj.name;  </a:t>
            </a:r>
            <a:r>
              <a:rPr sz="972" spc="19" dirty="0">
                <a:latin typeface="Book Antiqua"/>
                <a:cs typeface="Book Antiqua"/>
              </a:rPr>
              <a:t>GPA =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obj.GPA;</a:t>
            </a:r>
            <a:endParaRPr sz="972">
              <a:latin typeface="Book Antiqua"/>
              <a:cs typeface="Book Antiqua"/>
            </a:endParaRPr>
          </a:p>
          <a:p>
            <a:pPr marL="59265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352" y="8079436"/>
            <a:ext cx="4849989" cy="971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300"/>
              </a:lnSpc>
            </a:pPr>
            <a:r>
              <a:rPr sz="972" spc="15" dirty="0">
                <a:latin typeface="Book Antiqua"/>
                <a:cs typeface="Book Antiqua"/>
              </a:rPr>
              <a:t>As was the </a:t>
            </a:r>
            <a:r>
              <a:rPr sz="972" spc="10" dirty="0">
                <a:latin typeface="Book Antiqua"/>
                <a:cs typeface="Book Antiqua"/>
              </a:rPr>
              <a:t>case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default constructor compiler </a:t>
            </a:r>
            <a:r>
              <a:rPr sz="972" spc="5" dirty="0">
                <a:latin typeface="Book Antiqua"/>
                <a:cs typeface="Book Antiqua"/>
              </a:rPr>
              <a:t>also </a:t>
            </a:r>
            <a:r>
              <a:rPr sz="972" spc="10" dirty="0">
                <a:latin typeface="Book Antiqua"/>
                <a:cs typeface="Book Antiqua"/>
              </a:rPr>
              <a:t>generates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by  </a:t>
            </a:r>
            <a:r>
              <a:rPr sz="972" spc="10" dirty="0">
                <a:latin typeface="Book Antiqua"/>
                <a:cs typeface="Book Antiqua"/>
              </a:rPr>
              <a:t>itself </a:t>
            </a:r>
            <a:r>
              <a:rPr sz="972" spc="15" dirty="0">
                <a:latin typeface="Book Antiqua"/>
                <a:cs typeface="Book Antiqua"/>
              </a:rPr>
              <a:t>however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override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by writing our </a:t>
            </a:r>
            <a:r>
              <a:rPr sz="972" spc="19" dirty="0">
                <a:latin typeface="Book Antiqua"/>
                <a:cs typeface="Book Antiqua"/>
              </a:rPr>
              <a:t>own </a:t>
            </a:r>
            <a:r>
              <a:rPr sz="972" spc="15" dirty="0">
                <a:latin typeface="Book Antiqua"/>
                <a:cs typeface="Book Antiqua"/>
              </a:rPr>
              <a:t>copy  </a:t>
            </a:r>
            <a:r>
              <a:rPr sz="972" spc="10" dirty="0">
                <a:latin typeface="Book Antiqua"/>
                <a:cs typeface="Book Antiqua"/>
              </a:rPr>
              <a:t>constructor as </a:t>
            </a:r>
            <a:r>
              <a:rPr sz="972" spc="15" dirty="0">
                <a:latin typeface="Book Antiqua"/>
                <a:cs typeface="Book Antiqua"/>
              </a:rPr>
              <a:t>shown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example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As was the </a:t>
            </a:r>
            <a:r>
              <a:rPr sz="972" spc="10" dirty="0">
                <a:latin typeface="Book Antiqua"/>
                <a:cs typeface="Book Antiqua"/>
              </a:rPr>
              <a:t>case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default constructor compiler </a:t>
            </a:r>
            <a:r>
              <a:rPr sz="972" spc="5" dirty="0">
                <a:latin typeface="Book Antiqua"/>
                <a:cs typeface="Book Antiqua"/>
              </a:rPr>
              <a:t>also </a:t>
            </a:r>
            <a:r>
              <a:rPr sz="972" spc="10" dirty="0">
                <a:latin typeface="Book Antiqua"/>
                <a:cs typeface="Book Antiqua"/>
              </a:rPr>
              <a:t>generates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</a:t>
            </a:r>
            <a:r>
              <a:rPr sz="972" spc="23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by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itself </a:t>
            </a:r>
            <a:r>
              <a:rPr sz="972" spc="15" dirty="0">
                <a:latin typeface="Book Antiqua"/>
                <a:cs typeface="Book Antiqua"/>
              </a:rPr>
              <a:t>however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override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by writing our </a:t>
            </a:r>
            <a:r>
              <a:rPr sz="972" spc="19" dirty="0">
                <a:latin typeface="Book Antiqua"/>
                <a:cs typeface="Book Antiqua"/>
              </a:rPr>
              <a:t>own </a:t>
            </a:r>
            <a:r>
              <a:rPr sz="972" spc="15" dirty="0">
                <a:latin typeface="Book Antiqua"/>
                <a:cs typeface="Book Antiqua"/>
              </a:rPr>
              <a:t>copy  </a:t>
            </a:r>
            <a:r>
              <a:rPr sz="972" spc="10" dirty="0">
                <a:latin typeface="Book Antiqua"/>
                <a:cs typeface="Book Antiqua"/>
              </a:rPr>
              <a:t>constructor as </a:t>
            </a:r>
            <a:r>
              <a:rPr sz="972" spc="15" dirty="0">
                <a:latin typeface="Book Antiqua"/>
                <a:cs typeface="Book Antiqua"/>
              </a:rPr>
              <a:t>shown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example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9786" y="9205331"/>
            <a:ext cx="5353138" cy="149593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/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&lt;iostream&gt;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36824" y="3530262"/>
            <a:ext cx="2723130" cy="2780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143352" y="5106151"/>
            <a:ext cx="4373386" cy="1403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778">
              <a:latin typeface="Times New Roman"/>
              <a:cs typeface="Times New Roman"/>
            </a:endParaRPr>
          </a:p>
          <a:p>
            <a:pPr marL="3144766" marR="4939" algn="ctr">
              <a:lnSpc>
                <a:spcPct val="98500"/>
              </a:lnSpc>
            </a:pPr>
            <a:r>
              <a:rPr sz="1069" spc="10" dirty="0">
                <a:latin typeface="Times New Roman"/>
                <a:cs typeface="Times New Roman"/>
              </a:rPr>
              <a:t>Copy </a:t>
            </a:r>
            <a:r>
              <a:rPr sz="1069" spc="5" dirty="0">
                <a:latin typeface="Times New Roman"/>
                <a:cs typeface="Times New Roman"/>
              </a:rPr>
              <a:t>constructor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called 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 creating </a:t>
            </a:r>
            <a:r>
              <a:rPr sz="1069" spc="10" dirty="0">
                <a:latin typeface="Times New Roman"/>
                <a:cs typeface="Times New Roman"/>
              </a:rPr>
              <a:t>studentB </a:t>
            </a:r>
            <a:r>
              <a:rPr sz="1069" spc="5" dirty="0">
                <a:latin typeface="Times New Roman"/>
                <a:cs typeface="Times New Roman"/>
              </a:rPr>
              <a:t>in  terms of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studentA.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Copy Constructor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(Syntax)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77844" y="3923371"/>
            <a:ext cx="1255095" cy="655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30" marR="4939" indent="-617" algn="ctr">
              <a:lnSpc>
                <a:spcPct val="98600"/>
              </a:lnSpc>
            </a:pPr>
            <a:r>
              <a:rPr sz="1069" spc="10" dirty="0">
                <a:latin typeface="Times New Roman"/>
                <a:cs typeface="Times New Roman"/>
              </a:rPr>
              <a:t>Copy </a:t>
            </a:r>
            <a:r>
              <a:rPr sz="1069" spc="5" dirty="0">
                <a:latin typeface="Times New Roman"/>
                <a:cs typeface="Times New Roman"/>
              </a:rPr>
              <a:t>constructor will 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called as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temporary student  </a:t>
            </a:r>
            <a:r>
              <a:rPr sz="1069" spc="10" dirty="0">
                <a:latin typeface="Times New Roman"/>
                <a:cs typeface="Times New Roman"/>
              </a:rPr>
              <a:t>object will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created.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2363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85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0587" y="1354595"/>
            <a:ext cx="1443390" cy="11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72" spc="15" dirty="0">
                <a:latin typeface="Book Antiqua"/>
                <a:cs typeface="Book Antiqua"/>
              </a:rPr>
              <a:t>using namespace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std;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72" spc="5" dirty="0">
                <a:latin typeface="Book Antiqua"/>
                <a:cs typeface="Book Antiqua"/>
              </a:rPr>
              <a:t>class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Student{</a:t>
            </a:r>
            <a:endParaRPr sz="972">
              <a:latin typeface="Book Antiqua"/>
              <a:cs typeface="Book Antiqua"/>
            </a:endParaRPr>
          </a:p>
          <a:p>
            <a:pPr marL="417944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73"/>
              </a:spcBef>
            </a:pP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18561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Student(){</a:t>
            </a:r>
            <a:endParaRPr sz="972">
              <a:latin typeface="Book Antiqua"/>
              <a:cs typeface="Book Antiqua"/>
            </a:endParaRPr>
          </a:p>
          <a:p>
            <a:pPr marL="835888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0587" y="2461376"/>
            <a:ext cx="3951111" cy="942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5888"/>
            <a:r>
              <a:rPr sz="972" spc="15" dirty="0">
                <a:latin typeface="Book Antiqua"/>
                <a:cs typeface="Book Antiqua"/>
              </a:rPr>
              <a:t>cout&lt;&lt;”I </a:t>
            </a:r>
            <a:r>
              <a:rPr sz="972" spc="19" dirty="0">
                <a:latin typeface="Book Antiqua"/>
                <a:cs typeface="Book Antiqua"/>
              </a:rPr>
              <a:t>am </a:t>
            </a:r>
            <a:r>
              <a:rPr sz="972" spc="10" dirty="0">
                <a:latin typeface="Book Antiqua"/>
                <a:cs typeface="Book Antiqua"/>
              </a:rPr>
              <a:t>default constructor of Student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class…\n”;</a:t>
            </a:r>
            <a:endParaRPr sz="972">
              <a:latin typeface="Book Antiqua"/>
              <a:cs typeface="Book Antiqua"/>
            </a:endParaRPr>
          </a:p>
          <a:p>
            <a:pPr marL="417944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72" b="1" spc="15" dirty="0">
                <a:latin typeface="Book Antiqua"/>
                <a:cs typeface="Book Antiqua"/>
              </a:rPr>
              <a:t>Student(const Student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&amp;obj){</a:t>
            </a:r>
            <a:endParaRPr sz="972">
              <a:latin typeface="Book Antiqua"/>
              <a:cs typeface="Book Antiqua"/>
            </a:endParaRPr>
          </a:p>
          <a:p>
            <a:pPr marL="96306" marR="633398" indent="353740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cout&lt;&lt;”I </a:t>
            </a:r>
            <a:r>
              <a:rPr sz="972" spc="19" dirty="0">
                <a:latin typeface="Book Antiqua"/>
                <a:cs typeface="Book Antiqua"/>
              </a:rPr>
              <a:t>am </a:t>
            </a:r>
            <a:r>
              <a:rPr sz="972" spc="15" dirty="0">
                <a:latin typeface="Book Antiqua"/>
                <a:cs typeface="Book Antiqua"/>
              </a:rPr>
              <a:t>copy constructor </a:t>
            </a:r>
            <a:r>
              <a:rPr sz="972" spc="10" dirty="0">
                <a:latin typeface="Book Antiqua"/>
                <a:cs typeface="Book Antiqua"/>
              </a:rPr>
              <a:t>of Student class\n”;  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obj.rollNo;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0587" y="3568169"/>
            <a:ext cx="1427339" cy="958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17944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aStudent;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0587" y="4521609"/>
            <a:ext cx="3525132" cy="1283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944"/>
            <a:r>
              <a:rPr sz="972" spc="10" dirty="0">
                <a:latin typeface="Book Antiqua"/>
                <a:cs typeface="Book Antiqua"/>
              </a:rPr>
              <a:t>/*default 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implicitly called at </a:t>
            </a:r>
            <a:r>
              <a:rPr sz="972" spc="5" dirty="0">
                <a:latin typeface="Book Antiqua"/>
                <a:cs typeface="Book Antiqua"/>
              </a:rPr>
              <a:t>this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point*/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417944"/>
            <a:r>
              <a:rPr sz="972" spc="10" dirty="0">
                <a:latin typeface="Book Antiqua"/>
                <a:cs typeface="Book Antiqua"/>
              </a:rPr>
              <a:t>Student bStudent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aStudent;</a:t>
            </a:r>
            <a:endParaRPr sz="972">
              <a:latin typeface="Book Antiqua"/>
              <a:cs typeface="Book Antiqua"/>
            </a:endParaRPr>
          </a:p>
          <a:p>
            <a:pPr marL="417944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/*copy constructor </a:t>
            </a:r>
            <a:r>
              <a:rPr sz="972" spc="5" dirty="0">
                <a:latin typeface="Book Antiqua"/>
                <a:cs typeface="Book Antiqua"/>
              </a:rPr>
              <a:t>is implicitly </a:t>
            </a:r>
            <a:r>
              <a:rPr sz="972" spc="10" dirty="0">
                <a:latin typeface="Book Antiqua"/>
                <a:cs typeface="Book Antiqua"/>
              </a:rPr>
              <a:t>called at this</a:t>
            </a:r>
            <a:r>
              <a:rPr sz="972" spc="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point*/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R="2545322">
              <a:lnSpc>
                <a:spcPct val="1075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sy</a:t>
            </a:r>
            <a:r>
              <a:rPr sz="972" spc="5" dirty="0">
                <a:latin typeface="Book Antiqua"/>
                <a:cs typeface="Book Antiqua"/>
              </a:rPr>
              <a:t>ste</a:t>
            </a:r>
            <a:r>
              <a:rPr sz="972" spc="29" dirty="0">
                <a:latin typeface="Book Antiqua"/>
                <a:cs typeface="Book Antiqua"/>
              </a:rPr>
              <a:t>m</a:t>
            </a:r>
            <a:r>
              <a:rPr sz="972" spc="5" dirty="0">
                <a:latin typeface="Book Antiqua"/>
                <a:cs typeface="Book Antiqua"/>
              </a:rPr>
              <a:t>(</a:t>
            </a:r>
            <a:r>
              <a:rPr sz="972" spc="19" dirty="0">
                <a:latin typeface="Book Antiqua"/>
                <a:cs typeface="Book Antiqua"/>
              </a:rPr>
              <a:t>“</a:t>
            </a:r>
            <a:r>
              <a:rPr sz="972" spc="5" dirty="0">
                <a:latin typeface="Book Antiqua"/>
                <a:cs typeface="Book Antiqua"/>
              </a:rPr>
              <a:t>p</a:t>
            </a:r>
            <a:r>
              <a:rPr sz="972" spc="19" dirty="0">
                <a:latin typeface="Book Antiqua"/>
                <a:cs typeface="Book Antiqua"/>
              </a:rPr>
              <a:t>a</a:t>
            </a:r>
            <a:r>
              <a:rPr sz="972" spc="15" dirty="0">
                <a:latin typeface="Book Antiqua"/>
                <a:cs typeface="Book Antiqua"/>
              </a:rPr>
              <a:t>us</a:t>
            </a:r>
            <a:r>
              <a:rPr sz="972" spc="5" dirty="0">
                <a:latin typeface="Book Antiqua"/>
                <a:cs typeface="Book Antiqua"/>
              </a:rPr>
              <a:t>e”);  </a:t>
            </a: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70579" y="1352868"/>
            <a:ext cx="5347582" cy="0"/>
          </a:xfrm>
          <a:custGeom>
            <a:avLst/>
            <a:gdLst/>
            <a:ahLst/>
            <a:cxnLst/>
            <a:rect l="l" t="t" r="r" b="b"/>
            <a:pathLst>
              <a:path w="5500370">
                <a:moveTo>
                  <a:pt x="0" y="0"/>
                </a:moveTo>
                <a:lnTo>
                  <a:pt x="550011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667985" y="1349904"/>
            <a:ext cx="0" cy="4607366"/>
          </a:xfrm>
          <a:custGeom>
            <a:avLst/>
            <a:gdLst/>
            <a:ahLst/>
            <a:cxnLst/>
            <a:rect l="l" t="t" r="r" b="b"/>
            <a:pathLst>
              <a:path h="4739005">
                <a:moveTo>
                  <a:pt x="0" y="0"/>
                </a:moveTo>
                <a:lnTo>
                  <a:pt x="0" y="4738878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670579" y="5954554"/>
            <a:ext cx="5347582" cy="0"/>
          </a:xfrm>
          <a:custGeom>
            <a:avLst/>
            <a:gdLst/>
            <a:ahLst/>
            <a:cxnLst/>
            <a:rect l="l" t="t" r="r" b="b"/>
            <a:pathLst>
              <a:path w="5500370">
                <a:moveTo>
                  <a:pt x="0" y="0"/>
                </a:moveTo>
                <a:lnTo>
                  <a:pt x="550011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7020877" y="1349904"/>
            <a:ext cx="0" cy="4607366"/>
          </a:xfrm>
          <a:custGeom>
            <a:avLst/>
            <a:gdLst/>
            <a:ahLst/>
            <a:cxnLst/>
            <a:rect l="l" t="t" r="r" b="b"/>
            <a:pathLst>
              <a:path h="4739005">
                <a:moveTo>
                  <a:pt x="0" y="0"/>
                </a:moveTo>
                <a:lnTo>
                  <a:pt x="0" y="473887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561924" y="6267062"/>
            <a:ext cx="4850606" cy="3175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09.1.</a:t>
            </a:r>
            <a:r>
              <a:rPr sz="972" b="1" spc="15" dirty="0">
                <a:latin typeface="Book Antiqua"/>
                <a:cs typeface="Book Antiqua"/>
              </a:rPr>
              <a:t>Shallow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Copy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initialize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another then the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copies state of </a:t>
            </a:r>
            <a:r>
              <a:rPr sz="972" spc="15" dirty="0">
                <a:latin typeface="Book Antiqua"/>
                <a:cs typeface="Book Antiqua"/>
              </a:rPr>
              <a:t>one  </a:t>
            </a:r>
            <a:r>
              <a:rPr sz="972" spc="10" dirty="0">
                <a:latin typeface="Book Antiqua"/>
                <a:cs typeface="Book Antiqua"/>
              </a:rPr>
              <a:t>object to the other </a:t>
            </a:r>
            <a:r>
              <a:rPr sz="972" spc="15" dirty="0">
                <a:latin typeface="Book Antiqua"/>
                <a:cs typeface="Book Antiqua"/>
              </a:rPr>
              <a:t>using 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assigning data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values </a:t>
            </a:r>
            <a:r>
              <a:rPr sz="972" spc="1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previous object to </a:t>
            </a:r>
            <a:r>
              <a:rPr sz="972" spc="15" dirty="0">
                <a:latin typeface="Book Antiqua"/>
                <a:cs typeface="Book Antiqua"/>
              </a:rPr>
              <a:t>newly </a:t>
            </a:r>
            <a:r>
              <a:rPr sz="972" spc="10" dirty="0">
                <a:latin typeface="Book Antiqua"/>
                <a:cs typeface="Book Antiqua"/>
              </a:rPr>
              <a:t>created object. This kind of copying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spc="15" dirty="0">
                <a:latin typeface="Book Antiqua"/>
                <a:cs typeface="Book Antiqua"/>
              </a:rPr>
              <a:t>shallow  </a:t>
            </a:r>
            <a:r>
              <a:rPr sz="972" spc="10" dirty="0">
                <a:latin typeface="Book Antiqua"/>
                <a:cs typeface="Book Antiqua"/>
              </a:rPr>
              <a:t>copying.</a:t>
            </a:r>
            <a:endParaRPr sz="972">
              <a:latin typeface="Book Antiqua"/>
              <a:cs typeface="Book Antiqua"/>
            </a:endParaRPr>
          </a:p>
          <a:p>
            <a:pPr marL="12347" marR="1650785">
              <a:lnSpc>
                <a:spcPct val="208000"/>
              </a:lnSpc>
              <a:spcBef>
                <a:spcPts val="58"/>
              </a:spcBef>
              <a:tabLst>
                <a:tab pos="1266796" algn="l"/>
              </a:tabLst>
            </a:pPr>
            <a:r>
              <a:rPr sz="972" b="1" spc="15" dirty="0">
                <a:latin typeface="Book Antiqua"/>
                <a:cs typeface="Book Antiqua"/>
              </a:rPr>
              <a:t>Shallow copy using </a:t>
            </a:r>
            <a:r>
              <a:rPr sz="972" b="1" spc="10" dirty="0">
                <a:latin typeface="Book Antiqua"/>
                <a:cs typeface="Book Antiqua"/>
              </a:rPr>
              <a:t>default </a:t>
            </a:r>
            <a:r>
              <a:rPr sz="972" b="1" spc="15" dirty="0">
                <a:latin typeface="Book Antiqua"/>
                <a:cs typeface="Book Antiqua"/>
              </a:rPr>
              <a:t>Copy Constructor (Syntax)  </a:t>
            </a:r>
            <a:r>
              <a:rPr sz="972" b="1" spc="10" dirty="0">
                <a:latin typeface="Book Antiqua"/>
                <a:cs typeface="Book Antiqua"/>
              </a:rPr>
              <a:t>Student::Student(	const Student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obj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3250332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rollNo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obj.rollNo;  </a:t>
            </a:r>
            <a:r>
              <a:rPr sz="972" b="1" spc="19" dirty="0">
                <a:latin typeface="Book Antiqua"/>
                <a:cs typeface="Book Antiqua"/>
              </a:rPr>
              <a:t>name = </a:t>
            </a:r>
            <a:r>
              <a:rPr sz="972" b="1" spc="15" dirty="0">
                <a:latin typeface="Book Antiqua"/>
                <a:cs typeface="Book Antiqua"/>
              </a:rPr>
              <a:t>obj.name;  </a:t>
            </a:r>
            <a:r>
              <a:rPr sz="972" b="1" spc="19" dirty="0">
                <a:latin typeface="Book Antiqua"/>
                <a:cs typeface="Book Antiqua"/>
              </a:rPr>
              <a:t>GPA =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obj.GPA;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kind </a:t>
            </a:r>
            <a:r>
              <a:rPr sz="972" spc="10" dirty="0">
                <a:latin typeface="Book Antiqua"/>
                <a:cs typeface="Book Antiqua"/>
              </a:rPr>
              <a:t>of copying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shallow copying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03451" y="1520295"/>
            <a:ext cx="2091002" cy="1185333"/>
          </a:xfrm>
          <a:custGeom>
            <a:avLst/>
            <a:gdLst/>
            <a:ahLst/>
            <a:cxnLst/>
            <a:rect l="l" t="t" r="r" b="b"/>
            <a:pathLst>
              <a:path w="2150745" h="1219200">
                <a:moveTo>
                  <a:pt x="1377424" y="1103376"/>
                </a:moveTo>
                <a:lnTo>
                  <a:pt x="819912" y="1103376"/>
                </a:lnTo>
                <a:lnTo>
                  <a:pt x="819369" y="1103590"/>
                </a:lnTo>
                <a:lnTo>
                  <a:pt x="853782" y="1137090"/>
                </a:lnTo>
                <a:lnTo>
                  <a:pt x="894531" y="1165577"/>
                </a:lnTo>
                <a:lnTo>
                  <a:pt x="940403" y="1188434"/>
                </a:lnTo>
                <a:lnTo>
                  <a:pt x="990402" y="1205258"/>
                </a:lnTo>
                <a:lnTo>
                  <a:pt x="1043534" y="1215647"/>
                </a:lnTo>
                <a:lnTo>
                  <a:pt x="1098804" y="1219200"/>
                </a:lnTo>
                <a:lnTo>
                  <a:pt x="1153313" y="1215744"/>
                </a:lnTo>
                <a:lnTo>
                  <a:pt x="1205412" y="1205698"/>
                </a:lnTo>
                <a:lnTo>
                  <a:pt x="1254260" y="1189544"/>
                </a:lnTo>
                <a:lnTo>
                  <a:pt x="1299019" y="1167765"/>
                </a:lnTo>
                <a:lnTo>
                  <a:pt x="1338848" y="1140841"/>
                </a:lnTo>
                <a:lnTo>
                  <a:pt x="1372909" y="1109257"/>
                </a:lnTo>
                <a:lnTo>
                  <a:pt x="1377424" y="1103376"/>
                </a:lnTo>
                <a:close/>
              </a:path>
              <a:path w="2150745" h="1219200">
                <a:moveTo>
                  <a:pt x="1787129" y="995172"/>
                </a:moveTo>
                <a:lnTo>
                  <a:pt x="289560" y="995172"/>
                </a:lnTo>
                <a:lnTo>
                  <a:pt x="288798" y="995933"/>
                </a:lnTo>
                <a:lnTo>
                  <a:pt x="316920" y="1029075"/>
                </a:lnTo>
                <a:lnTo>
                  <a:pt x="350043" y="1058608"/>
                </a:lnTo>
                <a:lnTo>
                  <a:pt x="387596" y="1084284"/>
                </a:lnTo>
                <a:lnTo>
                  <a:pt x="429006" y="1105852"/>
                </a:lnTo>
                <a:lnTo>
                  <a:pt x="473702" y="1123062"/>
                </a:lnTo>
                <a:lnTo>
                  <a:pt x="521112" y="1135665"/>
                </a:lnTo>
                <a:lnTo>
                  <a:pt x="570666" y="1143410"/>
                </a:lnTo>
                <a:lnTo>
                  <a:pt x="621792" y="1146048"/>
                </a:lnTo>
                <a:lnTo>
                  <a:pt x="673965" y="1143238"/>
                </a:lnTo>
                <a:lnTo>
                  <a:pt x="724852" y="1134998"/>
                </a:lnTo>
                <a:lnTo>
                  <a:pt x="773739" y="1121616"/>
                </a:lnTo>
                <a:lnTo>
                  <a:pt x="819369" y="1103590"/>
                </a:lnTo>
                <a:lnTo>
                  <a:pt x="819150" y="1103376"/>
                </a:lnTo>
                <a:lnTo>
                  <a:pt x="1377424" y="1103376"/>
                </a:lnTo>
                <a:lnTo>
                  <a:pt x="1400362" y="1073494"/>
                </a:lnTo>
                <a:lnTo>
                  <a:pt x="1420368" y="1034033"/>
                </a:lnTo>
                <a:lnTo>
                  <a:pt x="1727304" y="1034033"/>
                </a:lnTo>
                <a:lnTo>
                  <a:pt x="1758053" y="1017391"/>
                </a:lnTo>
                <a:lnTo>
                  <a:pt x="1787129" y="995172"/>
                </a:lnTo>
                <a:close/>
              </a:path>
              <a:path w="2150745" h="1219200">
                <a:moveTo>
                  <a:pt x="1727304" y="1034033"/>
                </a:moveTo>
                <a:lnTo>
                  <a:pt x="1420368" y="1034033"/>
                </a:lnTo>
                <a:lnTo>
                  <a:pt x="1421130" y="1035557"/>
                </a:lnTo>
                <a:lnTo>
                  <a:pt x="1456622" y="1050119"/>
                </a:lnTo>
                <a:lnTo>
                  <a:pt x="1494186" y="1060608"/>
                </a:lnTo>
                <a:lnTo>
                  <a:pt x="1533322" y="1066954"/>
                </a:lnTo>
                <a:lnTo>
                  <a:pt x="1573530" y="1069085"/>
                </a:lnTo>
                <a:lnTo>
                  <a:pt x="1624900" y="1065547"/>
                </a:lnTo>
                <a:lnTo>
                  <a:pt x="1673317" y="1055342"/>
                </a:lnTo>
                <a:lnTo>
                  <a:pt x="1717971" y="1039085"/>
                </a:lnTo>
                <a:lnTo>
                  <a:pt x="1727304" y="1034033"/>
                </a:lnTo>
                <a:close/>
              </a:path>
              <a:path w="2150745" h="1219200">
                <a:moveTo>
                  <a:pt x="104781" y="715902"/>
                </a:moveTo>
                <a:lnTo>
                  <a:pt x="80998" y="739901"/>
                </a:lnTo>
                <a:lnTo>
                  <a:pt x="62579" y="767905"/>
                </a:lnTo>
                <a:lnTo>
                  <a:pt x="51161" y="797909"/>
                </a:lnTo>
                <a:lnTo>
                  <a:pt x="47244" y="829055"/>
                </a:lnTo>
                <a:lnTo>
                  <a:pt x="52995" y="867331"/>
                </a:lnTo>
                <a:lnTo>
                  <a:pt x="69370" y="902461"/>
                </a:lnTo>
                <a:lnTo>
                  <a:pt x="95050" y="933445"/>
                </a:lnTo>
                <a:lnTo>
                  <a:pt x="128713" y="959284"/>
                </a:lnTo>
                <a:lnTo>
                  <a:pt x="169041" y="978978"/>
                </a:lnTo>
                <a:lnTo>
                  <a:pt x="214715" y="991528"/>
                </a:lnTo>
                <a:lnTo>
                  <a:pt x="264413" y="995933"/>
                </a:lnTo>
                <a:lnTo>
                  <a:pt x="281177" y="995933"/>
                </a:lnTo>
                <a:lnTo>
                  <a:pt x="289560" y="995172"/>
                </a:lnTo>
                <a:lnTo>
                  <a:pt x="1787129" y="995172"/>
                </a:lnTo>
                <a:lnTo>
                  <a:pt x="1821264" y="960148"/>
                </a:lnTo>
                <a:lnTo>
                  <a:pt x="1842776" y="925828"/>
                </a:lnTo>
                <a:lnTo>
                  <a:pt x="1856479" y="888530"/>
                </a:lnTo>
                <a:lnTo>
                  <a:pt x="1861566" y="848868"/>
                </a:lnTo>
                <a:lnTo>
                  <a:pt x="1860804" y="848868"/>
                </a:lnTo>
                <a:lnTo>
                  <a:pt x="1914484" y="839483"/>
                </a:lnTo>
                <a:lnTo>
                  <a:pt x="1964339" y="823915"/>
                </a:lnTo>
                <a:lnTo>
                  <a:pt x="2009704" y="802752"/>
                </a:lnTo>
                <a:lnTo>
                  <a:pt x="2049913" y="776585"/>
                </a:lnTo>
                <a:lnTo>
                  <a:pt x="2084303" y="746003"/>
                </a:lnTo>
                <a:lnTo>
                  <a:pt x="2107790" y="717041"/>
                </a:lnTo>
                <a:lnTo>
                  <a:pt x="106680" y="717041"/>
                </a:lnTo>
                <a:lnTo>
                  <a:pt x="104781" y="715902"/>
                </a:lnTo>
                <a:close/>
              </a:path>
              <a:path w="2150745" h="1219200">
                <a:moveTo>
                  <a:pt x="2109644" y="714755"/>
                </a:moveTo>
                <a:lnTo>
                  <a:pt x="105918" y="714755"/>
                </a:lnTo>
                <a:lnTo>
                  <a:pt x="106680" y="717041"/>
                </a:lnTo>
                <a:lnTo>
                  <a:pt x="2107790" y="717041"/>
                </a:lnTo>
                <a:lnTo>
                  <a:pt x="2109644" y="714755"/>
                </a:lnTo>
                <a:close/>
              </a:path>
              <a:path w="2150745" h="1219200">
                <a:moveTo>
                  <a:pt x="193451" y="405539"/>
                </a:moveTo>
                <a:lnTo>
                  <a:pt x="141552" y="414940"/>
                </a:lnTo>
                <a:lnTo>
                  <a:pt x="94826" y="433577"/>
                </a:lnTo>
                <a:lnTo>
                  <a:pt x="55721" y="459962"/>
                </a:lnTo>
                <a:lnTo>
                  <a:pt x="25823" y="492759"/>
                </a:lnTo>
                <a:lnTo>
                  <a:pt x="6720" y="530637"/>
                </a:lnTo>
                <a:lnTo>
                  <a:pt x="0" y="572261"/>
                </a:lnTo>
                <a:lnTo>
                  <a:pt x="7346" y="615779"/>
                </a:lnTo>
                <a:lnTo>
                  <a:pt x="28479" y="655796"/>
                </a:lnTo>
                <a:lnTo>
                  <a:pt x="62043" y="690241"/>
                </a:lnTo>
                <a:lnTo>
                  <a:pt x="104781" y="715902"/>
                </a:lnTo>
                <a:lnTo>
                  <a:pt x="105918" y="714755"/>
                </a:lnTo>
                <a:lnTo>
                  <a:pt x="2109644" y="714755"/>
                </a:lnTo>
                <a:lnTo>
                  <a:pt x="2112207" y="711595"/>
                </a:lnTo>
                <a:lnTo>
                  <a:pt x="2132962" y="673950"/>
                </a:lnTo>
                <a:lnTo>
                  <a:pt x="2145902" y="633659"/>
                </a:lnTo>
                <a:lnTo>
                  <a:pt x="2150364" y="591311"/>
                </a:lnTo>
                <a:lnTo>
                  <a:pt x="2145839" y="548866"/>
                </a:lnTo>
                <a:lnTo>
                  <a:pt x="2132457" y="507777"/>
                </a:lnTo>
                <a:lnTo>
                  <a:pt x="2110501" y="468832"/>
                </a:lnTo>
                <a:lnTo>
                  <a:pt x="2080260" y="432815"/>
                </a:lnTo>
                <a:lnTo>
                  <a:pt x="2089380" y="413123"/>
                </a:lnTo>
                <a:lnTo>
                  <a:pt x="2091700" y="406146"/>
                </a:lnTo>
                <a:lnTo>
                  <a:pt x="193548" y="406146"/>
                </a:lnTo>
                <a:lnTo>
                  <a:pt x="193451" y="405539"/>
                </a:lnTo>
                <a:close/>
              </a:path>
              <a:path w="2150745" h="1219200">
                <a:moveTo>
                  <a:pt x="2091953" y="405383"/>
                </a:moveTo>
                <a:lnTo>
                  <a:pt x="194310" y="405383"/>
                </a:lnTo>
                <a:lnTo>
                  <a:pt x="193548" y="406146"/>
                </a:lnTo>
                <a:lnTo>
                  <a:pt x="2091700" y="406146"/>
                </a:lnTo>
                <a:lnTo>
                  <a:pt x="2091953" y="405383"/>
                </a:lnTo>
                <a:close/>
              </a:path>
              <a:path w="2150745" h="1219200">
                <a:moveTo>
                  <a:pt x="526542" y="112013"/>
                </a:moveTo>
                <a:lnTo>
                  <a:pt x="471952" y="115400"/>
                </a:lnTo>
                <a:lnTo>
                  <a:pt x="420197" y="125205"/>
                </a:lnTo>
                <a:lnTo>
                  <a:pt x="371962" y="140899"/>
                </a:lnTo>
                <a:lnTo>
                  <a:pt x="327934" y="161952"/>
                </a:lnTo>
                <a:lnTo>
                  <a:pt x="288798" y="187832"/>
                </a:lnTo>
                <a:lnTo>
                  <a:pt x="255239" y="218011"/>
                </a:lnTo>
                <a:lnTo>
                  <a:pt x="227944" y="251956"/>
                </a:lnTo>
                <a:lnTo>
                  <a:pt x="207599" y="289139"/>
                </a:lnTo>
                <a:lnTo>
                  <a:pt x="194889" y="329028"/>
                </a:lnTo>
                <a:lnTo>
                  <a:pt x="190500" y="371094"/>
                </a:lnTo>
                <a:lnTo>
                  <a:pt x="190654" y="379678"/>
                </a:lnTo>
                <a:lnTo>
                  <a:pt x="191166" y="388334"/>
                </a:lnTo>
                <a:lnTo>
                  <a:pt x="192107" y="397132"/>
                </a:lnTo>
                <a:lnTo>
                  <a:pt x="193451" y="405539"/>
                </a:lnTo>
                <a:lnTo>
                  <a:pt x="194310" y="405383"/>
                </a:lnTo>
                <a:lnTo>
                  <a:pt x="2091953" y="405383"/>
                </a:lnTo>
                <a:lnTo>
                  <a:pt x="2096071" y="393001"/>
                </a:lnTo>
                <a:lnTo>
                  <a:pt x="2100191" y="372594"/>
                </a:lnTo>
                <a:lnTo>
                  <a:pt x="2101596" y="352044"/>
                </a:lnTo>
                <a:lnTo>
                  <a:pt x="2095080" y="306782"/>
                </a:lnTo>
                <a:lnTo>
                  <a:pt x="2076393" y="264780"/>
                </a:lnTo>
                <a:lnTo>
                  <a:pt x="2046827" y="227266"/>
                </a:lnTo>
                <a:lnTo>
                  <a:pt x="2007672" y="195467"/>
                </a:lnTo>
                <a:lnTo>
                  <a:pt x="1960220" y="170610"/>
                </a:lnTo>
                <a:lnTo>
                  <a:pt x="1905762" y="153924"/>
                </a:lnTo>
                <a:lnTo>
                  <a:pt x="1906524" y="153161"/>
                </a:lnTo>
                <a:lnTo>
                  <a:pt x="1904108" y="147065"/>
                </a:lnTo>
                <a:lnTo>
                  <a:pt x="696468" y="147065"/>
                </a:lnTo>
                <a:lnTo>
                  <a:pt x="656415" y="131945"/>
                </a:lnTo>
                <a:lnTo>
                  <a:pt x="614362" y="120967"/>
                </a:lnTo>
                <a:lnTo>
                  <a:pt x="570880" y="114276"/>
                </a:lnTo>
                <a:lnTo>
                  <a:pt x="526542" y="112013"/>
                </a:lnTo>
                <a:close/>
              </a:path>
              <a:path w="2150745" h="1219200">
                <a:moveTo>
                  <a:pt x="931926" y="37337"/>
                </a:moveTo>
                <a:lnTo>
                  <a:pt x="874233" y="42153"/>
                </a:lnTo>
                <a:lnTo>
                  <a:pt x="820235" y="56113"/>
                </a:lnTo>
                <a:lnTo>
                  <a:pt x="771613" y="78485"/>
                </a:lnTo>
                <a:lnTo>
                  <a:pt x="730050" y="108539"/>
                </a:lnTo>
                <a:lnTo>
                  <a:pt x="697230" y="145541"/>
                </a:lnTo>
                <a:lnTo>
                  <a:pt x="696468" y="147065"/>
                </a:lnTo>
                <a:lnTo>
                  <a:pt x="1904108" y="147065"/>
                </a:lnTo>
                <a:lnTo>
                  <a:pt x="1889865" y="111125"/>
                </a:lnTo>
                <a:lnTo>
                  <a:pt x="1878327" y="96011"/>
                </a:lnTo>
                <a:lnTo>
                  <a:pt x="1117854" y="96011"/>
                </a:lnTo>
                <a:lnTo>
                  <a:pt x="1077658" y="70770"/>
                </a:lnTo>
                <a:lnTo>
                  <a:pt x="1032319" y="52387"/>
                </a:lnTo>
                <a:lnTo>
                  <a:pt x="983265" y="41148"/>
                </a:lnTo>
                <a:lnTo>
                  <a:pt x="931926" y="37337"/>
                </a:lnTo>
                <a:close/>
              </a:path>
              <a:path w="2150745" h="1219200">
                <a:moveTo>
                  <a:pt x="1311402" y="0"/>
                </a:moveTo>
                <a:lnTo>
                  <a:pt x="1263103" y="4255"/>
                </a:lnTo>
                <a:lnTo>
                  <a:pt x="1217986" y="16483"/>
                </a:lnTo>
                <a:lnTo>
                  <a:pt x="1177588" y="35881"/>
                </a:lnTo>
                <a:lnTo>
                  <a:pt x="1143445" y="61642"/>
                </a:lnTo>
                <a:lnTo>
                  <a:pt x="1117092" y="92963"/>
                </a:lnTo>
                <a:lnTo>
                  <a:pt x="1117854" y="96011"/>
                </a:lnTo>
                <a:lnTo>
                  <a:pt x="1878327" y="96011"/>
                </a:lnTo>
                <a:lnTo>
                  <a:pt x="1861650" y="74168"/>
                </a:lnTo>
                <a:lnTo>
                  <a:pt x="1851916" y="66294"/>
                </a:lnTo>
                <a:lnTo>
                  <a:pt x="1484376" y="66294"/>
                </a:lnTo>
                <a:lnTo>
                  <a:pt x="1449526" y="38254"/>
                </a:lnTo>
                <a:lnTo>
                  <a:pt x="1407890" y="17430"/>
                </a:lnTo>
                <a:lnTo>
                  <a:pt x="1361253" y="4464"/>
                </a:lnTo>
                <a:lnTo>
                  <a:pt x="1311402" y="0"/>
                </a:lnTo>
                <a:close/>
              </a:path>
              <a:path w="2150745" h="1219200">
                <a:moveTo>
                  <a:pt x="1668780" y="0"/>
                </a:moveTo>
                <a:lnTo>
                  <a:pt x="1616178" y="4464"/>
                </a:lnTo>
                <a:lnTo>
                  <a:pt x="1566862" y="17430"/>
                </a:lnTo>
                <a:lnTo>
                  <a:pt x="1522404" y="38254"/>
                </a:lnTo>
                <a:lnTo>
                  <a:pt x="1484376" y="66294"/>
                </a:lnTo>
                <a:lnTo>
                  <a:pt x="1851916" y="66294"/>
                </a:lnTo>
                <a:lnTo>
                  <a:pt x="1823656" y="43434"/>
                </a:lnTo>
                <a:lnTo>
                  <a:pt x="1777661" y="20066"/>
                </a:lnTo>
                <a:lnTo>
                  <a:pt x="1725443" y="5207"/>
                </a:lnTo>
                <a:lnTo>
                  <a:pt x="166878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903451" y="1520295"/>
            <a:ext cx="2091002" cy="1185333"/>
          </a:xfrm>
          <a:custGeom>
            <a:avLst/>
            <a:gdLst/>
            <a:ahLst/>
            <a:cxnLst/>
            <a:rect l="l" t="t" r="r" b="b"/>
            <a:pathLst>
              <a:path w="2150745" h="1219200">
                <a:moveTo>
                  <a:pt x="194310" y="405383"/>
                </a:moveTo>
                <a:lnTo>
                  <a:pt x="141552" y="414940"/>
                </a:lnTo>
                <a:lnTo>
                  <a:pt x="94826" y="433577"/>
                </a:lnTo>
                <a:lnTo>
                  <a:pt x="55721" y="459962"/>
                </a:lnTo>
                <a:lnTo>
                  <a:pt x="25823" y="492759"/>
                </a:lnTo>
                <a:lnTo>
                  <a:pt x="6720" y="530637"/>
                </a:lnTo>
                <a:lnTo>
                  <a:pt x="0" y="572261"/>
                </a:lnTo>
                <a:lnTo>
                  <a:pt x="7346" y="615779"/>
                </a:lnTo>
                <a:lnTo>
                  <a:pt x="28479" y="655796"/>
                </a:lnTo>
                <a:lnTo>
                  <a:pt x="62043" y="690241"/>
                </a:lnTo>
                <a:lnTo>
                  <a:pt x="106680" y="717041"/>
                </a:lnTo>
                <a:lnTo>
                  <a:pt x="62579" y="767905"/>
                </a:lnTo>
                <a:lnTo>
                  <a:pt x="47244" y="829055"/>
                </a:lnTo>
                <a:lnTo>
                  <a:pt x="52995" y="867331"/>
                </a:lnTo>
                <a:lnTo>
                  <a:pt x="69370" y="902461"/>
                </a:lnTo>
                <a:lnTo>
                  <a:pt x="95050" y="933445"/>
                </a:lnTo>
                <a:lnTo>
                  <a:pt x="128713" y="959284"/>
                </a:lnTo>
                <a:lnTo>
                  <a:pt x="169041" y="978978"/>
                </a:lnTo>
                <a:lnTo>
                  <a:pt x="214715" y="991528"/>
                </a:lnTo>
                <a:lnTo>
                  <a:pt x="264413" y="995933"/>
                </a:lnTo>
                <a:lnTo>
                  <a:pt x="272796" y="995933"/>
                </a:lnTo>
                <a:lnTo>
                  <a:pt x="281177" y="995933"/>
                </a:lnTo>
                <a:lnTo>
                  <a:pt x="289560" y="995172"/>
                </a:lnTo>
                <a:lnTo>
                  <a:pt x="288798" y="995933"/>
                </a:lnTo>
                <a:lnTo>
                  <a:pt x="316920" y="1029075"/>
                </a:lnTo>
                <a:lnTo>
                  <a:pt x="350043" y="1058608"/>
                </a:lnTo>
                <a:lnTo>
                  <a:pt x="387596" y="1084284"/>
                </a:lnTo>
                <a:lnTo>
                  <a:pt x="429006" y="1105852"/>
                </a:lnTo>
                <a:lnTo>
                  <a:pt x="473702" y="1123062"/>
                </a:lnTo>
                <a:lnTo>
                  <a:pt x="521112" y="1135665"/>
                </a:lnTo>
                <a:lnTo>
                  <a:pt x="570666" y="1143410"/>
                </a:lnTo>
                <a:lnTo>
                  <a:pt x="621792" y="1146048"/>
                </a:lnTo>
                <a:lnTo>
                  <a:pt x="673965" y="1143238"/>
                </a:lnTo>
                <a:lnTo>
                  <a:pt x="724852" y="1134998"/>
                </a:lnTo>
                <a:lnTo>
                  <a:pt x="773739" y="1121616"/>
                </a:lnTo>
                <a:lnTo>
                  <a:pt x="819912" y="1103376"/>
                </a:lnTo>
                <a:lnTo>
                  <a:pt x="853782" y="1137090"/>
                </a:lnTo>
                <a:lnTo>
                  <a:pt x="894531" y="1165577"/>
                </a:lnTo>
                <a:lnTo>
                  <a:pt x="940403" y="1188434"/>
                </a:lnTo>
                <a:lnTo>
                  <a:pt x="990402" y="1205258"/>
                </a:lnTo>
                <a:lnTo>
                  <a:pt x="1043534" y="1215647"/>
                </a:lnTo>
                <a:lnTo>
                  <a:pt x="1098804" y="1219200"/>
                </a:lnTo>
                <a:lnTo>
                  <a:pt x="1153313" y="1215744"/>
                </a:lnTo>
                <a:lnTo>
                  <a:pt x="1205412" y="1205698"/>
                </a:lnTo>
                <a:lnTo>
                  <a:pt x="1254260" y="1189544"/>
                </a:lnTo>
                <a:lnTo>
                  <a:pt x="1299019" y="1167765"/>
                </a:lnTo>
                <a:lnTo>
                  <a:pt x="1338848" y="1140841"/>
                </a:lnTo>
                <a:lnTo>
                  <a:pt x="1372909" y="1109257"/>
                </a:lnTo>
                <a:lnTo>
                  <a:pt x="1400362" y="1073494"/>
                </a:lnTo>
                <a:lnTo>
                  <a:pt x="1420368" y="1034033"/>
                </a:lnTo>
                <a:lnTo>
                  <a:pt x="1421130" y="1035557"/>
                </a:lnTo>
                <a:lnTo>
                  <a:pt x="1456622" y="1050119"/>
                </a:lnTo>
                <a:lnTo>
                  <a:pt x="1494186" y="1060608"/>
                </a:lnTo>
                <a:lnTo>
                  <a:pt x="1533322" y="1066954"/>
                </a:lnTo>
                <a:lnTo>
                  <a:pt x="1573530" y="1069085"/>
                </a:lnTo>
                <a:lnTo>
                  <a:pt x="1624900" y="1065547"/>
                </a:lnTo>
                <a:lnTo>
                  <a:pt x="1673317" y="1055342"/>
                </a:lnTo>
                <a:lnTo>
                  <a:pt x="1717971" y="1039085"/>
                </a:lnTo>
                <a:lnTo>
                  <a:pt x="1758053" y="1017391"/>
                </a:lnTo>
                <a:lnTo>
                  <a:pt x="1792753" y="990873"/>
                </a:lnTo>
                <a:lnTo>
                  <a:pt x="1821264" y="960148"/>
                </a:lnTo>
                <a:lnTo>
                  <a:pt x="1842776" y="925828"/>
                </a:lnTo>
                <a:lnTo>
                  <a:pt x="1856479" y="888530"/>
                </a:lnTo>
                <a:lnTo>
                  <a:pt x="1861566" y="848868"/>
                </a:lnTo>
                <a:lnTo>
                  <a:pt x="1860804" y="848868"/>
                </a:lnTo>
                <a:lnTo>
                  <a:pt x="1914484" y="839483"/>
                </a:lnTo>
                <a:lnTo>
                  <a:pt x="1964339" y="823915"/>
                </a:lnTo>
                <a:lnTo>
                  <a:pt x="2009704" y="802752"/>
                </a:lnTo>
                <a:lnTo>
                  <a:pt x="2049913" y="776585"/>
                </a:lnTo>
                <a:lnTo>
                  <a:pt x="2084303" y="746003"/>
                </a:lnTo>
                <a:lnTo>
                  <a:pt x="2112207" y="711595"/>
                </a:lnTo>
                <a:lnTo>
                  <a:pt x="2132962" y="673950"/>
                </a:lnTo>
                <a:lnTo>
                  <a:pt x="2145902" y="633659"/>
                </a:lnTo>
                <a:lnTo>
                  <a:pt x="2150364" y="591311"/>
                </a:lnTo>
                <a:lnTo>
                  <a:pt x="2145839" y="548866"/>
                </a:lnTo>
                <a:lnTo>
                  <a:pt x="2132457" y="507777"/>
                </a:lnTo>
                <a:lnTo>
                  <a:pt x="2110501" y="468832"/>
                </a:lnTo>
                <a:lnTo>
                  <a:pt x="2080260" y="432815"/>
                </a:lnTo>
                <a:lnTo>
                  <a:pt x="2089380" y="413123"/>
                </a:lnTo>
                <a:lnTo>
                  <a:pt x="2096071" y="393001"/>
                </a:lnTo>
                <a:lnTo>
                  <a:pt x="2100191" y="372594"/>
                </a:lnTo>
                <a:lnTo>
                  <a:pt x="2101596" y="352044"/>
                </a:lnTo>
                <a:lnTo>
                  <a:pt x="2095080" y="306782"/>
                </a:lnTo>
                <a:lnTo>
                  <a:pt x="2076393" y="264780"/>
                </a:lnTo>
                <a:lnTo>
                  <a:pt x="2046827" y="227266"/>
                </a:lnTo>
                <a:lnTo>
                  <a:pt x="2007672" y="195467"/>
                </a:lnTo>
                <a:lnTo>
                  <a:pt x="1960220" y="170610"/>
                </a:lnTo>
                <a:lnTo>
                  <a:pt x="1905762" y="153924"/>
                </a:lnTo>
                <a:lnTo>
                  <a:pt x="1906524" y="153161"/>
                </a:lnTo>
                <a:lnTo>
                  <a:pt x="1889865" y="111125"/>
                </a:lnTo>
                <a:lnTo>
                  <a:pt x="1861650" y="74168"/>
                </a:lnTo>
                <a:lnTo>
                  <a:pt x="1823656" y="43434"/>
                </a:lnTo>
                <a:lnTo>
                  <a:pt x="1777661" y="20066"/>
                </a:lnTo>
                <a:lnTo>
                  <a:pt x="1725443" y="5207"/>
                </a:lnTo>
                <a:lnTo>
                  <a:pt x="1668780" y="0"/>
                </a:lnTo>
                <a:lnTo>
                  <a:pt x="1616178" y="4464"/>
                </a:lnTo>
                <a:lnTo>
                  <a:pt x="1566862" y="17430"/>
                </a:lnTo>
                <a:lnTo>
                  <a:pt x="1522404" y="38254"/>
                </a:lnTo>
                <a:lnTo>
                  <a:pt x="1484376" y="66294"/>
                </a:lnTo>
                <a:lnTo>
                  <a:pt x="1449526" y="38254"/>
                </a:lnTo>
                <a:lnTo>
                  <a:pt x="1407890" y="17430"/>
                </a:lnTo>
                <a:lnTo>
                  <a:pt x="1361253" y="4464"/>
                </a:lnTo>
                <a:lnTo>
                  <a:pt x="1311402" y="0"/>
                </a:lnTo>
                <a:lnTo>
                  <a:pt x="1263103" y="4255"/>
                </a:lnTo>
                <a:lnTo>
                  <a:pt x="1217986" y="16483"/>
                </a:lnTo>
                <a:lnTo>
                  <a:pt x="1177588" y="35881"/>
                </a:lnTo>
                <a:lnTo>
                  <a:pt x="1143445" y="61642"/>
                </a:lnTo>
                <a:lnTo>
                  <a:pt x="1117092" y="92963"/>
                </a:lnTo>
                <a:lnTo>
                  <a:pt x="1117854" y="96011"/>
                </a:lnTo>
                <a:lnTo>
                  <a:pt x="1077658" y="70770"/>
                </a:lnTo>
                <a:lnTo>
                  <a:pt x="1032319" y="52387"/>
                </a:lnTo>
                <a:lnTo>
                  <a:pt x="983265" y="41148"/>
                </a:lnTo>
                <a:lnTo>
                  <a:pt x="931926" y="37337"/>
                </a:lnTo>
                <a:lnTo>
                  <a:pt x="874233" y="42153"/>
                </a:lnTo>
                <a:lnTo>
                  <a:pt x="820235" y="56113"/>
                </a:lnTo>
                <a:lnTo>
                  <a:pt x="771613" y="78485"/>
                </a:lnTo>
                <a:lnTo>
                  <a:pt x="730050" y="108539"/>
                </a:lnTo>
                <a:lnTo>
                  <a:pt x="697230" y="145541"/>
                </a:lnTo>
                <a:lnTo>
                  <a:pt x="696468" y="147065"/>
                </a:lnTo>
                <a:lnTo>
                  <a:pt x="656415" y="131945"/>
                </a:lnTo>
                <a:lnTo>
                  <a:pt x="614362" y="120967"/>
                </a:lnTo>
                <a:lnTo>
                  <a:pt x="570880" y="114276"/>
                </a:lnTo>
                <a:lnTo>
                  <a:pt x="526542" y="112013"/>
                </a:lnTo>
                <a:lnTo>
                  <a:pt x="471952" y="115400"/>
                </a:lnTo>
                <a:lnTo>
                  <a:pt x="420197" y="125205"/>
                </a:lnTo>
                <a:lnTo>
                  <a:pt x="371962" y="140899"/>
                </a:lnTo>
                <a:lnTo>
                  <a:pt x="327934" y="161952"/>
                </a:lnTo>
                <a:lnTo>
                  <a:pt x="288798" y="187832"/>
                </a:lnTo>
                <a:lnTo>
                  <a:pt x="255239" y="218011"/>
                </a:lnTo>
                <a:lnTo>
                  <a:pt x="227944" y="251956"/>
                </a:lnTo>
                <a:lnTo>
                  <a:pt x="207599" y="289139"/>
                </a:lnTo>
                <a:lnTo>
                  <a:pt x="194889" y="329028"/>
                </a:lnTo>
                <a:lnTo>
                  <a:pt x="190500" y="371094"/>
                </a:lnTo>
                <a:lnTo>
                  <a:pt x="190654" y="379678"/>
                </a:lnTo>
                <a:lnTo>
                  <a:pt x="191166" y="388334"/>
                </a:lnTo>
                <a:lnTo>
                  <a:pt x="192107" y="397132"/>
                </a:lnTo>
                <a:lnTo>
                  <a:pt x="193548" y="406146"/>
                </a:lnTo>
                <a:lnTo>
                  <a:pt x="194310" y="405383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007168" y="2217419"/>
            <a:ext cx="123472" cy="22225"/>
          </a:xfrm>
          <a:custGeom>
            <a:avLst/>
            <a:gdLst/>
            <a:ahLst/>
            <a:cxnLst/>
            <a:rect l="l" t="t" r="r" b="b"/>
            <a:pathLst>
              <a:path w="127000" h="22860">
                <a:moveTo>
                  <a:pt x="0" y="0"/>
                </a:moveTo>
                <a:lnTo>
                  <a:pt x="25824" y="10001"/>
                </a:lnTo>
                <a:lnTo>
                  <a:pt x="52863" y="17145"/>
                </a:lnTo>
                <a:lnTo>
                  <a:pt x="80902" y="21431"/>
                </a:lnTo>
                <a:lnTo>
                  <a:pt x="109727" y="22860"/>
                </a:lnTo>
                <a:lnTo>
                  <a:pt x="115062" y="22860"/>
                </a:lnTo>
                <a:lnTo>
                  <a:pt x="121157" y="22860"/>
                </a:lnTo>
                <a:lnTo>
                  <a:pt x="126491" y="228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184967" y="2477452"/>
            <a:ext cx="54328" cy="10495"/>
          </a:xfrm>
          <a:custGeom>
            <a:avLst/>
            <a:gdLst/>
            <a:ahLst/>
            <a:cxnLst/>
            <a:rect l="l" t="t" r="r" b="b"/>
            <a:pathLst>
              <a:path w="55879" h="10794">
                <a:moveTo>
                  <a:pt x="0" y="10668"/>
                </a:moveTo>
                <a:lnTo>
                  <a:pt x="14156" y="9108"/>
                </a:lnTo>
                <a:lnTo>
                  <a:pt x="28098" y="6762"/>
                </a:lnTo>
                <a:lnTo>
                  <a:pt x="41898" y="3702"/>
                </a:lnTo>
                <a:lnTo>
                  <a:pt x="5562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667990" y="2545609"/>
            <a:ext cx="32103" cy="47537"/>
          </a:xfrm>
          <a:custGeom>
            <a:avLst/>
            <a:gdLst/>
            <a:ahLst/>
            <a:cxnLst/>
            <a:rect l="l" t="t" r="r" b="b"/>
            <a:pathLst>
              <a:path w="33020" h="48894">
                <a:moveTo>
                  <a:pt x="0" y="0"/>
                </a:moveTo>
                <a:lnTo>
                  <a:pt x="6834" y="12549"/>
                </a:lnTo>
                <a:lnTo>
                  <a:pt x="14668" y="24955"/>
                </a:lnTo>
                <a:lnTo>
                  <a:pt x="23360" y="37076"/>
                </a:lnTo>
                <a:lnTo>
                  <a:pt x="32765" y="48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284364" y="2473749"/>
            <a:ext cx="13582" cy="51858"/>
          </a:xfrm>
          <a:custGeom>
            <a:avLst/>
            <a:gdLst/>
            <a:ahLst/>
            <a:cxnLst/>
            <a:rect l="l" t="t" r="r" b="b"/>
            <a:pathLst>
              <a:path w="13970" h="53339">
                <a:moveTo>
                  <a:pt x="0" y="53339"/>
                </a:moveTo>
                <a:lnTo>
                  <a:pt x="4714" y="40183"/>
                </a:lnTo>
                <a:lnTo>
                  <a:pt x="8572" y="26955"/>
                </a:lnTo>
                <a:lnTo>
                  <a:pt x="11572" y="13585"/>
                </a:lnTo>
                <a:lnTo>
                  <a:pt x="1371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555509" y="2150005"/>
            <a:ext cx="158044" cy="195703"/>
          </a:xfrm>
          <a:custGeom>
            <a:avLst/>
            <a:gdLst/>
            <a:ahLst/>
            <a:cxnLst/>
            <a:rect l="l" t="t" r="r" b="b"/>
            <a:pathLst>
              <a:path w="162560" h="201294">
                <a:moveTo>
                  <a:pt x="162306" y="201168"/>
                </a:moveTo>
                <a:lnTo>
                  <a:pt x="162306" y="200405"/>
                </a:lnTo>
                <a:lnTo>
                  <a:pt x="162306" y="199644"/>
                </a:lnTo>
                <a:lnTo>
                  <a:pt x="157162" y="158079"/>
                </a:lnTo>
                <a:lnTo>
                  <a:pt x="142239" y="118589"/>
                </a:lnTo>
                <a:lnTo>
                  <a:pt x="118300" y="82105"/>
                </a:lnTo>
                <a:lnTo>
                  <a:pt x="86105" y="49558"/>
                </a:lnTo>
                <a:lnTo>
                  <a:pt x="46418" y="21879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855546" y="1941090"/>
            <a:ext cx="70379" cy="73466"/>
          </a:xfrm>
          <a:custGeom>
            <a:avLst/>
            <a:gdLst/>
            <a:ahLst/>
            <a:cxnLst/>
            <a:rect l="l" t="t" r="r" b="b"/>
            <a:pathLst>
              <a:path w="72389" h="75565">
                <a:moveTo>
                  <a:pt x="0" y="75438"/>
                </a:moveTo>
                <a:lnTo>
                  <a:pt x="22133" y="59043"/>
                </a:lnTo>
                <a:lnTo>
                  <a:pt x="41624" y="40862"/>
                </a:lnTo>
                <a:lnTo>
                  <a:pt x="58400" y="21109"/>
                </a:lnTo>
                <a:lnTo>
                  <a:pt x="7238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757016" y="1669204"/>
            <a:ext cx="3704" cy="35190"/>
          </a:xfrm>
          <a:custGeom>
            <a:avLst/>
            <a:gdLst/>
            <a:ahLst/>
            <a:cxnLst/>
            <a:rect l="l" t="t" r="r" b="b"/>
            <a:pathLst>
              <a:path w="3810" h="36194">
                <a:moveTo>
                  <a:pt x="3810" y="35814"/>
                </a:moveTo>
                <a:lnTo>
                  <a:pt x="3810" y="35051"/>
                </a:lnTo>
                <a:lnTo>
                  <a:pt x="3810" y="34290"/>
                </a:lnTo>
                <a:lnTo>
                  <a:pt x="3810" y="33527"/>
                </a:lnTo>
                <a:lnTo>
                  <a:pt x="3536" y="25074"/>
                </a:lnTo>
                <a:lnTo>
                  <a:pt x="2762" y="16764"/>
                </a:lnTo>
                <a:lnTo>
                  <a:pt x="1559" y="8453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310293" y="1584748"/>
            <a:ext cx="36424" cy="43833"/>
          </a:xfrm>
          <a:custGeom>
            <a:avLst/>
            <a:gdLst/>
            <a:ahLst/>
            <a:cxnLst/>
            <a:rect l="l" t="t" r="r" b="b"/>
            <a:pathLst>
              <a:path w="37464" h="45084">
                <a:moveTo>
                  <a:pt x="37337" y="0"/>
                </a:moveTo>
                <a:lnTo>
                  <a:pt x="26467" y="10560"/>
                </a:lnTo>
                <a:lnTo>
                  <a:pt x="16668" y="21621"/>
                </a:lnTo>
                <a:lnTo>
                  <a:pt x="7870" y="33111"/>
                </a:lnTo>
                <a:lnTo>
                  <a:pt x="0" y="449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972473" y="1610677"/>
            <a:ext cx="17286" cy="38894"/>
          </a:xfrm>
          <a:custGeom>
            <a:avLst/>
            <a:gdLst/>
            <a:ahLst/>
            <a:cxnLst/>
            <a:rect l="l" t="t" r="r" b="b"/>
            <a:pathLst>
              <a:path w="17779" h="40005">
                <a:moveTo>
                  <a:pt x="17525" y="0"/>
                </a:moveTo>
                <a:lnTo>
                  <a:pt x="12108" y="9727"/>
                </a:lnTo>
                <a:lnTo>
                  <a:pt x="7334" y="19526"/>
                </a:lnTo>
                <a:lnTo>
                  <a:pt x="3274" y="29467"/>
                </a:lnTo>
                <a:lnTo>
                  <a:pt x="0" y="3962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580573" y="1663277"/>
            <a:ext cx="62970" cy="37042"/>
          </a:xfrm>
          <a:custGeom>
            <a:avLst/>
            <a:gdLst/>
            <a:ahLst/>
            <a:cxnLst/>
            <a:rect l="l" t="t" r="r" b="b"/>
            <a:pathLst>
              <a:path w="64770" h="38100">
                <a:moveTo>
                  <a:pt x="64769" y="38100"/>
                </a:moveTo>
                <a:lnTo>
                  <a:pt x="49613" y="27539"/>
                </a:lnTo>
                <a:lnTo>
                  <a:pt x="33813" y="17621"/>
                </a:lnTo>
                <a:lnTo>
                  <a:pt x="17299" y="8417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091622" y="1915160"/>
            <a:ext cx="11113" cy="38894"/>
          </a:xfrm>
          <a:custGeom>
            <a:avLst/>
            <a:gdLst/>
            <a:ahLst/>
            <a:cxnLst/>
            <a:rect l="l" t="t" r="r" b="b"/>
            <a:pathLst>
              <a:path w="11429" h="40005">
                <a:moveTo>
                  <a:pt x="0" y="0"/>
                </a:moveTo>
                <a:lnTo>
                  <a:pt x="2000" y="9834"/>
                </a:lnTo>
                <a:lnTo>
                  <a:pt x="4572" y="19811"/>
                </a:lnTo>
                <a:lnTo>
                  <a:pt x="7715" y="29789"/>
                </a:lnTo>
                <a:lnTo>
                  <a:pt x="11429" y="3962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381903" y="2084811"/>
            <a:ext cx="349426" cy="197556"/>
          </a:xfrm>
          <a:custGeom>
            <a:avLst/>
            <a:gdLst/>
            <a:ahLst/>
            <a:cxnLst/>
            <a:rect l="l" t="t" r="r" b="b"/>
            <a:pathLst>
              <a:path w="359410" h="203200">
                <a:moveTo>
                  <a:pt x="179832" y="0"/>
                </a:moveTo>
                <a:lnTo>
                  <a:pt x="123090" y="5126"/>
                </a:lnTo>
                <a:lnTo>
                  <a:pt x="73737" y="19434"/>
                </a:lnTo>
                <a:lnTo>
                  <a:pt x="34771" y="41312"/>
                </a:lnTo>
                <a:lnTo>
                  <a:pt x="0" y="101345"/>
                </a:lnTo>
                <a:lnTo>
                  <a:pt x="9192" y="133538"/>
                </a:lnTo>
                <a:lnTo>
                  <a:pt x="34771" y="161379"/>
                </a:lnTo>
                <a:lnTo>
                  <a:pt x="73737" y="183257"/>
                </a:lnTo>
                <a:lnTo>
                  <a:pt x="123090" y="197565"/>
                </a:lnTo>
                <a:lnTo>
                  <a:pt x="179832" y="202691"/>
                </a:lnTo>
                <a:lnTo>
                  <a:pt x="236201" y="197565"/>
                </a:lnTo>
                <a:lnTo>
                  <a:pt x="285329" y="183257"/>
                </a:lnTo>
                <a:lnTo>
                  <a:pt x="324179" y="161379"/>
                </a:lnTo>
                <a:lnTo>
                  <a:pt x="349715" y="133538"/>
                </a:lnTo>
                <a:lnTo>
                  <a:pt x="358902" y="101345"/>
                </a:lnTo>
                <a:lnTo>
                  <a:pt x="349715" y="69153"/>
                </a:lnTo>
                <a:lnTo>
                  <a:pt x="324179" y="41312"/>
                </a:lnTo>
                <a:lnTo>
                  <a:pt x="285329" y="19434"/>
                </a:lnTo>
                <a:lnTo>
                  <a:pt x="236201" y="5126"/>
                </a:lnTo>
                <a:lnTo>
                  <a:pt x="17983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381903" y="2084811"/>
            <a:ext cx="349426" cy="197556"/>
          </a:xfrm>
          <a:custGeom>
            <a:avLst/>
            <a:gdLst/>
            <a:ahLst/>
            <a:cxnLst/>
            <a:rect l="l" t="t" r="r" b="b"/>
            <a:pathLst>
              <a:path w="359410" h="203200">
                <a:moveTo>
                  <a:pt x="179832" y="0"/>
                </a:moveTo>
                <a:lnTo>
                  <a:pt x="123090" y="5126"/>
                </a:lnTo>
                <a:lnTo>
                  <a:pt x="73737" y="19434"/>
                </a:lnTo>
                <a:lnTo>
                  <a:pt x="34771" y="41312"/>
                </a:lnTo>
                <a:lnTo>
                  <a:pt x="0" y="101345"/>
                </a:lnTo>
                <a:lnTo>
                  <a:pt x="9192" y="133538"/>
                </a:lnTo>
                <a:lnTo>
                  <a:pt x="34771" y="161379"/>
                </a:lnTo>
                <a:lnTo>
                  <a:pt x="73737" y="183257"/>
                </a:lnTo>
                <a:lnTo>
                  <a:pt x="123090" y="197565"/>
                </a:lnTo>
                <a:lnTo>
                  <a:pt x="179832" y="202691"/>
                </a:lnTo>
                <a:lnTo>
                  <a:pt x="236201" y="197565"/>
                </a:lnTo>
                <a:lnTo>
                  <a:pt x="285329" y="183257"/>
                </a:lnTo>
                <a:lnTo>
                  <a:pt x="324179" y="161379"/>
                </a:lnTo>
                <a:lnTo>
                  <a:pt x="349715" y="133538"/>
                </a:lnTo>
                <a:lnTo>
                  <a:pt x="358902" y="101345"/>
                </a:lnTo>
                <a:lnTo>
                  <a:pt x="349715" y="69153"/>
                </a:lnTo>
                <a:lnTo>
                  <a:pt x="324179" y="41312"/>
                </a:lnTo>
                <a:lnTo>
                  <a:pt x="285329" y="19434"/>
                </a:lnTo>
                <a:lnTo>
                  <a:pt x="236201" y="5126"/>
                </a:lnTo>
                <a:lnTo>
                  <a:pt x="1798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973704" y="2141114"/>
            <a:ext cx="232128" cy="132115"/>
          </a:xfrm>
          <a:custGeom>
            <a:avLst/>
            <a:gdLst/>
            <a:ahLst/>
            <a:cxnLst/>
            <a:rect l="l" t="t" r="r" b="b"/>
            <a:pathLst>
              <a:path w="238760" h="135889">
                <a:moveTo>
                  <a:pt x="118871" y="0"/>
                </a:moveTo>
                <a:lnTo>
                  <a:pt x="72651" y="5345"/>
                </a:lnTo>
                <a:lnTo>
                  <a:pt x="34861" y="19907"/>
                </a:lnTo>
                <a:lnTo>
                  <a:pt x="9358" y="41469"/>
                </a:lnTo>
                <a:lnTo>
                  <a:pt x="0" y="67818"/>
                </a:lnTo>
                <a:lnTo>
                  <a:pt x="9358" y="94166"/>
                </a:lnTo>
                <a:lnTo>
                  <a:pt x="34861" y="115728"/>
                </a:lnTo>
                <a:lnTo>
                  <a:pt x="72651" y="130290"/>
                </a:lnTo>
                <a:lnTo>
                  <a:pt x="118871" y="135635"/>
                </a:lnTo>
                <a:lnTo>
                  <a:pt x="165532" y="130290"/>
                </a:lnTo>
                <a:lnTo>
                  <a:pt x="203549" y="115728"/>
                </a:lnTo>
                <a:lnTo>
                  <a:pt x="229135" y="94166"/>
                </a:lnTo>
                <a:lnTo>
                  <a:pt x="238506" y="67818"/>
                </a:lnTo>
                <a:lnTo>
                  <a:pt x="229135" y="41469"/>
                </a:lnTo>
                <a:lnTo>
                  <a:pt x="203549" y="19907"/>
                </a:lnTo>
                <a:lnTo>
                  <a:pt x="165532" y="5345"/>
                </a:lnTo>
                <a:lnTo>
                  <a:pt x="118871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973704" y="2141114"/>
            <a:ext cx="232128" cy="132115"/>
          </a:xfrm>
          <a:custGeom>
            <a:avLst/>
            <a:gdLst/>
            <a:ahLst/>
            <a:cxnLst/>
            <a:rect l="l" t="t" r="r" b="b"/>
            <a:pathLst>
              <a:path w="238760" h="135889">
                <a:moveTo>
                  <a:pt x="118871" y="0"/>
                </a:moveTo>
                <a:lnTo>
                  <a:pt x="72651" y="5345"/>
                </a:lnTo>
                <a:lnTo>
                  <a:pt x="34861" y="19907"/>
                </a:lnTo>
                <a:lnTo>
                  <a:pt x="9358" y="41469"/>
                </a:lnTo>
                <a:lnTo>
                  <a:pt x="0" y="67818"/>
                </a:lnTo>
                <a:lnTo>
                  <a:pt x="9358" y="94166"/>
                </a:lnTo>
                <a:lnTo>
                  <a:pt x="34861" y="115728"/>
                </a:lnTo>
                <a:lnTo>
                  <a:pt x="72651" y="130290"/>
                </a:lnTo>
                <a:lnTo>
                  <a:pt x="118871" y="135635"/>
                </a:lnTo>
                <a:lnTo>
                  <a:pt x="165532" y="130290"/>
                </a:lnTo>
                <a:lnTo>
                  <a:pt x="203549" y="115728"/>
                </a:lnTo>
                <a:lnTo>
                  <a:pt x="229135" y="94166"/>
                </a:lnTo>
                <a:lnTo>
                  <a:pt x="238506" y="67818"/>
                </a:lnTo>
                <a:lnTo>
                  <a:pt x="229135" y="41469"/>
                </a:lnTo>
                <a:lnTo>
                  <a:pt x="203549" y="19907"/>
                </a:lnTo>
                <a:lnTo>
                  <a:pt x="165532" y="5345"/>
                </a:lnTo>
                <a:lnTo>
                  <a:pt x="11887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680335" y="2191491"/>
            <a:ext cx="116680" cy="66058"/>
          </a:xfrm>
          <a:custGeom>
            <a:avLst/>
            <a:gdLst/>
            <a:ahLst/>
            <a:cxnLst/>
            <a:rect l="l" t="t" r="r" b="b"/>
            <a:pathLst>
              <a:path w="120014" h="67944">
                <a:moveTo>
                  <a:pt x="59435" y="0"/>
                </a:moveTo>
                <a:lnTo>
                  <a:pt x="36325" y="2678"/>
                </a:lnTo>
                <a:lnTo>
                  <a:pt x="17430" y="10001"/>
                </a:lnTo>
                <a:lnTo>
                  <a:pt x="4679" y="20895"/>
                </a:lnTo>
                <a:lnTo>
                  <a:pt x="0" y="34289"/>
                </a:lnTo>
                <a:lnTo>
                  <a:pt x="4679" y="47243"/>
                </a:lnTo>
                <a:lnTo>
                  <a:pt x="17430" y="57911"/>
                </a:lnTo>
                <a:lnTo>
                  <a:pt x="36325" y="65150"/>
                </a:lnTo>
                <a:lnTo>
                  <a:pt x="59435" y="67817"/>
                </a:lnTo>
                <a:lnTo>
                  <a:pt x="82986" y="65150"/>
                </a:lnTo>
                <a:lnTo>
                  <a:pt x="102107" y="57911"/>
                </a:lnTo>
                <a:lnTo>
                  <a:pt x="114942" y="47243"/>
                </a:lnTo>
                <a:lnTo>
                  <a:pt x="119633" y="34289"/>
                </a:lnTo>
                <a:lnTo>
                  <a:pt x="114942" y="20895"/>
                </a:lnTo>
                <a:lnTo>
                  <a:pt x="102107" y="10001"/>
                </a:lnTo>
                <a:lnTo>
                  <a:pt x="82986" y="2678"/>
                </a:lnTo>
                <a:lnTo>
                  <a:pt x="59435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680335" y="2191491"/>
            <a:ext cx="116680" cy="66058"/>
          </a:xfrm>
          <a:custGeom>
            <a:avLst/>
            <a:gdLst/>
            <a:ahLst/>
            <a:cxnLst/>
            <a:rect l="l" t="t" r="r" b="b"/>
            <a:pathLst>
              <a:path w="120014" h="67944">
                <a:moveTo>
                  <a:pt x="59435" y="0"/>
                </a:moveTo>
                <a:lnTo>
                  <a:pt x="36325" y="2678"/>
                </a:lnTo>
                <a:lnTo>
                  <a:pt x="17430" y="10001"/>
                </a:lnTo>
                <a:lnTo>
                  <a:pt x="4679" y="20895"/>
                </a:lnTo>
                <a:lnTo>
                  <a:pt x="0" y="34289"/>
                </a:lnTo>
                <a:lnTo>
                  <a:pt x="4679" y="47243"/>
                </a:lnTo>
                <a:lnTo>
                  <a:pt x="17430" y="57911"/>
                </a:lnTo>
                <a:lnTo>
                  <a:pt x="36325" y="65150"/>
                </a:lnTo>
                <a:lnTo>
                  <a:pt x="59435" y="67817"/>
                </a:lnTo>
                <a:lnTo>
                  <a:pt x="82986" y="65150"/>
                </a:lnTo>
                <a:lnTo>
                  <a:pt x="102107" y="57911"/>
                </a:lnTo>
                <a:lnTo>
                  <a:pt x="114942" y="47243"/>
                </a:lnTo>
                <a:lnTo>
                  <a:pt x="119633" y="34289"/>
                </a:lnTo>
                <a:lnTo>
                  <a:pt x="114942" y="20895"/>
                </a:lnTo>
                <a:lnTo>
                  <a:pt x="102107" y="10001"/>
                </a:lnTo>
                <a:lnTo>
                  <a:pt x="82986" y="2678"/>
                </a:lnTo>
                <a:lnTo>
                  <a:pt x="5943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4304983" y="1891700"/>
            <a:ext cx="115384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755" indent="-26237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Student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default  </a:t>
            </a:r>
            <a:r>
              <a:rPr sz="1069" spc="5" dirty="0">
                <a:latin typeface="Times New Roman"/>
                <a:cs typeface="Times New Roman"/>
              </a:rPr>
              <a:t>constructor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45037" y="3418311"/>
            <a:ext cx="2091002" cy="1184716"/>
          </a:xfrm>
          <a:custGeom>
            <a:avLst/>
            <a:gdLst/>
            <a:ahLst/>
            <a:cxnLst/>
            <a:rect l="l" t="t" r="r" b="b"/>
            <a:pathLst>
              <a:path w="2150745" h="1218564">
                <a:moveTo>
                  <a:pt x="1377696" y="1102613"/>
                </a:moveTo>
                <a:lnTo>
                  <a:pt x="819912" y="1102613"/>
                </a:lnTo>
                <a:lnTo>
                  <a:pt x="819372" y="1102830"/>
                </a:lnTo>
                <a:lnTo>
                  <a:pt x="853782" y="1136328"/>
                </a:lnTo>
                <a:lnTo>
                  <a:pt x="894531" y="1164815"/>
                </a:lnTo>
                <a:lnTo>
                  <a:pt x="940403" y="1187672"/>
                </a:lnTo>
                <a:lnTo>
                  <a:pt x="990402" y="1204496"/>
                </a:lnTo>
                <a:lnTo>
                  <a:pt x="1043534" y="1214885"/>
                </a:lnTo>
                <a:lnTo>
                  <a:pt x="1098803" y="1218437"/>
                </a:lnTo>
                <a:lnTo>
                  <a:pt x="1153313" y="1214983"/>
                </a:lnTo>
                <a:lnTo>
                  <a:pt x="1205412" y="1204948"/>
                </a:lnTo>
                <a:lnTo>
                  <a:pt x="1254260" y="1188822"/>
                </a:lnTo>
                <a:lnTo>
                  <a:pt x="1299019" y="1167098"/>
                </a:lnTo>
                <a:lnTo>
                  <a:pt x="1338848" y="1140266"/>
                </a:lnTo>
                <a:lnTo>
                  <a:pt x="1372909" y="1108817"/>
                </a:lnTo>
                <a:lnTo>
                  <a:pt x="1377696" y="1102613"/>
                </a:lnTo>
                <a:close/>
              </a:path>
              <a:path w="2150745" h="1218564">
                <a:moveTo>
                  <a:pt x="1788126" y="994409"/>
                </a:moveTo>
                <a:lnTo>
                  <a:pt x="289560" y="994409"/>
                </a:lnTo>
                <a:lnTo>
                  <a:pt x="288798" y="995933"/>
                </a:lnTo>
                <a:lnTo>
                  <a:pt x="316920" y="1028823"/>
                </a:lnTo>
                <a:lnTo>
                  <a:pt x="350043" y="1058167"/>
                </a:lnTo>
                <a:lnTo>
                  <a:pt x="387596" y="1083708"/>
                </a:lnTo>
                <a:lnTo>
                  <a:pt x="429005" y="1105185"/>
                </a:lnTo>
                <a:lnTo>
                  <a:pt x="473702" y="1122341"/>
                </a:lnTo>
                <a:lnTo>
                  <a:pt x="521112" y="1134915"/>
                </a:lnTo>
                <a:lnTo>
                  <a:pt x="570666" y="1142650"/>
                </a:lnTo>
                <a:lnTo>
                  <a:pt x="621791" y="1145285"/>
                </a:lnTo>
                <a:lnTo>
                  <a:pt x="673965" y="1142583"/>
                </a:lnTo>
                <a:lnTo>
                  <a:pt x="724852" y="1134522"/>
                </a:lnTo>
                <a:lnTo>
                  <a:pt x="773739" y="1121175"/>
                </a:lnTo>
                <a:lnTo>
                  <a:pt x="819372" y="1102830"/>
                </a:lnTo>
                <a:lnTo>
                  <a:pt x="819150" y="1102613"/>
                </a:lnTo>
                <a:lnTo>
                  <a:pt x="1377696" y="1102613"/>
                </a:lnTo>
                <a:lnTo>
                  <a:pt x="1400362" y="1073242"/>
                </a:lnTo>
                <a:lnTo>
                  <a:pt x="1420367" y="1034033"/>
                </a:lnTo>
                <a:lnTo>
                  <a:pt x="1727304" y="1034033"/>
                </a:lnTo>
                <a:lnTo>
                  <a:pt x="1758053" y="1017391"/>
                </a:lnTo>
                <a:lnTo>
                  <a:pt x="1788126" y="994409"/>
                </a:lnTo>
                <a:close/>
              </a:path>
              <a:path w="2150745" h="1218564">
                <a:moveTo>
                  <a:pt x="1727304" y="1034033"/>
                </a:moveTo>
                <a:lnTo>
                  <a:pt x="1420367" y="1034033"/>
                </a:lnTo>
                <a:lnTo>
                  <a:pt x="1421129" y="1035557"/>
                </a:lnTo>
                <a:lnTo>
                  <a:pt x="1456622" y="1049797"/>
                </a:lnTo>
                <a:lnTo>
                  <a:pt x="1494186" y="1060322"/>
                </a:lnTo>
                <a:lnTo>
                  <a:pt x="1533322" y="1066847"/>
                </a:lnTo>
                <a:lnTo>
                  <a:pt x="1573529" y="1069085"/>
                </a:lnTo>
                <a:lnTo>
                  <a:pt x="1624900" y="1065547"/>
                </a:lnTo>
                <a:lnTo>
                  <a:pt x="1673317" y="1055342"/>
                </a:lnTo>
                <a:lnTo>
                  <a:pt x="1717971" y="1039085"/>
                </a:lnTo>
                <a:lnTo>
                  <a:pt x="1727304" y="1034033"/>
                </a:lnTo>
                <a:close/>
              </a:path>
              <a:path w="2150745" h="1218564">
                <a:moveTo>
                  <a:pt x="105246" y="715422"/>
                </a:moveTo>
                <a:lnTo>
                  <a:pt x="80998" y="739473"/>
                </a:lnTo>
                <a:lnTo>
                  <a:pt x="62579" y="767333"/>
                </a:lnTo>
                <a:lnTo>
                  <a:pt x="51161" y="797480"/>
                </a:lnTo>
                <a:lnTo>
                  <a:pt x="47243" y="829055"/>
                </a:lnTo>
                <a:lnTo>
                  <a:pt x="52995" y="867331"/>
                </a:lnTo>
                <a:lnTo>
                  <a:pt x="69370" y="902461"/>
                </a:lnTo>
                <a:lnTo>
                  <a:pt x="95050" y="933445"/>
                </a:lnTo>
                <a:lnTo>
                  <a:pt x="128713" y="959284"/>
                </a:lnTo>
                <a:lnTo>
                  <a:pt x="169041" y="978978"/>
                </a:lnTo>
                <a:lnTo>
                  <a:pt x="214715" y="991528"/>
                </a:lnTo>
                <a:lnTo>
                  <a:pt x="264413" y="995933"/>
                </a:lnTo>
                <a:lnTo>
                  <a:pt x="272795" y="995933"/>
                </a:lnTo>
                <a:lnTo>
                  <a:pt x="289560" y="994409"/>
                </a:lnTo>
                <a:lnTo>
                  <a:pt x="1788126" y="994409"/>
                </a:lnTo>
                <a:lnTo>
                  <a:pt x="1821264" y="960148"/>
                </a:lnTo>
                <a:lnTo>
                  <a:pt x="1842776" y="925828"/>
                </a:lnTo>
                <a:lnTo>
                  <a:pt x="1856479" y="888530"/>
                </a:lnTo>
                <a:lnTo>
                  <a:pt x="1861565" y="848867"/>
                </a:lnTo>
                <a:lnTo>
                  <a:pt x="1860804" y="848105"/>
                </a:lnTo>
                <a:lnTo>
                  <a:pt x="1914484" y="838721"/>
                </a:lnTo>
                <a:lnTo>
                  <a:pt x="1964339" y="823153"/>
                </a:lnTo>
                <a:lnTo>
                  <a:pt x="2009704" y="801990"/>
                </a:lnTo>
                <a:lnTo>
                  <a:pt x="2049913" y="775823"/>
                </a:lnTo>
                <a:lnTo>
                  <a:pt x="2084303" y="745241"/>
                </a:lnTo>
                <a:lnTo>
                  <a:pt x="2107790" y="716279"/>
                </a:lnTo>
                <a:lnTo>
                  <a:pt x="106679" y="716279"/>
                </a:lnTo>
                <a:lnTo>
                  <a:pt x="105246" y="715422"/>
                </a:lnTo>
                <a:close/>
              </a:path>
              <a:path w="2150745" h="1218564">
                <a:moveTo>
                  <a:pt x="2109026" y="714755"/>
                </a:moveTo>
                <a:lnTo>
                  <a:pt x="105917" y="714755"/>
                </a:lnTo>
                <a:lnTo>
                  <a:pt x="106679" y="716279"/>
                </a:lnTo>
                <a:lnTo>
                  <a:pt x="2107790" y="716279"/>
                </a:lnTo>
                <a:lnTo>
                  <a:pt x="2109026" y="714755"/>
                </a:lnTo>
                <a:close/>
              </a:path>
              <a:path w="2150745" h="1218564">
                <a:moveTo>
                  <a:pt x="193447" y="404779"/>
                </a:moveTo>
                <a:lnTo>
                  <a:pt x="141552" y="414231"/>
                </a:lnTo>
                <a:lnTo>
                  <a:pt x="94826" y="432985"/>
                </a:lnTo>
                <a:lnTo>
                  <a:pt x="55721" y="459485"/>
                </a:lnTo>
                <a:lnTo>
                  <a:pt x="25823" y="492336"/>
                </a:lnTo>
                <a:lnTo>
                  <a:pt x="6720" y="530140"/>
                </a:lnTo>
                <a:lnTo>
                  <a:pt x="0" y="571499"/>
                </a:lnTo>
                <a:lnTo>
                  <a:pt x="7346" y="615338"/>
                </a:lnTo>
                <a:lnTo>
                  <a:pt x="28479" y="655319"/>
                </a:lnTo>
                <a:lnTo>
                  <a:pt x="62043" y="689586"/>
                </a:lnTo>
                <a:lnTo>
                  <a:pt x="105246" y="715422"/>
                </a:lnTo>
                <a:lnTo>
                  <a:pt x="105917" y="714755"/>
                </a:lnTo>
                <a:lnTo>
                  <a:pt x="2109026" y="714755"/>
                </a:lnTo>
                <a:lnTo>
                  <a:pt x="2112207" y="710833"/>
                </a:lnTo>
                <a:lnTo>
                  <a:pt x="2132962" y="673188"/>
                </a:lnTo>
                <a:lnTo>
                  <a:pt x="2145902" y="632897"/>
                </a:lnTo>
                <a:lnTo>
                  <a:pt x="2150364" y="590549"/>
                </a:lnTo>
                <a:lnTo>
                  <a:pt x="2145839" y="548104"/>
                </a:lnTo>
                <a:lnTo>
                  <a:pt x="2132456" y="507015"/>
                </a:lnTo>
                <a:lnTo>
                  <a:pt x="2110501" y="468070"/>
                </a:lnTo>
                <a:lnTo>
                  <a:pt x="2080260" y="432053"/>
                </a:lnTo>
                <a:lnTo>
                  <a:pt x="2089380" y="412682"/>
                </a:lnTo>
                <a:lnTo>
                  <a:pt x="2091802" y="405383"/>
                </a:lnTo>
                <a:lnTo>
                  <a:pt x="193548" y="405383"/>
                </a:lnTo>
                <a:lnTo>
                  <a:pt x="193447" y="404779"/>
                </a:lnTo>
                <a:close/>
              </a:path>
              <a:path w="2150745" h="1218564">
                <a:moveTo>
                  <a:pt x="2092055" y="404621"/>
                </a:moveTo>
                <a:lnTo>
                  <a:pt x="194310" y="404621"/>
                </a:lnTo>
                <a:lnTo>
                  <a:pt x="193548" y="405383"/>
                </a:lnTo>
                <a:lnTo>
                  <a:pt x="2091802" y="405383"/>
                </a:lnTo>
                <a:lnTo>
                  <a:pt x="2092055" y="404621"/>
                </a:lnTo>
                <a:close/>
              </a:path>
              <a:path w="2150745" h="1218564">
                <a:moveTo>
                  <a:pt x="526541" y="111251"/>
                </a:moveTo>
                <a:lnTo>
                  <a:pt x="471952" y="114638"/>
                </a:lnTo>
                <a:lnTo>
                  <a:pt x="420197" y="124443"/>
                </a:lnTo>
                <a:lnTo>
                  <a:pt x="371962" y="140137"/>
                </a:lnTo>
                <a:lnTo>
                  <a:pt x="327934" y="161190"/>
                </a:lnTo>
                <a:lnTo>
                  <a:pt x="288798" y="187071"/>
                </a:lnTo>
                <a:lnTo>
                  <a:pt x="255239" y="217249"/>
                </a:lnTo>
                <a:lnTo>
                  <a:pt x="227944" y="251194"/>
                </a:lnTo>
                <a:lnTo>
                  <a:pt x="207599" y="288377"/>
                </a:lnTo>
                <a:lnTo>
                  <a:pt x="194889" y="328266"/>
                </a:lnTo>
                <a:lnTo>
                  <a:pt x="190500" y="370331"/>
                </a:lnTo>
                <a:lnTo>
                  <a:pt x="190654" y="379023"/>
                </a:lnTo>
                <a:lnTo>
                  <a:pt x="191166" y="387857"/>
                </a:lnTo>
                <a:lnTo>
                  <a:pt x="192107" y="396692"/>
                </a:lnTo>
                <a:lnTo>
                  <a:pt x="193447" y="404779"/>
                </a:lnTo>
                <a:lnTo>
                  <a:pt x="194310" y="404621"/>
                </a:lnTo>
                <a:lnTo>
                  <a:pt x="2092055" y="404621"/>
                </a:lnTo>
                <a:lnTo>
                  <a:pt x="2096071" y="392525"/>
                </a:lnTo>
                <a:lnTo>
                  <a:pt x="2100191" y="371939"/>
                </a:lnTo>
                <a:lnTo>
                  <a:pt x="2101595" y="351281"/>
                </a:lnTo>
                <a:lnTo>
                  <a:pt x="2095080" y="306285"/>
                </a:lnTo>
                <a:lnTo>
                  <a:pt x="2076393" y="264357"/>
                </a:lnTo>
                <a:lnTo>
                  <a:pt x="2046827" y="226790"/>
                </a:lnTo>
                <a:lnTo>
                  <a:pt x="2007672" y="194874"/>
                </a:lnTo>
                <a:lnTo>
                  <a:pt x="1960220" y="169901"/>
                </a:lnTo>
                <a:lnTo>
                  <a:pt x="1905762" y="153161"/>
                </a:lnTo>
                <a:lnTo>
                  <a:pt x="1906523" y="153161"/>
                </a:lnTo>
                <a:lnTo>
                  <a:pt x="1903823" y="146303"/>
                </a:lnTo>
                <a:lnTo>
                  <a:pt x="696467" y="146303"/>
                </a:lnTo>
                <a:lnTo>
                  <a:pt x="656415" y="131183"/>
                </a:lnTo>
                <a:lnTo>
                  <a:pt x="614362" y="120205"/>
                </a:lnTo>
                <a:lnTo>
                  <a:pt x="570880" y="113514"/>
                </a:lnTo>
                <a:lnTo>
                  <a:pt x="526541" y="111251"/>
                </a:lnTo>
                <a:close/>
              </a:path>
              <a:path w="2150745" h="1218564">
                <a:moveTo>
                  <a:pt x="931926" y="36575"/>
                </a:moveTo>
                <a:lnTo>
                  <a:pt x="874233" y="41471"/>
                </a:lnTo>
                <a:lnTo>
                  <a:pt x="820235" y="55619"/>
                </a:lnTo>
                <a:lnTo>
                  <a:pt x="771613" y="78217"/>
                </a:lnTo>
                <a:lnTo>
                  <a:pt x="730050" y="108460"/>
                </a:lnTo>
                <a:lnTo>
                  <a:pt x="697229" y="145541"/>
                </a:lnTo>
                <a:lnTo>
                  <a:pt x="696467" y="146303"/>
                </a:lnTo>
                <a:lnTo>
                  <a:pt x="1903823" y="146303"/>
                </a:lnTo>
                <a:lnTo>
                  <a:pt x="1889865" y="110860"/>
                </a:lnTo>
                <a:lnTo>
                  <a:pt x="1877971" y="95250"/>
                </a:lnTo>
                <a:lnTo>
                  <a:pt x="1117853" y="95250"/>
                </a:lnTo>
                <a:lnTo>
                  <a:pt x="1077658" y="70330"/>
                </a:lnTo>
                <a:lnTo>
                  <a:pt x="1032319" y="51911"/>
                </a:lnTo>
                <a:lnTo>
                  <a:pt x="983265" y="40493"/>
                </a:lnTo>
                <a:lnTo>
                  <a:pt x="931926" y="36575"/>
                </a:lnTo>
                <a:close/>
              </a:path>
              <a:path w="2150745" h="1218564">
                <a:moveTo>
                  <a:pt x="1311402" y="0"/>
                </a:moveTo>
                <a:lnTo>
                  <a:pt x="1263103" y="4181"/>
                </a:lnTo>
                <a:lnTo>
                  <a:pt x="1217986" y="16264"/>
                </a:lnTo>
                <a:lnTo>
                  <a:pt x="1177588" y="35551"/>
                </a:lnTo>
                <a:lnTo>
                  <a:pt x="1143445" y="61350"/>
                </a:lnTo>
                <a:lnTo>
                  <a:pt x="1117091" y="92963"/>
                </a:lnTo>
                <a:lnTo>
                  <a:pt x="1117853" y="95250"/>
                </a:lnTo>
                <a:lnTo>
                  <a:pt x="1877971" y="95250"/>
                </a:lnTo>
                <a:lnTo>
                  <a:pt x="1861650" y="73829"/>
                </a:lnTo>
                <a:lnTo>
                  <a:pt x="1851375" y="65531"/>
                </a:lnTo>
                <a:lnTo>
                  <a:pt x="1484376" y="65531"/>
                </a:lnTo>
                <a:lnTo>
                  <a:pt x="1449526" y="37933"/>
                </a:lnTo>
                <a:lnTo>
                  <a:pt x="1407890" y="17335"/>
                </a:lnTo>
                <a:lnTo>
                  <a:pt x="1361253" y="4452"/>
                </a:lnTo>
                <a:lnTo>
                  <a:pt x="1311402" y="0"/>
                </a:lnTo>
                <a:close/>
              </a:path>
              <a:path w="2150745" h="1218564">
                <a:moveTo>
                  <a:pt x="1668780" y="0"/>
                </a:moveTo>
                <a:lnTo>
                  <a:pt x="1616178" y="4345"/>
                </a:lnTo>
                <a:lnTo>
                  <a:pt x="1566862" y="17049"/>
                </a:lnTo>
                <a:lnTo>
                  <a:pt x="1522404" y="37611"/>
                </a:lnTo>
                <a:lnTo>
                  <a:pt x="1484376" y="65531"/>
                </a:lnTo>
                <a:lnTo>
                  <a:pt x="1851375" y="65531"/>
                </a:lnTo>
                <a:lnTo>
                  <a:pt x="1823656" y="43148"/>
                </a:lnTo>
                <a:lnTo>
                  <a:pt x="1777661" y="19896"/>
                </a:lnTo>
                <a:lnTo>
                  <a:pt x="1725443" y="5154"/>
                </a:lnTo>
                <a:lnTo>
                  <a:pt x="166878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745037" y="3418311"/>
            <a:ext cx="2091002" cy="1184716"/>
          </a:xfrm>
          <a:custGeom>
            <a:avLst/>
            <a:gdLst/>
            <a:ahLst/>
            <a:cxnLst/>
            <a:rect l="l" t="t" r="r" b="b"/>
            <a:pathLst>
              <a:path w="2150745" h="1218564">
                <a:moveTo>
                  <a:pt x="194310" y="404621"/>
                </a:moveTo>
                <a:lnTo>
                  <a:pt x="141552" y="414231"/>
                </a:lnTo>
                <a:lnTo>
                  <a:pt x="94826" y="432985"/>
                </a:lnTo>
                <a:lnTo>
                  <a:pt x="55721" y="459485"/>
                </a:lnTo>
                <a:lnTo>
                  <a:pt x="25823" y="492336"/>
                </a:lnTo>
                <a:lnTo>
                  <a:pt x="6720" y="530140"/>
                </a:lnTo>
                <a:lnTo>
                  <a:pt x="0" y="571499"/>
                </a:lnTo>
                <a:lnTo>
                  <a:pt x="7346" y="615338"/>
                </a:lnTo>
                <a:lnTo>
                  <a:pt x="28479" y="655319"/>
                </a:lnTo>
                <a:lnTo>
                  <a:pt x="62043" y="689586"/>
                </a:lnTo>
                <a:lnTo>
                  <a:pt x="106679" y="716279"/>
                </a:lnTo>
                <a:lnTo>
                  <a:pt x="62579" y="767333"/>
                </a:lnTo>
                <a:lnTo>
                  <a:pt x="47243" y="829055"/>
                </a:lnTo>
                <a:lnTo>
                  <a:pt x="52995" y="867331"/>
                </a:lnTo>
                <a:lnTo>
                  <a:pt x="69370" y="902461"/>
                </a:lnTo>
                <a:lnTo>
                  <a:pt x="95050" y="933445"/>
                </a:lnTo>
                <a:lnTo>
                  <a:pt x="128713" y="959284"/>
                </a:lnTo>
                <a:lnTo>
                  <a:pt x="169041" y="978978"/>
                </a:lnTo>
                <a:lnTo>
                  <a:pt x="214715" y="991528"/>
                </a:lnTo>
                <a:lnTo>
                  <a:pt x="264413" y="995933"/>
                </a:lnTo>
                <a:lnTo>
                  <a:pt x="272795" y="995933"/>
                </a:lnTo>
                <a:lnTo>
                  <a:pt x="281177" y="995171"/>
                </a:lnTo>
                <a:lnTo>
                  <a:pt x="289560" y="994409"/>
                </a:lnTo>
                <a:lnTo>
                  <a:pt x="316920" y="1028823"/>
                </a:lnTo>
                <a:lnTo>
                  <a:pt x="350043" y="1058167"/>
                </a:lnTo>
                <a:lnTo>
                  <a:pt x="387596" y="1083708"/>
                </a:lnTo>
                <a:lnTo>
                  <a:pt x="429005" y="1105185"/>
                </a:lnTo>
                <a:lnTo>
                  <a:pt x="473702" y="1122341"/>
                </a:lnTo>
                <a:lnTo>
                  <a:pt x="521112" y="1134915"/>
                </a:lnTo>
                <a:lnTo>
                  <a:pt x="570666" y="1142650"/>
                </a:lnTo>
                <a:lnTo>
                  <a:pt x="621791" y="1145285"/>
                </a:lnTo>
                <a:lnTo>
                  <a:pt x="673965" y="1142583"/>
                </a:lnTo>
                <a:lnTo>
                  <a:pt x="724852" y="1134522"/>
                </a:lnTo>
                <a:lnTo>
                  <a:pt x="773739" y="1121175"/>
                </a:lnTo>
                <a:lnTo>
                  <a:pt x="819912" y="1102613"/>
                </a:lnTo>
                <a:lnTo>
                  <a:pt x="853782" y="1136328"/>
                </a:lnTo>
                <a:lnTo>
                  <a:pt x="894531" y="1164815"/>
                </a:lnTo>
                <a:lnTo>
                  <a:pt x="940403" y="1187672"/>
                </a:lnTo>
                <a:lnTo>
                  <a:pt x="990402" y="1204496"/>
                </a:lnTo>
                <a:lnTo>
                  <a:pt x="1043534" y="1214885"/>
                </a:lnTo>
                <a:lnTo>
                  <a:pt x="1098803" y="1218437"/>
                </a:lnTo>
                <a:lnTo>
                  <a:pt x="1153313" y="1214983"/>
                </a:lnTo>
                <a:lnTo>
                  <a:pt x="1205412" y="1204948"/>
                </a:lnTo>
                <a:lnTo>
                  <a:pt x="1254260" y="1188822"/>
                </a:lnTo>
                <a:lnTo>
                  <a:pt x="1299019" y="1167098"/>
                </a:lnTo>
                <a:lnTo>
                  <a:pt x="1338848" y="1140266"/>
                </a:lnTo>
                <a:lnTo>
                  <a:pt x="1372909" y="1108817"/>
                </a:lnTo>
                <a:lnTo>
                  <a:pt x="1400362" y="1073242"/>
                </a:lnTo>
                <a:lnTo>
                  <a:pt x="1420367" y="1034033"/>
                </a:lnTo>
                <a:lnTo>
                  <a:pt x="1421129" y="1035557"/>
                </a:lnTo>
                <a:lnTo>
                  <a:pt x="1456622" y="1049797"/>
                </a:lnTo>
                <a:lnTo>
                  <a:pt x="1494186" y="1060322"/>
                </a:lnTo>
                <a:lnTo>
                  <a:pt x="1533322" y="1066847"/>
                </a:lnTo>
                <a:lnTo>
                  <a:pt x="1573529" y="1069085"/>
                </a:lnTo>
                <a:lnTo>
                  <a:pt x="1624900" y="1065547"/>
                </a:lnTo>
                <a:lnTo>
                  <a:pt x="1673317" y="1055342"/>
                </a:lnTo>
                <a:lnTo>
                  <a:pt x="1717971" y="1039085"/>
                </a:lnTo>
                <a:lnTo>
                  <a:pt x="1758053" y="1017391"/>
                </a:lnTo>
                <a:lnTo>
                  <a:pt x="1792753" y="990873"/>
                </a:lnTo>
                <a:lnTo>
                  <a:pt x="1821264" y="960148"/>
                </a:lnTo>
                <a:lnTo>
                  <a:pt x="1842776" y="925828"/>
                </a:lnTo>
                <a:lnTo>
                  <a:pt x="1856479" y="888530"/>
                </a:lnTo>
                <a:lnTo>
                  <a:pt x="1861565" y="848867"/>
                </a:lnTo>
                <a:lnTo>
                  <a:pt x="1860804" y="848105"/>
                </a:lnTo>
                <a:lnTo>
                  <a:pt x="1914484" y="838721"/>
                </a:lnTo>
                <a:lnTo>
                  <a:pt x="1964339" y="823153"/>
                </a:lnTo>
                <a:lnTo>
                  <a:pt x="2009704" y="801990"/>
                </a:lnTo>
                <a:lnTo>
                  <a:pt x="2049913" y="775823"/>
                </a:lnTo>
                <a:lnTo>
                  <a:pt x="2084303" y="745241"/>
                </a:lnTo>
                <a:lnTo>
                  <a:pt x="2112207" y="710833"/>
                </a:lnTo>
                <a:lnTo>
                  <a:pt x="2132962" y="673188"/>
                </a:lnTo>
                <a:lnTo>
                  <a:pt x="2145902" y="632897"/>
                </a:lnTo>
                <a:lnTo>
                  <a:pt x="2150364" y="590549"/>
                </a:lnTo>
                <a:lnTo>
                  <a:pt x="2145839" y="548104"/>
                </a:lnTo>
                <a:lnTo>
                  <a:pt x="2132456" y="507015"/>
                </a:lnTo>
                <a:lnTo>
                  <a:pt x="2110501" y="468070"/>
                </a:lnTo>
                <a:lnTo>
                  <a:pt x="2080260" y="432053"/>
                </a:lnTo>
                <a:lnTo>
                  <a:pt x="2089380" y="412682"/>
                </a:lnTo>
                <a:lnTo>
                  <a:pt x="2096071" y="392525"/>
                </a:lnTo>
                <a:lnTo>
                  <a:pt x="2100191" y="371939"/>
                </a:lnTo>
                <a:lnTo>
                  <a:pt x="2101595" y="351281"/>
                </a:lnTo>
                <a:lnTo>
                  <a:pt x="2095080" y="306285"/>
                </a:lnTo>
                <a:lnTo>
                  <a:pt x="2076393" y="264357"/>
                </a:lnTo>
                <a:lnTo>
                  <a:pt x="2046827" y="226790"/>
                </a:lnTo>
                <a:lnTo>
                  <a:pt x="2007672" y="194874"/>
                </a:lnTo>
                <a:lnTo>
                  <a:pt x="1960220" y="169901"/>
                </a:lnTo>
                <a:lnTo>
                  <a:pt x="1905762" y="153161"/>
                </a:lnTo>
                <a:lnTo>
                  <a:pt x="1906523" y="153161"/>
                </a:lnTo>
                <a:lnTo>
                  <a:pt x="1889865" y="110860"/>
                </a:lnTo>
                <a:lnTo>
                  <a:pt x="1861650" y="73829"/>
                </a:lnTo>
                <a:lnTo>
                  <a:pt x="1823656" y="43148"/>
                </a:lnTo>
                <a:lnTo>
                  <a:pt x="1777661" y="19896"/>
                </a:lnTo>
                <a:lnTo>
                  <a:pt x="1725443" y="5154"/>
                </a:lnTo>
                <a:lnTo>
                  <a:pt x="1668780" y="0"/>
                </a:lnTo>
                <a:lnTo>
                  <a:pt x="1616178" y="4345"/>
                </a:lnTo>
                <a:lnTo>
                  <a:pt x="1566862" y="17049"/>
                </a:lnTo>
                <a:lnTo>
                  <a:pt x="1522404" y="37611"/>
                </a:lnTo>
                <a:lnTo>
                  <a:pt x="1484376" y="65531"/>
                </a:lnTo>
                <a:lnTo>
                  <a:pt x="1449526" y="37933"/>
                </a:lnTo>
                <a:lnTo>
                  <a:pt x="1407890" y="17335"/>
                </a:lnTo>
                <a:lnTo>
                  <a:pt x="1361253" y="4452"/>
                </a:lnTo>
                <a:lnTo>
                  <a:pt x="1311402" y="0"/>
                </a:lnTo>
                <a:lnTo>
                  <a:pt x="1263103" y="4181"/>
                </a:lnTo>
                <a:lnTo>
                  <a:pt x="1217986" y="16264"/>
                </a:lnTo>
                <a:lnTo>
                  <a:pt x="1177588" y="35551"/>
                </a:lnTo>
                <a:lnTo>
                  <a:pt x="1143445" y="61350"/>
                </a:lnTo>
                <a:lnTo>
                  <a:pt x="1117091" y="92963"/>
                </a:lnTo>
                <a:lnTo>
                  <a:pt x="1117853" y="95250"/>
                </a:lnTo>
                <a:lnTo>
                  <a:pt x="1077658" y="70330"/>
                </a:lnTo>
                <a:lnTo>
                  <a:pt x="1032319" y="51911"/>
                </a:lnTo>
                <a:lnTo>
                  <a:pt x="983265" y="40493"/>
                </a:lnTo>
                <a:lnTo>
                  <a:pt x="931926" y="36575"/>
                </a:lnTo>
                <a:lnTo>
                  <a:pt x="874233" y="41471"/>
                </a:lnTo>
                <a:lnTo>
                  <a:pt x="820235" y="55619"/>
                </a:lnTo>
                <a:lnTo>
                  <a:pt x="771613" y="78217"/>
                </a:lnTo>
                <a:lnTo>
                  <a:pt x="730050" y="108460"/>
                </a:lnTo>
                <a:lnTo>
                  <a:pt x="697229" y="145541"/>
                </a:lnTo>
                <a:lnTo>
                  <a:pt x="696467" y="146303"/>
                </a:lnTo>
                <a:lnTo>
                  <a:pt x="656415" y="131183"/>
                </a:lnTo>
                <a:lnTo>
                  <a:pt x="614362" y="120205"/>
                </a:lnTo>
                <a:lnTo>
                  <a:pt x="570880" y="113514"/>
                </a:lnTo>
                <a:lnTo>
                  <a:pt x="526541" y="111251"/>
                </a:lnTo>
                <a:lnTo>
                  <a:pt x="471952" y="114638"/>
                </a:lnTo>
                <a:lnTo>
                  <a:pt x="420197" y="124443"/>
                </a:lnTo>
                <a:lnTo>
                  <a:pt x="371962" y="140137"/>
                </a:lnTo>
                <a:lnTo>
                  <a:pt x="327934" y="161190"/>
                </a:lnTo>
                <a:lnTo>
                  <a:pt x="288798" y="187071"/>
                </a:lnTo>
                <a:lnTo>
                  <a:pt x="255239" y="217249"/>
                </a:lnTo>
                <a:lnTo>
                  <a:pt x="227944" y="251194"/>
                </a:lnTo>
                <a:lnTo>
                  <a:pt x="207599" y="288377"/>
                </a:lnTo>
                <a:lnTo>
                  <a:pt x="194889" y="328266"/>
                </a:lnTo>
                <a:lnTo>
                  <a:pt x="190500" y="370331"/>
                </a:lnTo>
                <a:lnTo>
                  <a:pt x="190654" y="379023"/>
                </a:lnTo>
                <a:lnTo>
                  <a:pt x="191166" y="387857"/>
                </a:lnTo>
                <a:lnTo>
                  <a:pt x="192107" y="396692"/>
                </a:lnTo>
                <a:lnTo>
                  <a:pt x="193548" y="405383"/>
                </a:lnTo>
                <a:lnTo>
                  <a:pt x="194310" y="404621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848754" y="4114694"/>
            <a:ext cx="123472" cy="23460"/>
          </a:xfrm>
          <a:custGeom>
            <a:avLst/>
            <a:gdLst/>
            <a:ahLst/>
            <a:cxnLst/>
            <a:rect l="l" t="t" r="r" b="b"/>
            <a:pathLst>
              <a:path w="127000" h="24129">
                <a:moveTo>
                  <a:pt x="0" y="0"/>
                </a:moveTo>
                <a:lnTo>
                  <a:pt x="25824" y="10120"/>
                </a:lnTo>
                <a:lnTo>
                  <a:pt x="52863" y="17525"/>
                </a:lnTo>
                <a:lnTo>
                  <a:pt x="80902" y="22074"/>
                </a:lnTo>
                <a:lnTo>
                  <a:pt x="109727" y="23621"/>
                </a:lnTo>
                <a:lnTo>
                  <a:pt x="115062" y="22859"/>
                </a:lnTo>
                <a:lnTo>
                  <a:pt x="121158" y="22859"/>
                </a:lnTo>
                <a:lnTo>
                  <a:pt x="126492" y="2285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5026554" y="4374726"/>
            <a:ext cx="54328" cy="10495"/>
          </a:xfrm>
          <a:custGeom>
            <a:avLst/>
            <a:gdLst/>
            <a:ahLst/>
            <a:cxnLst/>
            <a:rect l="l" t="t" r="r" b="b"/>
            <a:pathLst>
              <a:path w="55879" h="10795">
                <a:moveTo>
                  <a:pt x="0" y="10668"/>
                </a:moveTo>
                <a:lnTo>
                  <a:pt x="14156" y="9108"/>
                </a:lnTo>
                <a:lnTo>
                  <a:pt x="28098" y="6762"/>
                </a:lnTo>
                <a:lnTo>
                  <a:pt x="41898" y="3702"/>
                </a:lnTo>
                <a:lnTo>
                  <a:pt x="5562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509577" y="4442883"/>
            <a:ext cx="32103" cy="47537"/>
          </a:xfrm>
          <a:custGeom>
            <a:avLst/>
            <a:gdLst/>
            <a:ahLst/>
            <a:cxnLst/>
            <a:rect l="l" t="t" r="r" b="b"/>
            <a:pathLst>
              <a:path w="33020" h="48895">
                <a:moveTo>
                  <a:pt x="0" y="0"/>
                </a:moveTo>
                <a:lnTo>
                  <a:pt x="6834" y="12870"/>
                </a:lnTo>
                <a:lnTo>
                  <a:pt x="14668" y="25241"/>
                </a:lnTo>
                <a:lnTo>
                  <a:pt x="23360" y="37183"/>
                </a:lnTo>
                <a:lnTo>
                  <a:pt x="32765" y="48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6125951" y="4371023"/>
            <a:ext cx="13582" cy="53093"/>
          </a:xfrm>
          <a:custGeom>
            <a:avLst/>
            <a:gdLst/>
            <a:ahLst/>
            <a:cxnLst/>
            <a:rect l="l" t="t" r="r" b="b"/>
            <a:pathLst>
              <a:path w="13970" h="54610">
                <a:moveTo>
                  <a:pt x="0" y="54101"/>
                </a:moveTo>
                <a:lnTo>
                  <a:pt x="4714" y="40826"/>
                </a:lnTo>
                <a:lnTo>
                  <a:pt x="8572" y="27336"/>
                </a:lnTo>
                <a:lnTo>
                  <a:pt x="11572" y="13704"/>
                </a:lnTo>
                <a:lnTo>
                  <a:pt x="1371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6397095" y="4048020"/>
            <a:ext cx="158044" cy="195703"/>
          </a:xfrm>
          <a:custGeom>
            <a:avLst/>
            <a:gdLst/>
            <a:ahLst/>
            <a:cxnLst/>
            <a:rect l="l" t="t" r="r" b="b"/>
            <a:pathLst>
              <a:path w="162559" h="201295">
                <a:moveTo>
                  <a:pt x="162305" y="201168"/>
                </a:moveTo>
                <a:lnTo>
                  <a:pt x="162305" y="200406"/>
                </a:lnTo>
                <a:lnTo>
                  <a:pt x="162305" y="199644"/>
                </a:lnTo>
                <a:lnTo>
                  <a:pt x="162305" y="198882"/>
                </a:lnTo>
                <a:lnTo>
                  <a:pt x="157162" y="157321"/>
                </a:lnTo>
                <a:lnTo>
                  <a:pt x="142240" y="117855"/>
                </a:lnTo>
                <a:lnTo>
                  <a:pt x="118300" y="81438"/>
                </a:lnTo>
                <a:lnTo>
                  <a:pt x="86106" y="49021"/>
                </a:lnTo>
                <a:lnTo>
                  <a:pt x="46418" y="21558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6697133" y="3838363"/>
            <a:ext cx="70379" cy="73466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0" y="75437"/>
                </a:moveTo>
                <a:lnTo>
                  <a:pt x="22133" y="59043"/>
                </a:lnTo>
                <a:lnTo>
                  <a:pt x="41624" y="40862"/>
                </a:lnTo>
                <a:lnTo>
                  <a:pt x="58400" y="21109"/>
                </a:lnTo>
                <a:lnTo>
                  <a:pt x="7239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6598602" y="3567218"/>
            <a:ext cx="3704" cy="34572"/>
          </a:xfrm>
          <a:custGeom>
            <a:avLst/>
            <a:gdLst/>
            <a:ahLst/>
            <a:cxnLst/>
            <a:rect l="l" t="t" r="r" b="b"/>
            <a:pathLst>
              <a:path w="3809" h="35560">
                <a:moveTo>
                  <a:pt x="3810" y="35051"/>
                </a:moveTo>
                <a:lnTo>
                  <a:pt x="3810" y="34290"/>
                </a:lnTo>
                <a:lnTo>
                  <a:pt x="3810" y="33527"/>
                </a:lnTo>
                <a:lnTo>
                  <a:pt x="3810" y="32766"/>
                </a:lnTo>
                <a:lnTo>
                  <a:pt x="3536" y="24324"/>
                </a:lnTo>
                <a:lnTo>
                  <a:pt x="2762" y="16097"/>
                </a:lnTo>
                <a:lnTo>
                  <a:pt x="1559" y="8012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6151880" y="3482022"/>
            <a:ext cx="36424" cy="44450"/>
          </a:xfrm>
          <a:custGeom>
            <a:avLst/>
            <a:gdLst/>
            <a:ahLst/>
            <a:cxnLst/>
            <a:rect l="l" t="t" r="r" b="b"/>
            <a:pathLst>
              <a:path w="37464" h="45719">
                <a:moveTo>
                  <a:pt x="37337" y="0"/>
                </a:moveTo>
                <a:lnTo>
                  <a:pt x="26467" y="10572"/>
                </a:lnTo>
                <a:lnTo>
                  <a:pt x="16668" y="21717"/>
                </a:lnTo>
                <a:lnTo>
                  <a:pt x="7870" y="33432"/>
                </a:lnTo>
                <a:lnTo>
                  <a:pt x="0" y="4572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5814060" y="3508692"/>
            <a:ext cx="17286" cy="38276"/>
          </a:xfrm>
          <a:custGeom>
            <a:avLst/>
            <a:gdLst/>
            <a:ahLst/>
            <a:cxnLst/>
            <a:rect l="l" t="t" r="r" b="b"/>
            <a:pathLst>
              <a:path w="17779" h="39369">
                <a:moveTo>
                  <a:pt x="17525" y="0"/>
                </a:moveTo>
                <a:lnTo>
                  <a:pt x="12108" y="9286"/>
                </a:lnTo>
                <a:lnTo>
                  <a:pt x="7334" y="18859"/>
                </a:lnTo>
                <a:lnTo>
                  <a:pt x="3274" y="28717"/>
                </a:lnTo>
                <a:lnTo>
                  <a:pt x="0" y="388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5422160" y="3560550"/>
            <a:ext cx="62970" cy="37042"/>
          </a:xfrm>
          <a:custGeom>
            <a:avLst/>
            <a:gdLst/>
            <a:ahLst/>
            <a:cxnLst/>
            <a:rect l="l" t="t" r="r" b="b"/>
            <a:pathLst>
              <a:path w="64770" h="38100">
                <a:moveTo>
                  <a:pt x="64770" y="38100"/>
                </a:moveTo>
                <a:lnTo>
                  <a:pt x="49613" y="27539"/>
                </a:lnTo>
                <a:lnTo>
                  <a:pt x="33813" y="17621"/>
                </a:lnTo>
                <a:lnTo>
                  <a:pt x="17299" y="8417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933209" y="3812434"/>
            <a:ext cx="11113" cy="38894"/>
          </a:xfrm>
          <a:custGeom>
            <a:avLst/>
            <a:gdLst/>
            <a:ahLst/>
            <a:cxnLst/>
            <a:rect l="l" t="t" r="r" b="b"/>
            <a:pathLst>
              <a:path w="11429" h="40004">
                <a:moveTo>
                  <a:pt x="0" y="0"/>
                </a:moveTo>
                <a:lnTo>
                  <a:pt x="2000" y="10156"/>
                </a:lnTo>
                <a:lnTo>
                  <a:pt x="4571" y="20097"/>
                </a:lnTo>
                <a:lnTo>
                  <a:pt x="7715" y="29896"/>
                </a:lnTo>
                <a:lnTo>
                  <a:pt x="11429" y="3962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130886" y="3421273"/>
            <a:ext cx="348192" cy="197556"/>
          </a:xfrm>
          <a:custGeom>
            <a:avLst/>
            <a:gdLst/>
            <a:ahLst/>
            <a:cxnLst/>
            <a:rect l="l" t="t" r="r" b="b"/>
            <a:pathLst>
              <a:path w="358139" h="203200">
                <a:moveTo>
                  <a:pt x="179070" y="0"/>
                </a:moveTo>
                <a:lnTo>
                  <a:pt x="122407" y="5199"/>
                </a:lnTo>
                <a:lnTo>
                  <a:pt x="73243" y="19653"/>
                </a:lnTo>
                <a:lnTo>
                  <a:pt x="34503" y="41641"/>
                </a:lnTo>
                <a:lnTo>
                  <a:pt x="0" y="101346"/>
                </a:lnTo>
                <a:lnTo>
                  <a:pt x="9113" y="133538"/>
                </a:lnTo>
                <a:lnTo>
                  <a:pt x="34503" y="161379"/>
                </a:lnTo>
                <a:lnTo>
                  <a:pt x="73243" y="183257"/>
                </a:lnTo>
                <a:lnTo>
                  <a:pt x="122407" y="197565"/>
                </a:lnTo>
                <a:lnTo>
                  <a:pt x="179070" y="202692"/>
                </a:lnTo>
                <a:lnTo>
                  <a:pt x="235732" y="197565"/>
                </a:lnTo>
                <a:lnTo>
                  <a:pt x="284896" y="183257"/>
                </a:lnTo>
                <a:lnTo>
                  <a:pt x="323636" y="161379"/>
                </a:lnTo>
                <a:lnTo>
                  <a:pt x="349026" y="133538"/>
                </a:lnTo>
                <a:lnTo>
                  <a:pt x="358139" y="101346"/>
                </a:lnTo>
                <a:lnTo>
                  <a:pt x="349026" y="69445"/>
                </a:lnTo>
                <a:lnTo>
                  <a:pt x="323636" y="41641"/>
                </a:lnTo>
                <a:lnTo>
                  <a:pt x="284896" y="19653"/>
                </a:lnTo>
                <a:lnTo>
                  <a:pt x="235732" y="5199"/>
                </a:lnTo>
                <a:lnTo>
                  <a:pt x="17907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4130886" y="3421273"/>
            <a:ext cx="348192" cy="197556"/>
          </a:xfrm>
          <a:custGeom>
            <a:avLst/>
            <a:gdLst/>
            <a:ahLst/>
            <a:cxnLst/>
            <a:rect l="l" t="t" r="r" b="b"/>
            <a:pathLst>
              <a:path w="358139" h="203200">
                <a:moveTo>
                  <a:pt x="179070" y="0"/>
                </a:moveTo>
                <a:lnTo>
                  <a:pt x="122407" y="5199"/>
                </a:lnTo>
                <a:lnTo>
                  <a:pt x="73243" y="19653"/>
                </a:lnTo>
                <a:lnTo>
                  <a:pt x="34503" y="41641"/>
                </a:lnTo>
                <a:lnTo>
                  <a:pt x="0" y="101346"/>
                </a:lnTo>
                <a:lnTo>
                  <a:pt x="9113" y="133538"/>
                </a:lnTo>
                <a:lnTo>
                  <a:pt x="34503" y="161379"/>
                </a:lnTo>
                <a:lnTo>
                  <a:pt x="73243" y="183257"/>
                </a:lnTo>
                <a:lnTo>
                  <a:pt x="122407" y="197565"/>
                </a:lnTo>
                <a:lnTo>
                  <a:pt x="179070" y="202692"/>
                </a:lnTo>
                <a:lnTo>
                  <a:pt x="235732" y="197565"/>
                </a:lnTo>
                <a:lnTo>
                  <a:pt x="284896" y="183257"/>
                </a:lnTo>
                <a:lnTo>
                  <a:pt x="323636" y="161379"/>
                </a:lnTo>
                <a:lnTo>
                  <a:pt x="349026" y="133538"/>
                </a:lnTo>
                <a:lnTo>
                  <a:pt x="358139" y="101346"/>
                </a:lnTo>
                <a:lnTo>
                  <a:pt x="349026" y="69445"/>
                </a:lnTo>
                <a:lnTo>
                  <a:pt x="323636" y="41641"/>
                </a:lnTo>
                <a:lnTo>
                  <a:pt x="284896" y="19653"/>
                </a:lnTo>
                <a:lnTo>
                  <a:pt x="235732" y="5199"/>
                </a:lnTo>
                <a:lnTo>
                  <a:pt x="1790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506365" y="3228658"/>
            <a:ext cx="232745" cy="132115"/>
          </a:xfrm>
          <a:custGeom>
            <a:avLst/>
            <a:gdLst/>
            <a:ahLst/>
            <a:cxnLst/>
            <a:rect l="l" t="t" r="r" b="b"/>
            <a:pathLst>
              <a:path w="239395" h="135889">
                <a:moveTo>
                  <a:pt x="119633" y="0"/>
                </a:moveTo>
                <a:lnTo>
                  <a:pt x="72973" y="5345"/>
                </a:lnTo>
                <a:lnTo>
                  <a:pt x="34956" y="19907"/>
                </a:lnTo>
                <a:lnTo>
                  <a:pt x="9370" y="41469"/>
                </a:lnTo>
                <a:lnTo>
                  <a:pt x="0" y="67817"/>
                </a:lnTo>
                <a:lnTo>
                  <a:pt x="9370" y="94166"/>
                </a:lnTo>
                <a:lnTo>
                  <a:pt x="34956" y="115728"/>
                </a:lnTo>
                <a:lnTo>
                  <a:pt x="72973" y="130290"/>
                </a:lnTo>
                <a:lnTo>
                  <a:pt x="119633" y="135635"/>
                </a:lnTo>
                <a:lnTo>
                  <a:pt x="165973" y="130290"/>
                </a:lnTo>
                <a:lnTo>
                  <a:pt x="204025" y="115728"/>
                </a:lnTo>
                <a:lnTo>
                  <a:pt x="229790" y="94166"/>
                </a:lnTo>
                <a:lnTo>
                  <a:pt x="239267" y="67817"/>
                </a:lnTo>
                <a:lnTo>
                  <a:pt x="229790" y="41469"/>
                </a:lnTo>
                <a:lnTo>
                  <a:pt x="204025" y="19907"/>
                </a:lnTo>
                <a:lnTo>
                  <a:pt x="165973" y="5345"/>
                </a:lnTo>
                <a:lnTo>
                  <a:pt x="119633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506365" y="3228658"/>
            <a:ext cx="232745" cy="132115"/>
          </a:xfrm>
          <a:custGeom>
            <a:avLst/>
            <a:gdLst/>
            <a:ahLst/>
            <a:cxnLst/>
            <a:rect l="l" t="t" r="r" b="b"/>
            <a:pathLst>
              <a:path w="239395" h="135889">
                <a:moveTo>
                  <a:pt x="119633" y="0"/>
                </a:moveTo>
                <a:lnTo>
                  <a:pt x="72973" y="5345"/>
                </a:lnTo>
                <a:lnTo>
                  <a:pt x="34956" y="19907"/>
                </a:lnTo>
                <a:lnTo>
                  <a:pt x="9370" y="41469"/>
                </a:lnTo>
                <a:lnTo>
                  <a:pt x="0" y="67817"/>
                </a:lnTo>
                <a:lnTo>
                  <a:pt x="9370" y="94166"/>
                </a:lnTo>
                <a:lnTo>
                  <a:pt x="34956" y="115728"/>
                </a:lnTo>
                <a:lnTo>
                  <a:pt x="72973" y="130290"/>
                </a:lnTo>
                <a:lnTo>
                  <a:pt x="119633" y="135635"/>
                </a:lnTo>
                <a:lnTo>
                  <a:pt x="165973" y="130290"/>
                </a:lnTo>
                <a:lnTo>
                  <a:pt x="204025" y="115728"/>
                </a:lnTo>
                <a:lnTo>
                  <a:pt x="229790" y="94166"/>
                </a:lnTo>
                <a:lnTo>
                  <a:pt x="239267" y="67817"/>
                </a:lnTo>
                <a:lnTo>
                  <a:pt x="229790" y="41469"/>
                </a:lnTo>
                <a:lnTo>
                  <a:pt x="204025" y="19907"/>
                </a:lnTo>
                <a:lnTo>
                  <a:pt x="165973" y="5345"/>
                </a:lnTo>
                <a:lnTo>
                  <a:pt x="11963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982594" y="3069378"/>
            <a:ext cx="116064" cy="66058"/>
          </a:xfrm>
          <a:custGeom>
            <a:avLst/>
            <a:gdLst/>
            <a:ahLst/>
            <a:cxnLst/>
            <a:rect l="l" t="t" r="r" b="b"/>
            <a:pathLst>
              <a:path w="119380" h="67944">
                <a:moveTo>
                  <a:pt x="59436" y="0"/>
                </a:moveTo>
                <a:lnTo>
                  <a:pt x="36325" y="2667"/>
                </a:lnTo>
                <a:lnTo>
                  <a:pt x="17430" y="9906"/>
                </a:lnTo>
                <a:lnTo>
                  <a:pt x="4679" y="20574"/>
                </a:lnTo>
                <a:lnTo>
                  <a:pt x="0" y="33528"/>
                </a:lnTo>
                <a:lnTo>
                  <a:pt x="4679" y="46922"/>
                </a:lnTo>
                <a:lnTo>
                  <a:pt x="17430" y="57816"/>
                </a:lnTo>
                <a:lnTo>
                  <a:pt x="36325" y="65139"/>
                </a:lnTo>
                <a:lnTo>
                  <a:pt x="59436" y="67818"/>
                </a:lnTo>
                <a:lnTo>
                  <a:pt x="82546" y="65139"/>
                </a:lnTo>
                <a:lnTo>
                  <a:pt x="101441" y="57816"/>
                </a:lnTo>
                <a:lnTo>
                  <a:pt x="114192" y="46922"/>
                </a:lnTo>
                <a:lnTo>
                  <a:pt x="118871" y="33528"/>
                </a:lnTo>
                <a:lnTo>
                  <a:pt x="114192" y="20574"/>
                </a:lnTo>
                <a:lnTo>
                  <a:pt x="101441" y="9906"/>
                </a:lnTo>
                <a:lnTo>
                  <a:pt x="82546" y="2667"/>
                </a:lnTo>
                <a:lnTo>
                  <a:pt x="5943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982594" y="3069378"/>
            <a:ext cx="116064" cy="66058"/>
          </a:xfrm>
          <a:custGeom>
            <a:avLst/>
            <a:gdLst/>
            <a:ahLst/>
            <a:cxnLst/>
            <a:rect l="l" t="t" r="r" b="b"/>
            <a:pathLst>
              <a:path w="119380" h="67944">
                <a:moveTo>
                  <a:pt x="59436" y="0"/>
                </a:moveTo>
                <a:lnTo>
                  <a:pt x="36325" y="2667"/>
                </a:lnTo>
                <a:lnTo>
                  <a:pt x="17430" y="9906"/>
                </a:lnTo>
                <a:lnTo>
                  <a:pt x="4679" y="20574"/>
                </a:lnTo>
                <a:lnTo>
                  <a:pt x="0" y="33528"/>
                </a:lnTo>
                <a:lnTo>
                  <a:pt x="4679" y="46922"/>
                </a:lnTo>
                <a:lnTo>
                  <a:pt x="17430" y="57816"/>
                </a:lnTo>
                <a:lnTo>
                  <a:pt x="36325" y="65139"/>
                </a:lnTo>
                <a:lnTo>
                  <a:pt x="59436" y="67818"/>
                </a:lnTo>
                <a:lnTo>
                  <a:pt x="82546" y="65139"/>
                </a:lnTo>
                <a:lnTo>
                  <a:pt x="101441" y="57816"/>
                </a:lnTo>
                <a:lnTo>
                  <a:pt x="114192" y="46922"/>
                </a:lnTo>
                <a:lnTo>
                  <a:pt x="118871" y="33528"/>
                </a:lnTo>
                <a:lnTo>
                  <a:pt x="114192" y="20574"/>
                </a:lnTo>
                <a:lnTo>
                  <a:pt x="101441" y="9906"/>
                </a:lnTo>
                <a:lnTo>
                  <a:pt x="82546" y="2667"/>
                </a:lnTo>
                <a:lnTo>
                  <a:pt x="594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5203613" y="3790704"/>
            <a:ext cx="103716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576" indent="-20619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Student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copy  constructor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7752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86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507947"/>
            <a:ext cx="4850606" cy="955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studentA;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Student studentB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studentA; /*Shallow copy: compiler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use 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5" dirty="0">
                <a:latin typeface="Book Antiqua"/>
                <a:cs typeface="Book Antiqua"/>
              </a:rPr>
              <a:t>to  </a:t>
            </a:r>
            <a:r>
              <a:rPr sz="972" spc="15" dirty="0">
                <a:latin typeface="Book Antiqua"/>
                <a:cs typeface="Book Antiqua"/>
              </a:rPr>
              <a:t>assign studentA values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newly created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studentB*/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studentA(“Ahmad”);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5049094"/>
            <a:ext cx="170515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Student studentB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10" dirty="0">
                <a:latin typeface="Book Antiqua"/>
                <a:cs typeface="Book Antiqua"/>
              </a:rPr>
              <a:t> studentA;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099" y="7737368"/>
            <a:ext cx="4951853" cy="159402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&lt;iostream&gt;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spc="15" dirty="0">
                <a:latin typeface="Book Antiqua"/>
                <a:cs typeface="Book Antiqua"/>
              </a:rPr>
              <a:t>namespace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std;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251877" marR="3982505" indent="-193230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Student{  </a:t>
            </a:r>
            <a:r>
              <a:rPr sz="972" spc="10" dirty="0">
                <a:latin typeface="Book Antiqua"/>
                <a:cs typeface="Book Antiqua"/>
              </a:rPr>
              <a:t>char *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name;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3"/>
              </a:spcBef>
            </a:pPr>
            <a:r>
              <a:rPr sz="972" spc="15" dirty="0">
                <a:latin typeface="Book Antiqua"/>
                <a:cs typeface="Book Antiqua"/>
              </a:rPr>
              <a:t>Student(char </a:t>
            </a:r>
            <a:r>
              <a:rPr sz="972" spc="10" dirty="0"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aName, </a:t>
            </a:r>
            <a:r>
              <a:rPr sz="972" spc="10" dirty="0">
                <a:latin typeface="Book Antiqua"/>
                <a:cs typeface="Book Antiqua"/>
              </a:rPr>
              <a:t>int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arollNo){</a:t>
            </a:r>
            <a:endParaRPr sz="972">
              <a:latin typeface="Book Antiqua"/>
              <a:cs typeface="Book Antiqua"/>
            </a:endParaRPr>
          </a:p>
          <a:p>
            <a:pPr marL="314847" marR="2579893" indent="617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char[strlen(aName)+1];  strcpy(name,aName);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653440" y="5831470"/>
          <a:ext cx="1060009" cy="1347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638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studentB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7647">
                      <a:solidFill>
                        <a:srgbClr val="000000"/>
                      </a:solidFill>
                      <a:prstDash val="solid"/>
                    </a:lnR>
                    <a:lnT w="27647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69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RollNn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7647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27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57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7647">
                      <a:solidFill>
                        <a:srgbClr val="000000"/>
                      </a:solidFill>
                      <a:prstDash val="solid"/>
                    </a:lnR>
                    <a:lnT w="12712">
                      <a:solidFill>
                        <a:srgbClr val="000000"/>
                      </a:solidFill>
                      <a:prstDash val="solid"/>
                    </a:lnT>
                    <a:lnB w="127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299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GPA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7647">
                      <a:solidFill>
                        <a:srgbClr val="000000"/>
                      </a:solidFill>
                      <a:prstDash val="solid"/>
                    </a:lnR>
                    <a:lnT w="12712">
                      <a:solidFill>
                        <a:srgbClr val="000000"/>
                      </a:solidFill>
                      <a:prstDash val="solid"/>
                    </a:lnT>
                    <a:lnB w="2764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950124" y="6006041"/>
            <a:ext cx="716756" cy="706878"/>
          </a:xfrm>
          <a:custGeom>
            <a:avLst/>
            <a:gdLst/>
            <a:ahLst/>
            <a:cxnLst/>
            <a:rect l="l" t="t" r="r" b="b"/>
            <a:pathLst>
              <a:path w="737235" h="727075">
                <a:moveTo>
                  <a:pt x="323850" y="80772"/>
                </a:moveTo>
                <a:lnTo>
                  <a:pt x="323850" y="726948"/>
                </a:lnTo>
                <a:lnTo>
                  <a:pt x="736853" y="726948"/>
                </a:lnTo>
                <a:lnTo>
                  <a:pt x="736853" y="699516"/>
                </a:lnTo>
                <a:lnTo>
                  <a:pt x="377189" y="699516"/>
                </a:lnTo>
                <a:lnTo>
                  <a:pt x="350519" y="672846"/>
                </a:lnTo>
                <a:lnTo>
                  <a:pt x="377189" y="672846"/>
                </a:lnTo>
                <a:lnTo>
                  <a:pt x="377189" y="107442"/>
                </a:lnTo>
                <a:lnTo>
                  <a:pt x="350519" y="107442"/>
                </a:lnTo>
                <a:lnTo>
                  <a:pt x="323850" y="80772"/>
                </a:lnTo>
                <a:close/>
              </a:path>
              <a:path w="737235" h="727075">
                <a:moveTo>
                  <a:pt x="377189" y="672846"/>
                </a:moveTo>
                <a:lnTo>
                  <a:pt x="350519" y="672846"/>
                </a:lnTo>
                <a:lnTo>
                  <a:pt x="377189" y="699516"/>
                </a:lnTo>
                <a:lnTo>
                  <a:pt x="377189" y="672846"/>
                </a:lnTo>
                <a:close/>
              </a:path>
              <a:path w="737235" h="727075">
                <a:moveTo>
                  <a:pt x="736853" y="672846"/>
                </a:moveTo>
                <a:lnTo>
                  <a:pt x="377189" y="672846"/>
                </a:lnTo>
                <a:lnTo>
                  <a:pt x="377189" y="699516"/>
                </a:lnTo>
                <a:lnTo>
                  <a:pt x="736853" y="699516"/>
                </a:lnTo>
                <a:lnTo>
                  <a:pt x="736853" y="672846"/>
                </a:lnTo>
                <a:close/>
              </a:path>
              <a:path w="737235" h="727075">
                <a:moveTo>
                  <a:pt x="160781" y="0"/>
                </a:moveTo>
                <a:lnTo>
                  <a:pt x="0" y="80772"/>
                </a:lnTo>
                <a:lnTo>
                  <a:pt x="160781" y="161544"/>
                </a:lnTo>
                <a:lnTo>
                  <a:pt x="160781" y="107442"/>
                </a:lnTo>
                <a:lnTo>
                  <a:pt x="134112" y="107442"/>
                </a:lnTo>
                <a:lnTo>
                  <a:pt x="134112" y="54102"/>
                </a:lnTo>
                <a:lnTo>
                  <a:pt x="160781" y="54102"/>
                </a:lnTo>
                <a:lnTo>
                  <a:pt x="160781" y="0"/>
                </a:lnTo>
                <a:close/>
              </a:path>
              <a:path w="737235" h="727075">
                <a:moveTo>
                  <a:pt x="160781" y="54102"/>
                </a:moveTo>
                <a:lnTo>
                  <a:pt x="134112" y="54102"/>
                </a:lnTo>
                <a:lnTo>
                  <a:pt x="134112" y="107442"/>
                </a:lnTo>
                <a:lnTo>
                  <a:pt x="160781" y="107442"/>
                </a:lnTo>
                <a:lnTo>
                  <a:pt x="160781" y="54102"/>
                </a:lnTo>
                <a:close/>
              </a:path>
              <a:path w="737235" h="727075">
                <a:moveTo>
                  <a:pt x="377189" y="54102"/>
                </a:moveTo>
                <a:lnTo>
                  <a:pt x="160781" y="54102"/>
                </a:lnTo>
                <a:lnTo>
                  <a:pt x="160781" y="107442"/>
                </a:lnTo>
                <a:lnTo>
                  <a:pt x="323850" y="107442"/>
                </a:lnTo>
                <a:lnTo>
                  <a:pt x="323850" y="80772"/>
                </a:lnTo>
                <a:lnTo>
                  <a:pt x="377189" y="80772"/>
                </a:lnTo>
                <a:lnTo>
                  <a:pt x="377189" y="54102"/>
                </a:lnTo>
                <a:close/>
              </a:path>
              <a:path w="737235" h="727075">
                <a:moveTo>
                  <a:pt x="377189" y="80772"/>
                </a:moveTo>
                <a:lnTo>
                  <a:pt x="323850" y="80772"/>
                </a:lnTo>
                <a:lnTo>
                  <a:pt x="350519" y="107442"/>
                </a:lnTo>
                <a:lnTo>
                  <a:pt x="377189" y="107442"/>
                </a:lnTo>
                <a:lnTo>
                  <a:pt x="377189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954443" y="5417079"/>
            <a:ext cx="1227931" cy="1975556"/>
          </a:xfrm>
          <a:custGeom>
            <a:avLst/>
            <a:gdLst/>
            <a:ahLst/>
            <a:cxnLst/>
            <a:rect l="l" t="t" r="r" b="b"/>
            <a:pathLst>
              <a:path w="1263014" h="2032000">
                <a:moveTo>
                  <a:pt x="0" y="1897380"/>
                </a:moveTo>
                <a:lnTo>
                  <a:pt x="41552" y="1923157"/>
                </a:lnTo>
                <a:lnTo>
                  <a:pt x="82676" y="1944719"/>
                </a:lnTo>
                <a:lnTo>
                  <a:pt x="123229" y="1964138"/>
                </a:lnTo>
                <a:lnTo>
                  <a:pt x="163068" y="1983486"/>
                </a:lnTo>
                <a:lnTo>
                  <a:pt x="197500" y="1996987"/>
                </a:lnTo>
                <a:lnTo>
                  <a:pt x="231076" y="2007489"/>
                </a:lnTo>
                <a:lnTo>
                  <a:pt x="263794" y="2017990"/>
                </a:lnTo>
                <a:lnTo>
                  <a:pt x="295656" y="2031492"/>
                </a:lnTo>
                <a:lnTo>
                  <a:pt x="370070" y="2028074"/>
                </a:lnTo>
                <a:lnTo>
                  <a:pt x="419481" y="2020157"/>
                </a:lnTo>
                <a:lnTo>
                  <a:pt x="452318" y="2011239"/>
                </a:lnTo>
                <a:lnTo>
                  <a:pt x="477011" y="2004822"/>
                </a:lnTo>
                <a:lnTo>
                  <a:pt x="501919" y="1995070"/>
                </a:lnTo>
                <a:lnTo>
                  <a:pt x="527113" y="1982819"/>
                </a:lnTo>
                <a:lnTo>
                  <a:pt x="552021" y="1969567"/>
                </a:lnTo>
                <a:lnTo>
                  <a:pt x="576071" y="1956816"/>
                </a:lnTo>
                <a:lnTo>
                  <a:pt x="597455" y="1941480"/>
                </a:lnTo>
                <a:lnTo>
                  <a:pt x="618553" y="1926145"/>
                </a:lnTo>
                <a:lnTo>
                  <a:pt x="639937" y="1908809"/>
                </a:lnTo>
                <a:lnTo>
                  <a:pt x="662178" y="1887474"/>
                </a:lnTo>
                <a:lnTo>
                  <a:pt x="684168" y="1874031"/>
                </a:lnTo>
                <a:lnTo>
                  <a:pt x="706659" y="1858803"/>
                </a:lnTo>
                <a:lnTo>
                  <a:pt x="729579" y="1841718"/>
                </a:lnTo>
                <a:lnTo>
                  <a:pt x="752856" y="1822704"/>
                </a:lnTo>
                <a:lnTo>
                  <a:pt x="777228" y="1805868"/>
                </a:lnTo>
                <a:lnTo>
                  <a:pt x="801528" y="1788033"/>
                </a:lnTo>
                <a:lnTo>
                  <a:pt x="826258" y="1770197"/>
                </a:lnTo>
                <a:lnTo>
                  <a:pt x="851916" y="1753362"/>
                </a:lnTo>
                <a:lnTo>
                  <a:pt x="878788" y="1738419"/>
                </a:lnTo>
                <a:lnTo>
                  <a:pt x="906303" y="1720691"/>
                </a:lnTo>
                <a:lnTo>
                  <a:pt x="935390" y="1703105"/>
                </a:lnTo>
                <a:lnTo>
                  <a:pt x="966978" y="1688592"/>
                </a:lnTo>
                <a:lnTo>
                  <a:pt x="998160" y="1678090"/>
                </a:lnTo>
                <a:lnTo>
                  <a:pt x="1029557" y="1664589"/>
                </a:lnTo>
                <a:lnTo>
                  <a:pt x="1062239" y="1651087"/>
                </a:lnTo>
                <a:lnTo>
                  <a:pt x="1097280" y="1640586"/>
                </a:lnTo>
                <a:lnTo>
                  <a:pt x="1136296" y="1638919"/>
                </a:lnTo>
                <a:lnTo>
                  <a:pt x="1176813" y="1635252"/>
                </a:lnTo>
                <a:lnTo>
                  <a:pt x="1218902" y="1631584"/>
                </a:lnTo>
                <a:lnTo>
                  <a:pt x="1262633" y="1629918"/>
                </a:lnTo>
                <a:lnTo>
                  <a:pt x="1262633" y="0"/>
                </a:lnTo>
                <a:lnTo>
                  <a:pt x="0" y="0"/>
                </a:lnTo>
                <a:lnTo>
                  <a:pt x="0" y="1897380"/>
                </a:lnTo>
                <a:close/>
              </a:path>
            </a:pathLst>
          </a:custGeom>
          <a:ln w="71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385855" y="6763617"/>
            <a:ext cx="36671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Arial"/>
                <a:cs typeface="Arial"/>
              </a:rPr>
              <a:t>Heap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8543" y="5524499"/>
            <a:ext cx="747007" cy="841755"/>
          </a:xfrm>
          <a:prstGeom prst="rect">
            <a:avLst/>
          </a:prstGeom>
          <a:ln w="71691">
            <a:solidFill>
              <a:srgbClr val="000000"/>
            </a:solidFill>
          </a:ln>
        </p:spPr>
        <p:txBody>
          <a:bodyPr vert="horz" wrap="square" lIns="0" tIns="27164" rIns="0" bIns="0" rtlCol="0">
            <a:spAutoFit/>
          </a:bodyPr>
          <a:lstStyle/>
          <a:p>
            <a:pPr marL="275954" marR="269163" indent="11730" algn="just">
              <a:lnSpc>
                <a:spcPct val="98500"/>
              </a:lnSpc>
              <a:spcBef>
                <a:spcPts val="214"/>
              </a:spcBef>
            </a:pPr>
            <a:r>
              <a:rPr sz="1069" spc="19" dirty="0">
                <a:latin typeface="Times New Roman"/>
                <a:cs typeface="Times New Roman"/>
              </a:rPr>
              <a:t>A  H  </a:t>
            </a:r>
            <a:r>
              <a:rPr sz="1069" spc="24" dirty="0">
                <a:latin typeface="Times New Roman"/>
                <a:cs typeface="Times New Roman"/>
              </a:rPr>
              <a:t>M  </a:t>
            </a:r>
            <a:r>
              <a:rPr sz="1069" spc="19" dirty="0">
                <a:latin typeface="Times New Roman"/>
                <a:cs typeface="Times New Roman"/>
              </a:rPr>
              <a:t>A  D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281166" y="5831471"/>
          <a:ext cx="1219906" cy="134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008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studentA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7647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26885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928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RollN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647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27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9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7647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2712">
                      <a:solidFill>
                        <a:srgbClr val="000000"/>
                      </a:solidFill>
                      <a:prstDash val="solid"/>
                    </a:lnT>
                    <a:lnB w="127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92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GPA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7647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2712">
                      <a:solidFill>
                        <a:srgbClr val="000000"/>
                      </a:solidFill>
                      <a:prstDash val="solid"/>
                    </a:lnT>
                    <a:lnB w="2688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474383" y="6006041"/>
            <a:ext cx="658724" cy="706261"/>
          </a:xfrm>
          <a:custGeom>
            <a:avLst/>
            <a:gdLst/>
            <a:ahLst/>
            <a:cxnLst/>
            <a:rect l="l" t="t" r="r" b="b"/>
            <a:pathLst>
              <a:path w="677544" h="726439">
                <a:moveTo>
                  <a:pt x="329183" y="672084"/>
                </a:moveTo>
                <a:lnTo>
                  <a:pt x="0" y="672084"/>
                </a:lnTo>
                <a:lnTo>
                  <a:pt x="0" y="726186"/>
                </a:lnTo>
                <a:lnTo>
                  <a:pt x="383286" y="726186"/>
                </a:lnTo>
                <a:lnTo>
                  <a:pt x="383286" y="699516"/>
                </a:lnTo>
                <a:lnTo>
                  <a:pt x="329183" y="699516"/>
                </a:lnTo>
                <a:lnTo>
                  <a:pt x="329183" y="672084"/>
                </a:lnTo>
                <a:close/>
              </a:path>
              <a:path w="677544" h="726439">
                <a:moveTo>
                  <a:pt x="516636" y="54102"/>
                </a:moveTo>
                <a:lnTo>
                  <a:pt x="329183" y="54102"/>
                </a:lnTo>
                <a:lnTo>
                  <a:pt x="329183" y="699516"/>
                </a:lnTo>
                <a:lnTo>
                  <a:pt x="356615" y="672084"/>
                </a:lnTo>
                <a:lnTo>
                  <a:pt x="383286" y="672084"/>
                </a:lnTo>
                <a:lnTo>
                  <a:pt x="383286" y="107442"/>
                </a:lnTo>
                <a:lnTo>
                  <a:pt x="356615" y="107442"/>
                </a:lnTo>
                <a:lnTo>
                  <a:pt x="383286" y="80772"/>
                </a:lnTo>
                <a:lnTo>
                  <a:pt x="516636" y="80772"/>
                </a:lnTo>
                <a:lnTo>
                  <a:pt x="516636" y="54102"/>
                </a:lnTo>
                <a:close/>
              </a:path>
              <a:path w="677544" h="726439">
                <a:moveTo>
                  <a:pt x="383286" y="672084"/>
                </a:moveTo>
                <a:lnTo>
                  <a:pt x="356615" y="672084"/>
                </a:lnTo>
                <a:lnTo>
                  <a:pt x="329183" y="699516"/>
                </a:lnTo>
                <a:lnTo>
                  <a:pt x="383286" y="699516"/>
                </a:lnTo>
                <a:lnTo>
                  <a:pt x="383286" y="672084"/>
                </a:lnTo>
                <a:close/>
              </a:path>
              <a:path w="677544" h="726439">
                <a:moveTo>
                  <a:pt x="516636" y="0"/>
                </a:moveTo>
                <a:lnTo>
                  <a:pt x="516636" y="161544"/>
                </a:lnTo>
                <a:lnTo>
                  <a:pt x="624329" y="107442"/>
                </a:lnTo>
                <a:lnTo>
                  <a:pt x="543306" y="107442"/>
                </a:lnTo>
                <a:lnTo>
                  <a:pt x="543306" y="54102"/>
                </a:lnTo>
                <a:lnTo>
                  <a:pt x="624329" y="54102"/>
                </a:lnTo>
                <a:lnTo>
                  <a:pt x="516636" y="0"/>
                </a:lnTo>
                <a:close/>
              </a:path>
              <a:path w="677544" h="726439">
                <a:moveTo>
                  <a:pt x="383286" y="80772"/>
                </a:moveTo>
                <a:lnTo>
                  <a:pt x="356615" y="107442"/>
                </a:lnTo>
                <a:lnTo>
                  <a:pt x="383286" y="107442"/>
                </a:lnTo>
                <a:lnTo>
                  <a:pt x="383286" y="80772"/>
                </a:lnTo>
                <a:close/>
              </a:path>
              <a:path w="677544" h="726439">
                <a:moveTo>
                  <a:pt x="516636" y="80772"/>
                </a:moveTo>
                <a:lnTo>
                  <a:pt x="383286" y="80772"/>
                </a:lnTo>
                <a:lnTo>
                  <a:pt x="383286" y="107442"/>
                </a:lnTo>
                <a:lnTo>
                  <a:pt x="516636" y="107442"/>
                </a:lnTo>
                <a:lnTo>
                  <a:pt x="516636" y="80772"/>
                </a:lnTo>
                <a:close/>
              </a:path>
              <a:path w="677544" h="726439">
                <a:moveTo>
                  <a:pt x="624329" y="54102"/>
                </a:moveTo>
                <a:lnTo>
                  <a:pt x="543306" y="54102"/>
                </a:lnTo>
                <a:lnTo>
                  <a:pt x="543306" y="107442"/>
                </a:lnTo>
                <a:lnTo>
                  <a:pt x="624329" y="107442"/>
                </a:lnTo>
                <a:lnTo>
                  <a:pt x="677418" y="80772"/>
                </a:lnTo>
                <a:lnTo>
                  <a:pt x="624329" y="54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163359" y="2754523"/>
            <a:ext cx="1227931" cy="1975556"/>
          </a:xfrm>
          <a:custGeom>
            <a:avLst/>
            <a:gdLst/>
            <a:ahLst/>
            <a:cxnLst/>
            <a:rect l="l" t="t" r="r" b="b"/>
            <a:pathLst>
              <a:path w="1263014" h="2032000">
                <a:moveTo>
                  <a:pt x="0" y="1898142"/>
                </a:moveTo>
                <a:lnTo>
                  <a:pt x="41564" y="1923478"/>
                </a:lnTo>
                <a:lnTo>
                  <a:pt x="82772" y="1944814"/>
                </a:lnTo>
                <a:lnTo>
                  <a:pt x="123551" y="1964150"/>
                </a:lnTo>
                <a:lnTo>
                  <a:pt x="163830" y="1983486"/>
                </a:lnTo>
                <a:lnTo>
                  <a:pt x="197822" y="1996987"/>
                </a:lnTo>
                <a:lnTo>
                  <a:pt x="231171" y="2007489"/>
                </a:lnTo>
                <a:lnTo>
                  <a:pt x="263806" y="2017990"/>
                </a:lnTo>
                <a:lnTo>
                  <a:pt x="295656" y="2031492"/>
                </a:lnTo>
                <a:lnTo>
                  <a:pt x="370070" y="2028074"/>
                </a:lnTo>
                <a:lnTo>
                  <a:pt x="419481" y="2020157"/>
                </a:lnTo>
                <a:lnTo>
                  <a:pt x="452318" y="2011239"/>
                </a:lnTo>
                <a:lnTo>
                  <a:pt x="477012" y="2004822"/>
                </a:lnTo>
                <a:lnTo>
                  <a:pt x="527399" y="1982819"/>
                </a:lnTo>
                <a:lnTo>
                  <a:pt x="576072" y="1956816"/>
                </a:lnTo>
                <a:lnTo>
                  <a:pt x="618553" y="1926145"/>
                </a:lnTo>
                <a:lnTo>
                  <a:pt x="662177" y="1887474"/>
                </a:lnTo>
                <a:lnTo>
                  <a:pt x="684276" y="1874031"/>
                </a:lnTo>
                <a:lnTo>
                  <a:pt x="706945" y="1858803"/>
                </a:lnTo>
                <a:lnTo>
                  <a:pt x="729900" y="1841718"/>
                </a:lnTo>
                <a:lnTo>
                  <a:pt x="752856" y="1822704"/>
                </a:lnTo>
                <a:lnTo>
                  <a:pt x="777561" y="1805868"/>
                </a:lnTo>
                <a:lnTo>
                  <a:pt x="801909" y="1788033"/>
                </a:lnTo>
                <a:lnTo>
                  <a:pt x="826686" y="1770197"/>
                </a:lnTo>
                <a:lnTo>
                  <a:pt x="852677" y="1753362"/>
                </a:lnTo>
                <a:lnTo>
                  <a:pt x="879109" y="1738526"/>
                </a:lnTo>
                <a:lnTo>
                  <a:pt x="906399" y="1720977"/>
                </a:lnTo>
                <a:lnTo>
                  <a:pt x="935402" y="1703427"/>
                </a:lnTo>
                <a:lnTo>
                  <a:pt x="966977" y="1688592"/>
                </a:lnTo>
                <a:lnTo>
                  <a:pt x="998160" y="1678090"/>
                </a:lnTo>
                <a:lnTo>
                  <a:pt x="1029557" y="1664589"/>
                </a:lnTo>
                <a:lnTo>
                  <a:pt x="1062239" y="1651087"/>
                </a:lnTo>
                <a:lnTo>
                  <a:pt x="1097280" y="1640586"/>
                </a:lnTo>
                <a:lnTo>
                  <a:pt x="1136296" y="1638919"/>
                </a:lnTo>
                <a:lnTo>
                  <a:pt x="1176813" y="1635252"/>
                </a:lnTo>
                <a:lnTo>
                  <a:pt x="1218902" y="1631584"/>
                </a:lnTo>
                <a:lnTo>
                  <a:pt x="1262634" y="1629918"/>
                </a:lnTo>
                <a:lnTo>
                  <a:pt x="1262634" y="0"/>
                </a:lnTo>
                <a:lnTo>
                  <a:pt x="0" y="0"/>
                </a:lnTo>
                <a:lnTo>
                  <a:pt x="0" y="1898142"/>
                </a:lnTo>
                <a:close/>
              </a:path>
            </a:pathLst>
          </a:custGeom>
          <a:ln w="71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3594770" y="4101111"/>
            <a:ext cx="36671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Arial"/>
                <a:cs typeface="Arial"/>
              </a:rPr>
              <a:t>Heap</a:t>
            </a:r>
            <a:endParaRPr sz="1069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77460" y="2861944"/>
            <a:ext cx="747624" cy="842378"/>
          </a:xfrm>
          <a:prstGeom prst="rect">
            <a:avLst/>
          </a:prstGeom>
          <a:ln w="71691">
            <a:solidFill>
              <a:srgbClr val="000000"/>
            </a:solidFill>
          </a:ln>
        </p:spPr>
        <p:txBody>
          <a:bodyPr vert="horz" wrap="square" lIns="0" tIns="27781" rIns="0" bIns="0" rtlCol="0">
            <a:spAutoFit/>
          </a:bodyPr>
          <a:lstStyle/>
          <a:p>
            <a:pPr marL="280276" marR="273485" indent="11730" algn="just">
              <a:lnSpc>
                <a:spcPct val="98500"/>
              </a:lnSpc>
              <a:spcBef>
                <a:spcPts val="219"/>
              </a:spcBef>
            </a:pPr>
            <a:r>
              <a:rPr sz="1069" spc="15" dirty="0">
                <a:latin typeface="Arial"/>
                <a:cs typeface="Arial"/>
              </a:rPr>
              <a:t>A  </a:t>
            </a:r>
            <a:r>
              <a:rPr sz="1069" spc="19" dirty="0">
                <a:latin typeface="Arial"/>
                <a:cs typeface="Arial"/>
              </a:rPr>
              <a:t>H  M  </a:t>
            </a:r>
            <a:r>
              <a:rPr sz="1069" spc="15" dirty="0">
                <a:latin typeface="Arial"/>
                <a:cs typeface="Arial"/>
              </a:rPr>
              <a:t>A  </a:t>
            </a:r>
            <a:r>
              <a:rPr sz="1069" spc="19" dirty="0">
                <a:latin typeface="Arial"/>
                <a:cs typeface="Arial"/>
              </a:rPr>
              <a:t>D</a:t>
            </a:r>
            <a:endParaRPr sz="1069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490822" y="3168916"/>
          <a:ext cx="1218671" cy="134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67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studentA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27647">
                      <a:solidFill>
                        <a:srgbClr val="000000"/>
                      </a:solidFill>
                      <a:prstDash val="solid"/>
                    </a:lnT>
                    <a:lnB w="127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58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RollNo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2712">
                      <a:solidFill>
                        <a:srgbClr val="000000"/>
                      </a:solidFill>
                      <a:prstDash val="solid"/>
                    </a:lnT>
                    <a:lnB w="127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9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2712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929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GPA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2764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2683298" y="3343486"/>
            <a:ext cx="659342" cy="705644"/>
          </a:xfrm>
          <a:custGeom>
            <a:avLst/>
            <a:gdLst/>
            <a:ahLst/>
            <a:cxnLst/>
            <a:rect l="l" t="t" r="r" b="b"/>
            <a:pathLst>
              <a:path w="678179" h="725804">
                <a:moveTo>
                  <a:pt x="329946" y="672084"/>
                </a:moveTo>
                <a:lnTo>
                  <a:pt x="0" y="672084"/>
                </a:lnTo>
                <a:lnTo>
                  <a:pt x="0" y="725424"/>
                </a:lnTo>
                <a:lnTo>
                  <a:pt x="383286" y="725424"/>
                </a:lnTo>
                <a:lnTo>
                  <a:pt x="383286" y="698753"/>
                </a:lnTo>
                <a:lnTo>
                  <a:pt x="329946" y="698753"/>
                </a:lnTo>
                <a:lnTo>
                  <a:pt x="329946" y="672084"/>
                </a:lnTo>
                <a:close/>
              </a:path>
              <a:path w="678179" h="725804">
                <a:moveTo>
                  <a:pt x="516636" y="54101"/>
                </a:moveTo>
                <a:lnTo>
                  <a:pt x="329946" y="54101"/>
                </a:lnTo>
                <a:lnTo>
                  <a:pt x="329946" y="698753"/>
                </a:lnTo>
                <a:lnTo>
                  <a:pt x="356616" y="672084"/>
                </a:lnTo>
                <a:lnTo>
                  <a:pt x="383286" y="672084"/>
                </a:lnTo>
                <a:lnTo>
                  <a:pt x="383286" y="108203"/>
                </a:lnTo>
                <a:lnTo>
                  <a:pt x="356616" y="108203"/>
                </a:lnTo>
                <a:lnTo>
                  <a:pt x="383286" y="80772"/>
                </a:lnTo>
                <a:lnTo>
                  <a:pt x="516636" y="80772"/>
                </a:lnTo>
                <a:lnTo>
                  <a:pt x="516636" y="54101"/>
                </a:lnTo>
                <a:close/>
              </a:path>
              <a:path w="678179" h="725804">
                <a:moveTo>
                  <a:pt x="383286" y="672084"/>
                </a:moveTo>
                <a:lnTo>
                  <a:pt x="356616" y="672084"/>
                </a:lnTo>
                <a:lnTo>
                  <a:pt x="329946" y="698753"/>
                </a:lnTo>
                <a:lnTo>
                  <a:pt x="383286" y="698753"/>
                </a:lnTo>
                <a:lnTo>
                  <a:pt x="383286" y="672084"/>
                </a:lnTo>
                <a:close/>
              </a:path>
              <a:path w="678179" h="725804">
                <a:moveTo>
                  <a:pt x="516636" y="0"/>
                </a:moveTo>
                <a:lnTo>
                  <a:pt x="516636" y="161544"/>
                </a:lnTo>
                <a:lnTo>
                  <a:pt x="623316" y="108203"/>
                </a:lnTo>
                <a:lnTo>
                  <a:pt x="543306" y="108203"/>
                </a:lnTo>
                <a:lnTo>
                  <a:pt x="543306" y="54101"/>
                </a:lnTo>
                <a:lnTo>
                  <a:pt x="624839" y="54101"/>
                </a:lnTo>
                <a:lnTo>
                  <a:pt x="516636" y="0"/>
                </a:lnTo>
                <a:close/>
              </a:path>
              <a:path w="678179" h="725804">
                <a:moveTo>
                  <a:pt x="383286" y="80772"/>
                </a:moveTo>
                <a:lnTo>
                  <a:pt x="356616" y="108203"/>
                </a:lnTo>
                <a:lnTo>
                  <a:pt x="383286" y="108203"/>
                </a:lnTo>
                <a:lnTo>
                  <a:pt x="383286" y="80772"/>
                </a:lnTo>
                <a:close/>
              </a:path>
              <a:path w="678179" h="725804">
                <a:moveTo>
                  <a:pt x="516636" y="80772"/>
                </a:moveTo>
                <a:lnTo>
                  <a:pt x="383286" y="80772"/>
                </a:lnTo>
                <a:lnTo>
                  <a:pt x="383286" y="108203"/>
                </a:lnTo>
                <a:lnTo>
                  <a:pt x="516636" y="108203"/>
                </a:lnTo>
                <a:lnTo>
                  <a:pt x="516636" y="80772"/>
                </a:lnTo>
                <a:close/>
              </a:path>
              <a:path w="678179" h="725804">
                <a:moveTo>
                  <a:pt x="624839" y="54101"/>
                </a:moveTo>
                <a:lnTo>
                  <a:pt x="543306" y="54101"/>
                </a:lnTo>
                <a:lnTo>
                  <a:pt x="543306" y="108203"/>
                </a:lnTo>
                <a:lnTo>
                  <a:pt x="623316" y="108203"/>
                </a:lnTo>
                <a:lnTo>
                  <a:pt x="678180" y="80772"/>
                </a:lnTo>
                <a:lnTo>
                  <a:pt x="624839" y="54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834662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87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7"/>
            <a:ext cx="4951853" cy="5162824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6387">
              <a:lnSpc>
                <a:spcPts val="1162"/>
              </a:lnSpc>
            </a:pPr>
            <a:r>
              <a:rPr sz="972" spc="15" dirty="0">
                <a:latin typeface="Book Antiqua"/>
                <a:cs typeface="Book Antiqua"/>
              </a:rPr>
              <a:t>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arollNo;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477827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283980" marR="3110194" indent="-95689">
              <a:lnSpc>
                <a:spcPct val="106500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Student(const Student &amp;obj){  </a:t>
            </a:r>
            <a:r>
              <a:rPr sz="972" spc="19" dirty="0">
                <a:latin typeface="Book Antiqua"/>
                <a:cs typeface="Book Antiqua"/>
              </a:rPr>
              <a:t>name =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obj.name;</a:t>
            </a:r>
            <a:endParaRPr sz="972">
              <a:latin typeface="Book Antiqua"/>
              <a:cs typeface="Book Antiqua"/>
            </a:endParaRPr>
          </a:p>
          <a:p>
            <a:pPr marL="283980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obj.rollNo;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188291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347566" marR="3441092" indent="-159893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void showName(){  co</a:t>
            </a:r>
            <a:r>
              <a:rPr sz="972" spc="24" dirty="0">
                <a:latin typeface="Book Antiqua"/>
                <a:cs typeface="Book Antiqua"/>
              </a:rPr>
              <a:t>u</a:t>
            </a:r>
            <a:r>
              <a:rPr sz="972" spc="5" dirty="0">
                <a:latin typeface="Book Antiqua"/>
                <a:cs typeface="Book Antiqua"/>
              </a:rPr>
              <a:t>t</a:t>
            </a:r>
            <a:r>
              <a:rPr sz="972" spc="19" dirty="0">
                <a:latin typeface="Book Antiqua"/>
                <a:cs typeface="Book Antiqua"/>
              </a:rPr>
              <a:t>&lt;</a:t>
            </a:r>
            <a:r>
              <a:rPr sz="972" spc="10" dirty="0">
                <a:latin typeface="Book Antiqua"/>
                <a:cs typeface="Book Antiqua"/>
              </a:rPr>
              <a:t>&lt;na</a:t>
            </a:r>
            <a:r>
              <a:rPr sz="972" spc="29" dirty="0">
                <a:latin typeface="Book Antiqua"/>
                <a:cs typeface="Book Antiqua"/>
              </a:rPr>
              <a:t>m</a:t>
            </a:r>
            <a:r>
              <a:rPr sz="972" spc="10" dirty="0">
                <a:latin typeface="Book Antiqua"/>
                <a:cs typeface="Book Antiqua"/>
              </a:rPr>
              <a:t>e</a:t>
            </a:r>
            <a:r>
              <a:rPr sz="972" spc="19" dirty="0">
                <a:latin typeface="Book Antiqua"/>
                <a:cs typeface="Book Antiqua"/>
              </a:rPr>
              <a:t>&lt;</a:t>
            </a:r>
            <a:r>
              <a:rPr sz="972" spc="24" dirty="0">
                <a:latin typeface="Book Antiqua"/>
                <a:cs typeface="Book Antiqua"/>
              </a:rPr>
              <a:t>&lt;</a:t>
            </a:r>
            <a:r>
              <a:rPr sz="972" spc="5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R="4200429" algn="ctr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88291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~Student(){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539561"/>
            <a:r>
              <a:rPr sz="972" spc="10" dirty="0">
                <a:latin typeface="Book Antiqua"/>
                <a:cs typeface="Book Antiqua"/>
              </a:rPr>
              <a:t>delete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[]name;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39561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2626811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studentA("AHMAD",1);  </a:t>
            </a:r>
            <a:r>
              <a:rPr sz="972" spc="10" dirty="0">
                <a:latin typeface="Book Antiqua"/>
                <a:cs typeface="Book Antiqua"/>
              </a:rPr>
              <a:t>Student studentB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10" dirty="0">
                <a:latin typeface="Book Antiqua"/>
                <a:cs typeface="Book Antiqua"/>
              </a:rPr>
              <a:t> studentA;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/*copy 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implicitly called at </a:t>
            </a:r>
            <a:r>
              <a:rPr sz="972" spc="5" dirty="0">
                <a:latin typeface="Book Antiqua"/>
                <a:cs typeface="Book Antiqua"/>
              </a:rPr>
              <a:t>this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point*/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88291" marR="3136123" indent="289536">
              <a:lnSpc>
                <a:spcPct val="106500"/>
              </a:lnSpc>
            </a:pPr>
            <a:r>
              <a:rPr sz="972" spc="15" dirty="0">
                <a:latin typeface="Book Antiqua"/>
                <a:cs typeface="Book Antiqua"/>
              </a:rPr>
              <a:t>stude</a:t>
            </a:r>
            <a:r>
              <a:rPr sz="972" spc="5" dirty="0">
                <a:latin typeface="Book Antiqua"/>
                <a:cs typeface="Book Antiqua"/>
              </a:rPr>
              <a:t>n</a:t>
            </a:r>
            <a:r>
              <a:rPr sz="972" spc="10" dirty="0">
                <a:latin typeface="Book Antiqua"/>
                <a:cs typeface="Book Antiqua"/>
              </a:rPr>
              <a:t>t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10" dirty="0">
                <a:latin typeface="Book Antiqua"/>
                <a:cs typeface="Book Antiqua"/>
              </a:rPr>
              <a:t>.</a:t>
            </a:r>
            <a:r>
              <a:rPr sz="972" spc="15" dirty="0">
                <a:latin typeface="Book Antiqua"/>
                <a:cs typeface="Book Antiqua"/>
              </a:rPr>
              <a:t>show</a:t>
            </a:r>
            <a:r>
              <a:rPr sz="972" spc="29" dirty="0">
                <a:latin typeface="Book Antiqua"/>
                <a:cs typeface="Book Antiqua"/>
              </a:rPr>
              <a:t>N</a:t>
            </a:r>
            <a:r>
              <a:rPr sz="972" spc="5" dirty="0">
                <a:latin typeface="Book Antiqua"/>
                <a:cs typeface="Book Antiqua"/>
              </a:rPr>
              <a:t>a</a:t>
            </a:r>
            <a:r>
              <a:rPr sz="972" spc="34" dirty="0">
                <a:latin typeface="Book Antiqua"/>
                <a:cs typeface="Book Antiqua"/>
              </a:rPr>
              <a:t>m</a:t>
            </a:r>
            <a:r>
              <a:rPr sz="972" spc="5" dirty="0">
                <a:latin typeface="Book Antiqua"/>
                <a:cs typeface="Book Antiqua"/>
              </a:rPr>
              <a:t>e();  </a:t>
            </a:r>
            <a:r>
              <a:rPr sz="972" spc="10" dirty="0">
                <a:latin typeface="Book Antiqua"/>
                <a:cs typeface="Book Antiqua"/>
              </a:rPr>
              <a:t>studentB.showName();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88291" marR="3811500">
              <a:lnSpc>
                <a:spcPct val="1075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system("pause");  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6590807"/>
            <a:ext cx="4851841" cy="2707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Shallow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works fine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doesn’t include </a:t>
            </a:r>
            <a:r>
              <a:rPr sz="972" spc="15" dirty="0">
                <a:latin typeface="Book Antiqua"/>
                <a:cs typeface="Book Antiqua"/>
              </a:rPr>
              <a:t>dynamic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allocation but 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dynamic memory </a:t>
            </a:r>
            <a:r>
              <a:rPr sz="972" spc="10" dirty="0">
                <a:latin typeface="Book Antiqua"/>
                <a:cs typeface="Book Antiqua"/>
              </a:rPr>
              <a:t>allocation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leads to dangling pointer </a:t>
            </a:r>
            <a:r>
              <a:rPr sz="972" spc="15" dirty="0">
                <a:latin typeface="Book Antiqua"/>
                <a:cs typeface="Book Antiqua"/>
              </a:rPr>
              <a:t>problem </a:t>
            </a:r>
            <a:r>
              <a:rPr sz="972" spc="10" dirty="0">
                <a:latin typeface="Book Antiqua"/>
                <a:cs typeface="Book Antiqua"/>
              </a:rPr>
              <a:t>as  explained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Problem is Shallow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Copy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Student class data </a:t>
            </a:r>
            <a:r>
              <a:rPr sz="972" spc="15" dirty="0">
                <a:latin typeface="Book Antiqua"/>
                <a:cs typeface="Book Antiqua"/>
              </a:rPr>
              <a:t>member name </a:t>
            </a:r>
            <a:r>
              <a:rPr sz="972" spc="10" dirty="0">
                <a:latin typeface="Book Antiqua"/>
                <a:cs typeface="Book Antiqua"/>
              </a:rPr>
              <a:t>of char *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added </a:t>
            </a:r>
            <a:r>
              <a:rPr sz="972" spc="10" dirty="0">
                <a:latin typeface="Book Antiqua"/>
                <a:cs typeface="Book Antiqua"/>
              </a:rPr>
              <a:t>to store the </a:t>
            </a:r>
            <a:r>
              <a:rPr sz="972" spc="19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of student  and it is using </a:t>
            </a:r>
            <a:r>
              <a:rPr sz="972" b="1" spc="15" dirty="0">
                <a:latin typeface="Book Antiqua"/>
                <a:cs typeface="Book Antiqua"/>
              </a:rPr>
              <a:t>dynamic memory </a:t>
            </a:r>
            <a:r>
              <a:rPr sz="972" spc="15" dirty="0">
                <a:latin typeface="Book Antiqua"/>
                <a:cs typeface="Book Antiqua"/>
              </a:rPr>
              <a:t>according </a:t>
            </a:r>
            <a:r>
              <a:rPr sz="972" spc="10" dirty="0">
                <a:latin typeface="Book Antiqua"/>
                <a:cs typeface="Book Antiqua"/>
              </a:rPr>
              <a:t>to the length of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entered </a:t>
            </a:r>
            <a:r>
              <a:rPr sz="972" spc="15" dirty="0">
                <a:latin typeface="Book Antiqua"/>
                <a:cs typeface="Book Antiqua"/>
              </a:rPr>
              <a:t>by user </a:t>
            </a:r>
            <a:r>
              <a:rPr sz="972" spc="10" dirty="0">
                <a:latin typeface="Book Antiqua"/>
                <a:cs typeface="Book Antiqua"/>
              </a:rPr>
              <a:t>for  student.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Student class data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b="1" spc="19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(</a:t>
            </a:r>
            <a:r>
              <a:rPr sz="972" i="1" spc="10" dirty="0">
                <a:latin typeface="Book Antiqua"/>
                <a:cs typeface="Book Antiqua"/>
              </a:rPr>
              <a:t>char </a:t>
            </a:r>
            <a:r>
              <a:rPr sz="972" i="1" spc="5" dirty="0">
                <a:latin typeface="Book Antiqua"/>
                <a:cs typeface="Book Antiqua"/>
              </a:rPr>
              <a:t>*</a:t>
            </a:r>
            <a:r>
              <a:rPr sz="972" spc="5" dirty="0">
                <a:latin typeface="Book Antiqua"/>
                <a:cs typeface="Book Antiqua"/>
              </a:rPr>
              <a:t>)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object studentB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also pointing to 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allocated </a:t>
            </a:r>
            <a:r>
              <a:rPr sz="972" spc="15" dirty="0">
                <a:latin typeface="Book Antiqua"/>
                <a:cs typeface="Book Antiqua"/>
              </a:rPr>
              <a:t>for datamember </a:t>
            </a:r>
            <a:r>
              <a:rPr sz="972" b="1" spc="15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of object studentA, </a:t>
            </a:r>
            <a:r>
              <a:rPr sz="972" spc="19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 this there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5" dirty="0">
                <a:latin typeface="Book Antiqua"/>
                <a:cs typeface="Book Antiqua"/>
              </a:rPr>
              <a:t>be  two </a:t>
            </a:r>
            <a:r>
              <a:rPr sz="972" spc="10" dirty="0">
                <a:latin typeface="Book Antiqua"/>
                <a:cs typeface="Book Antiqua"/>
              </a:rPr>
              <a:t>kinds of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problems.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Suppose we </a:t>
            </a:r>
            <a:r>
              <a:rPr sz="972" spc="10" dirty="0">
                <a:latin typeface="Book Antiqua"/>
                <a:cs typeface="Book Antiqua"/>
              </a:rPr>
              <a:t>delete </a:t>
            </a:r>
            <a:r>
              <a:rPr sz="972" spc="5" dirty="0">
                <a:latin typeface="Book Antiqua"/>
                <a:cs typeface="Book Antiqua"/>
              </a:rPr>
              <a:t>first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studentA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5" dirty="0">
                <a:latin typeface="Book Antiqua"/>
                <a:cs typeface="Book Antiqua"/>
              </a:rPr>
              <a:t>reason then </a:t>
            </a:r>
            <a:r>
              <a:rPr sz="972" spc="10" dirty="0">
                <a:latin typeface="Book Antiqua"/>
                <a:cs typeface="Book Antiqua"/>
              </a:rPr>
              <a:t>its destructor will also  free </a:t>
            </a:r>
            <a:r>
              <a:rPr sz="972" spc="15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allocated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hence </a:t>
            </a:r>
            <a:r>
              <a:rPr sz="972" spc="15" dirty="0">
                <a:latin typeface="Book Antiqua"/>
                <a:cs typeface="Book Antiqua"/>
              </a:rPr>
              <a:t>memory area </a:t>
            </a:r>
            <a:r>
              <a:rPr sz="972" spc="10" dirty="0">
                <a:latin typeface="Book Antiqua"/>
                <a:cs typeface="Book Antiqua"/>
              </a:rPr>
              <a:t>containing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9" dirty="0">
                <a:latin typeface="Book Antiqua"/>
                <a:cs typeface="Book Antiqua"/>
              </a:rPr>
              <a:t>“AHMAD” </a:t>
            </a:r>
            <a:r>
              <a:rPr sz="972" spc="10" dirty="0">
                <a:latin typeface="Book Antiqua"/>
                <a:cs typeface="Book Antiqua"/>
              </a:rPr>
              <a:t>will   also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</a:t>
            </a:r>
            <a:r>
              <a:rPr sz="972" spc="111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freed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will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given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to</a:t>
            </a:r>
            <a:r>
              <a:rPr sz="972" spc="131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some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other</a:t>
            </a:r>
            <a:r>
              <a:rPr sz="972" spc="131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application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by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operating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system,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but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556726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88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41" y="1349410"/>
            <a:ext cx="4851841" cy="3056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studentB</a:t>
            </a:r>
            <a:r>
              <a:rPr sz="972" spc="151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member</a:t>
            </a:r>
            <a:r>
              <a:rPr sz="972" spc="151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name</a:t>
            </a:r>
            <a:r>
              <a:rPr sz="972" b="1" spc="146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151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still</a:t>
            </a:r>
            <a:r>
              <a:rPr sz="972" spc="151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pointing</a:t>
            </a:r>
            <a:r>
              <a:rPr sz="972" spc="14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to</a:t>
            </a:r>
            <a:r>
              <a:rPr sz="972" spc="151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that</a:t>
            </a:r>
            <a:r>
              <a:rPr sz="972" spc="15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area</a:t>
            </a:r>
            <a:r>
              <a:rPr sz="972" spc="14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so</a:t>
            </a:r>
            <a:r>
              <a:rPr sz="972" spc="151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issue</a:t>
            </a:r>
            <a:r>
              <a:rPr sz="972" spc="151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151" dirty="0">
                <a:latin typeface="Book Antiqua"/>
                <a:cs typeface="Book Antiqua"/>
              </a:rPr>
              <a:t> </a:t>
            </a:r>
            <a:r>
              <a:rPr sz="972" i="1" spc="15" dirty="0">
                <a:latin typeface="Book Antiqua"/>
                <a:cs typeface="Book Antiqua"/>
              </a:rPr>
              <a:t>“Dangling</a:t>
            </a:r>
            <a:r>
              <a:rPr sz="972" i="1" spc="146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Pointer”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[Pointer pointing to incorrect </a:t>
            </a:r>
            <a:r>
              <a:rPr sz="972" spc="15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location] will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arose.</a:t>
            </a:r>
            <a:endParaRPr sz="972">
              <a:latin typeface="Book Antiqua"/>
              <a:cs typeface="Book Antiqua"/>
            </a:endParaRPr>
          </a:p>
          <a:p>
            <a:pPr marL="12347" marR="5556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happen </a:t>
            </a:r>
            <a:r>
              <a:rPr sz="972" spc="5" dirty="0">
                <a:latin typeface="Book Antiqua"/>
                <a:cs typeface="Book Antiqua"/>
              </a:rPr>
              <a:t>if object </a:t>
            </a:r>
            <a:r>
              <a:rPr sz="972" spc="10" dirty="0">
                <a:latin typeface="Book Antiqua"/>
                <a:cs typeface="Book Antiqua"/>
              </a:rPr>
              <a:t>studentB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deleted then </a:t>
            </a:r>
            <a:r>
              <a:rPr sz="972" spc="15" dirty="0">
                <a:latin typeface="Book Antiqua"/>
                <a:cs typeface="Book Antiqua"/>
              </a:rPr>
              <a:t>studentA </a:t>
            </a:r>
            <a:r>
              <a:rPr sz="972" spc="10" dirty="0">
                <a:latin typeface="Book Antiqua"/>
                <a:cs typeface="Book Antiqua"/>
              </a:rPr>
              <a:t>object data </a:t>
            </a:r>
            <a:r>
              <a:rPr sz="972" spc="15" dirty="0">
                <a:latin typeface="Book Antiqua"/>
                <a:cs typeface="Book Antiqua"/>
              </a:rPr>
              <a:t>member  name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become </a:t>
            </a:r>
            <a:r>
              <a:rPr sz="972" spc="10" dirty="0">
                <a:latin typeface="Book Antiqua"/>
                <a:cs typeface="Book Antiqua"/>
              </a:rPr>
              <a:t>dangling pointer. This has been </a:t>
            </a:r>
            <a:r>
              <a:rPr sz="972" spc="15" dirty="0">
                <a:latin typeface="Book Antiqua"/>
                <a:cs typeface="Book Antiqua"/>
              </a:rPr>
              <a:t>explained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 marL="12347" marR="5556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Let us change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in main to </a:t>
            </a:r>
            <a:r>
              <a:rPr sz="972" spc="15" dirty="0">
                <a:latin typeface="Book Antiqua"/>
                <a:cs typeface="Book Antiqua"/>
              </a:rPr>
              <a:t>make </a:t>
            </a:r>
            <a:r>
              <a:rPr sz="972" spc="10" dirty="0">
                <a:latin typeface="Book Antiqua"/>
                <a:cs typeface="Book Antiqua"/>
              </a:rPr>
              <a:t>our second object </a:t>
            </a:r>
            <a:r>
              <a:rPr sz="972" spc="15" dirty="0">
                <a:latin typeface="Book Antiqua"/>
                <a:cs typeface="Book Antiqua"/>
              </a:rPr>
              <a:t>studentB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a new </a:t>
            </a:r>
            <a:r>
              <a:rPr sz="972" spc="10" dirty="0">
                <a:latin typeface="Book Antiqua"/>
                <a:cs typeface="Book Antiqua"/>
              </a:rPr>
              <a:t>local </a:t>
            </a:r>
            <a:r>
              <a:rPr sz="972" spc="15" dirty="0">
                <a:latin typeface="Book Antiqua"/>
                <a:cs typeface="Book Antiqua"/>
              </a:rPr>
              <a:t>scope 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int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studentA(“Ahmad”,1);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7224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Student studentB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studentA;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5556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try to </a:t>
            </a:r>
            <a:r>
              <a:rPr sz="972" spc="5" dirty="0">
                <a:latin typeface="Book Antiqua"/>
                <a:cs typeface="Book Antiqua"/>
              </a:rPr>
              <a:t>print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9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of object studentA </a:t>
            </a:r>
            <a:r>
              <a:rPr sz="972" spc="19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program will not </a:t>
            </a:r>
            <a:r>
              <a:rPr sz="972" spc="19" dirty="0">
                <a:latin typeface="Book Antiqua"/>
                <a:cs typeface="Book Antiqua"/>
              </a:rPr>
              <a:t>show  </a:t>
            </a:r>
            <a:r>
              <a:rPr sz="972" spc="10" dirty="0">
                <a:latin typeface="Book Antiqua"/>
                <a:cs typeface="Book Antiqua"/>
              </a:rPr>
              <a:t>any </a:t>
            </a:r>
            <a:r>
              <a:rPr sz="972" spc="15" dirty="0">
                <a:latin typeface="Book Antiqua"/>
                <a:cs typeface="Book Antiqua"/>
              </a:rPr>
              <a:t>output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pointing to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irrelevant </a:t>
            </a:r>
            <a:r>
              <a:rPr sz="972" spc="19" dirty="0">
                <a:latin typeface="Book Antiqua"/>
                <a:cs typeface="Book Antiqua"/>
              </a:rPr>
              <a:t>memory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address,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41" y="6732984"/>
            <a:ext cx="228114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Complete program code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given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099" y="7054320"/>
            <a:ext cx="4951853" cy="225234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57"/>
              </a:lnSpc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&lt;iostream&gt;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spc="15" dirty="0">
                <a:latin typeface="Book Antiqua"/>
                <a:cs typeface="Book Antiqua"/>
              </a:rPr>
              <a:t>namespace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std;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251877" marR="3982505" indent="-193230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Student{  </a:t>
            </a:r>
            <a:r>
              <a:rPr sz="972" spc="10" dirty="0">
                <a:latin typeface="Book Antiqua"/>
                <a:cs typeface="Book Antiqua"/>
              </a:rPr>
              <a:t>char *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name;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314847" marR="2439755" indent="162362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Student(char </a:t>
            </a:r>
            <a:r>
              <a:rPr sz="972" spc="10" dirty="0"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aName, </a:t>
            </a:r>
            <a:r>
              <a:rPr sz="972" spc="10" dirty="0">
                <a:latin typeface="Book Antiqua"/>
                <a:cs typeface="Book Antiqua"/>
              </a:rPr>
              <a:t>int arollNo){ 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char[strlen(aName)+1];  strcpy(name,aName);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477827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87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Student(const Student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&amp;obj){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74458" y="4645130"/>
            <a:ext cx="1077913" cy="1742193"/>
          </a:xfrm>
          <a:custGeom>
            <a:avLst/>
            <a:gdLst/>
            <a:ahLst/>
            <a:cxnLst/>
            <a:rect l="l" t="t" r="r" b="b"/>
            <a:pathLst>
              <a:path w="1108710" h="1791970">
                <a:moveTo>
                  <a:pt x="0" y="1673352"/>
                </a:moveTo>
                <a:lnTo>
                  <a:pt x="36433" y="1696081"/>
                </a:lnTo>
                <a:lnTo>
                  <a:pt x="72580" y="1715166"/>
                </a:lnTo>
                <a:lnTo>
                  <a:pt x="108442" y="1732395"/>
                </a:lnTo>
                <a:lnTo>
                  <a:pt x="144017" y="1749552"/>
                </a:lnTo>
                <a:lnTo>
                  <a:pt x="174009" y="1761243"/>
                </a:lnTo>
                <a:lnTo>
                  <a:pt x="203358" y="1770507"/>
                </a:lnTo>
                <a:lnTo>
                  <a:pt x="231993" y="1779770"/>
                </a:lnTo>
                <a:lnTo>
                  <a:pt x="259841" y="1791462"/>
                </a:lnTo>
                <a:lnTo>
                  <a:pt x="324909" y="1788521"/>
                </a:lnTo>
                <a:lnTo>
                  <a:pt x="368331" y="1781651"/>
                </a:lnTo>
                <a:lnTo>
                  <a:pt x="419100" y="1767839"/>
                </a:lnTo>
                <a:lnTo>
                  <a:pt x="463105" y="1748599"/>
                </a:lnTo>
                <a:lnTo>
                  <a:pt x="484893" y="1736979"/>
                </a:lnTo>
                <a:lnTo>
                  <a:pt x="505967" y="1725929"/>
                </a:lnTo>
                <a:lnTo>
                  <a:pt x="524613" y="1712214"/>
                </a:lnTo>
                <a:lnTo>
                  <a:pt x="543115" y="1698498"/>
                </a:lnTo>
                <a:lnTo>
                  <a:pt x="561903" y="1683067"/>
                </a:lnTo>
                <a:lnTo>
                  <a:pt x="581405" y="1664208"/>
                </a:lnTo>
                <a:lnTo>
                  <a:pt x="600658" y="1652492"/>
                </a:lnTo>
                <a:lnTo>
                  <a:pt x="620553" y="1639062"/>
                </a:lnTo>
                <a:lnTo>
                  <a:pt x="640877" y="1623917"/>
                </a:lnTo>
                <a:lnTo>
                  <a:pt x="661415" y="1607058"/>
                </a:lnTo>
                <a:lnTo>
                  <a:pt x="682811" y="1592496"/>
                </a:lnTo>
                <a:lnTo>
                  <a:pt x="703992" y="1576863"/>
                </a:lnTo>
                <a:lnTo>
                  <a:pt x="725602" y="1561087"/>
                </a:lnTo>
                <a:lnTo>
                  <a:pt x="748284" y="1546098"/>
                </a:lnTo>
                <a:lnTo>
                  <a:pt x="771715" y="1533096"/>
                </a:lnTo>
                <a:lnTo>
                  <a:pt x="795718" y="1517523"/>
                </a:lnTo>
                <a:lnTo>
                  <a:pt x="821150" y="1501949"/>
                </a:lnTo>
                <a:lnTo>
                  <a:pt x="848867" y="1488948"/>
                </a:lnTo>
                <a:lnTo>
                  <a:pt x="876478" y="1479815"/>
                </a:lnTo>
                <a:lnTo>
                  <a:pt x="904017" y="1467897"/>
                </a:lnTo>
                <a:lnTo>
                  <a:pt x="932557" y="1455836"/>
                </a:lnTo>
                <a:lnTo>
                  <a:pt x="963167" y="1446276"/>
                </a:lnTo>
                <a:lnTo>
                  <a:pt x="997481" y="1444847"/>
                </a:lnTo>
                <a:lnTo>
                  <a:pt x="1033081" y="1441703"/>
                </a:lnTo>
                <a:lnTo>
                  <a:pt x="1070109" y="1438560"/>
                </a:lnTo>
                <a:lnTo>
                  <a:pt x="1108710" y="1437131"/>
                </a:lnTo>
                <a:lnTo>
                  <a:pt x="1108710" y="0"/>
                </a:lnTo>
                <a:lnTo>
                  <a:pt x="0" y="0"/>
                </a:lnTo>
                <a:lnTo>
                  <a:pt x="0" y="1673352"/>
                </a:lnTo>
                <a:close/>
              </a:path>
            </a:pathLst>
          </a:custGeom>
          <a:ln w="71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3359184" y="5044439"/>
            <a:ext cx="508706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536" marR="4939" indent="-35806">
              <a:lnSpc>
                <a:spcPts val="1050"/>
              </a:lnSpc>
            </a:pPr>
            <a:r>
              <a:rPr sz="924" spc="-5" dirty="0">
                <a:latin typeface="Arial"/>
                <a:cs typeface="Arial"/>
              </a:rPr>
              <a:t>Irr</a:t>
            </a:r>
            <a:r>
              <a:rPr sz="924" spc="-15" dirty="0">
                <a:latin typeface="Arial"/>
                <a:cs typeface="Arial"/>
              </a:rPr>
              <a:t>e</a:t>
            </a:r>
            <a:r>
              <a:rPr sz="924" dirty="0">
                <a:latin typeface="Arial"/>
                <a:cs typeface="Arial"/>
              </a:rPr>
              <a:t>l</a:t>
            </a:r>
            <a:r>
              <a:rPr sz="924" spc="-10" dirty="0">
                <a:latin typeface="Arial"/>
                <a:cs typeface="Arial"/>
              </a:rPr>
              <a:t>e</a:t>
            </a:r>
            <a:r>
              <a:rPr sz="924" spc="-5" dirty="0">
                <a:latin typeface="Arial"/>
                <a:cs typeface="Arial"/>
              </a:rPr>
              <a:t>v</a:t>
            </a:r>
            <a:r>
              <a:rPr sz="924" spc="-15" dirty="0">
                <a:latin typeface="Arial"/>
                <a:cs typeface="Arial"/>
              </a:rPr>
              <a:t>a</a:t>
            </a:r>
            <a:r>
              <a:rPr sz="924" spc="-5" dirty="0">
                <a:latin typeface="Arial"/>
                <a:cs typeface="Arial"/>
              </a:rPr>
              <a:t>nt  </a:t>
            </a:r>
            <a:r>
              <a:rPr sz="924" spc="-10" dirty="0">
                <a:latin typeface="Arial"/>
                <a:cs typeface="Arial"/>
              </a:rPr>
              <a:t>address</a:t>
            </a:r>
            <a:endParaRPr sz="92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1046" y="5787989"/>
            <a:ext cx="36671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Arial"/>
                <a:cs typeface="Arial"/>
              </a:rPr>
              <a:t>Heap</a:t>
            </a:r>
            <a:endParaRPr sz="1069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421184" y="5009146"/>
          <a:ext cx="1258182" cy="1190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29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studentA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26885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5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RollNo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7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1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20" dirty="0">
                          <a:latin typeface="Arial"/>
                          <a:cs typeface="Arial"/>
                        </a:rPr>
                        <a:t>GPA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2688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652924" y="5155564"/>
            <a:ext cx="586493" cy="635265"/>
          </a:xfrm>
          <a:custGeom>
            <a:avLst/>
            <a:gdLst/>
            <a:ahLst/>
            <a:cxnLst/>
            <a:rect l="l" t="t" r="r" b="b"/>
            <a:pathLst>
              <a:path w="603250" h="653414">
                <a:moveTo>
                  <a:pt x="286511" y="598932"/>
                </a:moveTo>
                <a:lnTo>
                  <a:pt x="0" y="598932"/>
                </a:lnTo>
                <a:lnTo>
                  <a:pt x="0" y="653034"/>
                </a:lnTo>
                <a:lnTo>
                  <a:pt x="340613" y="653034"/>
                </a:lnTo>
                <a:lnTo>
                  <a:pt x="340613" y="625601"/>
                </a:lnTo>
                <a:lnTo>
                  <a:pt x="286511" y="625601"/>
                </a:lnTo>
                <a:lnTo>
                  <a:pt x="286511" y="598932"/>
                </a:lnTo>
                <a:close/>
              </a:path>
              <a:path w="603250" h="653414">
                <a:moveTo>
                  <a:pt x="441197" y="53340"/>
                </a:moveTo>
                <a:lnTo>
                  <a:pt x="286511" y="53340"/>
                </a:lnTo>
                <a:lnTo>
                  <a:pt x="286511" y="625601"/>
                </a:lnTo>
                <a:lnTo>
                  <a:pt x="313181" y="598932"/>
                </a:lnTo>
                <a:lnTo>
                  <a:pt x="340613" y="598932"/>
                </a:lnTo>
                <a:lnTo>
                  <a:pt x="340613" y="107442"/>
                </a:lnTo>
                <a:lnTo>
                  <a:pt x="313181" y="107442"/>
                </a:lnTo>
                <a:lnTo>
                  <a:pt x="340613" y="80772"/>
                </a:lnTo>
                <a:lnTo>
                  <a:pt x="441197" y="80772"/>
                </a:lnTo>
                <a:lnTo>
                  <a:pt x="441197" y="53340"/>
                </a:lnTo>
                <a:close/>
              </a:path>
              <a:path w="603250" h="653414">
                <a:moveTo>
                  <a:pt x="340613" y="598932"/>
                </a:moveTo>
                <a:lnTo>
                  <a:pt x="313181" y="598932"/>
                </a:lnTo>
                <a:lnTo>
                  <a:pt x="286511" y="625601"/>
                </a:lnTo>
                <a:lnTo>
                  <a:pt x="340613" y="625601"/>
                </a:lnTo>
                <a:lnTo>
                  <a:pt x="340613" y="598932"/>
                </a:lnTo>
                <a:close/>
              </a:path>
              <a:path w="603250" h="653414">
                <a:moveTo>
                  <a:pt x="441197" y="0"/>
                </a:moveTo>
                <a:lnTo>
                  <a:pt x="441197" y="160782"/>
                </a:lnTo>
                <a:lnTo>
                  <a:pt x="548893" y="107442"/>
                </a:lnTo>
                <a:lnTo>
                  <a:pt x="468629" y="107442"/>
                </a:lnTo>
                <a:lnTo>
                  <a:pt x="468629" y="53340"/>
                </a:lnTo>
                <a:lnTo>
                  <a:pt x="547878" y="53340"/>
                </a:lnTo>
                <a:lnTo>
                  <a:pt x="441197" y="0"/>
                </a:lnTo>
                <a:close/>
              </a:path>
              <a:path w="603250" h="653414">
                <a:moveTo>
                  <a:pt x="340613" y="80772"/>
                </a:moveTo>
                <a:lnTo>
                  <a:pt x="313181" y="107442"/>
                </a:lnTo>
                <a:lnTo>
                  <a:pt x="340613" y="107442"/>
                </a:lnTo>
                <a:lnTo>
                  <a:pt x="340613" y="80772"/>
                </a:lnTo>
                <a:close/>
              </a:path>
              <a:path w="603250" h="653414">
                <a:moveTo>
                  <a:pt x="441197" y="80772"/>
                </a:moveTo>
                <a:lnTo>
                  <a:pt x="340613" y="80772"/>
                </a:lnTo>
                <a:lnTo>
                  <a:pt x="340613" y="107442"/>
                </a:lnTo>
                <a:lnTo>
                  <a:pt x="441197" y="107442"/>
                </a:lnTo>
                <a:lnTo>
                  <a:pt x="441197" y="80772"/>
                </a:lnTo>
                <a:close/>
              </a:path>
              <a:path w="603250" h="653414">
                <a:moveTo>
                  <a:pt x="547878" y="53340"/>
                </a:moveTo>
                <a:lnTo>
                  <a:pt x="468629" y="53340"/>
                </a:lnTo>
                <a:lnTo>
                  <a:pt x="468629" y="107442"/>
                </a:lnTo>
                <a:lnTo>
                  <a:pt x="548893" y="107442"/>
                </a:lnTo>
                <a:lnTo>
                  <a:pt x="602741" y="80772"/>
                </a:lnTo>
                <a:lnTo>
                  <a:pt x="54787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194990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89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7"/>
            <a:ext cx="4951853" cy="434798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3980">
              <a:lnSpc>
                <a:spcPts val="1162"/>
              </a:lnSpc>
            </a:pPr>
            <a:r>
              <a:rPr sz="972" spc="19" dirty="0">
                <a:latin typeface="Book Antiqua"/>
                <a:cs typeface="Book Antiqua"/>
              </a:rPr>
              <a:t>name =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obj.name;</a:t>
            </a:r>
            <a:endParaRPr sz="972">
              <a:latin typeface="Book Antiqua"/>
              <a:cs typeface="Book Antiqua"/>
            </a:endParaRPr>
          </a:p>
          <a:p>
            <a:pPr marL="283980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obj.rollNo;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88291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347566" marR="3441092" indent="-159893">
              <a:lnSpc>
                <a:spcPts val="1254"/>
              </a:lnSpc>
              <a:spcBef>
                <a:spcPts val="44"/>
              </a:spcBef>
            </a:pPr>
            <a:r>
              <a:rPr sz="972" spc="15" dirty="0">
                <a:latin typeface="Book Antiqua"/>
                <a:cs typeface="Book Antiqua"/>
              </a:rPr>
              <a:t>void showName(){  co</a:t>
            </a:r>
            <a:r>
              <a:rPr sz="972" spc="24" dirty="0">
                <a:latin typeface="Book Antiqua"/>
                <a:cs typeface="Book Antiqua"/>
              </a:rPr>
              <a:t>u</a:t>
            </a:r>
            <a:r>
              <a:rPr sz="972" spc="5" dirty="0">
                <a:latin typeface="Book Antiqua"/>
                <a:cs typeface="Book Antiqua"/>
              </a:rPr>
              <a:t>t</a:t>
            </a:r>
            <a:r>
              <a:rPr sz="972" spc="19" dirty="0">
                <a:latin typeface="Book Antiqua"/>
                <a:cs typeface="Book Antiqua"/>
              </a:rPr>
              <a:t>&lt;</a:t>
            </a:r>
            <a:r>
              <a:rPr sz="972" spc="10" dirty="0">
                <a:latin typeface="Book Antiqua"/>
                <a:cs typeface="Book Antiqua"/>
              </a:rPr>
              <a:t>&lt;na</a:t>
            </a:r>
            <a:r>
              <a:rPr sz="972" spc="29" dirty="0">
                <a:latin typeface="Book Antiqua"/>
                <a:cs typeface="Book Antiqua"/>
              </a:rPr>
              <a:t>m</a:t>
            </a:r>
            <a:r>
              <a:rPr sz="972" spc="10" dirty="0">
                <a:latin typeface="Book Antiqua"/>
                <a:cs typeface="Book Antiqua"/>
              </a:rPr>
              <a:t>e</a:t>
            </a:r>
            <a:r>
              <a:rPr sz="972" spc="19" dirty="0">
                <a:latin typeface="Book Antiqua"/>
                <a:cs typeface="Book Antiqua"/>
              </a:rPr>
              <a:t>&lt;</a:t>
            </a:r>
            <a:r>
              <a:rPr sz="972" spc="24" dirty="0">
                <a:latin typeface="Book Antiqua"/>
                <a:cs typeface="Book Antiqua"/>
              </a:rPr>
              <a:t>&lt;</a:t>
            </a:r>
            <a:r>
              <a:rPr sz="972" spc="5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R="4200429" algn="ctr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88291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~Student(){</a:t>
            </a:r>
            <a:endParaRPr sz="972">
              <a:latin typeface="Book Antiqua"/>
              <a:cs typeface="Book Antiqua"/>
            </a:endParaRPr>
          </a:p>
          <a:p>
            <a:pPr marL="53956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delete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[]name;</a:t>
            </a:r>
            <a:endParaRPr sz="972">
              <a:latin typeface="Book Antiqua"/>
              <a:cs typeface="Book Antiqua"/>
            </a:endParaRPr>
          </a:p>
          <a:p>
            <a:pPr marL="539561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studentA("AHMAD",1);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88291"/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4387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studentB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studentA;</a:t>
            </a:r>
            <a:endParaRPr sz="972">
              <a:latin typeface="Book Antiqua"/>
              <a:cs typeface="Book Antiqua"/>
            </a:endParaRPr>
          </a:p>
          <a:p>
            <a:pPr marL="443872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/*copy 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implicitly called at this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point*/</a:t>
            </a:r>
            <a:endParaRPr sz="972">
              <a:latin typeface="Book Antiqua"/>
              <a:cs typeface="Book Antiqua"/>
            </a:endParaRPr>
          </a:p>
          <a:p>
            <a:pPr marL="18829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88291" marR="3136123" indent="289536">
              <a:lnSpc>
                <a:spcPts val="2499"/>
              </a:lnSpc>
              <a:spcBef>
                <a:spcPts val="301"/>
              </a:spcBef>
            </a:pPr>
            <a:r>
              <a:rPr sz="972" spc="15" dirty="0">
                <a:latin typeface="Book Antiqua"/>
                <a:cs typeface="Book Antiqua"/>
              </a:rPr>
              <a:t>stude</a:t>
            </a:r>
            <a:r>
              <a:rPr sz="972" spc="5" dirty="0">
                <a:latin typeface="Book Antiqua"/>
                <a:cs typeface="Book Antiqua"/>
              </a:rPr>
              <a:t>n</a:t>
            </a:r>
            <a:r>
              <a:rPr sz="972" spc="10" dirty="0">
                <a:latin typeface="Book Antiqua"/>
                <a:cs typeface="Book Antiqua"/>
              </a:rPr>
              <a:t>t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10" dirty="0">
                <a:latin typeface="Book Antiqua"/>
                <a:cs typeface="Book Antiqua"/>
              </a:rPr>
              <a:t>.</a:t>
            </a:r>
            <a:r>
              <a:rPr sz="972" spc="15" dirty="0">
                <a:latin typeface="Book Antiqua"/>
                <a:cs typeface="Book Antiqua"/>
              </a:rPr>
              <a:t>show</a:t>
            </a:r>
            <a:r>
              <a:rPr sz="972" spc="29" dirty="0">
                <a:latin typeface="Book Antiqua"/>
                <a:cs typeface="Book Antiqua"/>
              </a:rPr>
              <a:t>N</a:t>
            </a:r>
            <a:r>
              <a:rPr sz="972" spc="5" dirty="0">
                <a:latin typeface="Book Antiqua"/>
                <a:cs typeface="Book Antiqua"/>
              </a:rPr>
              <a:t>a</a:t>
            </a:r>
            <a:r>
              <a:rPr sz="972" spc="34" dirty="0">
                <a:latin typeface="Book Antiqua"/>
                <a:cs typeface="Book Antiqua"/>
              </a:rPr>
              <a:t>m</a:t>
            </a:r>
            <a:r>
              <a:rPr sz="972" spc="5" dirty="0">
                <a:latin typeface="Book Antiqua"/>
                <a:cs typeface="Book Antiqua"/>
              </a:rPr>
              <a:t>e();  </a:t>
            </a:r>
            <a:r>
              <a:rPr sz="972" spc="10" dirty="0">
                <a:latin typeface="Book Antiqua"/>
                <a:cs typeface="Book Antiqua"/>
              </a:rPr>
              <a:t>system("pause");</a:t>
            </a:r>
            <a:endParaRPr sz="972">
              <a:latin typeface="Book Antiqua"/>
              <a:cs typeface="Book Antiqua"/>
            </a:endParaRPr>
          </a:p>
          <a:p>
            <a:pPr marL="188291">
              <a:lnSpc>
                <a:spcPts val="942"/>
              </a:lnSpc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6112957"/>
            <a:ext cx="4849989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Secondly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5" dirty="0">
                <a:latin typeface="Book Antiqua"/>
                <a:cs typeface="Book Antiqua"/>
              </a:rPr>
              <a:t>reason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change </a:t>
            </a:r>
            <a:r>
              <a:rPr sz="972" spc="15" dirty="0">
                <a:latin typeface="Book Antiqua"/>
                <a:cs typeface="Book Antiqua"/>
              </a:rPr>
              <a:t>name of </a:t>
            </a:r>
            <a:r>
              <a:rPr sz="972" spc="10" dirty="0">
                <a:latin typeface="Book Antiqua"/>
                <a:cs typeface="Book Antiqua"/>
              </a:rPr>
              <a:t>object studentA the </a:t>
            </a:r>
            <a:r>
              <a:rPr sz="972" spc="15" dirty="0">
                <a:latin typeface="Book Antiqua"/>
                <a:cs typeface="Book Antiqua"/>
              </a:rPr>
              <a:t>value </a:t>
            </a:r>
            <a:r>
              <a:rPr sz="972" spc="10" dirty="0">
                <a:latin typeface="Book Antiqua"/>
                <a:cs typeface="Book Antiqua"/>
              </a:rPr>
              <a:t>of object  studentB will also be changed as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pointing to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9" dirty="0">
                <a:latin typeface="Book Antiqua"/>
                <a:cs typeface="Book Antiqua"/>
              </a:rPr>
              <a:t>memory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location.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1301" y="6604635"/>
            <a:ext cx="4951853" cy="277812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9"/>
              </a:lnSpc>
            </a:pPr>
            <a:r>
              <a:rPr sz="1069" spc="10" dirty="0">
                <a:latin typeface="Book Antiqua"/>
                <a:cs typeface="Book Antiqua"/>
              </a:rPr>
              <a:t>#include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&lt;iostream&gt;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using namespace</a:t>
            </a:r>
            <a:r>
              <a:rPr sz="1069" spc="-4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std;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67">
              <a:latin typeface="Times New Roman"/>
              <a:cs typeface="Times New Roman"/>
            </a:endParaRPr>
          </a:p>
          <a:p>
            <a:pPr marL="269163" marR="3902250" indent="-209281">
              <a:lnSpc>
                <a:spcPct val="105900"/>
              </a:lnSpc>
            </a:pPr>
            <a:r>
              <a:rPr sz="1069" spc="10" dirty="0">
                <a:latin typeface="Book Antiqua"/>
                <a:cs typeface="Book Antiqua"/>
              </a:rPr>
              <a:t>class Student{  char *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name;</a:t>
            </a:r>
            <a:endParaRPr sz="1069">
              <a:latin typeface="Book Antiqua"/>
              <a:cs typeface="Book Antiqua"/>
            </a:endParaRPr>
          </a:p>
          <a:p>
            <a:pPr marL="59882" marR="3820142" indent="417326">
              <a:lnSpc>
                <a:spcPct val="105900"/>
              </a:lnSpc>
              <a:spcBef>
                <a:spcPts val="5"/>
              </a:spcBef>
            </a:pPr>
            <a:r>
              <a:rPr sz="1069" spc="5" dirty="0">
                <a:latin typeface="Book Antiqua"/>
                <a:cs typeface="Book Antiqua"/>
              </a:rPr>
              <a:t>int rollNo;  </a:t>
            </a:r>
            <a:r>
              <a:rPr sz="1069" spc="10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338924" marR="2258255" indent="138903">
              <a:lnSpc>
                <a:spcPct val="106100"/>
              </a:lnSpc>
              <a:spcBef>
                <a:spcPts val="10"/>
              </a:spcBef>
            </a:pPr>
            <a:r>
              <a:rPr sz="1069" spc="10" dirty="0">
                <a:latin typeface="Book Antiqua"/>
                <a:cs typeface="Book Antiqua"/>
              </a:rPr>
              <a:t>Student(char * aName, </a:t>
            </a:r>
            <a:r>
              <a:rPr sz="1069" spc="5" dirty="0">
                <a:latin typeface="Book Antiqua"/>
                <a:cs typeface="Book Antiqua"/>
              </a:rPr>
              <a:t>int arollNo){  </a:t>
            </a:r>
            <a:r>
              <a:rPr sz="1069" spc="10" dirty="0">
                <a:latin typeface="Book Antiqua"/>
                <a:cs typeface="Book Antiqua"/>
              </a:rPr>
              <a:t>name </a:t>
            </a:r>
            <a:r>
              <a:rPr sz="1069" spc="15" dirty="0">
                <a:latin typeface="Book Antiqua"/>
                <a:cs typeface="Book Antiqua"/>
              </a:rPr>
              <a:t>= new </a:t>
            </a:r>
            <a:r>
              <a:rPr sz="1069" spc="10" dirty="0">
                <a:latin typeface="Book Antiqua"/>
                <a:cs typeface="Book Antiqua"/>
              </a:rPr>
              <a:t>char[strlen(aName)+1];  strcpy(name,aName);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rollNo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arollNo;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477827">
              <a:spcBef>
                <a:spcPts val="5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303735" marR="2949067" indent="-104949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Student(const Student &amp;obj){  name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obj.name;</a:t>
            </a:r>
            <a:endParaRPr sz="1069">
              <a:latin typeface="Book Antiqua"/>
              <a:cs typeface="Book Antiqua"/>
            </a:endParaRPr>
          </a:p>
          <a:p>
            <a:pPr marL="303735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rollNo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2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obj.rollNo;</a:t>
            </a:r>
            <a:endParaRPr sz="1069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746730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90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6"/>
            <a:ext cx="4951853" cy="633320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98786">
              <a:spcBef>
                <a:spcPts val="5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372878" marR="2899679" indent="-174092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void </a:t>
            </a:r>
            <a:r>
              <a:rPr sz="1069" spc="15" dirty="0">
                <a:latin typeface="Book Antiqua"/>
                <a:cs typeface="Book Antiqua"/>
              </a:rPr>
              <a:t>setName(char </a:t>
            </a:r>
            <a:r>
              <a:rPr sz="1069" spc="10" dirty="0">
                <a:latin typeface="Book Antiqua"/>
                <a:cs typeface="Book Antiqua"/>
              </a:rPr>
              <a:t>*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aName){  </a:t>
            </a:r>
            <a:r>
              <a:rPr sz="1069" spc="10" dirty="0">
                <a:latin typeface="Book Antiqua"/>
                <a:cs typeface="Book Antiqua"/>
              </a:rPr>
              <a:t>strcpy(name,aName);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R="4144868" algn="ctr">
              <a:spcBef>
                <a:spcPts val="5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372878" marR="3310215" indent="-174092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void </a:t>
            </a:r>
            <a:r>
              <a:rPr sz="1069" spc="15" dirty="0">
                <a:latin typeface="Book Antiqua"/>
                <a:cs typeface="Book Antiqua"/>
              </a:rPr>
              <a:t>showName(){  </a:t>
            </a:r>
            <a:r>
              <a:rPr sz="1069" spc="10" dirty="0">
                <a:latin typeface="Book Antiqua"/>
                <a:cs typeface="Book Antiqua"/>
              </a:rPr>
              <a:t>cout&lt;&lt;name&lt;&lt;endl;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R="4144868" algn="ctr"/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198786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~Student(){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582158"/>
            <a:r>
              <a:rPr sz="1069" spc="10" dirty="0">
                <a:latin typeface="Book Antiqua"/>
                <a:cs typeface="Book Antiqua"/>
              </a:rPr>
              <a:t>delete</a:t>
            </a:r>
            <a:r>
              <a:rPr sz="1069" spc="-5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[]name;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582158">
              <a:spcBef>
                <a:spcPts val="5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59265"/>
            <a:r>
              <a:rPr sz="1069" spc="10" dirty="0">
                <a:latin typeface="Book Antiqua"/>
                <a:cs typeface="Book Antiqua"/>
              </a:rPr>
              <a:t>int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main()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477827" marR="2458893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Student studentA("AHMAD",1);  Student studentB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4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studentA;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/*copy constructor </a:t>
            </a:r>
            <a:r>
              <a:rPr sz="1069" spc="5" dirty="0">
                <a:latin typeface="Book Antiqua"/>
                <a:cs typeface="Book Antiqua"/>
              </a:rPr>
              <a:t>is implicitly </a:t>
            </a:r>
            <a:r>
              <a:rPr sz="1069" spc="10" dirty="0">
                <a:latin typeface="Book Antiqua"/>
                <a:cs typeface="Book Antiqua"/>
              </a:rPr>
              <a:t>called </a:t>
            </a:r>
            <a:r>
              <a:rPr sz="1069" spc="5" dirty="0">
                <a:latin typeface="Book Antiqua"/>
                <a:cs typeface="Book Antiqua"/>
              </a:rPr>
              <a:t>at this</a:t>
            </a:r>
            <a:r>
              <a:rPr sz="1069" spc="3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point*/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477827" marR="2544087" indent="-617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studentA.showName();  studentB.showName();</a:t>
            </a:r>
            <a:endParaRPr sz="1069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64">
              <a:latin typeface="Times New Roman"/>
              <a:cs typeface="Times New Roman"/>
            </a:endParaRPr>
          </a:p>
          <a:p>
            <a:pPr marL="477827" marR="2544087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studentA.setName("MOEEN");  studentA.showName();  studentB.showName();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198786" marR="3713342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s</a:t>
            </a:r>
            <a:r>
              <a:rPr sz="1069" spc="19" dirty="0">
                <a:latin typeface="Book Antiqua"/>
                <a:cs typeface="Book Antiqua"/>
              </a:rPr>
              <a:t>y</a:t>
            </a:r>
            <a:r>
              <a:rPr sz="1069" spc="10" dirty="0">
                <a:latin typeface="Book Antiqua"/>
                <a:cs typeface="Book Antiqua"/>
              </a:rPr>
              <a:t>stem(</a:t>
            </a:r>
            <a:r>
              <a:rPr sz="1069" spc="-5" dirty="0">
                <a:latin typeface="Book Antiqua"/>
                <a:cs typeface="Book Antiqua"/>
              </a:rPr>
              <a:t>"</a:t>
            </a:r>
            <a:r>
              <a:rPr sz="1069" spc="10" dirty="0">
                <a:latin typeface="Book Antiqua"/>
                <a:cs typeface="Book Antiqua"/>
              </a:rPr>
              <a:t>pause");  </a:t>
            </a:r>
            <a:r>
              <a:rPr sz="1069" spc="5" dirty="0">
                <a:latin typeface="Book Antiqua"/>
                <a:cs typeface="Book Antiqua"/>
              </a:rPr>
              <a:t>return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7756137"/>
            <a:ext cx="4851224" cy="1429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resolve these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issues using </a:t>
            </a:r>
            <a:r>
              <a:rPr sz="972" spc="15" dirty="0">
                <a:latin typeface="Book Antiqua"/>
                <a:cs typeface="Book Antiqua"/>
              </a:rPr>
              <a:t>deep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copy.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09.2.</a:t>
            </a:r>
            <a:r>
              <a:rPr sz="972" b="1" spc="15" dirty="0">
                <a:latin typeface="Book Antiqua"/>
                <a:cs typeface="Book Antiqua"/>
              </a:rPr>
              <a:t>Deep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Copy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write </a:t>
            </a:r>
            <a:r>
              <a:rPr sz="972" spc="15" dirty="0">
                <a:latin typeface="Book Antiqua"/>
                <a:cs typeface="Book Antiqua"/>
              </a:rPr>
              <a:t>deep copy code in 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when we </a:t>
            </a:r>
            <a:r>
              <a:rPr sz="972" spc="10" dirty="0">
                <a:latin typeface="Book Antiqua"/>
                <a:cs typeface="Book Antiqua"/>
              </a:rPr>
              <a:t>create </a:t>
            </a:r>
            <a:r>
              <a:rPr sz="972" spc="15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object from 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existing object </a:t>
            </a:r>
            <a:r>
              <a:rPr sz="972" spc="15" dirty="0">
                <a:latin typeface="Book Antiqua"/>
                <a:cs typeface="Book Antiqua"/>
              </a:rPr>
              <a:t>using 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also allocate </a:t>
            </a:r>
            <a:r>
              <a:rPr sz="972" spc="15" dirty="0">
                <a:latin typeface="Book Antiqua"/>
                <a:cs typeface="Book Antiqua"/>
              </a:rPr>
              <a:t>new dynamic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for  </a:t>
            </a:r>
            <a:r>
              <a:rPr sz="972" spc="15" dirty="0">
                <a:latin typeface="Book Antiqua"/>
                <a:cs typeface="Book Antiqua"/>
              </a:rPr>
              <a:t>data members involving dynamic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shown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Student::Student( const </a:t>
            </a:r>
            <a:r>
              <a:rPr sz="972" b="1" spc="15" dirty="0">
                <a:latin typeface="Book Antiqua"/>
                <a:cs typeface="Book Antiqua"/>
              </a:rPr>
              <a:t>Student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22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obj){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51426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91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4809243" cy="2803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/>
            <a:r>
              <a:rPr sz="972" b="1" spc="10" dirty="0">
                <a:latin typeface="Book Antiqua"/>
                <a:cs typeface="Book Antiqua"/>
              </a:rPr>
              <a:t>int len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strlen(obj.name);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9" dirty="0">
                <a:latin typeface="Book Antiqua"/>
                <a:cs typeface="Book Antiqua"/>
              </a:rPr>
              <a:t>name = new </a:t>
            </a:r>
            <a:r>
              <a:rPr sz="972" b="1" spc="10" dirty="0">
                <a:latin typeface="Book Antiqua"/>
                <a:cs typeface="Book Antiqua"/>
              </a:rPr>
              <a:t>char[len+1];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assignming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new</a:t>
            </a:r>
            <a:endParaRPr sz="972">
              <a:latin typeface="Book Antiqua"/>
              <a:cs typeface="Book Antiqua"/>
            </a:endParaRPr>
          </a:p>
          <a:p>
            <a:pPr marL="429673" marR="15434" indent="-417944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/*dynamic memory </a:t>
            </a:r>
            <a:r>
              <a:rPr sz="972" b="1" spc="10" dirty="0">
                <a:latin typeface="Book Antiqua"/>
                <a:cs typeface="Book Antiqua"/>
              </a:rPr>
              <a:t>to </a:t>
            </a:r>
            <a:r>
              <a:rPr sz="972" b="1" spc="15" dirty="0">
                <a:latin typeface="Book Antiqua"/>
                <a:cs typeface="Book Antiqua"/>
              </a:rPr>
              <a:t>data </a:t>
            </a:r>
            <a:r>
              <a:rPr sz="972" b="1" spc="19" dirty="0">
                <a:latin typeface="Book Antiqua"/>
                <a:cs typeface="Book Antiqua"/>
              </a:rPr>
              <a:t>member name </a:t>
            </a:r>
            <a:r>
              <a:rPr sz="972" b="1" spc="15" dirty="0">
                <a:latin typeface="Book Antiqua"/>
                <a:cs typeface="Book Antiqua"/>
              </a:rPr>
              <a:t>of char </a:t>
            </a:r>
            <a:r>
              <a:rPr sz="972" b="1" spc="10" dirty="0">
                <a:latin typeface="Book Antiqua"/>
                <a:cs typeface="Book Antiqua"/>
              </a:rPr>
              <a:t>* </a:t>
            </a:r>
            <a:r>
              <a:rPr sz="972" b="1" spc="15" dirty="0">
                <a:latin typeface="Book Antiqua"/>
                <a:cs typeface="Book Antiqua"/>
              </a:rPr>
              <a:t>type for newly </a:t>
            </a:r>
            <a:r>
              <a:rPr sz="972" b="1" spc="10" dirty="0">
                <a:latin typeface="Book Antiqua"/>
                <a:cs typeface="Book Antiqua"/>
              </a:rPr>
              <a:t>created object.*/  strcpy(name,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obj.name);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//copy rest </a:t>
            </a:r>
            <a:r>
              <a:rPr sz="972" b="1" spc="15" dirty="0">
                <a:latin typeface="Book Antiqua"/>
                <a:cs typeface="Book Antiqua"/>
              </a:rPr>
              <a:t>of </a:t>
            </a:r>
            <a:r>
              <a:rPr sz="972" b="1" spc="10" dirty="0">
                <a:latin typeface="Book Antiqua"/>
                <a:cs typeface="Book Antiqua"/>
              </a:rPr>
              <a:t>the data </a:t>
            </a:r>
            <a:r>
              <a:rPr sz="972" b="1" spc="15" dirty="0">
                <a:latin typeface="Book Antiqua"/>
                <a:cs typeface="Book Antiqua"/>
              </a:rPr>
              <a:t>members </a:t>
            </a:r>
            <a:r>
              <a:rPr sz="972" b="1" spc="10" dirty="0">
                <a:latin typeface="Book Antiqua"/>
                <a:cs typeface="Book Antiqua"/>
              </a:rPr>
              <a:t>in </a:t>
            </a:r>
            <a:r>
              <a:rPr sz="972" b="1" spc="15" dirty="0">
                <a:latin typeface="Book Antiqua"/>
                <a:cs typeface="Book Antiqua"/>
              </a:rPr>
              <a:t>the same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way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/>
            <a:r>
              <a:rPr sz="972" spc="19" dirty="0">
                <a:latin typeface="Book Antiqua"/>
                <a:cs typeface="Book Antiqua"/>
              </a:rPr>
              <a:t>Now we </a:t>
            </a:r>
            <a:r>
              <a:rPr sz="972" spc="15" dirty="0">
                <a:latin typeface="Book Antiqua"/>
                <a:cs typeface="Book Antiqua"/>
              </a:rPr>
              <a:t>see </a:t>
            </a:r>
            <a:r>
              <a:rPr sz="972" spc="10" dirty="0">
                <a:latin typeface="Book Antiqua"/>
                <a:cs typeface="Book Antiqua"/>
              </a:rPr>
              <a:t>what </a:t>
            </a:r>
            <a:r>
              <a:rPr sz="972" spc="15" dirty="0">
                <a:latin typeface="Book Antiqua"/>
                <a:cs typeface="Book Antiqua"/>
              </a:rPr>
              <a:t>happens when we </a:t>
            </a:r>
            <a:r>
              <a:rPr sz="972" spc="10" dirty="0">
                <a:latin typeface="Book Antiqua"/>
                <a:cs typeface="Book Antiqua"/>
              </a:rPr>
              <a:t>created objects in </a:t>
            </a:r>
            <a:r>
              <a:rPr sz="972" spc="15" dirty="0">
                <a:latin typeface="Book Antiqua"/>
                <a:cs typeface="Book Antiqua"/>
              </a:rPr>
              <a:t>main as shown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Student</a:t>
            </a:r>
            <a:r>
              <a:rPr sz="972" b="1" spc="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studentA(“Ahmad”,1);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72240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Student studentB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studentA;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3" y="7134096"/>
            <a:ext cx="4851224" cy="480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300"/>
              </a:lnSpc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when we </a:t>
            </a:r>
            <a:r>
              <a:rPr sz="972" spc="10" dirty="0">
                <a:latin typeface="Book Antiqua"/>
                <a:cs typeface="Book Antiqua"/>
              </a:rPr>
              <a:t>will execute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with object studentB in local </a:t>
            </a:r>
            <a:r>
              <a:rPr sz="972" spc="15" dirty="0">
                <a:latin typeface="Book Antiqua"/>
                <a:cs typeface="Book Antiqua"/>
              </a:rPr>
              <a:t>scope our code </a:t>
            </a:r>
            <a:r>
              <a:rPr sz="972" spc="5" dirty="0">
                <a:latin typeface="Book Antiqua"/>
                <a:cs typeface="Book Antiqua"/>
              </a:rPr>
              <a:t>still  </a:t>
            </a:r>
            <a:r>
              <a:rPr sz="972" spc="15" dirty="0">
                <a:latin typeface="Book Antiqua"/>
                <a:cs typeface="Book Antiqua"/>
              </a:rPr>
              <a:t>works fine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Book Antiqua"/>
                <a:cs typeface="Book Antiqua"/>
              </a:rPr>
              <a:t>shows name for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studentA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deletion of object </a:t>
            </a:r>
            <a:r>
              <a:rPr sz="972" spc="15" dirty="0">
                <a:latin typeface="Book Antiqua"/>
                <a:cs typeface="Book Antiqua"/>
              </a:rPr>
              <a:t>studentB 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5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effect </a:t>
            </a:r>
            <a:r>
              <a:rPr sz="972" spc="15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studentA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79656" y="4757737"/>
            <a:ext cx="703174" cy="2021239"/>
          </a:xfrm>
          <a:custGeom>
            <a:avLst/>
            <a:gdLst/>
            <a:ahLst/>
            <a:cxnLst/>
            <a:rect l="l" t="t" r="r" b="b"/>
            <a:pathLst>
              <a:path w="723264" h="2078989">
                <a:moveTo>
                  <a:pt x="0" y="1941576"/>
                </a:moveTo>
                <a:lnTo>
                  <a:pt x="23860" y="1967924"/>
                </a:lnTo>
                <a:lnTo>
                  <a:pt x="47434" y="1990058"/>
                </a:lnTo>
                <a:lnTo>
                  <a:pt x="70723" y="2010048"/>
                </a:lnTo>
                <a:lnTo>
                  <a:pt x="93725" y="2029967"/>
                </a:lnTo>
                <a:lnTo>
                  <a:pt x="113442" y="2043588"/>
                </a:lnTo>
                <a:lnTo>
                  <a:pt x="132587" y="2054352"/>
                </a:lnTo>
                <a:lnTo>
                  <a:pt x="151161" y="2065115"/>
                </a:lnTo>
                <a:lnTo>
                  <a:pt x="169163" y="2078736"/>
                </a:lnTo>
                <a:lnTo>
                  <a:pt x="211824" y="2075307"/>
                </a:lnTo>
                <a:lnTo>
                  <a:pt x="240125" y="2067306"/>
                </a:lnTo>
                <a:lnTo>
                  <a:pt x="287297" y="2041433"/>
                </a:lnTo>
                <a:lnTo>
                  <a:pt x="316301" y="2015406"/>
                </a:lnTo>
                <a:lnTo>
                  <a:pt x="342185" y="1986629"/>
                </a:lnTo>
                <a:lnTo>
                  <a:pt x="366379" y="1952815"/>
                </a:lnTo>
                <a:lnTo>
                  <a:pt x="379475" y="1930907"/>
                </a:lnTo>
                <a:lnTo>
                  <a:pt x="391751" y="1917453"/>
                </a:lnTo>
                <a:lnTo>
                  <a:pt x="404526" y="1902142"/>
                </a:lnTo>
                <a:lnTo>
                  <a:pt x="417730" y="1884830"/>
                </a:lnTo>
                <a:lnTo>
                  <a:pt x="431292" y="1865376"/>
                </a:lnTo>
                <a:lnTo>
                  <a:pt x="445353" y="1847969"/>
                </a:lnTo>
                <a:lnTo>
                  <a:pt x="459200" y="1829561"/>
                </a:lnTo>
                <a:lnTo>
                  <a:pt x="473190" y="1811154"/>
                </a:lnTo>
                <a:lnTo>
                  <a:pt x="487680" y="1793748"/>
                </a:lnTo>
                <a:lnTo>
                  <a:pt x="503062" y="1778686"/>
                </a:lnTo>
                <a:lnTo>
                  <a:pt x="518731" y="1760696"/>
                </a:lnTo>
                <a:lnTo>
                  <a:pt x="535257" y="1742848"/>
                </a:lnTo>
                <a:lnTo>
                  <a:pt x="553212" y="1728215"/>
                </a:lnTo>
                <a:lnTo>
                  <a:pt x="571309" y="1717155"/>
                </a:lnTo>
                <a:lnTo>
                  <a:pt x="589407" y="1703165"/>
                </a:lnTo>
                <a:lnTo>
                  <a:pt x="608076" y="1689318"/>
                </a:lnTo>
                <a:lnTo>
                  <a:pt x="627888" y="1678686"/>
                </a:lnTo>
                <a:lnTo>
                  <a:pt x="650486" y="1676900"/>
                </a:lnTo>
                <a:lnTo>
                  <a:pt x="673798" y="1672971"/>
                </a:lnTo>
                <a:lnTo>
                  <a:pt x="697968" y="1669041"/>
                </a:lnTo>
                <a:lnTo>
                  <a:pt x="723138" y="1667255"/>
                </a:lnTo>
                <a:lnTo>
                  <a:pt x="723138" y="0"/>
                </a:lnTo>
                <a:lnTo>
                  <a:pt x="0" y="0"/>
                </a:lnTo>
                <a:lnTo>
                  <a:pt x="0" y="1941576"/>
                </a:lnTo>
                <a:close/>
              </a:path>
            </a:pathLst>
          </a:custGeom>
          <a:ln w="71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307820" y="4795520"/>
            <a:ext cx="446969" cy="801952"/>
          </a:xfrm>
          <a:custGeom>
            <a:avLst/>
            <a:gdLst/>
            <a:ahLst/>
            <a:cxnLst/>
            <a:rect l="l" t="t" r="r" b="b"/>
            <a:pathLst>
              <a:path w="459739" h="824864">
                <a:moveTo>
                  <a:pt x="459486" y="0"/>
                </a:moveTo>
                <a:lnTo>
                  <a:pt x="0" y="0"/>
                </a:lnTo>
                <a:lnTo>
                  <a:pt x="0" y="824484"/>
                </a:lnTo>
                <a:lnTo>
                  <a:pt x="459486" y="824484"/>
                </a:lnTo>
                <a:lnTo>
                  <a:pt x="459486" y="0"/>
                </a:lnTo>
                <a:close/>
              </a:path>
            </a:pathLst>
          </a:custGeom>
          <a:ln w="71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048669" y="5163980"/>
          <a:ext cx="869862" cy="970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studentA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26885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177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RollN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77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GPA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2688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892214" y="5117782"/>
            <a:ext cx="399433" cy="687123"/>
          </a:xfrm>
          <a:custGeom>
            <a:avLst/>
            <a:gdLst/>
            <a:ahLst/>
            <a:cxnLst/>
            <a:rect l="l" t="t" r="r" b="b"/>
            <a:pathLst>
              <a:path w="410845" h="706754">
                <a:moveTo>
                  <a:pt x="186689" y="653034"/>
                </a:moveTo>
                <a:lnTo>
                  <a:pt x="0" y="653034"/>
                </a:lnTo>
                <a:lnTo>
                  <a:pt x="0" y="706374"/>
                </a:lnTo>
                <a:lnTo>
                  <a:pt x="240791" y="706374"/>
                </a:lnTo>
                <a:lnTo>
                  <a:pt x="240791" y="679704"/>
                </a:lnTo>
                <a:lnTo>
                  <a:pt x="186689" y="679704"/>
                </a:lnTo>
                <a:lnTo>
                  <a:pt x="186689" y="653034"/>
                </a:lnTo>
                <a:close/>
              </a:path>
              <a:path w="410845" h="706754">
                <a:moveTo>
                  <a:pt x="249935" y="53340"/>
                </a:moveTo>
                <a:lnTo>
                  <a:pt x="186689" y="53340"/>
                </a:lnTo>
                <a:lnTo>
                  <a:pt x="186689" y="679704"/>
                </a:lnTo>
                <a:lnTo>
                  <a:pt x="214121" y="653034"/>
                </a:lnTo>
                <a:lnTo>
                  <a:pt x="240791" y="653034"/>
                </a:lnTo>
                <a:lnTo>
                  <a:pt x="240791" y="107442"/>
                </a:lnTo>
                <a:lnTo>
                  <a:pt x="214121" y="107442"/>
                </a:lnTo>
                <a:lnTo>
                  <a:pt x="240791" y="80772"/>
                </a:lnTo>
                <a:lnTo>
                  <a:pt x="249935" y="80772"/>
                </a:lnTo>
                <a:lnTo>
                  <a:pt x="249935" y="53340"/>
                </a:lnTo>
                <a:close/>
              </a:path>
              <a:path w="410845" h="706754">
                <a:moveTo>
                  <a:pt x="240791" y="653034"/>
                </a:moveTo>
                <a:lnTo>
                  <a:pt x="214121" y="653034"/>
                </a:lnTo>
                <a:lnTo>
                  <a:pt x="186689" y="679704"/>
                </a:lnTo>
                <a:lnTo>
                  <a:pt x="240791" y="679704"/>
                </a:lnTo>
                <a:lnTo>
                  <a:pt x="240791" y="653034"/>
                </a:lnTo>
                <a:close/>
              </a:path>
              <a:path w="410845" h="706754">
                <a:moveTo>
                  <a:pt x="249935" y="0"/>
                </a:moveTo>
                <a:lnTo>
                  <a:pt x="249935" y="160782"/>
                </a:lnTo>
                <a:lnTo>
                  <a:pt x="357123" y="107442"/>
                </a:lnTo>
                <a:lnTo>
                  <a:pt x="276605" y="107442"/>
                </a:lnTo>
                <a:lnTo>
                  <a:pt x="276605" y="53340"/>
                </a:lnTo>
                <a:lnTo>
                  <a:pt x="356112" y="53340"/>
                </a:lnTo>
                <a:lnTo>
                  <a:pt x="249935" y="0"/>
                </a:lnTo>
                <a:close/>
              </a:path>
              <a:path w="410845" h="706754">
                <a:moveTo>
                  <a:pt x="240791" y="80772"/>
                </a:moveTo>
                <a:lnTo>
                  <a:pt x="214121" y="107442"/>
                </a:lnTo>
                <a:lnTo>
                  <a:pt x="240791" y="107442"/>
                </a:lnTo>
                <a:lnTo>
                  <a:pt x="240791" y="80772"/>
                </a:lnTo>
                <a:close/>
              </a:path>
              <a:path w="410845" h="706754">
                <a:moveTo>
                  <a:pt x="249935" y="80772"/>
                </a:moveTo>
                <a:lnTo>
                  <a:pt x="240791" y="80772"/>
                </a:lnTo>
                <a:lnTo>
                  <a:pt x="240791" y="107442"/>
                </a:lnTo>
                <a:lnTo>
                  <a:pt x="249935" y="107442"/>
                </a:lnTo>
                <a:lnTo>
                  <a:pt x="249935" y="80772"/>
                </a:lnTo>
                <a:close/>
              </a:path>
              <a:path w="410845" h="706754">
                <a:moveTo>
                  <a:pt x="356112" y="53340"/>
                </a:moveTo>
                <a:lnTo>
                  <a:pt x="276605" y="53340"/>
                </a:lnTo>
                <a:lnTo>
                  <a:pt x="276605" y="107442"/>
                </a:lnTo>
                <a:lnTo>
                  <a:pt x="357123" y="107442"/>
                </a:lnTo>
                <a:lnTo>
                  <a:pt x="410717" y="80772"/>
                </a:lnTo>
                <a:lnTo>
                  <a:pt x="356112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284504" y="5049890"/>
          <a:ext cx="869862" cy="969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studentB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26885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36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RollN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77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spc="-1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GPA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2688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770841" y="5637847"/>
            <a:ext cx="527226" cy="438326"/>
          </a:xfrm>
          <a:custGeom>
            <a:avLst/>
            <a:gdLst/>
            <a:ahLst/>
            <a:cxnLst/>
            <a:rect l="l" t="t" r="r" b="b"/>
            <a:pathLst>
              <a:path w="542289" h="450850">
                <a:moveTo>
                  <a:pt x="161544" y="289560"/>
                </a:moveTo>
                <a:lnTo>
                  <a:pt x="0" y="370332"/>
                </a:lnTo>
                <a:lnTo>
                  <a:pt x="161544" y="450342"/>
                </a:lnTo>
                <a:lnTo>
                  <a:pt x="161544" y="397001"/>
                </a:lnTo>
                <a:lnTo>
                  <a:pt x="134874" y="397001"/>
                </a:lnTo>
                <a:lnTo>
                  <a:pt x="134874" y="342900"/>
                </a:lnTo>
                <a:lnTo>
                  <a:pt x="161544" y="342900"/>
                </a:lnTo>
                <a:lnTo>
                  <a:pt x="161544" y="289560"/>
                </a:lnTo>
                <a:close/>
              </a:path>
              <a:path w="542289" h="450850">
                <a:moveTo>
                  <a:pt x="161544" y="342900"/>
                </a:moveTo>
                <a:lnTo>
                  <a:pt x="134874" y="342900"/>
                </a:lnTo>
                <a:lnTo>
                  <a:pt x="134874" y="397001"/>
                </a:lnTo>
                <a:lnTo>
                  <a:pt x="161544" y="397001"/>
                </a:lnTo>
                <a:lnTo>
                  <a:pt x="161544" y="342900"/>
                </a:lnTo>
                <a:close/>
              </a:path>
              <a:path w="542289" h="450850">
                <a:moveTo>
                  <a:pt x="236220" y="342900"/>
                </a:moveTo>
                <a:lnTo>
                  <a:pt x="161544" y="342900"/>
                </a:lnTo>
                <a:lnTo>
                  <a:pt x="161544" y="397001"/>
                </a:lnTo>
                <a:lnTo>
                  <a:pt x="289560" y="397001"/>
                </a:lnTo>
                <a:lnTo>
                  <a:pt x="289560" y="370332"/>
                </a:lnTo>
                <a:lnTo>
                  <a:pt x="236220" y="370332"/>
                </a:lnTo>
                <a:lnTo>
                  <a:pt x="236220" y="342900"/>
                </a:lnTo>
                <a:close/>
              </a:path>
              <a:path w="542289" h="450850">
                <a:moveTo>
                  <a:pt x="541782" y="0"/>
                </a:moveTo>
                <a:lnTo>
                  <a:pt x="236220" y="0"/>
                </a:lnTo>
                <a:lnTo>
                  <a:pt x="236220" y="370332"/>
                </a:lnTo>
                <a:lnTo>
                  <a:pt x="262890" y="342900"/>
                </a:lnTo>
                <a:lnTo>
                  <a:pt x="289560" y="342900"/>
                </a:lnTo>
                <a:lnTo>
                  <a:pt x="289560" y="54101"/>
                </a:lnTo>
                <a:lnTo>
                  <a:pt x="262890" y="54101"/>
                </a:lnTo>
                <a:lnTo>
                  <a:pt x="289560" y="27432"/>
                </a:lnTo>
                <a:lnTo>
                  <a:pt x="541782" y="27432"/>
                </a:lnTo>
                <a:lnTo>
                  <a:pt x="541782" y="0"/>
                </a:lnTo>
                <a:close/>
              </a:path>
              <a:path w="542289" h="450850">
                <a:moveTo>
                  <a:pt x="289560" y="342900"/>
                </a:moveTo>
                <a:lnTo>
                  <a:pt x="262890" y="342900"/>
                </a:lnTo>
                <a:lnTo>
                  <a:pt x="236220" y="370332"/>
                </a:lnTo>
                <a:lnTo>
                  <a:pt x="289560" y="370332"/>
                </a:lnTo>
                <a:lnTo>
                  <a:pt x="289560" y="342900"/>
                </a:lnTo>
                <a:close/>
              </a:path>
              <a:path w="542289" h="450850">
                <a:moveTo>
                  <a:pt x="289560" y="27432"/>
                </a:moveTo>
                <a:lnTo>
                  <a:pt x="262890" y="54101"/>
                </a:lnTo>
                <a:lnTo>
                  <a:pt x="289560" y="54101"/>
                </a:lnTo>
                <a:lnTo>
                  <a:pt x="289560" y="27432"/>
                </a:lnTo>
                <a:close/>
              </a:path>
              <a:path w="542289" h="450850">
                <a:moveTo>
                  <a:pt x="541782" y="27432"/>
                </a:moveTo>
                <a:lnTo>
                  <a:pt x="289560" y="27432"/>
                </a:lnTo>
                <a:lnTo>
                  <a:pt x="289560" y="54101"/>
                </a:lnTo>
                <a:lnTo>
                  <a:pt x="541782" y="54101"/>
                </a:lnTo>
                <a:lnTo>
                  <a:pt x="541782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307820" y="5597101"/>
            <a:ext cx="446969" cy="801335"/>
          </a:xfrm>
          <a:custGeom>
            <a:avLst/>
            <a:gdLst/>
            <a:ahLst/>
            <a:cxnLst/>
            <a:rect l="l" t="t" r="r" b="b"/>
            <a:pathLst>
              <a:path w="459739" h="824229">
                <a:moveTo>
                  <a:pt x="459486" y="0"/>
                </a:moveTo>
                <a:lnTo>
                  <a:pt x="0" y="0"/>
                </a:lnTo>
                <a:lnTo>
                  <a:pt x="0" y="823722"/>
                </a:lnTo>
                <a:lnTo>
                  <a:pt x="459486" y="823722"/>
                </a:lnTo>
                <a:lnTo>
                  <a:pt x="459486" y="0"/>
                </a:lnTo>
                <a:close/>
              </a:path>
            </a:pathLst>
          </a:custGeom>
          <a:ln w="71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3467334" y="4858614"/>
            <a:ext cx="128411" cy="1481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9260" algn="just">
              <a:lnSpc>
                <a:spcPct val="95000"/>
              </a:lnSpc>
            </a:pPr>
            <a:r>
              <a:rPr sz="924" spc="-5" dirty="0">
                <a:latin typeface="Times New Roman"/>
                <a:cs typeface="Times New Roman"/>
              </a:rPr>
              <a:t>A  </a:t>
            </a:r>
            <a:r>
              <a:rPr sz="924" spc="-10" dirty="0">
                <a:latin typeface="Times New Roman"/>
                <a:cs typeface="Times New Roman"/>
              </a:rPr>
              <a:t>H  </a:t>
            </a:r>
            <a:r>
              <a:rPr sz="924" spc="-5" dirty="0">
                <a:latin typeface="Times New Roman"/>
                <a:cs typeface="Times New Roman"/>
              </a:rPr>
              <a:t>M  </a:t>
            </a:r>
            <a:r>
              <a:rPr sz="924" spc="-10" dirty="0">
                <a:latin typeface="Times New Roman"/>
                <a:cs typeface="Times New Roman"/>
              </a:rPr>
              <a:t>A  D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marR="4939" indent="9260" algn="just">
              <a:lnSpc>
                <a:spcPct val="95000"/>
              </a:lnSpc>
            </a:pPr>
            <a:r>
              <a:rPr sz="924" spc="-5" dirty="0">
                <a:latin typeface="Times New Roman"/>
                <a:cs typeface="Times New Roman"/>
              </a:rPr>
              <a:t>A  </a:t>
            </a:r>
            <a:r>
              <a:rPr sz="924" spc="-10" dirty="0">
                <a:latin typeface="Times New Roman"/>
                <a:cs typeface="Times New Roman"/>
              </a:rPr>
              <a:t>H  </a:t>
            </a:r>
            <a:r>
              <a:rPr sz="924" spc="-5" dirty="0">
                <a:latin typeface="Times New Roman"/>
                <a:cs typeface="Times New Roman"/>
              </a:rPr>
              <a:t>M  </a:t>
            </a:r>
            <a:r>
              <a:rPr sz="924" spc="-10" dirty="0">
                <a:latin typeface="Times New Roman"/>
                <a:cs typeface="Times New Roman"/>
              </a:rPr>
              <a:t>A  D</a:t>
            </a:r>
            <a:endParaRPr sz="9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0351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92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9" y="3437820"/>
            <a:ext cx="52907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099" y="3755389"/>
            <a:ext cx="4951853" cy="565456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&lt;iostream&gt;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spc="15" dirty="0">
                <a:latin typeface="Book Antiqua"/>
                <a:cs typeface="Book Antiqua"/>
              </a:rPr>
              <a:t>namespace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std;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87673" marR="4047327" indent="-128408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Student{  </a:t>
            </a:r>
            <a:r>
              <a:rPr sz="972" spc="10" dirty="0">
                <a:latin typeface="Book Antiqua"/>
                <a:cs typeface="Book Antiqua"/>
              </a:rPr>
              <a:t>char *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name;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rollNo;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314847" marR="2439755" indent="162362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Student(char </a:t>
            </a:r>
            <a:r>
              <a:rPr sz="972" spc="10" dirty="0"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aName, </a:t>
            </a:r>
            <a:r>
              <a:rPr sz="972" spc="10" dirty="0">
                <a:latin typeface="Book Antiqua"/>
                <a:cs typeface="Book Antiqua"/>
              </a:rPr>
              <a:t>int arollNo){ 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char[strlen(aName)+1];  strcpy(name,aName);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arollNo;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477827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87673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Student(const Student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&amp;obj){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283980" marR="2504577">
              <a:lnSpc>
                <a:spcPct val="1075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char[strlen(obj.name)+1];  strcpy(name,obj.name);</a:t>
            </a:r>
            <a:endParaRPr sz="972">
              <a:latin typeface="Book Antiqua"/>
              <a:cs typeface="Book Antiqua"/>
            </a:endParaRPr>
          </a:p>
          <a:p>
            <a:pPr marL="283980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rollNo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obj.rollNo;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187673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347566" marR="3441092" indent="-191995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void showName(){  cout&lt;&lt;</a:t>
            </a:r>
            <a:r>
              <a:rPr sz="972" spc="5" dirty="0">
                <a:latin typeface="Book Antiqua"/>
                <a:cs typeface="Book Antiqua"/>
              </a:rPr>
              <a:t>n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29" dirty="0">
                <a:latin typeface="Book Antiqua"/>
                <a:cs typeface="Book Antiqua"/>
              </a:rPr>
              <a:t>m</a:t>
            </a:r>
            <a:r>
              <a:rPr sz="972" spc="15" dirty="0">
                <a:latin typeface="Book Antiqua"/>
                <a:cs typeface="Book Antiqua"/>
              </a:rPr>
              <a:t>e&lt;&lt;endl;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R="4199194" algn="ctr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87673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~Student(){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38944"/>
            <a:r>
              <a:rPr sz="972" spc="10" dirty="0">
                <a:latin typeface="Book Antiqua"/>
                <a:cs typeface="Book Antiqua"/>
              </a:rPr>
              <a:t>delete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[]name;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538944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/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9010" y="1489182"/>
            <a:ext cx="1050131" cy="1742810"/>
          </a:xfrm>
          <a:custGeom>
            <a:avLst/>
            <a:gdLst/>
            <a:ahLst/>
            <a:cxnLst/>
            <a:rect l="l" t="t" r="r" b="b"/>
            <a:pathLst>
              <a:path w="1080135" h="1792605">
                <a:moveTo>
                  <a:pt x="0" y="1674113"/>
                </a:moveTo>
                <a:lnTo>
                  <a:pt x="35397" y="1696402"/>
                </a:lnTo>
                <a:lnTo>
                  <a:pt x="70580" y="1715261"/>
                </a:lnTo>
                <a:lnTo>
                  <a:pt x="105334" y="1732406"/>
                </a:lnTo>
                <a:lnTo>
                  <a:pt x="139446" y="1749552"/>
                </a:lnTo>
                <a:lnTo>
                  <a:pt x="168866" y="1761577"/>
                </a:lnTo>
                <a:lnTo>
                  <a:pt x="197643" y="1770887"/>
                </a:lnTo>
                <a:lnTo>
                  <a:pt x="225706" y="1780198"/>
                </a:lnTo>
                <a:lnTo>
                  <a:pt x="252984" y="1792224"/>
                </a:lnTo>
                <a:lnTo>
                  <a:pt x="316480" y="1789176"/>
                </a:lnTo>
                <a:lnTo>
                  <a:pt x="358616" y="1782127"/>
                </a:lnTo>
                <a:lnTo>
                  <a:pt x="386607" y="1774221"/>
                </a:lnTo>
                <a:lnTo>
                  <a:pt x="407670" y="1768602"/>
                </a:lnTo>
                <a:lnTo>
                  <a:pt x="450913" y="1748980"/>
                </a:lnTo>
                <a:lnTo>
                  <a:pt x="493013" y="1725929"/>
                </a:lnTo>
                <a:lnTo>
                  <a:pt x="529018" y="1698497"/>
                </a:lnTo>
                <a:lnTo>
                  <a:pt x="566166" y="1664207"/>
                </a:lnTo>
                <a:lnTo>
                  <a:pt x="584846" y="1652932"/>
                </a:lnTo>
                <a:lnTo>
                  <a:pt x="604170" y="1639728"/>
                </a:lnTo>
                <a:lnTo>
                  <a:pt x="623923" y="1624667"/>
                </a:lnTo>
                <a:lnTo>
                  <a:pt x="643890" y="1607819"/>
                </a:lnTo>
                <a:lnTo>
                  <a:pt x="664821" y="1592818"/>
                </a:lnTo>
                <a:lnTo>
                  <a:pt x="685609" y="1576958"/>
                </a:lnTo>
                <a:lnTo>
                  <a:pt x="706683" y="1561099"/>
                </a:lnTo>
                <a:lnTo>
                  <a:pt x="728472" y="1546098"/>
                </a:lnTo>
                <a:lnTo>
                  <a:pt x="751439" y="1533108"/>
                </a:lnTo>
                <a:lnTo>
                  <a:pt x="775049" y="1517618"/>
                </a:lnTo>
                <a:lnTo>
                  <a:pt x="799945" y="1502271"/>
                </a:lnTo>
                <a:lnTo>
                  <a:pt x="826770" y="1489709"/>
                </a:lnTo>
                <a:lnTo>
                  <a:pt x="853475" y="1480149"/>
                </a:lnTo>
                <a:lnTo>
                  <a:pt x="880395" y="1468088"/>
                </a:lnTo>
                <a:lnTo>
                  <a:pt x="908315" y="1456170"/>
                </a:lnTo>
                <a:lnTo>
                  <a:pt x="938022" y="1447037"/>
                </a:lnTo>
                <a:lnTo>
                  <a:pt x="971311" y="1445490"/>
                </a:lnTo>
                <a:lnTo>
                  <a:pt x="1006030" y="1442084"/>
                </a:lnTo>
                <a:lnTo>
                  <a:pt x="1042177" y="1438679"/>
                </a:lnTo>
                <a:lnTo>
                  <a:pt x="1079754" y="1437131"/>
                </a:lnTo>
                <a:lnTo>
                  <a:pt x="1079754" y="0"/>
                </a:lnTo>
                <a:lnTo>
                  <a:pt x="0" y="0"/>
                </a:lnTo>
                <a:lnTo>
                  <a:pt x="0" y="1674113"/>
                </a:lnTo>
                <a:close/>
              </a:path>
            </a:pathLst>
          </a:custGeom>
          <a:ln w="71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4308933" y="2629076"/>
            <a:ext cx="3086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5" dirty="0">
                <a:latin typeface="Arial"/>
                <a:cs typeface="Arial"/>
              </a:rPr>
              <a:t>H</a:t>
            </a:r>
            <a:r>
              <a:rPr sz="924" b="1" spc="-5" dirty="0">
                <a:latin typeface="Arial"/>
                <a:cs typeface="Arial"/>
              </a:rPr>
              <a:t>e</a:t>
            </a:r>
            <a:r>
              <a:rPr sz="924" b="1" spc="-15" dirty="0">
                <a:latin typeface="Arial"/>
                <a:cs typeface="Arial"/>
              </a:rPr>
              <a:t>a</a:t>
            </a:r>
            <a:r>
              <a:rPr sz="924" b="1" spc="-5" dirty="0">
                <a:latin typeface="Arial"/>
                <a:cs typeface="Arial"/>
              </a:rPr>
              <a:t>p</a:t>
            </a:r>
            <a:endParaRPr sz="924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327223" y="1919130"/>
          <a:ext cx="1227314" cy="1190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studentA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26885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7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RollNo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1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Name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1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GPA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6885">
                      <a:solidFill>
                        <a:srgbClr val="000000"/>
                      </a:solidFill>
                      <a:prstDash val="solid"/>
                    </a:lnL>
                    <a:lnR w="26885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2688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527848" y="1952202"/>
            <a:ext cx="570442" cy="749476"/>
          </a:xfrm>
          <a:custGeom>
            <a:avLst/>
            <a:gdLst/>
            <a:ahLst/>
            <a:cxnLst/>
            <a:rect l="l" t="t" r="r" b="b"/>
            <a:pathLst>
              <a:path w="586739" h="770889">
                <a:moveTo>
                  <a:pt x="278129" y="716279"/>
                </a:moveTo>
                <a:lnTo>
                  <a:pt x="0" y="716279"/>
                </a:lnTo>
                <a:lnTo>
                  <a:pt x="0" y="770381"/>
                </a:lnTo>
                <a:lnTo>
                  <a:pt x="332231" y="770381"/>
                </a:lnTo>
                <a:lnTo>
                  <a:pt x="332231" y="742950"/>
                </a:lnTo>
                <a:lnTo>
                  <a:pt x="278129" y="742950"/>
                </a:lnTo>
                <a:lnTo>
                  <a:pt x="278129" y="716279"/>
                </a:lnTo>
                <a:close/>
              </a:path>
              <a:path w="586739" h="770889">
                <a:moveTo>
                  <a:pt x="425957" y="54101"/>
                </a:moveTo>
                <a:lnTo>
                  <a:pt x="278129" y="54101"/>
                </a:lnTo>
                <a:lnTo>
                  <a:pt x="278129" y="742950"/>
                </a:lnTo>
                <a:lnTo>
                  <a:pt x="305561" y="716279"/>
                </a:lnTo>
                <a:lnTo>
                  <a:pt x="332231" y="716279"/>
                </a:lnTo>
                <a:lnTo>
                  <a:pt x="332231" y="107441"/>
                </a:lnTo>
                <a:lnTo>
                  <a:pt x="305561" y="107441"/>
                </a:lnTo>
                <a:lnTo>
                  <a:pt x="332231" y="80772"/>
                </a:lnTo>
                <a:lnTo>
                  <a:pt x="425957" y="80772"/>
                </a:lnTo>
                <a:lnTo>
                  <a:pt x="425957" y="54101"/>
                </a:lnTo>
                <a:close/>
              </a:path>
              <a:path w="586739" h="770889">
                <a:moveTo>
                  <a:pt x="332231" y="716279"/>
                </a:moveTo>
                <a:lnTo>
                  <a:pt x="305561" y="716279"/>
                </a:lnTo>
                <a:lnTo>
                  <a:pt x="278129" y="742950"/>
                </a:lnTo>
                <a:lnTo>
                  <a:pt x="332231" y="742950"/>
                </a:lnTo>
                <a:lnTo>
                  <a:pt x="332231" y="716279"/>
                </a:lnTo>
                <a:close/>
              </a:path>
              <a:path w="586739" h="770889">
                <a:moveTo>
                  <a:pt x="425957" y="0"/>
                </a:moveTo>
                <a:lnTo>
                  <a:pt x="425957" y="161543"/>
                </a:lnTo>
                <a:lnTo>
                  <a:pt x="533651" y="107441"/>
                </a:lnTo>
                <a:lnTo>
                  <a:pt x="452627" y="107441"/>
                </a:lnTo>
                <a:lnTo>
                  <a:pt x="452627" y="54101"/>
                </a:lnTo>
                <a:lnTo>
                  <a:pt x="533651" y="54101"/>
                </a:lnTo>
                <a:lnTo>
                  <a:pt x="425957" y="0"/>
                </a:lnTo>
                <a:close/>
              </a:path>
              <a:path w="586739" h="770889">
                <a:moveTo>
                  <a:pt x="332231" y="80772"/>
                </a:moveTo>
                <a:lnTo>
                  <a:pt x="305561" y="107441"/>
                </a:lnTo>
                <a:lnTo>
                  <a:pt x="332231" y="107441"/>
                </a:lnTo>
                <a:lnTo>
                  <a:pt x="332231" y="80772"/>
                </a:lnTo>
                <a:close/>
              </a:path>
              <a:path w="586739" h="770889">
                <a:moveTo>
                  <a:pt x="425957" y="80772"/>
                </a:moveTo>
                <a:lnTo>
                  <a:pt x="332231" y="80772"/>
                </a:lnTo>
                <a:lnTo>
                  <a:pt x="332231" y="107441"/>
                </a:lnTo>
                <a:lnTo>
                  <a:pt x="425957" y="107441"/>
                </a:lnTo>
                <a:lnTo>
                  <a:pt x="425957" y="80772"/>
                </a:lnTo>
                <a:close/>
              </a:path>
              <a:path w="586739" h="770889">
                <a:moveTo>
                  <a:pt x="533651" y="54101"/>
                </a:moveTo>
                <a:lnTo>
                  <a:pt x="452627" y="54101"/>
                </a:lnTo>
                <a:lnTo>
                  <a:pt x="452627" y="107441"/>
                </a:lnTo>
                <a:lnTo>
                  <a:pt x="533651" y="107441"/>
                </a:lnTo>
                <a:lnTo>
                  <a:pt x="586739" y="80772"/>
                </a:lnTo>
                <a:lnTo>
                  <a:pt x="533651" y="54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4121255" y="1536594"/>
            <a:ext cx="639586" cy="715403"/>
          </a:xfrm>
          <a:prstGeom prst="rect">
            <a:avLst/>
          </a:prstGeom>
          <a:ln w="71691">
            <a:solidFill>
              <a:srgbClr val="000000"/>
            </a:solidFill>
          </a:ln>
        </p:spPr>
        <p:txBody>
          <a:bodyPr vert="horz" wrap="square" lIns="0" tIns="39511" rIns="0" bIns="0" rtlCol="0">
            <a:spAutoFit/>
          </a:bodyPr>
          <a:lstStyle/>
          <a:p>
            <a:pPr marL="235827" marR="228418" indent="9260" algn="just">
              <a:lnSpc>
                <a:spcPct val="94600"/>
              </a:lnSpc>
              <a:spcBef>
                <a:spcPts val="311"/>
              </a:spcBef>
            </a:pPr>
            <a:r>
              <a:rPr sz="924" spc="-5" dirty="0">
                <a:latin typeface="Arial"/>
                <a:cs typeface="Arial"/>
              </a:rPr>
              <a:t>A  </a:t>
            </a:r>
            <a:r>
              <a:rPr sz="924" spc="-10" dirty="0">
                <a:latin typeface="Arial"/>
                <a:cs typeface="Arial"/>
              </a:rPr>
              <a:t>H  M  </a:t>
            </a:r>
            <a:r>
              <a:rPr sz="924" spc="-5" dirty="0">
                <a:latin typeface="Arial"/>
                <a:cs typeface="Arial"/>
              </a:rPr>
              <a:t>A  </a:t>
            </a:r>
            <a:r>
              <a:rPr sz="924" spc="-10" dirty="0">
                <a:latin typeface="Arial"/>
                <a:cs typeface="Arial"/>
              </a:rPr>
              <a:t>D</a:t>
            </a:r>
            <a:endParaRPr sz="92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30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93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7"/>
            <a:ext cx="4951853" cy="1613006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studentA("AHMAD",1);</a:t>
            </a:r>
            <a:endParaRPr sz="972">
              <a:latin typeface="Book Antiqua"/>
              <a:cs typeface="Book Antiqua"/>
            </a:endParaRPr>
          </a:p>
          <a:p>
            <a:pPr marL="18829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43872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studentB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studentA;</a:t>
            </a:r>
            <a:endParaRPr sz="972">
              <a:latin typeface="Book Antiqua"/>
              <a:cs typeface="Book Antiqua"/>
            </a:endParaRPr>
          </a:p>
          <a:p>
            <a:pPr marL="44387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/*copy 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implicitly called at this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point*/</a:t>
            </a:r>
            <a:endParaRPr sz="972">
              <a:latin typeface="Book Antiqua"/>
              <a:cs typeface="Book Antiqua"/>
            </a:endParaRPr>
          </a:p>
          <a:p>
            <a:pPr marL="188291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studentA.showName();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88291" marR="3811500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system("pause");  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58418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58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41" y="1347188"/>
            <a:ext cx="4850606" cy="526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/>
            <a:r>
              <a:rPr sz="972" b="1" spc="15" dirty="0">
                <a:latin typeface="Book Antiqua"/>
                <a:cs typeface="Book Antiqua"/>
              </a:rPr>
              <a:t>Identify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 marL="221009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Extract </a:t>
            </a:r>
            <a:r>
              <a:rPr sz="972" b="1" spc="15" dirty="0">
                <a:latin typeface="Book Antiqua"/>
                <a:cs typeface="Book Antiqua"/>
              </a:rPr>
              <a:t>nouns in the problem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statement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Develop a </a:t>
            </a:r>
            <a:r>
              <a:rPr sz="972" spc="10" dirty="0">
                <a:latin typeface="Book Antiqua"/>
                <a:cs typeface="Book Antiqua"/>
              </a:rPr>
              <a:t>graphic </a:t>
            </a:r>
            <a:r>
              <a:rPr sz="972" b="1" spc="10" dirty="0">
                <a:latin typeface="Book Antiqua"/>
                <a:cs typeface="Book Antiqua"/>
              </a:rPr>
              <a:t>editor </a:t>
            </a:r>
            <a:r>
              <a:rPr sz="972" spc="10" dirty="0">
                <a:latin typeface="Book Antiqua"/>
                <a:cs typeface="Book Antiqua"/>
              </a:rPr>
              <a:t>that can </a:t>
            </a:r>
            <a:r>
              <a:rPr sz="972" spc="15" dirty="0">
                <a:latin typeface="Book Antiqua"/>
                <a:cs typeface="Book Antiqua"/>
              </a:rPr>
              <a:t>draw </a:t>
            </a:r>
            <a:r>
              <a:rPr sz="972" spc="10" dirty="0">
                <a:latin typeface="Book Antiqua"/>
                <a:cs typeface="Book Antiqua"/>
              </a:rPr>
              <a:t>different geometric </a:t>
            </a:r>
            <a:r>
              <a:rPr sz="972" b="1" spc="15" dirty="0">
                <a:latin typeface="Book Antiqua"/>
                <a:cs typeface="Book Antiqua"/>
              </a:rPr>
              <a:t>shapes </a:t>
            </a:r>
            <a:r>
              <a:rPr sz="972" spc="15" dirty="0">
                <a:latin typeface="Book Antiqua"/>
                <a:cs typeface="Book Antiqua"/>
              </a:rPr>
              <a:t>such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b="1" spc="10" dirty="0">
                <a:latin typeface="Book Antiqua"/>
                <a:cs typeface="Book Antiqua"/>
              </a:rPr>
              <a:t>line</a:t>
            </a:r>
            <a:r>
              <a:rPr sz="972" spc="10" dirty="0">
                <a:latin typeface="Book Antiqua"/>
                <a:cs typeface="Book Antiqua"/>
              </a:rPr>
              <a:t>,  </a:t>
            </a:r>
            <a:r>
              <a:rPr sz="972" b="1" spc="10" dirty="0">
                <a:latin typeface="Book Antiqua"/>
                <a:cs typeface="Book Antiqua"/>
              </a:rPr>
              <a:t>circle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triangle</a:t>
            </a:r>
            <a:r>
              <a:rPr sz="972" spc="10" dirty="0">
                <a:latin typeface="Book Antiqua"/>
                <a:cs typeface="Book Antiqua"/>
              </a:rPr>
              <a:t>. </a:t>
            </a:r>
            <a:r>
              <a:rPr sz="972" b="1" spc="15" dirty="0">
                <a:latin typeface="Book Antiqua"/>
                <a:cs typeface="Book Antiqua"/>
              </a:rPr>
              <a:t>User </a:t>
            </a:r>
            <a:r>
              <a:rPr sz="972" spc="10" dirty="0">
                <a:latin typeface="Book Antiqua"/>
                <a:cs typeface="Book Antiqua"/>
              </a:rPr>
              <a:t>can select, </a:t>
            </a:r>
            <a:r>
              <a:rPr sz="972" spc="19" dirty="0">
                <a:latin typeface="Book Antiqua"/>
                <a:cs typeface="Book Antiqua"/>
              </a:rPr>
              <a:t>move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rotate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b="1" spc="15" dirty="0">
                <a:latin typeface="Book Antiqua"/>
                <a:cs typeface="Book Antiqua"/>
              </a:rPr>
              <a:t>shape</a:t>
            </a:r>
            <a:r>
              <a:rPr sz="972" spc="15" dirty="0">
                <a:latin typeface="Book Antiqua"/>
                <a:cs typeface="Book Antiqua"/>
              </a:rPr>
              <a:t>. To do so, </a:t>
            </a:r>
            <a:r>
              <a:rPr sz="972" b="1" spc="15" dirty="0">
                <a:latin typeface="Book Antiqua"/>
                <a:cs typeface="Book Antiqua"/>
              </a:rPr>
              <a:t>editor </a:t>
            </a:r>
            <a:r>
              <a:rPr sz="972" spc="10" dirty="0">
                <a:latin typeface="Book Antiqua"/>
                <a:cs typeface="Book Antiqua"/>
              </a:rPr>
              <a:t>provides  </a:t>
            </a:r>
            <a:r>
              <a:rPr sz="972" b="1" spc="10" dirty="0">
                <a:latin typeface="Book Antiqua"/>
                <a:cs typeface="Book Antiqua"/>
              </a:rPr>
              <a:t>user </a:t>
            </a:r>
            <a:r>
              <a:rPr sz="972" spc="10" dirty="0">
                <a:latin typeface="Book Antiqua"/>
                <a:cs typeface="Book Antiqua"/>
              </a:rPr>
              <a:t>with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b="1" spc="19" dirty="0">
                <a:latin typeface="Book Antiqua"/>
                <a:cs typeface="Book Antiqua"/>
              </a:rPr>
              <a:t>menu </a:t>
            </a:r>
            <a:r>
              <a:rPr sz="972" spc="10" dirty="0">
                <a:latin typeface="Book Antiqua"/>
                <a:cs typeface="Book Antiqua"/>
              </a:rPr>
              <a:t>listing different </a:t>
            </a:r>
            <a:r>
              <a:rPr sz="972" b="1" spc="15" dirty="0">
                <a:latin typeface="Book Antiqua"/>
                <a:cs typeface="Book Antiqua"/>
              </a:rPr>
              <a:t>commands</a:t>
            </a:r>
            <a:r>
              <a:rPr sz="972" spc="15" dirty="0">
                <a:latin typeface="Book Antiqua"/>
                <a:cs typeface="Book Antiqua"/>
              </a:rPr>
              <a:t>. Individual </a:t>
            </a:r>
            <a:r>
              <a:rPr sz="972" b="1" spc="15" dirty="0">
                <a:latin typeface="Book Antiqua"/>
                <a:cs typeface="Book Antiqua"/>
              </a:rPr>
              <a:t>shapes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5" dirty="0">
                <a:latin typeface="Book Antiqua"/>
                <a:cs typeface="Book Antiqua"/>
              </a:rPr>
              <a:t>be grouped  </a:t>
            </a:r>
            <a:r>
              <a:rPr sz="972" spc="10" dirty="0">
                <a:latin typeface="Book Antiqua"/>
                <a:cs typeface="Book Antiqua"/>
              </a:rPr>
              <a:t>together </a:t>
            </a:r>
            <a:r>
              <a:rPr sz="972" spc="19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Book Antiqua"/>
                <a:cs typeface="Book Antiqua"/>
              </a:rPr>
              <a:t>can behave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single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shape</a:t>
            </a:r>
            <a:r>
              <a:rPr sz="972" spc="10" dirty="0">
                <a:latin typeface="Book Antiqua"/>
                <a:cs typeface="Book Antiqua"/>
              </a:rPr>
              <a:t>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221009"/>
            <a:r>
              <a:rPr sz="972" b="1" spc="15" dirty="0">
                <a:latin typeface="Book Antiqua"/>
                <a:cs typeface="Book Antiqua"/>
              </a:rPr>
              <a:t>Eliminate </a:t>
            </a:r>
            <a:r>
              <a:rPr sz="972" b="1" spc="10" dirty="0">
                <a:latin typeface="Book Antiqua"/>
                <a:cs typeface="Book Antiqua"/>
              </a:rPr>
              <a:t>irrelevant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b="1" spc="15" dirty="0">
                <a:latin typeface="Book Antiqua"/>
                <a:cs typeface="Book Antiqua"/>
              </a:rPr>
              <a:t>Editor</a:t>
            </a:r>
            <a:r>
              <a:rPr sz="972" b="1" spc="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–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Very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broad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scope.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But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it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name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overall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system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we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are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going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to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model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so we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not make </a:t>
            </a:r>
            <a:r>
              <a:rPr sz="972" spc="5" dirty="0">
                <a:latin typeface="Book Antiqua"/>
                <a:cs typeface="Book Antiqua"/>
              </a:rPr>
              <a:t>its object.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are going to </a:t>
            </a:r>
            <a:r>
              <a:rPr sz="972" spc="15" dirty="0">
                <a:latin typeface="Book Antiqua"/>
                <a:cs typeface="Book Antiqua"/>
              </a:rPr>
              <a:t>model  computer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not </a:t>
            </a:r>
            <a:r>
              <a:rPr sz="972" spc="19" dirty="0">
                <a:latin typeface="Book Antiqua"/>
                <a:cs typeface="Book Antiqua"/>
              </a:rPr>
              <a:t>make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object but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components however </a:t>
            </a:r>
            <a:r>
              <a:rPr sz="972" spc="5" dirty="0">
                <a:latin typeface="Book Antiqua"/>
                <a:cs typeface="Book Antiqua"/>
              </a:rPr>
              <a:t>if it is </a:t>
            </a:r>
            <a:r>
              <a:rPr sz="972" spc="15" dirty="0">
                <a:latin typeface="Book Antiqua"/>
                <a:cs typeface="Book Antiqua"/>
              </a:rPr>
              <a:t>component 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other </a:t>
            </a:r>
            <a:r>
              <a:rPr sz="972" spc="15" dirty="0">
                <a:latin typeface="Book Antiqua"/>
                <a:cs typeface="Book Antiqua"/>
              </a:rPr>
              <a:t>system then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behave </a:t>
            </a: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object.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it is </a:t>
            </a:r>
            <a:r>
              <a:rPr sz="972" spc="15" dirty="0">
                <a:latin typeface="Book Antiqua"/>
                <a:cs typeface="Book Antiqua"/>
              </a:rPr>
              <a:t>marked as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irrelevant.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ts val="1254"/>
              </a:lnSpc>
              <a:spcBef>
                <a:spcPts val="49"/>
              </a:spcBef>
            </a:pPr>
            <a:r>
              <a:rPr sz="972" b="1" spc="15" dirty="0">
                <a:latin typeface="Book Antiqua"/>
                <a:cs typeface="Book Antiqua"/>
              </a:rPr>
              <a:t>User </a:t>
            </a:r>
            <a:r>
              <a:rPr sz="972" spc="15" dirty="0">
                <a:latin typeface="Book Antiqua"/>
                <a:cs typeface="Book Antiqua"/>
              </a:rPr>
              <a:t>– Out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system </a:t>
            </a:r>
            <a:r>
              <a:rPr sz="972" spc="10" dirty="0">
                <a:latin typeface="Book Antiqua"/>
                <a:cs typeface="Book Antiqua"/>
              </a:rPr>
              <a:t>boundary,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is interacting with the </a:t>
            </a:r>
            <a:r>
              <a:rPr sz="972" spc="15" dirty="0">
                <a:latin typeface="Book Antiqua"/>
                <a:cs typeface="Book Antiqua"/>
              </a:rPr>
              <a:t>system </a:t>
            </a:r>
            <a:r>
              <a:rPr sz="972" spc="10" dirty="0">
                <a:latin typeface="Book Antiqua"/>
                <a:cs typeface="Book Antiqua"/>
              </a:rPr>
              <a:t>from outside of the  system.</a:t>
            </a:r>
            <a:endParaRPr sz="972">
              <a:latin typeface="Book Antiqua"/>
              <a:cs typeface="Book Antiqua"/>
            </a:endParaRPr>
          </a:p>
          <a:p>
            <a:pPr marL="221009">
              <a:spcBef>
                <a:spcPts val="10"/>
              </a:spcBef>
            </a:pPr>
            <a:r>
              <a:rPr sz="972" b="1" spc="19" dirty="0">
                <a:latin typeface="Book Antiqua"/>
                <a:cs typeface="Book Antiqua"/>
              </a:rPr>
              <a:t>Add </a:t>
            </a:r>
            <a:r>
              <a:rPr sz="972" b="1" spc="10" dirty="0">
                <a:latin typeface="Book Antiqua"/>
                <a:cs typeface="Book Antiqua"/>
              </a:rPr>
              <a:t>classes </a:t>
            </a:r>
            <a:r>
              <a:rPr sz="972" b="1" spc="19" dirty="0">
                <a:latin typeface="Book Antiqua"/>
                <a:cs typeface="Book Antiqua"/>
              </a:rPr>
              <a:t>by </a:t>
            </a:r>
            <a:r>
              <a:rPr sz="972" b="1" spc="15" dirty="0">
                <a:latin typeface="Book Antiqua"/>
                <a:cs typeface="Book Antiqua"/>
              </a:rPr>
              <a:t>analyzing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requirements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ts val="1254"/>
              </a:lnSpc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Group </a:t>
            </a:r>
            <a:r>
              <a:rPr sz="972" spc="10" dirty="0">
                <a:latin typeface="Book Antiqua"/>
                <a:cs typeface="Book Antiqua"/>
              </a:rPr>
              <a:t>(of </a:t>
            </a:r>
            <a:r>
              <a:rPr sz="972" spc="15" dirty="0">
                <a:latin typeface="Book Antiqua"/>
                <a:cs typeface="Book Antiqua"/>
              </a:rPr>
              <a:t>shapes) – </a:t>
            </a:r>
            <a:r>
              <a:rPr sz="972" spc="10" dirty="0">
                <a:latin typeface="Book Antiqua"/>
                <a:cs typeface="Book Antiqua"/>
              </a:rPr>
              <a:t>required to behave as </a:t>
            </a:r>
            <a:r>
              <a:rPr sz="972" spc="15" dirty="0">
                <a:latin typeface="Book Antiqua"/>
                <a:cs typeface="Book Antiqua"/>
              </a:rPr>
              <a:t>a shape so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should </a:t>
            </a:r>
            <a:r>
              <a:rPr sz="972" spc="10" dirty="0">
                <a:latin typeface="Book Antiqua"/>
                <a:cs typeface="Book Antiqua"/>
              </a:rPr>
              <a:t>behave as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in  </a:t>
            </a:r>
            <a:r>
              <a:rPr sz="972" spc="15" dirty="0">
                <a:latin typeface="Book Antiqua"/>
                <a:cs typeface="Book Antiqua"/>
              </a:rPr>
              <a:t>our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system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972" i="1" spc="10" dirty="0">
                <a:latin typeface="Book Antiqua"/>
                <a:cs typeface="Book Antiqua"/>
              </a:rPr>
              <a:t>“Individual shapes can be </a:t>
            </a:r>
            <a:r>
              <a:rPr sz="972" i="1" spc="15" dirty="0">
                <a:latin typeface="Book Antiqua"/>
                <a:cs typeface="Book Antiqua"/>
              </a:rPr>
              <a:t>grouped </a:t>
            </a:r>
            <a:r>
              <a:rPr sz="972" i="1" spc="10" dirty="0">
                <a:latin typeface="Book Antiqua"/>
                <a:cs typeface="Book Antiqua"/>
              </a:rPr>
              <a:t>together </a:t>
            </a:r>
            <a:r>
              <a:rPr sz="972" i="1" spc="15" dirty="0">
                <a:latin typeface="Book Antiqua"/>
                <a:cs typeface="Book Antiqua"/>
              </a:rPr>
              <a:t>and </a:t>
            </a:r>
            <a:r>
              <a:rPr sz="972" i="1" spc="10" dirty="0">
                <a:latin typeface="Book Antiqua"/>
                <a:cs typeface="Book Antiqua"/>
              </a:rPr>
              <a:t>can behave as a single </a:t>
            </a:r>
            <a:r>
              <a:rPr sz="972" i="1" spc="15" dirty="0">
                <a:latin typeface="Book Antiqua"/>
                <a:cs typeface="Book Antiqua"/>
              </a:rPr>
              <a:t>shape”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View – </a:t>
            </a:r>
            <a:r>
              <a:rPr sz="972" spc="10" dirty="0">
                <a:latin typeface="Book Antiqua"/>
                <a:cs typeface="Book Antiqua"/>
              </a:rPr>
              <a:t>graphic editor </a:t>
            </a:r>
            <a:r>
              <a:rPr sz="972" spc="19" dirty="0">
                <a:latin typeface="Book Antiqua"/>
                <a:cs typeface="Book Antiqua"/>
              </a:rPr>
              <a:t>must </a:t>
            </a:r>
            <a:r>
              <a:rPr sz="972" spc="10" dirty="0">
                <a:latin typeface="Book Antiqua"/>
                <a:cs typeface="Book Antiqua"/>
              </a:rPr>
              <a:t>have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display area to </a:t>
            </a:r>
            <a:r>
              <a:rPr sz="972" spc="19" dirty="0">
                <a:latin typeface="Book Antiqua"/>
                <a:cs typeface="Book Antiqua"/>
              </a:rPr>
              <a:t>show </a:t>
            </a:r>
            <a:r>
              <a:rPr sz="972" spc="10" dirty="0">
                <a:latin typeface="Book Antiqua"/>
                <a:cs typeface="Book Antiqua"/>
              </a:rPr>
              <a:t>the shapes.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made </a:t>
            </a:r>
            <a:r>
              <a:rPr sz="972" spc="5" dirty="0">
                <a:latin typeface="Book Antiqua"/>
                <a:cs typeface="Book Antiqua"/>
              </a:rPr>
              <a:t>this 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using domain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knowledge.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67">
              <a:latin typeface="Times New Roman"/>
              <a:cs typeface="Times New Roman"/>
            </a:endParaRPr>
          </a:p>
          <a:p>
            <a:pPr marL="430908" indent="-209898"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Shape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Line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Circle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Triangle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Menu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Group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View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So we have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following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classes,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41564" y="7509748"/>
          <a:ext cx="431535" cy="461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22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07398" y="8135011"/>
          <a:ext cx="590815" cy="461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22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Circle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1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1">
                      <a:solidFill>
                        <a:srgbClr val="FFFF80"/>
                      </a:solidFill>
                      <a:prstDash val="solid"/>
                    </a:lnL>
                    <a:lnR w="761">
                      <a:solidFill>
                        <a:srgbClr val="FFFF80"/>
                      </a:solidFill>
                      <a:prstDash val="solid"/>
                    </a:lnR>
                    <a:lnT w="761">
                      <a:solidFill>
                        <a:srgbClr val="FFFF80"/>
                      </a:solidFill>
                      <a:prstDash val="solid"/>
                    </a:lnT>
                    <a:lnB w="761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94163" y="8725456"/>
          <a:ext cx="787753" cy="462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2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300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Triangle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390609" y="6884485"/>
          <a:ext cx="643290" cy="462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2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39241" y="6884485"/>
          <a:ext cx="643290" cy="462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22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Shape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375051" y="8243172"/>
          <a:ext cx="522905" cy="455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2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View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215156" y="7577164"/>
          <a:ext cx="613657" cy="462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03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300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Menu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">
                      <a:solidFill>
                        <a:srgbClr val="FFFF80"/>
                      </a:solidFill>
                      <a:prstDash val="solid"/>
                    </a:lnL>
                    <a:lnR w="762">
                      <a:solidFill>
                        <a:srgbClr val="FFFF80"/>
                      </a:solidFill>
                      <a:prstDash val="solid"/>
                    </a:lnR>
                    <a:lnT w="762">
                      <a:solidFill>
                        <a:srgbClr val="FFFF80"/>
                      </a:solidFill>
                      <a:prstDash val="solid"/>
                    </a:lnT>
                    <a:lnB w="762">
                      <a:solidFill>
                        <a:srgbClr val="FFFF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160144" y="6764655"/>
            <a:ext cx="3854184" cy="2542910"/>
          </a:xfrm>
          <a:custGeom>
            <a:avLst/>
            <a:gdLst/>
            <a:ahLst/>
            <a:cxnLst/>
            <a:rect l="l" t="t" r="r" b="b"/>
            <a:pathLst>
              <a:path w="3964304" h="2615565">
                <a:moveTo>
                  <a:pt x="0" y="0"/>
                </a:moveTo>
                <a:lnTo>
                  <a:pt x="3963924" y="0"/>
                </a:lnTo>
                <a:lnTo>
                  <a:pt x="3963924" y="2615184"/>
                </a:lnTo>
                <a:lnTo>
                  <a:pt x="0" y="2615184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873085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94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4852458" cy="794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485" lvl="1" indent="-261138">
              <a:buFont typeface="Times New Roman"/>
              <a:buAutoNum type="arabicPeriod" startAt="3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Important points about copy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constructor: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19"/>
              </a:spcBef>
              <a:buFont typeface="Times New Roman"/>
              <a:buAutoNum type="arabicPeriod" startAt="3"/>
            </a:pPr>
            <a:endParaRPr sz="1021">
              <a:latin typeface="Times New Roman"/>
              <a:cs typeface="Times New Roman"/>
            </a:endParaRPr>
          </a:p>
          <a:p>
            <a:pPr marL="430908" marR="6791" lvl="2" indent="-209898">
              <a:lnSpc>
                <a:spcPct val="107000"/>
              </a:lnSpc>
              <a:buAutoNum type="arabicPeriod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In case our </a:t>
            </a:r>
            <a:r>
              <a:rPr sz="972" spc="10" dirty="0">
                <a:latin typeface="Book Antiqua"/>
                <a:cs typeface="Book Antiqua"/>
              </a:rPr>
              <a:t>class doesn’t involve </a:t>
            </a:r>
            <a:r>
              <a:rPr sz="972" spc="15" dirty="0">
                <a:latin typeface="Book Antiqua"/>
                <a:cs typeface="Book Antiqua"/>
              </a:rPr>
              <a:t>dynamic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then default </a:t>
            </a:r>
            <a:r>
              <a:rPr sz="972" spc="15" dirty="0">
                <a:latin typeface="Book Antiqua"/>
                <a:cs typeface="Book Antiqua"/>
              </a:rPr>
              <a:t>copy  </a:t>
            </a:r>
            <a:r>
              <a:rPr sz="972" spc="10" dirty="0">
                <a:latin typeface="Book Antiqua"/>
                <a:cs typeface="Book Antiqua"/>
              </a:rPr>
              <a:t>constructor that performs shallow </a:t>
            </a:r>
            <a:r>
              <a:rPr sz="972" spc="15" dirty="0">
                <a:latin typeface="Book Antiqua"/>
                <a:cs typeface="Book Antiqua"/>
              </a:rPr>
              <a:t>copy works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fine.</a:t>
            </a:r>
            <a:endParaRPr sz="972">
              <a:latin typeface="Book Antiqua"/>
              <a:cs typeface="Book Antiqua"/>
            </a:endParaRPr>
          </a:p>
          <a:p>
            <a:pPr marL="430908" marR="4939" lvl="2" indent="-209898">
              <a:lnSpc>
                <a:spcPct val="107000"/>
              </a:lnSpc>
              <a:buAutoNum type="arabicPeriod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In case our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has </a:t>
            </a:r>
            <a:r>
              <a:rPr sz="972" spc="10" dirty="0">
                <a:latin typeface="Book Antiqua"/>
                <a:cs typeface="Book Antiqua"/>
              </a:rPr>
              <a:t>any data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5" dirty="0">
                <a:latin typeface="Book Antiqua"/>
                <a:cs typeface="Book Antiqua"/>
              </a:rPr>
              <a:t>involving dynamic </a:t>
            </a:r>
            <a:r>
              <a:rPr sz="972" spc="19" dirty="0">
                <a:latin typeface="Book Antiqua"/>
                <a:cs typeface="Book Antiqua"/>
              </a:rPr>
              <a:t>memory we </a:t>
            </a:r>
            <a:r>
              <a:rPr sz="972" spc="15" dirty="0">
                <a:latin typeface="Book Antiqua"/>
                <a:cs typeface="Book Antiqua"/>
              </a:rPr>
              <a:t>have 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write our </a:t>
            </a:r>
            <a:r>
              <a:rPr sz="972" spc="19" dirty="0">
                <a:latin typeface="Book Antiqua"/>
                <a:cs typeface="Book Antiqua"/>
              </a:rPr>
              <a:t>own </a:t>
            </a:r>
            <a:r>
              <a:rPr sz="972" spc="15" dirty="0">
                <a:latin typeface="Book Antiqua"/>
                <a:cs typeface="Book Antiqua"/>
              </a:rPr>
              <a:t>code in copy constructor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perform deep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copy.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87"/>
              </a:spcBef>
              <a:buAutoNum type="arabicPeriod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normally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perform </a:t>
            </a:r>
            <a:r>
              <a:rPr sz="972" spc="15" dirty="0">
                <a:latin typeface="Book Antiqua"/>
                <a:cs typeface="Book Antiqua"/>
              </a:rPr>
              <a:t>deep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copy</a:t>
            </a:r>
            <a:endParaRPr sz="972">
              <a:latin typeface="Book Antiqua"/>
              <a:cs typeface="Book Antiqua"/>
            </a:endParaRPr>
          </a:p>
          <a:p>
            <a:pPr marL="430908" marR="6173" lvl="2" indent="-209898">
              <a:lnSpc>
                <a:spcPts val="1254"/>
              </a:lnSpc>
              <a:spcBef>
                <a:spcPts val="49"/>
              </a:spcBef>
              <a:buAutoNum type="arabicPeriod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If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do not make a 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then </a:t>
            </a:r>
            <a:r>
              <a:rPr sz="972" spc="10" dirty="0">
                <a:latin typeface="Book Antiqua"/>
                <a:cs typeface="Book Antiqua"/>
              </a:rPr>
              <a:t>the compiler performs </a:t>
            </a:r>
            <a:r>
              <a:rPr sz="972" spc="15" dirty="0">
                <a:latin typeface="Book Antiqua"/>
                <a:cs typeface="Book Antiqua"/>
              </a:rPr>
              <a:t>shallow  copy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24"/>
              </a:spcBef>
              <a:buAutoNum type="arabicPeriod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Shallow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performs </a:t>
            </a:r>
            <a:r>
              <a:rPr sz="972" spc="15" dirty="0">
                <a:latin typeface="Book Antiqua"/>
                <a:cs typeface="Book Antiqua"/>
              </a:rPr>
              <a:t>bitwise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copy.</a:t>
            </a:r>
            <a:endParaRPr sz="972">
              <a:latin typeface="Book Antiqua"/>
              <a:cs typeface="Book Antiqua"/>
            </a:endParaRPr>
          </a:p>
          <a:p>
            <a:pPr lvl="2">
              <a:spcBef>
                <a:spcPts val="29"/>
              </a:spcBef>
              <a:buFont typeface="Book Antiqua"/>
              <a:buAutoNum type="arabicPeriod"/>
            </a:pPr>
            <a:endParaRPr sz="1118">
              <a:latin typeface="Times New Roman"/>
              <a:cs typeface="Times New Roman"/>
            </a:endParaRPr>
          </a:p>
          <a:p>
            <a:pPr marL="273485" lvl="1" indent="-261138">
              <a:buFont typeface="Times New Roman"/>
              <a:buAutoNum type="arabicPeriod" startAt="3"/>
              <a:tabLst>
                <a:tab pos="274102" algn="l"/>
              </a:tabLst>
            </a:pPr>
            <a:r>
              <a:rPr sz="972" b="1" spc="10" dirty="0">
                <a:latin typeface="Book Antiqua"/>
                <a:cs typeface="Book Antiqua"/>
              </a:rPr>
              <a:t>Destructor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53"/>
              </a:spcBef>
              <a:buFont typeface="Times New Roman"/>
              <a:buAutoNum type="arabicPeriod" startAt="3"/>
            </a:pPr>
            <a:endParaRPr sz="1021">
              <a:latin typeface="Times New Roman"/>
              <a:cs typeface="Times New Roman"/>
            </a:endParaRPr>
          </a:p>
          <a:p>
            <a:pPr marL="430908" marR="6173" lvl="2" indent="-209898" algn="just">
              <a:lnSpc>
                <a:spcPct val="107200"/>
              </a:lnSpc>
              <a:buAutoNum type="arabicPeriod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Destructor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free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allocated through </a:t>
            </a:r>
            <a:r>
              <a:rPr sz="972" spc="15" dirty="0">
                <a:latin typeface="Book Antiqua"/>
                <a:cs typeface="Book Antiqua"/>
              </a:rPr>
              <a:t>dynamic  </a:t>
            </a:r>
            <a:r>
              <a:rPr sz="972" spc="10" dirty="0">
                <a:latin typeface="Book Antiqua"/>
                <a:cs typeface="Book Antiqua"/>
              </a:rPr>
              <a:t>allocation.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to free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allocated using </a:t>
            </a:r>
            <a:r>
              <a:rPr sz="972" spc="15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operator </a:t>
            </a:r>
            <a:r>
              <a:rPr sz="972" spc="15" dirty="0">
                <a:latin typeface="Book Antiqua"/>
                <a:cs typeface="Book Antiqua"/>
              </a:rPr>
              <a:t>by over </a:t>
            </a:r>
            <a:r>
              <a:rPr sz="972" spc="10" dirty="0">
                <a:latin typeface="Book Antiqua"/>
                <a:cs typeface="Book Antiqua"/>
              </a:rPr>
              <a:t>self  in destructor otherwise it remain </a:t>
            </a:r>
            <a:r>
              <a:rPr sz="972" spc="15" dirty="0">
                <a:latin typeface="Book Antiqua"/>
                <a:cs typeface="Book Antiqua"/>
              </a:rPr>
              <a:t>occupied </a:t>
            </a:r>
            <a:r>
              <a:rPr sz="972" spc="10" dirty="0">
                <a:latin typeface="Book Antiqua"/>
                <a:cs typeface="Book Antiqua"/>
              </a:rPr>
              <a:t>even after our </a:t>
            </a:r>
            <a:r>
              <a:rPr sz="972" spc="15" dirty="0">
                <a:latin typeface="Book Antiqua"/>
                <a:cs typeface="Book Antiqua"/>
              </a:rPr>
              <a:t>program</a:t>
            </a:r>
            <a:r>
              <a:rPr sz="972" spc="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ends.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78"/>
              </a:spcBef>
              <a:buAutoNum type="arabicPeriod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Destructor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perform </a:t>
            </a:r>
            <a:r>
              <a:rPr sz="972" spc="15" dirty="0">
                <a:latin typeface="Book Antiqua"/>
                <a:cs typeface="Book Antiqua"/>
              </a:rPr>
              <a:t>house </a:t>
            </a:r>
            <a:r>
              <a:rPr sz="972" spc="10" dirty="0">
                <a:latin typeface="Book Antiqua"/>
                <a:cs typeface="Book Antiqua"/>
              </a:rPr>
              <a:t>keeping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operations.</a:t>
            </a:r>
            <a:endParaRPr sz="972">
              <a:latin typeface="Book Antiqua"/>
              <a:cs typeface="Book Antiqua"/>
            </a:endParaRPr>
          </a:p>
          <a:p>
            <a:pPr marL="430908" marR="6791" lvl="2" indent="-209898">
              <a:lnSpc>
                <a:spcPct val="107000"/>
              </a:lnSpc>
              <a:buAutoNum type="arabicPeriod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Destructor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function with the </a:t>
            </a:r>
            <a:r>
              <a:rPr sz="972" spc="19" dirty="0">
                <a:latin typeface="Book Antiqua"/>
                <a:cs typeface="Book Antiqua"/>
              </a:rPr>
              <a:t>same name </a:t>
            </a:r>
            <a:r>
              <a:rPr sz="972" spc="10" dirty="0">
                <a:latin typeface="Book Antiqua"/>
                <a:cs typeface="Book Antiqua"/>
              </a:rPr>
              <a:t>as that of class, </a:t>
            </a:r>
            <a:r>
              <a:rPr sz="972" spc="15" dirty="0">
                <a:latin typeface="Book Antiqua"/>
                <a:cs typeface="Book Antiqua"/>
              </a:rPr>
              <a:t>but preceded  with a </a:t>
            </a:r>
            <a:r>
              <a:rPr sz="972" spc="10" dirty="0">
                <a:latin typeface="Book Antiqua"/>
                <a:cs typeface="Book Antiqua"/>
              </a:rPr>
              <a:t>tilde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‘~’</a:t>
            </a:r>
            <a:endParaRPr sz="972">
              <a:latin typeface="Book Antiqua"/>
              <a:cs typeface="Book Antiqua"/>
            </a:endParaRPr>
          </a:p>
          <a:p>
            <a:pPr marL="12347" marR="4062143">
              <a:lnSpc>
                <a:spcPct val="211000"/>
              </a:lnSpc>
              <a:spcBef>
                <a:spcPts val="29"/>
              </a:spcBef>
            </a:pPr>
            <a:r>
              <a:rPr sz="972" b="1" spc="15" dirty="0">
                <a:latin typeface="Book Antiqua"/>
                <a:cs typeface="Book Antiqua"/>
              </a:rPr>
              <a:t>Example 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~Student(){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if(name){</a:t>
            </a:r>
            <a:endParaRPr sz="972">
              <a:latin typeface="Book Antiqua"/>
              <a:cs typeface="Book Antiqua"/>
            </a:endParaRPr>
          </a:p>
          <a:p>
            <a:pPr marL="1266796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delete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[]name;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Overloading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Destructors </a:t>
            </a:r>
            <a:r>
              <a:rPr sz="972" spc="15" dirty="0">
                <a:latin typeface="Book Antiqua"/>
                <a:cs typeface="Book Antiqua"/>
              </a:rPr>
              <a:t>cannot be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overloaded.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Sequence </a:t>
            </a:r>
            <a:r>
              <a:rPr sz="972" b="1" spc="10" dirty="0">
                <a:latin typeface="Book Antiqua"/>
                <a:cs typeface="Book Antiqua"/>
              </a:rPr>
              <a:t>of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Calls</a:t>
            </a:r>
            <a:endParaRPr sz="972">
              <a:latin typeface="Book Antiqua"/>
              <a:cs typeface="Book Antiqua"/>
            </a:endParaRPr>
          </a:p>
          <a:p>
            <a:pPr marL="12347" marR="1097643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Constructors and destructors </a:t>
            </a:r>
            <a:r>
              <a:rPr sz="972" spc="10" dirty="0">
                <a:latin typeface="Book Antiqua"/>
                <a:cs typeface="Book Antiqua"/>
              </a:rPr>
              <a:t>are called automatically  Constructors are called in </a:t>
            </a:r>
            <a:r>
              <a:rPr sz="972" spc="15" dirty="0">
                <a:latin typeface="Book Antiqua"/>
                <a:cs typeface="Book Antiqua"/>
              </a:rPr>
              <a:t>the sequence in </a:t>
            </a:r>
            <a:r>
              <a:rPr sz="972" spc="10" dirty="0">
                <a:latin typeface="Book Antiqua"/>
                <a:cs typeface="Book Antiqua"/>
              </a:rPr>
              <a:t>which object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declared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4"/>
              </a:spcBef>
            </a:pPr>
            <a:r>
              <a:rPr sz="972" spc="10" dirty="0">
                <a:latin typeface="Book Antiqua"/>
                <a:cs typeface="Book Antiqua"/>
              </a:rPr>
              <a:t>Destructors are called in reverse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order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Student::Student(char *</a:t>
            </a:r>
            <a:r>
              <a:rPr sz="972" b="1" spc="-10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aName){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aName </a:t>
            </a:r>
            <a:r>
              <a:rPr sz="972" b="1" spc="15" dirty="0">
                <a:latin typeface="Book Antiqua"/>
                <a:cs typeface="Book Antiqua"/>
              </a:rPr>
              <a:t>&lt;&lt;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“Constructor\n”;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Student::~Student(){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name </a:t>
            </a:r>
            <a:r>
              <a:rPr sz="972" b="1" spc="15" dirty="0">
                <a:latin typeface="Book Antiqua"/>
                <a:cs typeface="Book Antiqua"/>
              </a:rPr>
              <a:t>&lt;&lt;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“Destructor\n”;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31609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95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7188"/>
            <a:ext cx="4851224" cy="793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 marR="2702745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Student </a:t>
            </a:r>
            <a:r>
              <a:rPr sz="972" b="1" spc="10" dirty="0">
                <a:latin typeface="Book Antiqua"/>
                <a:cs typeface="Book Antiqua"/>
              </a:rPr>
              <a:t>studentB(“Ali”);  </a:t>
            </a:r>
            <a:r>
              <a:rPr sz="972" b="1" spc="15" dirty="0">
                <a:latin typeface="Book Antiqua"/>
                <a:cs typeface="Book Antiqua"/>
              </a:rPr>
              <a:t>Student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studentA(“Ahmad”);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marR="4327602">
              <a:lnSpc>
                <a:spcPts val="2431"/>
              </a:lnSpc>
              <a:spcBef>
                <a:spcPts val="282"/>
              </a:spcBef>
            </a:pPr>
            <a:r>
              <a:rPr sz="972" b="1" spc="10" dirty="0">
                <a:latin typeface="Book Antiqua"/>
                <a:cs typeface="Book Antiqua"/>
              </a:rPr>
              <a:t>Ex</a:t>
            </a:r>
            <a:r>
              <a:rPr sz="972" b="1" spc="5" dirty="0">
                <a:latin typeface="Book Antiqua"/>
                <a:cs typeface="Book Antiqua"/>
              </a:rPr>
              <a:t>a</a:t>
            </a:r>
            <a:r>
              <a:rPr sz="972" b="1" spc="19" dirty="0">
                <a:latin typeface="Book Antiqua"/>
                <a:cs typeface="Book Antiqua"/>
              </a:rPr>
              <a:t>m</a:t>
            </a:r>
            <a:r>
              <a:rPr sz="972" b="1" spc="24" dirty="0">
                <a:latin typeface="Book Antiqua"/>
                <a:cs typeface="Book Antiqua"/>
              </a:rPr>
              <a:t>p</a:t>
            </a:r>
            <a:r>
              <a:rPr sz="972" b="1" spc="10" dirty="0">
                <a:latin typeface="Book Antiqua"/>
                <a:cs typeface="Book Antiqua"/>
              </a:rPr>
              <a:t>le  Output:</a:t>
            </a:r>
            <a:endParaRPr sz="972">
              <a:latin typeface="Book Antiqua"/>
              <a:cs typeface="Book Antiqua"/>
            </a:endParaRPr>
          </a:p>
          <a:p>
            <a:pPr marL="12347">
              <a:lnSpc>
                <a:spcPts val="938"/>
              </a:lnSpc>
            </a:pPr>
            <a:r>
              <a:rPr sz="972" spc="10" dirty="0">
                <a:latin typeface="Book Antiqua"/>
                <a:cs typeface="Book Antiqua"/>
              </a:rPr>
              <a:t>Ali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marL="12347" marR="3694204">
              <a:lnSpc>
                <a:spcPct val="107000"/>
              </a:lnSpc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Ahmad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  </a:t>
            </a:r>
            <a:r>
              <a:rPr sz="972" spc="19" dirty="0">
                <a:latin typeface="Book Antiqua"/>
                <a:cs typeface="Book Antiqua"/>
              </a:rPr>
              <a:t>Ahmad </a:t>
            </a:r>
            <a:r>
              <a:rPr sz="972" spc="15" dirty="0">
                <a:latin typeface="Book Antiqua"/>
                <a:cs typeface="Book Antiqua"/>
              </a:rPr>
              <a:t>Destructor  </a:t>
            </a:r>
            <a:r>
              <a:rPr sz="972" spc="10" dirty="0">
                <a:latin typeface="Book Antiqua"/>
                <a:cs typeface="Book Antiqua"/>
              </a:rPr>
              <a:t>Ali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Destructor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09.5.</a:t>
            </a:r>
            <a:r>
              <a:rPr sz="972" b="1" spc="15" dirty="0">
                <a:latin typeface="Book Antiqua"/>
                <a:cs typeface="Book Antiqua"/>
              </a:rPr>
              <a:t>Accessor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In accordance to principle of information hiding data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are declared  as private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5" dirty="0">
                <a:latin typeface="Book Antiqua"/>
                <a:cs typeface="Book Antiqua"/>
              </a:rPr>
              <a:t>that </a:t>
            </a:r>
            <a:r>
              <a:rPr sz="972" spc="10" dirty="0">
                <a:latin typeface="Book Antiqua"/>
                <a:cs typeface="Book Antiqua"/>
              </a:rPr>
              <a:t>outside world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not access the private data of the object only an  interface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provided to outside </a:t>
            </a:r>
            <a:r>
              <a:rPr sz="972" spc="15" dirty="0">
                <a:latin typeface="Book Antiqua"/>
                <a:cs typeface="Book Antiqua"/>
              </a:rPr>
              <a:t>world </a:t>
            </a:r>
            <a:r>
              <a:rPr sz="972" spc="10" dirty="0">
                <a:latin typeface="Book Antiqua"/>
                <a:cs typeface="Book Antiqua"/>
              </a:rPr>
              <a:t>in the </a:t>
            </a:r>
            <a:r>
              <a:rPr sz="972" spc="15" dirty="0">
                <a:latin typeface="Book Antiqua"/>
                <a:cs typeface="Book Antiqua"/>
              </a:rPr>
              <a:t>form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functions.</a:t>
            </a:r>
            <a:endParaRPr sz="972">
              <a:latin typeface="Book Antiqua"/>
              <a:cs typeface="Book Antiqua"/>
            </a:endParaRPr>
          </a:p>
          <a:p>
            <a:pPr marL="12347" marR="5556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Accessor functions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access private data </a:t>
            </a:r>
            <a:r>
              <a:rPr sz="972" spc="15" dirty="0">
                <a:latin typeface="Book Antiqua"/>
                <a:cs typeface="Book Antiqua"/>
              </a:rPr>
              <a:t>of the </a:t>
            </a:r>
            <a:r>
              <a:rPr sz="972" spc="10" dirty="0">
                <a:latin typeface="Book Antiqua"/>
                <a:cs typeface="Book Antiqua"/>
              </a:rPr>
              <a:t>object,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provide  </a:t>
            </a:r>
            <a:r>
              <a:rPr sz="972" spc="10" dirty="0">
                <a:latin typeface="Book Antiqua"/>
                <a:cs typeface="Book Antiqua"/>
              </a:rPr>
              <a:t>accessor functions to get and set private data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the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ct val="107000"/>
              </a:lnSpc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5" dirty="0">
                <a:latin typeface="Book Antiqua"/>
                <a:cs typeface="Book Antiqua"/>
              </a:rPr>
              <a:t>add </a:t>
            </a:r>
            <a:r>
              <a:rPr sz="972" spc="10" dirty="0">
                <a:latin typeface="Book Antiqua"/>
                <a:cs typeface="Book Antiqua"/>
              </a:rPr>
              <a:t>error checking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in accessor functions to </a:t>
            </a:r>
            <a:r>
              <a:rPr sz="972" spc="15" dirty="0">
                <a:latin typeface="Book Antiqua"/>
                <a:cs typeface="Book Antiqua"/>
              </a:rPr>
              <a:t>reduce </a:t>
            </a:r>
            <a:r>
              <a:rPr sz="972" spc="10" dirty="0">
                <a:latin typeface="Book Antiqua"/>
                <a:cs typeface="Book Antiqua"/>
              </a:rPr>
              <a:t>errors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that object  doesn’t </a:t>
            </a:r>
            <a:r>
              <a:rPr sz="972" spc="15" dirty="0">
                <a:latin typeface="Book Antiqua"/>
                <a:cs typeface="Book Antiqua"/>
              </a:rPr>
              <a:t>move in </a:t>
            </a:r>
            <a:r>
              <a:rPr sz="972" spc="10" dirty="0">
                <a:latin typeface="Book Antiqua"/>
                <a:cs typeface="Book Antiqua"/>
              </a:rPr>
              <a:t>illegal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state.</a:t>
            </a:r>
            <a:endParaRPr sz="972">
              <a:latin typeface="Book Antiqua"/>
              <a:cs typeface="Book Antiqua"/>
            </a:endParaRPr>
          </a:p>
          <a:p>
            <a:pPr marL="12347" marR="2779914">
              <a:lnSpc>
                <a:spcPts val="2460"/>
              </a:lnSpc>
              <a:spcBef>
                <a:spcPts val="287"/>
              </a:spcBef>
            </a:pPr>
            <a:r>
              <a:rPr sz="972" b="1" spc="15" dirty="0">
                <a:latin typeface="Book Antiqua"/>
                <a:cs typeface="Book Antiqua"/>
              </a:rPr>
              <a:t>Example – </a:t>
            </a:r>
            <a:r>
              <a:rPr sz="972" b="1" spc="10" dirty="0">
                <a:latin typeface="Book Antiqua"/>
                <a:cs typeface="Book Antiqua"/>
              </a:rPr>
              <a:t>Accessing </a:t>
            </a:r>
            <a:r>
              <a:rPr sz="972" b="1" spc="15" dirty="0">
                <a:latin typeface="Book Antiqua"/>
                <a:cs typeface="Book Antiqua"/>
              </a:rPr>
              <a:t>Data </a:t>
            </a:r>
            <a:r>
              <a:rPr sz="972" b="1" spc="19" dirty="0">
                <a:latin typeface="Book Antiqua"/>
                <a:cs typeface="Book Antiqua"/>
              </a:rPr>
              <a:t>Member  </a:t>
            </a:r>
            <a:r>
              <a:rPr sz="972" b="1" spc="15" dirty="0">
                <a:latin typeface="Book Antiqua"/>
                <a:cs typeface="Book Antiqua"/>
              </a:rPr>
              <a:t>Example </a:t>
            </a:r>
            <a:r>
              <a:rPr sz="972" b="1" spc="10" dirty="0">
                <a:latin typeface="Book Antiqua"/>
                <a:cs typeface="Book Antiqua"/>
              </a:rPr>
              <a:t>-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Setter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826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rollNo;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848235" marR="2718796" indent="-418561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void setRollNo(int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aRollNo){  </a:t>
            </a:r>
            <a:r>
              <a:rPr sz="972" b="1" spc="10" dirty="0">
                <a:latin typeface="Book Antiqua"/>
                <a:cs typeface="Book Antiqua"/>
              </a:rPr>
              <a:t>rollNo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aRollNo;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Avoiding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Error</a:t>
            </a:r>
            <a:endParaRPr sz="972">
              <a:latin typeface="Book Antiqua"/>
              <a:cs typeface="Book Antiqua"/>
            </a:endParaRPr>
          </a:p>
          <a:p>
            <a:pPr marL="429673" marR="2611995" indent="-417944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Student::setRollNo(int aRollNo){  if(aRollNo </a:t>
            </a:r>
            <a:r>
              <a:rPr sz="972" b="1" spc="19" dirty="0">
                <a:latin typeface="Book Antiqua"/>
                <a:cs typeface="Book Antiqua"/>
              </a:rPr>
              <a:t>&lt;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0){</a:t>
            </a:r>
            <a:endParaRPr sz="972">
              <a:latin typeface="Book Antiqua"/>
              <a:cs typeface="Book Antiqua"/>
            </a:endParaRPr>
          </a:p>
          <a:p>
            <a:pPr marL="494494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rollNo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94494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rollNo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aRollNo;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Example </a:t>
            </a:r>
            <a:r>
              <a:rPr sz="972" b="1" spc="10" dirty="0">
                <a:latin typeface="Book Antiqua"/>
                <a:cs typeface="Book Antiqua"/>
              </a:rPr>
              <a:t>-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Getter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Student{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174320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96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4849989" cy="4201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/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rollNo;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getRollNo(){</a:t>
            </a:r>
            <a:endParaRPr sz="972">
              <a:latin typeface="Book Antiqua"/>
              <a:cs typeface="Book Antiqua"/>
            </a:endParaRPr>
          </a:p>
          <a:p>
            <a:pPr marR="2336041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rollNo;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9" dirty="0">
                <a:latin typeface="Book Antiqua"/>
                <a:cs typeface="Book Antiqua"/>
              </a:rPr>
              <a:t>Good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Practice: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54"/>
              </a:lnSpc>
              <a:spcBef>
                <a:spcPts val="34"/>
              </a:spcBef>
            </a:pPr>
            <a:r>
              <a:rPr sz="972" spc="15" dirty="0">
                <a:latin typeface="Book Antiqua"/>
                <a:cs typeface="Book Antiqua"/>
              </a:rPr>
              <a:t>Never </a:t>
            </a:r>
            <a:r>
              <a:rPr sz="972" spc="10" dirty="0">
                <a:latin typeface="Book Antiqua"/>
                <a:cs typeface="Book Antiqua"/>
              </a:rPr>
              <a:t>return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handle to </a:t>
            </a:r>
            <a:r>
              <a:rPr sz="972" spc="15" dirty="0">
                <a:latin typeface="Book Antiqua"/>
                <a:cs typeface="Book Antiqua"/>
              </a:rPr>
              <a:t>a data member </a:t>
            </a:r>
            <a:r>
              <a:rPr sz="972" spc="10" dirty="0">
                <a:latin typeface="Book Antiqua"/>
                <a:cs typeface="Book Antiqua"/>
              </a:rPr>
              <a:t>from getter function because </a:t>
            </a:r>
            <a:r>
              <a:rPr sz="972" spc="15" dirty="0">
                <a:latin typeface="Book Antiqua"/>
                <a:cs typeface="Book Antiqua"/>
              </a:rPr>
              <a:t>you </a:t>
            </a:r>
            <a:r>
              <a:rPr sz="972" spc="10" dirty="0">
                <a:latin typeface="Book Antiqua"/>
                <a:cs typeface="Book Antiqua"/>
              </a:rPr>
              <a:t>are never  sure that function accessing the reference will </a:t>
            </a:r>
            <a:r>
              <a:rPr sz="972" spc="15" dirty="0">
                <a:latin typeface="Book Antiqua"/>
                <a:cs typeface="Book Antiqua"/>
              </a:rPr>
              <a:t>not </a:t>
            </a:r>
            <a:r>
              <a:rPr sz="972" spc="10" dirty="0">
                <a:latin typeface="Book Antiqua"/>
                <a:cs typeface="Book Antiqua"/>
              </a:rPr>
              <a:t>change the value of the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variable.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09.6.</a:t>
            </a:r>
            <a:r>
              <a:rPr sz="972" b="1" spc="15" dirty="0">
                <a:latin typeface="Book Antiqua"/>
                <a:cs typeface="Book Antiqua"/>
              </a:rPr>
              <a:t>this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Pointer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Consider the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general class given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Student{</a:t>
            </a:r>
            <a:endParaRPr sz="972">
              <a:latin typeface="Book Antiqua"/>
              <a:cs typeface="Book Antiqua"/>
            </a:endParaRPr>
          </a:p>
          <a:p>
            <a:pPr marL="430291" marR="3723837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int rollNo;  char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*name;  float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GPA;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getRollNo();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setRollNo(int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aRollNo);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The compiler </a:t>
            </a:r>
            <a:r>
              <a:rPr sz="972" spc="10" dirty="0">
                <a:latin typeface="Book Antiqua"/>
                <a:cs typeface="Book Antiqua"/>
              </a:rPr>
              <a:t>reserves space for the functions defined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3" y="6936010"/>
            <a:ext cx="3838750" cy="8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908" indent="-209898"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Space for data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not </a:t>
            </a:r>
            <a:r>
              <a:rPr sz="972" spc="10" dirty="0">
                <a:latin typeface="Book Antiqua"/>
                <a:cs typeface="Book Antiqua"/>
              </a:rPr>
              <a:t>allocated (since no object is yet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created)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2804607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this Pointer  </a:t>
            </a:r>
            <a:r>
              <a:rPr sz="972" b="1" spc="15" dirty="0">
                <a:latin typeface="Book Antiqua"/>
                <a:cs typeface="Book Antiqua"/>
              </a:rPr>
              <a:t>Student </a:t>
            </a:r>
            <a:r>
              <a:rPr sz="972" b="1" spc="10" dirty="0">
                <a:latin typeface="Book Antiqua"/>
                <a:cs typeface="Book Antiqua"/>
              </a:rPr>
              <a:t>s1, </a:t>
            </a:r>
            <a:r>
              <a:rPr sz="972" b="1" spc="5" dirty="0">
                <a:latin typeface="Book Antiqua"/>
                <a:cs typeface="Book Antiqua"/>
              </a:rPr>
              <a:t>s2,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s3;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4976" y="5840836"/>
            <a:ext cx="2691077" cy="592049"/>
          </a:xfrm>
          <a:custGeom>
            <a:avLst/>
            <a:gdLst/>
            <a:ahLst/>
            <a:cxnLst/>
            <a:rect l="l" t="t" r="r" b="b"/>
            <a:pathLst>
              <a:path w="2767965" h="608964">
                <a:moveTo>
                  <a:pt x="1383792" y="0"/>
                </a:moveTo>
                <a:lnTo>
                  <a:pt x="1310296" y="422"/>
                </a:lnTo>
                <a:lnTo>
                  <a:pt x="1237801" y="1674"/>
                </a:lnTo>
                <a:lnTo>
                  <a:pt x="1166400" y="3736"/>
                </a:lnTo>
                <a:lnTo>
                  <a:pt x="1096190" y="6586"/>
                </a:lnTo>
                <a:lnTo>
                  <a:pt x="1027267" y="10203"/>
                </a:lnTo>
                <a:lnTo>
                  <a:pt x="959725" y="14566"/>
                </a:lnTo>
                <a:lnTo>
                  <a:pt x="893662" y="19653"/>
                </a:lnTo>
                <a:lnTo>
                  <a:pt x="829171" y="25443"/>
                </a:lnTo>
                <a:lnTo>
                  <a:pt x="766349" y="31916"/>
                </a:lnTo>
                <a:lnTo>
                  <a:pt x="705292" y="39050"/>
                </a:lnTo>
                <a:lnTo>
                  <a:pt x="646094" y="46823"/>
                </a:lnTo>
                <a:lnTo>
                  <a:pt x="588853" y="55215"/>
                </a:lnTo>
                <a:lnTo>
                  <a:pt x="533662" y="64205"/>
                </a:lnTo>
                <a:lnTo>
                  <a:pt x="480619" y="73771"/>
                </a:lnTo>
                <a:lnTo>
                  <a:pt x="429818" y="83892"/>
                </a:lnTo>
                <a:lnTo>
                  <a:pt x="381355" y="94546"/>
                </a:lnTo>
                <a:lnTo>
                  <a:pt x="335326" y="105714"/>
                </a:lnTo>
                <a:lnTo>
                  <a:pt x="291826" y="117373"/>
                </a:lnTo>
                <a:lnTo>
                  <a:pt x="250951" y="129503"/>
                </a:lnTo>
                <a:lnTo>
                  <a:pt x="212797" y="142081"/>
                </a:lnTo>
                <a:lnTo>
                  <a:pt x="145032" y="168502"/>
                </a:lnTo>
                <a:lnTo>
                  <a:pt x="89297" y="196465"/>
                </a:lnTo>
                <a:lnTo>
                  <a:pt x="46356" y="225801"/>
                </a:lnTo>
                <a:lnTo>
                  <a:pt x="16975" y="256341"/>
                </a:lnTo>
                <a:lnTo>
                  <a:pt x="0" y="304038"/>
                </a:lnTo>
                <a:lnTo>
                  <a:pt x="1918" y="320231"/>
                </a:lnTo>
                <a:lnTo>
                  <a:pt x="29923" y="367403"/>
                </a:lnTo>
                <a:lnTo>
                  <a:pt x="66179" y="397466"/>
                </a:lnTo>
                <a:lnTo>
                  <a:pt x="115613" y="426225"/>
                </a:lnTo>
                <a:lnTo>
                  <a:pt x="177458" y="453512"/>
                </a:lnTo>
                <a:lnTo>
                  <a:pt x="250951" y="479159"/>
                </a:lnTo>
                <a:lnTo>
                  <a:pt x="291826" y="491315"/>
                </a:lnTo>
                <a:lnTo>
                  <a:pt x="335326" y="502997"/>
                </a:lnTo>
                <a:lnTo>
                  <a:pt x="381355" y="514186"/>
                </a:lnTo>
                <a:lnTo>
                  <a:pt x="429818" y="524859"/>
                </a:lnTo>
                <a:lnTo>
                  <a:pt x="480619" y="534996"/>
                </a:lnTo>
                <a:lnTo>
                  <a:pt x="533662" y="544576"/>
                </a:lnTo>
                <a:lnTo>
                  <a:pt x="588853" y="553578"/>
                </a:lnTo>
                <a:lnTo>
                  <a:pt x="646094" y="561980"/>
                </a:lnTo>
                <a:lnTo>
                  <a:pt x="705292" y="569762"/>
                </a:lnTo>
                <a:lnTo>
                  <a:pt x="766349" y="576902"/>
                </a:lnTo>
                <a:lnTo>
                  <a:pt x="829171" y="583380"/>
                </a:lnTo>
                <a:lnTo>
                  <a:pt x="893662" y="589175"/>
                </a:lnTo>
                <a:lnTo>
                  <a:pt x="959725" y="594266"/>
                </a:lnTo>
                <a:lnTo>
                  <a:pt x="1027267" y="598631"/>
                </a:lnTo>
                <a:lnTo>
                  <a:pt x="1096190" y="602249"/>
                </a:lnTo>
                <a:lnTo>
                  <a:pt x="1166400" y="605100"/>
                </a:lnTo>
                <a:lnTo>
                  <a:pt x="1237801" y="607162"/>
                </a:lnTo>
                <a:lnTo>
                  <a:pt x="1310296" y="608415"/>
                </a:lnTo>
                <a:lnTo>
                  <a:pt x="1383792" y="608838"/>
                </a:lnTo>
                <a:lnTo>
                  <a:pt x="1457287" y="608415"/>
                </a:lnTo>
                <a:lnTo>
                  <a:pt x="1529782" y="607162"/>
                </a:lnTo>
                <a:lnTo>
                  <a:pt x="1601183" y="605100"/>
                </a:lnTo>
                <a:lnTo>
                  <a:pt x="1671393" y="602249"/>
                </a:lnTo>
                <a:lnTo>
                  <a:pt x="1740316" y="598631"/>
                </a:lnTo>
                <a:lnTo>
                  <a:pt x="1807858" y="594266"/>
                </a:lnTo>
                <a:lnTo>
                  <a:pt x="1873921" y="589175"/>
                </a:lnTo>
                <a:lnTo>
                  <a:pt x="1938412" y="583380"/>
                </a:lnTo>
                <a:lnTo>
                  <a:pt x="2001234" y="576902"/>
                </a:lnTo>
                <a:lnTo>
                  <a:pt x="2062291" y="569762"/>
                </a:lnTo>
                <a:lnTo>
                  <a:pt x="2121489" y="561980"/>
                </a:lnTo>
                <a:lnTo>
                  <a:pt x="2178730" y="553578"/>
                </a:lnTo>
                <a:lnTo>
                  <a:pt x="2233921" y="544576"/>
                </a:lnTo>
                <a:lnTo>
                  <a:pt x="2286964" y="534996"/>
                </a:lnTo>
                <a:lnTo>
                  <a:pt x="2337765" y="524859"/>
                </a:lnTo>
                <a:lnTo>
                  <a:pt x="2386228" y="514186"/>
                </a:lnTo>
                <a:lnTo>
                  <a:pt x="2432257" y="502997"/>
                </a:lnTo>
                <a:lnTo>
                  <a:pt x="2475757" y="491315"/>
                </a:lnTo>
                <a:lnTo>
                  <a:pt x="2516632" y="479159"/>
                </a:lnTo>
                <a:lnTo>
                  <a:pt x="2554786" y="466551"/>
                </a:lnTo>
                <a:lnTo>
                  <a:pt x="2622551" y="440063"/>
                </a:lnTo>
                <a:lnTo>
                  <a:pt x="2678286" y="412019"/>
                </a:lnTo>
                <a:lnTo>
                  <a:pt x="2721227" y="382587"/>
                </a:lnTo>
                <a:lnTo>
                  <a:pt x="2750608" y="351935"/>
                </a:lnTo>
                <a:lnTo>
                  <a:pt x="2767584" y="304038"/>
                </a:lnTo>
                <a:lnTo>
                  <a:pt x="2765665" y="287915"/>
                </a:lnTo>
                <a:lnTo>
                  <a:pt x="2737660" y="240931"/>
                </a:lnTo>
                <a:lnTo>
                  <a:pt x="2701404" y="210972"/>
                </a:lnTo>
                <a:lnTo>
                  <a:pt x="2651970" y="182301"/>
                </a:lnTo>
                <a:lnTo>
                  <a:pt x="2590125" y="155088"/>
                </a:lnTo>
                <a:lnTo>
                  <a:pt x="2516632" y="129503"/>
                </a:lnTo>
                <a:lnTo>
                  <a:pt x="2475757" y="117373"/>
                </a:lnTo>
                <a:lnTo>
                  <a:pt x="2432257" y="105714"/>
                </a:lnTo>
                <a:lnTo>
                  <a:pt x="2386228" y="94546"/>
                </a:lnTo>
                <a:lnTo>
                  <a:pt x="2337765" y="83892"/>
                </a:lnTo>
                <a:lnTo>
                  <a:pt x="2286964" y="73771"/>
                </a:lnTo>
                <a:lnTo>
                  <a:pt x="2233921" y="64205"/>
                </a:lnTo>
                <a:lnTo>
                  <a:pt x="2178730" y="55215"/>
                </a:lnTo>
                <a:lnTo>
                  <a:pt x="2121489" y="46823"/>
                </a:lnTo>
                <a:lnTo>
                  <a:pt x="2062291" y="39050"/>
                </a:lnTo>
                <a:lnTo>
                  <a:pt x="2001234" y="31916"/>
                </a:lnTo>
                <a:lnTo>
                  <a:pt x="1938412" y="25443"/>
                </a:lnTo>
                <a:lnTo>
                  <a:pt x="1873921" y="19653"/>
                </a:lnTo>
                <a:lnTo>
                  <a:pt x="1807858" y="14566"/>
                </a:lnTo>
                <a:lnTo>
                  <a:pt x="1740316" y="10203"/>
                </a:lnTo>
                <a:lnTo>
                  <a:pt x="1671393" y="6586"/>
                </a:lnTo>
                <a:lnTo>
                  <a:pt x="1601183" y="3736"/>
                </a:lnTo>
                <a:lnTo>
                  <a:pt x="1529782" y="1674"/>
                </a:lnTo>
                <a:lnTo>
                  <a:pt x="1457287" y="422"/>
                </a:lnTo>
                <a:lnTo>
                  <a:pt x="1383792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2042725" y="5955417"/>
            <a:ext cx="119521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5" algn="ctr">
              <a:lnSpc>
                <a:spcPts val="1215"/>
              </a:lnSpc>
            </a:pPr>
            <a:r>
              <a:rPr sz="1069" b="1" spc="10" dirty="0">
                <a:latin typeface="Arial"/>
                <a:cs typeface="Arial"/>
              </a:rPr>
              <a:t>Function</a:t>
            </a:r>
            <a:r>
              <a:rPr sz="1069" b="1" spc="-68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Space</a:t>
            </a:r>
            <a:endParaRPr sz="1069">
              <a:latin typeface="Arial"/>
              <a:cs typeface="Arial"/>
            </a:endParaRPr>
          </a:p>
          <a:p>
            <a:pPr algn="ctr">
              <a:lnSpc>
                <a:spcPts val="1215"/>
              </a:lnSpc>
            </a:pPr>
            <a:r>
              <a:rPr sz="1069" b="1" i="1" spc="15" dirty="0">
                <a:latin typeface="Courier New"/>
                <a:cs typeface="Courier New"/>
              </a:rPr>
              <a:t>getRollNo(),</a:t>
            </a:r>
            <a:r>
              <a:rPr sz="1069" b="1" i="1" spc="-73" dirty="0">
                <a:latin typeface="Courier New"/>
                <a:cs typeface="Courier New"/>
              </a:rPr>
              <a:t> </a:t>
            </a:r>
            <a:r>
              <a:rPr sz="1069" b="1" i="1" spc="15" dirty="0">
                <a:latin typeface="Courier New"/>
                <a:cs typeface="Courier New"/>
              </a:rPr>
              <a:t>…</a:t>
            </a:r>
            <a:endParaRPr sz="1069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1332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97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4014187"/>
            <a:ext cx="4165335" cy="143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this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Pointer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429673" indent="-208662"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Function space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9" dirty="0">
                <a:latin typeface="Book Antiqua"/>
                <a:cs typeface="Book Antiqua"/>
              </a:rPr>
              <a:t>common </a:t>
            </a:r>
            <a:r>
              <a:rPr sz="972" spc="10" dirty="0">
                <a:latin typeface="Book Antiqua"/>
                <a:cs typeface="Book Antiqua"/>
              </a:rPr>
              <a:t>for every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variable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Whenever a new </a:t>
            </a:r>
            <a:r>
              <a:rPr sz="972" spc="10" dirty="0">
                <a:latin typeface="Book Antiqua"/>
                <a:cs typeface="Book Antiqua"/>
              </a:rPr>
              <a:t>object is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created: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8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Memory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reserved for variables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only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8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Previously defined functions are used over and over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again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Memory layout </a:t>
            </a:r>
            <a:r>
              <a:rPr sz="972" b="1" spc="10" dirty="0">
                <a:latin typeface="Book Antiqua"/>
                <a:cs typeface="Book Antiqua"/>
              </a:rPr>
              <a:t>for objects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created: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8177634"/>
            <a:ext cx="4849372" cy="798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this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Pointer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429673" indent="-208662"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Address of each 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passed </a:t>
            </a:r>
            <a:r>
              <a:rPr sz="972" spc="10" dirty="0">
                <a:latin typeface="Book Antiqua"/>
                <a:cs typeface="Book Antiqua"/>
              </a:rPr>
              <a:t>to the calling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function.</a:t>
            </a:r>
            <a:endParaRPr sz="972">
              <a:latin typeface="Book Antiqua"/>
              <a:cs typeface="Book Antiqua"/>
            </a:endParaRPr>
          </a:p>
          <a:p>
            <a:pPr marL="429673" marR="4939" indent="-208662">
              <a:lnSpc>
                <a:spcPct val="107000"/>
              </a:lnSpc>
              <a:spcBef>
                <a:spcPts val="44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address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de-referenced </a:t>
            </a:r>
            <a:r>
              <a:rPr sz="972" spc="15" dirty="0">
                <a:latin typeface="Book Antiqua"/>
                <a:cs typeface="Book Antiqua"/>
              </a:rPr>
              <a:t>by the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15" dirty="0">
                <a:latin typeface="Book Antiqua"/>
                <a:cs typeface="Book Antiqua"/>
              </a:rPr>
              <a:t>and hence </a:t>
            </a:r>
            <a:r>
              <a:rPr sz="972" spc="10" dirty="0">
                <a:latin typeface="Book Antiqua"/>
                <a:cs typeface="Book Antiqua"/>
              </a:rPr>
              <a:t>they act </a:t>
            </a:r>
            <a:r>
              <a:rPr sz="972" spc="19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correct  objects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44096" y="6821699"/>
            <a:ext cx="1176073" cy="1000125"/>
          </a:xfrm>
          <a:custGeom>
            <a:avLst/>
            <a:gdLst/>
            <a:ahLst/>
            <a:cxnLst/>
            <a:rect l="l" t="t" r="r" b="b"/>
            <a:pathLst>
              <a:path w="1209675" h="1028700">
                <a:moveTo>
                  <a:pt x="604266" y="0"/>
                </a:moveTo>
                <a:lnTo>
                  <a:pt x="552123" y="1886"/>
                </a:lnTo>
                <a:lnTo>
                  <a:pt x="501213" y="7444"/>
                </a:lnTo>
                <a:lnTo>
                  <a:pt x="451717" y="16518"/>
                </a:lnTo>
                <a:lnTo>
                  <a:pt x="403816" y="28955"/>
                </a:lnTo>
                <a:lnTo>
                  <a:pt x="357691" y="44601"/>
                </a:lnTo>
                <a:lnTo>
                  <a:pt x="313524" y="63302"/>
                </a:lnTo>
                <a:lnTo>
                  <a:pt x="271496" y="84904"/>
                </a:lnTo>
                <a:lnTo>
                  <a:pt x="231788" y="109253"/>
                </a:lnTo>
                <a:lnTo>
                  <a:pt x="194582" y="136195"/>
                </a:lnTo>
                <a:lnTo>
                  <a:pt x="160059" y="165575"/>
                </a:lnTo>
                <a:lnTo>
                  <a:pt x="128400" y="197241"/>
                </a:lnTo>
                <a:lnTo>
                  <a:pt x="99787" y="231038"/>
                </a:lnTo>
                <a:lnTo>
                  <a:pt x="74401" y="266812"/>
                </a:lnTo>
                <a:lnTo>
                  <a:pt x="52422" y="304408"/>
                </a:lnTo>
                <a:lnTo>
                  <a:pt x="34034" y="343674"/>
                </a:lnTo>
                <a:lnTo>
                  <a:pt x="19416" y="384455"/>
                </a:lnTo>
                <a:lnTo>
                  <a:pt x="8750" y="426598"/>
                </a:lnTo>
                <a:lnTo>
                  <a:pt x="2217" y="469947"/>
                </a:lnTo>
                <a:lnTo>
                  <a:pt x="0" y="514349"/>
                </a:lnTo>
                <a:lnTo>
                  <a:pt x="2217" y="558752"/>
                </a:lnTo>
                <a:lnTo>
                  <a:pt x="8750" y="602101"/>
                </a:lnTo>
                <a:lnTo>
                  <a:pt x="19416" y="644244"/>
                </a:lnTo>
                <a:lnTo>
                  <a:pt x="34034" y="685025"/>
                </a:lnTo>
                <a:lnTo>
                  <a:pt x="52422" y="724291"/>
                </a:lnTo>
                <a:lnTo>
                  <a:pt x="74401" y="761887"/>
                </a:lnTo>
                <a:lnTo>
                  <a:pt x="99787" y="797661"/>
                </a:lnTo>
                <a:lnTo>
                  <a:pt x="128400" y="831458"/>
                </a:lnTo>
                <a:lnTo>
                  <a:pt x="160059" y="863124"/>
                </a:lnTo>
                <a:lnTo>
                  <a:pt x="194582" y="892504"/>
                </a:lnTo>
                <a:lnTo>
                  <a:pt x="231788" y="919446"/>
                </a:lnTo>
                <a:lnTo>
                  <a:pt x="271496" y="943795"/>
                </a:lnTo>
                <a:lnTo>
                  <a:pt x="313524" y="965397"/>
                </a:lnTo>
                <a:lnTo>
                  <a:pt x="357691" y="984098"/>
                </a:lnTo>
                <a:lnTo>
                  <a:pt x="403816" y="999744"/>
                </a:lnTo>
                <a:lnTo>
                  <a:pt x="451717" y="1012181"/>
                </a:lnTo>
                <a:lnTo>
                  <a:pt x="501213" y="1021255"/>
                </a:lnTo>
                <a:lnTo>
                  <a:pt x="552123" y="1026813"/>
                </a:lnTo>
                <a:lnTo>
                  <a:pt x="604266" y="1028699"/>
                </a:lnTo>
                <a:lnTo>
                  <a:pt x="656522" y="1026813"/>
                </a:lnTo>
                <a:lnTo>
                  <a:pt x="707534" y="1021255"/>
                </a:lnTo>
                <a:lnTo>
                  <a:pt x="757121" y="1012181"/>
                </a:lnTo>
                <a:lnTo>
                  <a:pt x="805102" y="999744"/>
                </a:lnTo>
                <a:lnTo>
                  <a:pt x="851297" y="984098"/>
                </a:lnTo>
                <a:lnTo>
                  <a:pt x="895525" y="965397"/>
                </a:lnTo>
                <a:lnTo>
                  <a:pt x="937605" y="943795"/>
                </a:lnTo>
                <a:lnTo>
                  <a:pt x="977357" y="919446"/>
                </a:lnTo>
                <a:lnTo>
                  <a:pt x="1014600" y="892504"/>
                </a:lnTo>
                <a:lnTo>
                  <a:pt x="1049153" y="863124"/>
                </a:lnTo>
                <a:lnTo>
                  <a:pt x="1080836" y="831458"/>
                </a:lnTo>
                <a:lnTo>
                  <a:pt x="1109468" y="797661"/>
                </a:lnTo>
                <a:lnTo>
                  <a:pt x="1134868" y="761887"/>
                </a:lnTo>
                <a:lnTo>
                  <a:pt x="1156857" y="724291"/>
                </a:lnTo>
                <a:lnTo>
                  <a:pt x="1175252" y="685025"/>
                </a:lnTo>
                <a:lnTo>
                  <a:pt x="1189874" y="644244"/>
                </a:lnTo>
                <a:lnTo>
                  <a:pt x="1200542" y="602101"/>
                </a:lnTo>
                <a:lnTo>
                  <a:pt x="1207076" y="558752"/>
                </a:lnTo>
                <a:lnTo>
                  <a:pt x="1209294" y="514349"/>
                </a:lnTo>
                <a:lnTo>
                  <a:pt x="1207076" y="469947"/>
                </a:lnTo>
                <a:lnTo>
                  <a:pt x="1200542" y="426598"/>
                </a:lnTo>
                <a:lnTo>
                  <a:pt x="1189874" y="384455"/>
                </a:lnTo>
                <a:lnTo>
                  <a:pt x="1175252" y="343674"/>
                </a:lnTo>
                <a:lnTo>
                  <a:pt x="1156857" y="304408"/>
                </a:lnTo>
                <a:lnTo>
                  <a:pt x="1134868" y="266812"/>
                </a:lnTo>
                <a:lnTo>
                  <a:pt x="1109468" y="231038"/>
                </a:lnTo>
                <a:lnTo>
                  <a:pt x="1080836" y="197241"/>
                </a:lnTo>
                <a:lnTo>
                  <a:pt x="1049153" y="165575"/>
                </a:lnTo>
                <a:lnTo>
                  <a:pt x="1014600" y="136195"/>
                </a:lnTo>
                <a:lnTo>
                  <a:pt x="977357" y="109253"/>
                </a:lnTo>
                <a:lnTo>
                  <a:pt x="937605" y="84904"/>
                </a:lnTo>
                <a:lnTo>
                  <a:pt x="895525" y="63302"/>
                </a:lnTo>
                <a:lnTo>
                  <a:pt x="851297" y="44601"/>
                </a:lnTo>
                <a:lnTo>
                  <a:pt x="805102" y="28955"/>
                </a:lnTo>
                <a:lnTo>
                  <a:pt x="757121" y="16518"/>
                </a:lnTo>
                <a:lnTo>
                  <a:pt x="707534" y="7444"/>
                </a:lnTo>
                <a:lnTo>
                  <a:pt x="656522" y="1886"/>
                </a:lnTo>
                <a:lnTo>
                  <a:pt x="604266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144096" y="6821699"/>
            <a:ext cx="1176073" cy="1000125"/>
          </a:xfrm>
          <a:custGeom>
            <a:avLst/>
            <a:gdLst/>
            <a:ahLst/>
            <a:cxnLst/>
            <a:rect l="l" t="t" r="r" b="b"/>
            <a:pathLst>
              <a:path w="1209675" h="1028700">
                <a:moveTo>
                  <a:pt x="604266" y="0"/>
                </a:moveTo>
                <a:lnTo>
                  <a:pt x="552123" y="1886"/>
                </a:lnTo>
                <a:lnTo>
                  <a:pt x="501213" y="7444"/>
                </a:lnTo>
                <a:lnTo>
                  <a:pt x="451717" y="16518"/>
                </a:lnTo>
                <a:lnTo>
                  <a:pt x="403816" y="28955"/>
                </a:lnTo>
                <a:lnTo>
                  <a:pt x="357691" y="44601"/>
                </a:lnTo>
                <a:lnTo>
                  <a:pt x="313524" y="63302"/>
                </a:lnTo>
                <a:lnTo>
                  <a:pt x="271496" y="84904"/>
                </a:lnTo>
                <a:lnTo>
                  <a:pt x="231788" y="109253"/>
                </a:lnTo>
                <a:lnTo>
                  <a:pt x="194582" y="136195"/>
                </a:lnTo>
                <a:lnTo>
                  <a:pt x="160059" y="165575"/>
                </a:lnTo>
                <a:lnTo>
                  <a:pt x="128400" y="197241"/>
                </a:lnTo>
                <a:lnTo>
                  <a:pt x="99787" y="231038"/>
                </a:lnTo>
                <a:lnTo>
                  <a:pt x="74401" y="266812"/>
                </a:lnTo>
                <a:lnTo>
                  <a:pt x="52422" y="304408"/>
                </a:lnTo>
                <a:lnTo>
                  <a:pt x="34034" y="343674"/>
                </a:lnTo>
                <a:lnTo>
                  <a:pt x="19416" y="384455"/>
                </a:lnTo>
                <a:lnTo>
                  <a:pt x="8750" y="426598"/>
                </a:lnTo>
                <a:lnTo>
                  <a:pt x="2217" y="469947"/>
                </a:lnTo>
                <a:lnTo>
                  <a:pt x="0" y="514349"/>
                </a:lnTo>
                <a:lnTo>
                  <a:pt x="2217" y="558752"/>
                </a:lnTo>
                <a:lnTo>
                  <a:pt x="8750" y="602101"/>
                </a:lnTo>
                <a:lnTo>
                  <a:pt x="19416" y="644244"/>
                </a:lnTo>
                <a:lnTo>
                  <a:pt x="34034" y="685025"/>
                </a:lnTo>
                <a:lnTo>
                  <a:pt x="52422" y="724291"/>
                </a:lnTo>
                <a:lnTo>
                  <a:pt x="74401" y="761887"/>
                </a:lnTo>
                <a:lnTo>
                  <a:pt x="99787" y="797661"/>
                </a:lnTo>
                <a:lnTo>
                  <a:pt x="128400" y="831458"/>
                </a:lnTo>
                <a:lnTo>
                  <a:pt x="160059" y="863124"/>
                </a:lnTo>
                <a:lnTo>
                  <a:pt x="194582" y="892504"/>
                </a:lnTo>
                <a:lnTo>
                  <a:pt x="231788" y="919446"/>
                </a:lnTo>
                <a:lnTo>
                  <a:pt x="271496" y="943795"/>
                </a:lnTo>
                <a:lnTo>
                  <a:pt x="313524" y="965397"/>
                </a:lnTo>
                <a:lnTo>
                  <a:pt x="357691" y="984098"/>
                </a:lnTo>
                <a:lnTo>
                  <a:pt x="403816" y="999744"/>
                </a:lnTo>
                <a:lnTo>
                  <a:pt x="451717" y="1012181"/>
                </a:lnTo>
                <a:lnTo>
                  <a:pt x="501213" y="1021255"/>
                </a:lnTo>
                <a:lnTo>
                  <a:pt x="552123" y="1026813"/>
                </a:lnTo>
                <a:lnTo>
                  <a:pt x="604266" y="1028699"/>
                </a:lnTo>
                <a:lnTo>
                  <a:pt x="656522" y="1026813"/>
                </a:lnTo>
                <a:lnTo>
                  <a:pt x="707534" y="1021255"/>
                </a:lnTo>
                <a:lnTo>
                  <a:pt x="757121" y="1012181"/>
                </a:lnTo>
                <a:lnTo>
                  <a:pt x="805102" y="999744"/>
                </a:lnTo>
                <a:lnTo>
                  <a:pt x="851297" y="984098"/>
                </a:lnTo>
                <a:lnTo>
                  <a:pt x="895525" y="965397"/>
                </a:lnTo>
                <a:lnTo>
                  <a:pt x="937605" y="943795"/>
                </a:lnTo>
                <a:lnTo>
                  <a:pt x="977357" y="919446"/>
                </a:lnTo>
                <a:lnTo>
                  <a:pt x="1014600" y="892504"/>
                </a:lnTo>
                <a:lnTo>
                  <a:pt x="1049153" y="863124"/>
                </a:lnTo>
                <a:lnTo>
                  <a:pt x="1080836" y="831458"/>
                </a:lnTo>
                <a:lnTo>
                  <a:pt x="1109468" y="797661"/>
                </a:lnTo>
                <a:lnTo>
                  <a:pt x="1134868" y="761887"/>
                </a:lnTo>
                <a:lnTo>
                  <a:pt x="1156857" y="724291"/>
                </a:lnTo>
                <a:lnTo>
                  <a:pt x="1175252" y="685025"/>
                </a:lnTo>
                <a:lnTo>
                  <a:pt x="1189874" y="644244"/>
                </a:lnTo>
                <a:lnTo>
                  <a:pt x="1200542" y="602101"/>
                </a:lnTo>
                <a:lnTo>
                  <a:pt x="1207076" y="558752"/>
                </a:lnTo>
                <a:lnTo>
                  <a:pt x="1209294" y="514349"/>
                </a:lnTo>
                <a:lnTo>
                  <a:pt x="1207076" y="469947"/>
                </a:lnTo>
                <a:lnTo>
                  <a:pt x="1200542" y="426598"/>
                </a:lnTo>
                <a:lnTo>
                  <a:pt x="1189874" y="384455"/>
                </a:lnTo>
                <a:lnTo>
                  <a:pt x="1175252" y="343674"/>
                </a:lnTo>
                <a:lnTo>
                  <a:pt x="1156857" y="304408"/>
                </a:lnTo>
                <a:lnTo>
                  <a:pt x="1134868" y="266812"/>
                </a:lnTo>
                <a:lnTo>
                  <a:pt x="1109468" y="231038"/>
                </a:lnTo>
                <a:lnTo>
                  <a:pt x="1080836" y="197241"/>
                </a:lnTo>
                <a:lnTo>
                  <a:pt x="1049153" y="165575"/>
                </a:lnTo>
                <a:lnTo>
                  <a:pt x="1014600" y="136195"/>
                </a:lnTo>
                <a:lnTo>
                  <a:pt x="977357" y="109253"/>
                </a:lnTo>
                <a:lnTo>
                  <a:pt x="937605" y="84904"/>
                </a:lnTo>
                <a:lnTo>
                  <a:pt x="895525" y="63302"/>
                </a:lnTo>
                <a:lnTo>
                  <a:pt x="851297" y="44601"/>
                </a:lnTo>
                <a:lnTo>
                  <a:pt x="805102" y="28955"/>
                </a:lnTo>
                <a:lnTo>
                  <a:pt x="757121" y="16518"/>
                </a:lnTo>
                <a:lnTo>
                  <a:pt x="707534" y="7444"/>
                </a:lnTo>
                <a:lnTo>
                  <a:pt x="656522" y="1886"/>
                </a:lnTo>
                <a:lnTo>
                  <a:pt x="6042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3411056" y="6994756"/>
            <a:ext cx="643908" cy="54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ctr">
              <a:lnSpc>
                <a:spcPct val="95300"/>
              </a:lnSpc>
            </a:pPr>
            <a:r>
              <a:rPr sz="924" spc="-10" dirty="0">
                <a:latin typeface="Times New Roman"/>
                <a:cs typeface="Times New Roman"/>
              </a:rPr>
              <a:t>Function  Space  </a:t>
            </a:r>
            <a:r>
              <a:rPr sz="924" i="1" spc="-15" dirty="0">
                <a:latin typeface="Arial"/>
                <a:cs typeface="Arial"/>
              </a:rPr>
              <a:t>g</a:t>
            </a:r>
            <a:r>
              <a:rPr sz="924" i="1" spc="-10" dirty="0">
                <a:latin typeface="Arial"/>
                <a:cs typeface="Arial"/>
              </a:rPr>
              <a:t>e</a:t>
            </a:r>
            <a:r>
              <a:rPr sz="924" i="1" spc="-5" dirty="0">
                <a:latin typeface="Arial"/>
                <a:cs typeface="Arial"/>
              </a:rPr>
              <a:t>t</a:t>
            </a:r>
            <a:r>
              <a:rPr sz="924" i="1" spc="-10" dirty="0">
                <a:latin typeface="Arial"/>
                <a:cs typeface="Arial"/>
              </a:rPr>
              <a:t>R</a:t>
            </a:r>
            <a:r>
              <a:rPr sz="924" i="1" spc="-15" dirty="0">
                <a:latin typeface="Arial"/>
                <a:cs typeface="Arial"/>
              </a:rPr>
              <a:t>o</a:t>
            </a:r>
            <a:r>
              <a:rPr sz="924" i="1" spc="-5" dirty="0">
                <a:latin typeface="Arial"/>
                <a:cs typeface="Arial"/>
              </a:rPr>
              <a:t>ll</a:t>
            </a:r>
            <a:r>
              <a:rPr sz="924" i="1" spc="-10" dirty="0">
                <a:latin typeface="Arial"/>
                <a:cs typeface="Arial"/>
              </a:rPr>
              <a:t>N</a:t>
            </a:r>
            <a:r>
              <a:rPr sz="924" i="1" spc="-15" dirty="0">
                <a:latin typeface="Arial"/>
                <a:cs typeface="Arial"/>
              </a:rPr>
              <a:t>o</a:t>
            </a:r>
            <a:r>
              <a:rPr sz="924" i="1" spc="-5" dirty="0">
                <a:latin typeface="Arial"/>
                <a:cs typeface="Arial"/>
              </a:rPr>
              <a:t>(</a:t>
            </a:r>
            <a:r>
              <a:rPr sz="924" i="1" spc="-10" dirty="0">
                <a:latin typeface="Arial"/>
                <a:cs typeface="Arial"/>
              </a:rPr>
              <a:t>)</a:t>
            </a:r>
            <a:r>
              <a:rPr sz="924" spc="-5" dirty="0">
                <a:latin typeface="Arial"/>
                <a:cs typeface="Arial"/>
              </a:rPr>
              <a:t>,</a:t>
            </a:r>
            <a:endParaRPr sz="924">
              <a:latin typeface="Arial"/>
              <a:cs typeface="Arial"/>
            </a:endParaRPr>
          </a:p>
          <a:p>
            <a:pPr algn="ctr">
              <a:lnSpc>
                <a:spcPts val="1050"/>
              </a:lnSpc>
            </a:pPr>
            <a:r>
              <a:rPr sz="924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75840" y="6220883"/>
            <a:ext cx="907521" cy="910608"/>
          </a:xfrm>
          <a:custGeom>
            <a:avLst/>
            <a:gdLst/>
            <a:ahLst/>
            <a:cxnLst/>
            <a:rect l="l" t="t" r="r" b="b"/>
            <a:pathLst>
              <a:path w="933450" h="936625">
                <a:moveTo>
                  <a:pt x="56992" y="44828"/>
                </a:moveTo>
                <a:lnTo>
                  <a:pt x="44324" y="57307"/>
                </a:lnTo>
                <a:lnTo>
                  <a:pt x="920496" y="936497"/>
                </a:lnTo>
                <a:lnTo>
                  <a:pt x="933450" y="924306"/>
                </a:lnTo>
                <a:lnTo>
                  <a:pt x="56992" y="44828"/>
                </a:lnTo>
                <a:close/>
              </a:path>
              <a:path w="933450" h="936625">
                <a:moveTo>
                  <a:pt x="0" y="0"/>
                </a:moveTo>
                <a:lnTo>
                  <a:pt x="25146" y="76200"/>
                </a:lnTo>
                <a:lnTo>
                  <a:pt x="44324" y="57307"/>
                </a:lnTo>
                <a:lnTo>
                  <a:pt x="35813" y="48767"/>
                </a:lnTo>
                <a:lnTo>
                  <a:pt x="48768" y="36575"/>
                </a:lnTo>
                <a:lnTo>
                  <a:pt x="65370" y="36575"/>
                </a:lnTo>
                <a:lnTo>
                  <a:pt x="76200" y="25907"/>
                </a:lnTo>
                <a:lnTo>
                  <a:pt x="0" y="0"/>
                </a:lnTo>
                <a:close/>
              </a:path>
              <a:path w="933450" h="936625">
                <a:moveTo>
                  <a:pt x="48768" y="36575"/>
                </a:moveTo>
                <a:lnTo>
                  <a:pt x="35813" y="48767"/>
                </a:lnTo>
                <a:lnTo>
                  <a:pt x="44324" y="57307"/>
                </a:lnTo>
                <a:lnTo>
                  <a:pt x="56992" y="44828"/>
                </a:lnTo>
                <a:lnTo>
                  <a:pt x="48768" y="36575"/>
                </a:lnTo>
                <a:close/>
              </a:path>
              <a:path w="933450" h="936625">
                <a:moveTo>
                  <a:pt x="65370" y="36575"/>
                </a:moveTo>
                <a:lnTo>
                  <a:pt x="48768" y="36575"/>
                </a:lnTo>
                <a:lnTo>
                  <a:pt x="56992" y="44828"/>
                </a:lnTo>
                <a:lnTo>
                  <a:pt x="65370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304117" y="6219401"/>
            <a:ext cx="233362" cy="631560"/>
          </a:xfrm>
          <a:custGeom>
            <a:avLst/>
            <a:gdLst/>
            <a:ahLst/>
            <a:cxnLst/>
            <a:rect l="l" t="t" r="r" b="b"/>
            <a:pathLst>
              <a:path w="240029" h="649604">
                <a:moveTo>
                  <a:pt x="50794" y="72391"/>
                </a:moveTo>
                <a:lnTo>
                  <a:pt x="25623" y="80698"/>
                </a:lnTo>
                <a:lnTo>
                  <a:pt x="214883" y="649224"/>
                </a:lnTo>
                <a:lnTo>
                  <a:pt x="240029" y="640841"/>
                </a:lnTo>
                <a:lnTo>
                  <a:pt x="50794" y="72391"/>
                </a:lnTo>
                <a:close/>
              </a:path>
              <a:path w="240029" h="649604">
                <a:moveTo>
                  <a:pt x="12191" y="0"/>
                </a:moveTo>
                <a:lnTo>
                  <a:pt x="0" y="89153"/>
                </a:lnTo>
                <a:lnTo>
                  <a:pt x="25623" y="80698"/>
                </a:lnTo>
                <a:lnTo>
                  <a:pt x="21335" y="67817"/>
                </a:lnTo>
                <a:lnTo>
                  <a:pt x="46481" y="59436"/>
                </a:lnTo>
                <a:lnTo>
                  <a:pt x="71627" y="59436"/>
                </a:lnTo>
                <a:lnTo>
                  <a:pt x="12191" y="0"/>
                </a:lnTo>
                <a:close/>
              </a:path>
              <a:path w="240029" h="649604">
                <a:moveTo>
                  <a:pt x="46481" y="59436"/>
                </a:moveTo>
                <a:lnTo>
                  <a:pt x="21335" y="67817"/>
                </a:lnTo>
                <a:lnTo>
                  <a:pt x="25623" y="80698"/>
                </a:lnTo>
                <a:lnTo>
                  <a:pt x="50794" y="72391"/>
                </a:lnTo>
                <a:lnTo>
                  <a:pt x="46481" y="59436"/>
                </a:lnTo>
                <a:close/>
              </a:path>
              <a:path w="240029" h="649604">
                <a:moveTo>
                  <a:pt x="71627" y="59436"/>
                </a:moveTo>
                <a:lnTo>
                  <a:pt x="46481" y="59436"/>
                </a:lnTo>
                <a:lnTo>
                  <a:pt x="50794" y="72391"/>
                </a:lnTo>
                <a:lnTo>
                  <a:pt x="76200" y="64008"/>
                </a:lnTo>
                <a:lnTo>
                  <a:pt x="71627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930861" y="6226070"/>
            <a:ext cx="238919" cy="625387"/>
          </a:xfrm>
          <a:custGeom>
            <a:avLst/>
            <a:gdLst/>
            <a:ahLst/>
            <a:cxnLst/>
            <a:rect l="l" t="t" r="r" b="b"/>
            <a:pathLst>
              <a:path w="245745" h="643254">
                <a:moveTo>
                  <a:pt x="194494" y="72111"/>
                </a:moveTo>
                <a:lnTo>
                  <a:pt x="0" y="633983"/>
                </a:lnTo>
                <a:lnTo>
                  <a:pt x="25907" y="643127"/>
                </a:lnTo>
                <a:lnTo>
                  <a:pt x="219760" y="80954"/>
                </a:lnTo>
                <a:lnTo>
                  <a:pt x="194494" y="72111"/>
                </a:lnTo>
                <a:close/>
              </a:path>
              <a:path w="245745" h="643254">
                <a:moveTo>
                  <a:pt x="241231" y="59435"/>
                </a:moveTo>
                <a:lnTo>
                  <a:pt x="198881" y="59435"/>
                </a:lnTo>
                <a:lnTo>
                  <a:pt x="224027" y="68579"/>
                </a:lnTo>
                <a:lnTo>
                  <a:pt x="219760" y="80954"/>
                </a:lnTo>
                <a:lnTo>
                  <a:pt x="245363" y="89915"/>
                </a:lnTo>
                <a:lnTo>
                  <a:pt x="241231" y="59435"/>
                </a:lnTo>
                <a:close/>
              </a:path>
              <a:path w="245745" h="643254">
                <a:moveTo>
                  <a:pt x="198881" y="59435"/>
                </a:moveTo>
                <a:lnTo>
                  <a:pt x="194494" y="72111"/>
                </a:lnTo>
                <a:lnTo>
                  <a:pt x="219760" y="80954"/>
                </a:lnTo>
                <a:lnTo>
                  <a:pt x="224027" y="68579"/>
                </a:lnTo>
                <a:lnTo>
                  <a:pt x="198881" y="59435"/>
                </a:lnTo>
                <a:close/>
              </a:path>
              <a:path w="245745" h="643254">
                <a:moveTo>
                  <a:pt x="233172" y="0"/>
                </a:moveTo>
                <a:lnTo>
                  <a:pt x="169163" y="63245"/>
                </a:lnTo>
                <a:lnTo>
                  <a:pt x="194494" y="72111"/>
                </a:lnTo>
                <a:lnTo>
                  <a:pt x="198881" y="59435"/>
                </a:lnTo>
                <a:lnTo>
                  <a:pt x="241231" y="59435"/>
                </a:lnTo>
                <a:lnTo>
                  <a:pt x="233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282757" y="6271260"/>
            <a:ext cx="816769" cy="863071"/>
          </a:xfrm>
          <a:custGeom>
            <a:avLst/>
            <a:gdLst/>
            <a:ahLst/>
            <a:cxnLst/>
            <a:rect l="l" t="t" r="r" b="b"/>
            <a:pathLst>
              <a:path w="840104" h="887729">
                <a:moveTo>
                  <a:pt x="774215" y="49285"/>
                </a:moveTo>
                <a:lnTo>
                  <a:pt x="0" y="869442"/>
                </a:lnTo>
                <a:lnTo>
                  <a:pt x="19050" y="887730"/>
                </a:lnTo>
                <a:lnTo>
                  <a:pt x="793776" y="67829"/>
                </a:lnTo>
                <a:lnTo>
                  <a:pt x="774215" y="49285"/>
                </a:lnTo>
                <a:close/>
              </a:path>
              <a:path w="840104" h="887729">
                <a:moveTo>
                  <a:pt x="827451" y="39624"/>
                </a:moveTo>
                <a:lnTo>
                  <a:pt x="783336" y="39624"/>
                </a:lnTo>
                <a:lnTo>
                  <a:pt x="803148" y="57912"/>
                </a:lnTo>
                <a:lnTo>
                  <a:pt x="793776" y="67829"/>
                </a:lnTo>
                <a:lnTo>
                  <a:pt x="813053" y="86106"/>
                </a:lnTo>
                <a:lnTo>
                  <a:pt x="827451" y="39624"/>
                </a:lnTo>
                <a:close/>
              </a:path>
              <a:path w="840104" h="887729">
                <a:moveTo>
                  <a:pt x="783336" y="39624"/>
                </a:moveTo>
                <a:lnTo>
                  <a:pt x="774215" y="49285"/>
                </a:lnTo>
                <a:lnTo>
                  <a:pt x="793776" y="67829"/>
                </a:lnTo>
                <a:lnTo>
                  <a:pt x="803148" y="57912"/>
                </a:lnTo>
                <a:lnTo>
                  <a:pt x="783336" y="39624"/>
                </a:lnTo>
                <a:close/>
              </a:path>
              <a:path w="840104" h="887729">
                <a:moveTo>
                  <a:pt x="839724" y="0"/>
                </a:moveTo>
                <a:lnTo>
                  <a:pt x="754379" y="30479"/>
                </a:lnTo>
                <a:lnTo>
                  <a:pt x="774215" y="49285"/>
                </a:lnTo>
                <a:lnTo>
                  <a:pt x="783336" y="39624"/>
                </a:lnTo>
                <a:lnTo>
                  <a:pt x="827451" y="39624"/>
                </a:lnTo>
                <a:lnTo>
                  <a:pt x="839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848465" y="5866852"/>
          <a:ext cx="3777014" cy="358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672">
                <a:tc>
                  <a:txBody>
                    <a:bodyPr/>
                    <a:lstStyle/>
                    <a:p>
                      <a:pPr marL="233679" marR="225425" indent="191770">
                        <a:lnSpc>
                          <a:spcPts val="1080"/>
                        </a:lnSpc>
                        <a:spcBef>
                          <a:spcPts val="30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s1  rollNo,</a:t>
                      </a:r>
                      <a:r>
                        <a:rPr sz="9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DD3D7"/>
                    </a:solidFill>
                  </a:tcPr>
                </a:tc>
                <a:tc>
                  <a:txBody>
                    <a:bodyPr/>
                    <a:lstStyle/>
                    <a:p>
                      <a:pPr marL="233679" marR="225425" indent="191770">
                        <a:lnSpc>
                          <a:spcPts val="1080"/>
                        </a:lnSpc>
                        <a:spcBef>
                          <a:spcPts val="30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s2 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rollNo,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DD3D7"/>
                    </a:solidFill>
                  </a:tcPr>
                </a:tc>
                <a:tc>
                  <a:txBody>
                    <a:bodyPr/>
                    <a:lstStyle/>
                    <a:p>
                      <a:pPr marL="233679" marR="225425" indent="192405">
                        <a:lnSpc>
                          <a:spcPts val="1080"/>
                        </a:lnSpc>
                        <a:spcBef>
                          <a:spcPts val="30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s3  rollNo,</a:t>
                      </a:r>
                      <a:r>
                        <a:rPr sz="9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DD3D7"/>
                    </a:solidFill>
                  </a:tcPr>
                </a:tc>
                <a:tc>
                  <a:txBody>
                    <a:bodyPr/>
                    <a:lstStyle/>
                    <a:p>
                      <a:pPr marL="234315" marR="225425" indent="191770">
                        <a:lnSpc>
                          <a:spcPts val="1080"/>
                        </a:lnSpc>
                        <a:spcBef>
                          <a:spcPts val="30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s4  rollNo,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D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009265" y="2101947"/>
            <a:ext cx="1892212" cy="692679"/>
          </a:xfrm>
          <a:custGeom>
            <a:avLst/>
            <a:gdLst/>
            <a:ahLst/>
            <a:cxnLst/>
            <a:rect l="l" t="t" r="r" b="b"/>
            <a:pathLst>
              <a:path w="1946275" h="712469">
                <a:moveTo>
                  <a:pt x="861289" y="0"/>
                </a:moveTo>
                <a:lnTo>
                  <a:pt x="796932" y="203"/>
                </a:lnTo>
                <a:lnTo>
                  <a:pt x="733989" y="1973"/>
                </a:lnTo>
                <a:lnTo>
                  <a:pt x="672606" y="5268"/>
                </a:lnTo>
                <a:lnTo>
                  <a:pt x="612933" y="10043"/>
                </a:lnTo>
                <a:lnTo>
                  <a:pt x="555117" y="16255"/>
                </a:lnTo>
                <a:lnTo>
                  <a:pt x="499307" y="23860"/>
                </a:lnTo>
                <a:lnTo>
                  <a:pt x="445650" y="32814"/>
                </a:lnTo>
                <a:lnTo>
                  <a:pt x="394296" y="43074"/>
                </a:lnTo>
                <a:lnTo>
                  <a:pt x="345391" y="54596"/>
                </a:lnTo>
                <a:lnTo>
                  <a:pt x="299085" y="67336"/>
                </a:lnTo>
                <a:lnTo>
                  <a:pt x="255524" y="81251"/>
                </a:lnTo>
                <a:lnTo>
                  <a:pt x="214859" y="96297"/>
                </a:lnTo>
                <a:lnTo>
                  <a:pt x="177236" y="112431"/>
                </a:lnTo>
                <a:lnTo>
                  <a:pt x="142804" y="129608"/>
                </a:lnTo>
                <a:lnTo>
                  <a:pt x="84105" y="166920"/>
                </a:lnTo>
                <a:lnTo>
                  <a:pt x="39948" y="207883"/>
                </a:lnTo>
                <a:lnTo>
                  <a:pt x="11518" y="252147"/>
                </a:lnTo>
                <a:lnTo>
                  <a:pt x="0" y="299365"/>
                </a:lnTo>
                <a:lnTo>
                  <a:pt x="825" y="323493"/>
                </a:lnTo>
                <a:lnTo>
                  <a:pt x="15580" y="371172"/>
                </a:lnTo>
                <a:lnTo>
                  <a:pt x="46865" y="417676"/>
                </a:lnTo>
                <a:lnTo>
                  <a:pt x="93550" y="462518"/>
                </a:lnTo>
                <a:lnTo>
                  <a:pt x="154505" y="505212"/>
                </a:lnTo>
                <a:lnTo>
                  <a:pt x="189981" y="525601"/>
                </a:lnTo>
                <a:lnTo>
                  <a:pt x="228601" y="545271"/>
                </a:lnTo>
                <a:lnTo>
                  <a:pt x="270224" y="564160"/>
                </a:lnTo>
                <a:lnTo>
                  <a:pt x="314708" y="582208"/>
                </a:lnTo>
                <a:lnTo>
                  <a:pt x="361912" y="599353"/>
                </a:lnTo>
                <a:lnTo>
                  <a:pt x="411695" y="615535"/>
                </a:lnTo>
                <a:lnTo>
                  <a:pt x="463977" y="630709"/>
                </a:lnTo>
                <a:lnTo>
                  <a:pt x="518434" y="644767"/>
                </a:lnTo>
                <a:lnTo>
                  <a:pt x="575107" y="657695"/>
                </a:lnTo>
                <a:lnTo>
                  <a:pt x="633794" y="669417"/>
                </a:lnTo>
                <a:lnTo>
                  <a:pt x="694354" y="679871"/>
                </a:lnTo>
                <a:lnTo>
                  <a:pt x="756646" y="688997"/>
                </a:lnTo>
                <a:lnTo>
                  <a:pt x="820528" y="696734"/>
                </a:lnTo>
                <a:lnTo>
                  <a:pt x="885860" y="703021"/>
                </a:lnTo>
                <a:lnTo>
                  <a:pt x="952500" y="707797"/>
                </a:lnTo>
                <a:lnTo>
                  <a:pt x="1019146" y="710856"/>
                </a:lnTo>
                <a:lnTo>
                  <a:pt x="1084684" y="712254"/>
                </a:lnTo>
                <a:lnTo>
                  <a:pt x="1148965" y="712034"/>
                </a:lnTo>
                <a:lnTo>
                  <a:pt x="1211841" y="710242"/>
                </a:lnTo>
                <a:lnTo>
                  <a:pt x="1273163" y="706921"/>
                </a:lnTo>
                <a:lnTo>
                  <a:pt x="1332785" y="702118"/>
                </a:lnTo>
                <a:lnTo>
                  <a:pt x="1390557" y="695875"/>
                </a:lnTo>
                <a:lnTo>
                  <a:pt x="1446332" y="688239"/>
                </a:lnTo>
                <a:lnTo>
                  <a:pt x="1499961" y="679253"/>
                </a:lnTo>
                <a:lnTo>
                  <a:pt x="1551296" y="668963"/>
                </a:lnTo>
                <a:lnTo>
                  <a:pt x="1600188" y="657412"/>
                </a:lnTo>
                <a:lnTo>
                  <a:pt x="1646491" y="644646"/>
                </a:lnTo>
                <a:lnTo>
                  <a:pt x="1690097" y="630694"/>
                </a:lnTo>
                <a:lnTo>
                  <a:pt x="1730733" y="615647"/>
                </a:lnTo>
                <a:lnTo>
                  <a:pt x="1768375" y="599502"/>
                </a:lnTo>
                <a:lnTo>
                  <a:pt x="1802835" y="582321"/>
                </a:lnTo>
                <a:lnTo>
                  <a:pt x="1861613" y="545027"/>
                </a:lnTo>
                <a:lnTo>
                  <a:pt x="1905881" y="504121"/>
                </a:lnTo>
                <a:lnTo>
                  <a:pt x="1934455" y="459960"/>
                </a:lnTo>
                <a:lnTo>
                  <a:pt x="1946147" y="412903"/>
                </a:lnTo>
                <a:lnTo>
                  <a:pt x="1945318" y="388684"/>
                </a:lnTo>
                <a:lnTo>
                  <a:pt x="1930535" y="340846"/>
                </a:lnTo>
                <a:lnTo>
                  <a:pt x="1899203" y="294215"/>
                </a:lnTo>
                <a:lnTo>
                  <a:pt x="1852459" y="249278"/>
                </a:lnTo>
                <a:lnTo>
                  <a:pt x="1791441" y="206520"/>
                </a:lnTo>
                <a:lnTo>
                  <a:pt x="1755934" y="186111"/>
                </a:lnTo>
                <a:lnTo>
                  <a:pt x="1717286" y="166429"/>
                </a:lnTo>
                <a:lnTo>
                  <a:pt x="1675637" y="147536"/>
                </a:lnTo>
                <a:lnTo>
                  <a:pt x="1631132" y="129493"/>
                </a:lnTo>
                <a:lnTo>
                  <a:pt x="1583911" y="112359"/>
                </a:lnTo>
                <a:lnTo>
                  <a:pt x="1534117" y="96197"/>
                </a:lnTo>
                <a:lnTo>
                  <a:pt x="1481892" y="81066"/>
                </a:lnTo>
                <a:lnTo>
                  <a:pt x="1427378" y="67028"/>
                </a:lnTo>
                <a:lnTo>
                  <a:pt x="1370718" y="54144"/>
                </a:lnTo>
                <a:lnTo>
                  <a:pt x="1312054" y="42474"/>
                </a:lnTo>
                <a:lnTo>
                  <a:pt x="1251528" y="32079"/>
                </a:lnTo>
                <a:lnTo>
                  <a:pt x="1189282" y="23021"/>
                </a:lnTo>
                <a:lnTo>
                  <a:pt x="1125459" y="15359"/>
                </a:lnTo>
                <a:lnTo>
                  <a:pt x="1060200" y="9156"/>
                </a:lnTo>
                <a:lnTo>
                  <a:pt x="993647" y="4471"/>
                </a:lnTo>
                <a:lnTo>
                  <a:pt x="926910" y="1408"/>
                </a:lnTo>
                <a:lnTo>
                  <a:pt x="861289" y="0"/>
                </a:lnTo>
                <a:close/>
              </a:path>
            </a:pathLst>
          </a:custGeom>
          <a:solidFill>
            <a:srgbClr val="DCEFF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009265" y="2101947"/>
            <a:ext cx="1892212" cy="692679"/>
          </a:xfrm>
          <a:custGeom>
            <a:avLst/>
            <a:gdLst/>
            <a:ahLst/>
            <a:cxnLst/>
            <a:rect l="l" t="t" r="r" b="b"/>
            <a:pathLst>
              <a:path w="1946275" h="712469">
                <a:moveTo>
                  <a:pt x="993647" y="4471"/>
                </a:moveTo>
                <a:lnTo>
                  <a:pt x="926910" y="1408"/>
                </a:lnTo>
                <a:lnTo>
                  <a:pt x="861289" y="0"/>
                </a:lnTo>
                <a:lnTo>
                  <a:pt x="796932" y="203"/>
                </a:lnTo>
                <a:lnTo>
                  <a:pt x="733989" y="1973"/>
                </a:lnTo>
                <a:lnTo>
                  <a:pt x="672606" y="5268"/>
                </a:lnTo>
                <a:lnTo>
                  <a:pt x="612933" y="10043"/>
                </a:lnTo>
                <a:lnTo>
                  <a:pt x="555117" y="16255"/>
                </a:lnTo>
                <a:lnTo>
                  <a:pt x="499307" y="23860"/>
                </a:lnTo>
                <a:lnTo>
                  <a:pt x="445650" y="32814"/>
                </a:lnTo>
                <a:lnTo>
                  <a:pt x="394296" y="43074"/>
                </a:lnTo>
                <a:lnTo>
                  <a:pt x="345391" y="54596"/>
                </a:lnTo>
                <a:lnTo>
                  <a:pt x="299085" y="67336"/>
                </a:lnTo>
                <a:lnTo>
                  <a:pt x="255524" y="81251"/>
                </a:lnTo>
                <a:lnTo>
                  <a:pt x="214859" y="96297"/>
                </a:lnTo>
                <a:lnTo>
                  <a:pt x="177236" y="112431"/>
                </a:lnTo>
                <a:lnTo>
                  <a:pt x="142804" y="129608"/>
                </a:lnTo>
                <a:lnTo>
                  <a:pt x="84105" y="166920"/>
                </a:lnTo>
                <a:lnTo>
                  <a:pt x="39948" y="207883"/>
                </a:lnTo>
                <a:lnTo>
                  <a:pt x="11518" y="252147"/>
                </a:lnTo>
                <a:lnTo>
                  <a:pt x="0" y="299365"/>
                </a:lnTo>
                <a:lnTo>
                  <a:pt x="825" y="323493"/>
                </a:lnTo>
                <a:lnTo>
                  <a:pt x="15580" y="371172"/>
                </a:lnTo>
                <a:lnTo>
                  <a:pt x="46865" y="417676"/>
                </a:lnTo>
                <a:lnTo>
                  <a:pt x="93550" y="462518"/>
                </a:lnTo>
                <a:lnTo>
                  <a:pt x="154505" y="505212"/>
                </a:lnTo>
                <a:lnTo>
                  <a:pt x="189981" y="525601"/>
                </a:lnTo>
                <a:lnTo>
                  <a:pt x="228601" y="545271"/>
                </a:lnTo>
                <a:lnTo>
                  <a:pt x="270224" y="564160"/>
                </a:lnTo>
                <a:lnTo>
                  <a:pt x="314708" y="582208"/>
                </a:lnTo>
                <a:lnTo>
                  <a:pt x="361912" y="599353"/>
                </a:lnTo>
                <a:lnTo>
                  <a:pt x="411695" y="615535"/>
                </a:lnTo>
                <a:lnTo>
                  <a:pt x="463916" y="630694"/>
                </a:lnTo>
                <a:lnTo>
                  <a:pt x="518434" y="644767"/>
                </a:lnTo>
                <a:lnTo>
                  <a:pt x="575107" y="657695"/>
                </a:lnTo>
                <a:lnTo>
                  <a:pt x="633794" y="669417"/>
                </a:lnTo>
                <a:lnTo>
                  <a:pt x="694354" y="679871"/>
                </a:lnTo>
                <a:lnTo>
                  <a:pt x="756646" y="688997"/>
                </a:lnTo>
                <a:lnTo>
                  <a:pt x="820528" y="696734"/>
                </a:lnTo>
                <a:lnTo>
                  <a:pt x="885860" y="703021"/>
                </a:lnTo>
                <a:lnTo>
                  <a:pt x="952500" y="707797"/>
                </a:lnTo>
                <a:lnTo>
                  <a:pt x="1019146" y="710856"/>
                </a:lnTo>
                <a:lnTo>
                  <a:pt x="1084684" y="712254"/>
                </a:lnTo>
                <a:lnTo>
                  <a:pt x="1148965" y="712034"/>
                </a:lnTo>
                <a:lnTo>
                  <a:pt x="1211841" y="710242"/>
                </a:lnTo>
                <a:lnTo>
                  <a:pt x="1273163" y="706921"/>
                </a:lnTo>
                <a:lnTo>
                  <a:pt x="1332785" y="702118"/>
                </a:lnTo>
                <a:lnTo>
                  <a:pt x="1390557" y="695875"/>
                </a:lnTo>
                <a:lnTo>
                  <a:pt x="1446332" y="688239"/>
                </a:lnTo>
                <a:lnTo>
                  <a:pt x="1499961" y="679253"/>
                </a:lnTo>
                <a:lnTo>
                  <a:pt x="1551296" y="668963"/>
                </a:lnTo>
                <a:lnTo>
                  <a:pt x="1600188" y="657412"/>
                </a:lnTo>
                <a:lnTo>
                  <a:pt x="1646491" y="644646"/>
                </a:lnTo>
                <a:lnTo>
                  <a:pt x="1690055" y="630709"/>
                </a:lnTo>
                <a:lnTo>
                  <a:pt x="1730733" y="615647"/>
                </a:lnTo>
                <a:lnTo>
                  <a:pt x="1768375" y="599502"/>
                </a:lnTo>
                <a:lnTo>
                  <a:pt x="1802835" y="582321"/>
                </a:lnTo>
                <a:lnTo>
                  <a:pt x="1861613" y="545027"/>
                </a:lnTo>
                <a:lnTo>
                  <a:pt x="1905881" y="504121"/>
                </a:lnTo>
                <a:lnTo>
                  <a:pt x="1934455" y="459960"/>
                </a:lnTo>
                <a:lnTo>
                  <a:pt x="1946147" y="412903"/>
                </a:lnTo>
                <a:lnTo>
                  <a:pt x="1945318" y="388684"/>
                </a:lnTo>
                <a:lnTo>
                  <a:pt x="1930535" y="340846"/>
                </a:lnTo>
                <a:lnTo>
                  <a:pt x="1899203" y="294215"/>
                </a:lnTo>
                <a:lnTo>
                  <a:pt x="1852459" y="249278"/>
                </a:lnTo>
                <a:lnTo>
                  <a:pt x="1791441" y="206520"/>
                </a:lnTo>
                <a:lnTo>
                  <a:pt x="1755934" y="186111"/>
                </a:lnTo>
                <a:lnTo>
                  <a:pt x="1717286" y="166429"/>
                </a:lnTo>
                <a:lnTo>
                  <a:pt x="1675637" y="147536"/>
                </a:lnTo>
                <a:lnTo>
                  <a:pt x="1631132" y="129493"/>
                </a:lnTo>
                <a:lnTo>
                  <a:pt x="1583911" y="112359"/>
                </a:lnTo>
                <a:lnTo>
                  <a:pt x="1534117" y="96197"/>
                </a:lnTo>
                <a:lnTo>
                  <a:pt x="1481892" y="81066"/>
                </a:lnTo>
                <a:lnTo>
                  <a:pt x="1427378" y="67028"/>
                </a:lnTo>
                <a:lnTo>
                  <a:pt x="1370718" y="54144"/>
                </a:lnTo>
                <a:lnTo>
                  <a:pt x="1312054" y="42474"/>
                </a:lnTo>
                <a:lnTo>
                  <a:pt x="1251528" y="32079"/>
                </a:lnTo>
                <a:lnTo>
                  <a:pt x="1189282" y="23021"/>
                </a:lnTo>
                <a:lnTo>
                  <a:pt x="1125459" y="15359"/>
                </a:lnTo>
                <a:lnTo>
                  <a:pt x="1060200" y="9156"/>
                </a:lnTo>
                <a:lnTo>
                  <a:pt x="993647" y="4471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867409" y="2131361"/>
            <a:ext cx="1884803" cy="1192742"/>
          </a:xfrm>
          <a:custGeom>
            <a:avLst/>
            <a:gdLst/>
            <a:ahLst/>
            <a:cxnLst/>
            <a:rect l="l" t="t" r="r" b="b"/>
            <a:pathLst>
              <a:path w="1938654" h="1226820">
                <a:moveTo>
                  <a:pt x="1548453" y="0"/>
                </a:moveTo>
                <a:lnTo>
                  <a:pt x="1501568" y="1554"/>
                </a:lnTo>
                <a:lnTo>
                  <a:pt x="1452837" y="5228"/>
                </a:lnTo>
                <a:lnTo>
                  <a:pt x="1402394" y="11016"/>
                </a:lnTo>
                <a:lnTo>
                  <a:pt x="1350373" y="18908"/>
                </a:lnTo>
                <a:lnTo>
                  <a:pt x="1296908" y="28899"/>
                </a:lnTo>
                <a:lnTo>
                  <a:pt x="1242134" y="40979"/>
                </a:lnTo>
                <a:lnTo>
                  <a:pt x="1186184" y="55142"/>
                </a:lnTo>
                <a:lnTo>
                  <a:pt x="1129194" y="71380"/>
                </a:lnTo>
                <a:lnTo>
                  <a:pt x="1071296" y="89685"/>
                </a:lnTo>
                <a:lnTo>
                  <a:pt x="1012626" y="110051"/>
                </a:lnTo>
                <a:lnTo>
                  <a:pt x="953318" y="132469"/>
                </a:lnTo>
                <a:lnTo>
                  <a:pt x="893506" y="156931"/>
                </a:lnTo>
                <a:lnTo>
                  <a:pt x="833323" y="183431"/>
                </a:lnTo>
                <a:lnTo>
                  <a:pt x="772905" y="211961"/>
                </a:lnTo>
                <a:lnTo>
                  <a:pt x="713342" y="242068"/>
                </a:lnTo>
                <a:lnTo>
                  <a:pt x="655518" y="273237"/>
                </a:lnTo>
                <a:lnTo>
                  <a:pt x="599521" y="305367"/>
                </a:lnTo>
                <a:lnTo>
                  <a:pt x="545441" y="338357"/>
                </a:lnTo>
                <a:lnTo>
                  <a:pt x="493366" y="372105"/>
                </a:lnTo>
                <a:lnTo>
                  <a:pt x="443384" y="406510"/>
                </a:lnTo>
                <a:lnTo>
                  <a:pt x="395585" y="441472"/>
                </a:lnTo>
                <a:lnTo>
                  <a:pt x="350058" y="476889"/>
                </a:lnTo>
                <a:lnTo>
                  <a:pt x="306890" y="512659"/>
                </a:lnTo>
                <a:lnTo>
                  <a:pt x="266170" y="548682"/>
                </a:lnTo>
                <a:lnTo>
                  <a:pt x="227988" y="584857"/>
                </a:lnTo>
                <a:lnTo>
                  <a:pt x="192432" y="621081"/>
                </a:lnTo>
                <a:lnTo>
                  <a:pt x="159591" y="657255"/>
                </a:lnTo>
                <a:lnTo>
                  <a:pt x="129553" y="693276"/>
                </a:lnTo>
                <a:lnTo>
                  <a:pt x="102407" y="729044"/>
                </a:lnTo>
                <a:lnTo>
                  <a:pt x="78242" y="764458"/>
                </a:lnTo>
                <a:lnTo>
                  <a:pt x="57146" y="799416"/>
                </a:lnTo>
                <a:lnTo>
                  <a:pt x="39209" y="833817"/>
                </a:lnTo>
                <a:lnTo>
                  <a:pt x="13163" y="900543"/>
                </a:lnTo>
                <a:lnTo>
                  <a:pt x="815" y="963827"/>
                </a:lnTo>
                <a:lnTo>
                  <a:pt x="0" y="993925"/>
                </a:lnTo>
                <a:lnTo>
                  <a:pt x="2874" y="1022859"/>
                </a:lnTo>
                <a:lnTo>
                  <a:pt x="20049" y="1076831"/>
                </a:lnTo>
                <a:lnTo>
                  <a:pt x="52023" y="1123588"/>
                </a:lnTo>
                <a:lnTo>
                  <a:pt x="97289" y="1161556"/>
                </a:lnTo>
                <a:lnTo>
                  <a:pt x="154772" y="1190789"/>
                </a:lnTo>
                <a:lnTo>
                  <a:pt x="223398" y="1211344"/>
                </a:lnTo>
                <a:lnTo>
                  <a:pt x="261555" y="1218385"/>
                </a:lnTo>
                <a:lnTo>
                  <a:pt x="302095" y="1223278"/>
                </a:lnTo>
                <a:lnTo>
                  <a:pt x="344884" y="1226029"/>
                </a:lnTo>
                <a:lnTo>
                  <a:pt x="389788" y="1226646"/>
                </a:lnTo>
                <a:lnTo>
                  <a:pt x="436673" y="1225135"/>
                </a:lnTo>
                <a:lnTo>
                  <a:pt x="485404" y="1221505"/>
                </a:lnTo>
                <a:lnTo>
                  <a:pt x="535847" y="1215761"/>
                </a:lnTo>
                <a:lnTo>
                  <a:pt x="587868" y="1207910"/>
                </a:lnTo>
                <a:lnTo>
                  <a:pt x="641333" y="1197961"/>
                </a:lnTo>
                <a:lnTo>
                  <a:pt x="696107" y="1185919"/>
                </a:lnTo>
                <a:lnTo>
                  <a:pt x="752057" y="1171792"/>
                </a:lnTo>
                <a:lnTo>
                  <a:pt x="809047" y="1155587"/>
                </a:lnTo>
                <a:lnTo>
                  <a:pt x="866945" y="1137311"/>
                </a:lnTo>
                <a:lnTo>
                  <a:pt x="925615" y="1116971"/>
                </a:lnTo>
                <a:lnTo>
                  <a:pt x="984923" y="1094573"/>
                </a:lnTo>
                <a:lnTo>
                  <a:pt x="1044735" y="1070126"/>
                </a:lnTo>
                <a:lnTo>
                  <a:pt x="1104917" y="1043636"/>
                </a:lnTo>
                <a:lnTo>
                  <a:pt x="1165335" y="1015109"/>
                </a:lnTo>
                <a:lnTo>
                  <a:pt x="1224980" y="984999"/>
                </a:lnTo>
                <a:lnTo>
                  <a:pt x="1282873" y="953820"/>
                </a:lnTo>
                <a:lnTo>
                  <a:pt x="1338926" y="921675"/>
                </a:lnTo>
                <a:lnTo>
                  <a:pt x="1393052" y="888665"/>
                </a:lnTo>
                <a:lnTo>
                  <a:pt x="1445162" y="854892"/>
                </a:lnTo>
                <a:lnTo>
                  <a:pt x="1495169" y="820457"/>
                </a:lnTo>
                <a:lnTo>
                  <a:pt x="1542984" y="785462"/>
                </a:lnTo>
                <a:lnTo>
                  <a:pt x="1588521" y="750009"/>
                </a:lnTo>
                <a:lnTo>
                  <a:pt x="1631690" y="714200"/>
                </a:lnTo>
                <a:lnTo>
                  <a:pt x="1672404" y="678136"/>
                </a:lnTo>
                <a:lnTo>
                  <a:pt x="1710575" y="641920"/>
                </a:lnTo>
                <a:lnTo>
                  <a:pt x="1746115" y="605652"/>
                </a:lnTo>
                <a:lnTo>
                  <a:pt x="1778936" y="569434"/>
                </a:lnTo>
                <a:lnTo>
                  <a:pt x="1808950" y="533369"/>
                </a:lnTo>
                <a:lnTo>
                  <a:pt x="1836070" y="497558"/>
                </a:lnTo>
                <a:lnTo>
                  <a:pt x="1860207" y="462102"/>
                </a:lnTo>
                <a:lnTo>
                  <a:pt x="1881274" y="427103"/>
                </a:lnTo>
                <a:lnTo>
                  <a:pt x="1899182" y="392664"/>
                </a:lnTo>
                <a:lnTo>
                  <a:pt x="1925171" y="325868"/>
                </a:lnTo>
                <a:lnTo>
                  <a:pt x="1937471" y="262530"/>
                </a:lnTo>
                <a:lnTo>
                  <a:pt x="1938268" y="232411"/>
                </a:lnTo>
                <a:lnTo>
                  <a:pt x="1935379" y="203461"/>
                </a:lnTo>
                <a:lnTo>
                  <a:pt x="1918191" y="149477"/>
                </a:lnTo>
                <a:lnTo>
                  <a:pt x="1886218" y="102732"/>
                </a:lnTo>
                <a:lnTo>
                  <a:pt x="1840952" y="64801"/>
                </a:lnTo>
                <a:lnTo>
                  <a:pt x="1783469" y="35622"/>
                </a:lnTo>
                <a:lnTo>
                  <a:pt x="1714843" y="15136"/>
                </a:lnTo>
                <a:lnTo>
                  <a:pt x="1676686" y="8134"/>
                </a:lnTo>
                <a:lnTo>
                  <a:pt x="1636146" y="3282"/>
                </a:lnTo>
                <a:lnTo>
                  <a:pt x="1593357" y="573"/>
                </a:lnTo>
                <a:lnTo>
                  <a:pt x="1548453" y="0"/>
                </a:lnTo>
                <a:close/>
              </a:path>
            </a:pathLst>
          </a:custGeom>
          <a:solidFill>
            <a:srgbClr val="48A9B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867409" y="2131361"/>
            <a:ext cx="1884803" cy="1192742"/>
          </a:xfrm>
          <a:custGeom>
            <a:avLst/>
            <a:gdLst/>
            <a:ahLst/>
            <a:cxnLst/>
            <a:rect l="l" t="t" r="r" b="b"/>
            <a:pathLst>
              <a:path w="1938654" h="1226820">
                <a:moveTo>
                  <a:pt x="772905" y="211961"/>
                </a:moveTo>
                <a:lnTo>
                  <a:pt x="713342" y="242068"/>
                </a:lnTo>
                <a:lnTo>
                  <a:pt x="655518" y="273237"/>
                </a:lnTo>
                <a:lnTo>
                  <a:pt x="599521" y="305367"/>
                </a:lnTo>
                <a:lnTo>
                  <a:pt x="545441" y="338357"/>
                </a:lnTo>
                <a:lnTo>
                  <a:pt x="493366" y="372105"/>
                </a:lnTo>
                <a:lnTo>
                  <a:pt x="443384" y="406510"/>
                </a:lnTo>
                <a:lnTo>
                  <a:pt x="395585" y="441472"/>
                </a:lnTo>
                <a:lnTo>
                  <a:pt x="350058" y="476889"/>
                </a:lnTo>
                <a:lnTo>
                  <a:pt x="306890" y="512659"/>
                </a:lnTo>
                <a:lnTo>
                  <a:pt x="266170" y="548682"/>
                </a:lnTo>
                <a:lnTo>
                  <a:pt x="227988" y="584857"/>
                </a:lnTo>
                <a:lnTo>
                  <a:pt x="192432" y="621081"/>
                </a:lnTo>
                <a:lnTo>
                  <a:pt x="159591" y="657255"/>
                </a:lnTo>
                <a:lnTo>
                  <a:pt x="129553" y="693276"/>
                </a:lnTo>
                <a:lnTo>
                  <a:pt x="102407" y="729044"/>
                </a:lnTo>
                <a:lnTo>
                  <a:pt x="78242" y="764458"/>
                </a:lnTo>
                <a:lnTo>
                  <a:pt x="57146" y="799416"/>
                </a:lnTo>
                <a:lnTo>
                  <a:pt x="39209" y="833817"/>
                </a:lnTo>
                <a:lnTo>
                  <a:pt x="13163" y="900543"/>
                </a:lnTo>
                <a:lnTo>
                  <a:pt x="815" y="963827"/>
                </a:lnTo>
                <a:lnTo>
                  <a:pt x="0" y="993925"/>
                </a:lnTo>
                <a:lnTo>
                  <a:pt x="2874" y="1022859"/>
                </a:lnTo>
                <a:lnTo>
                  <a:pt x="20049" y="1076831"/>
                </a:lnTo>
                <a:lnTo>
                  <a:pt x="52023" y="1123588"/>
                </a:lnTo>
                <a:lnTo>
                  <a:pt x="97289" y="1161556"/>
                </a:lnTo>
                <a:lnTo>
                  <a:pt x="154772" y="1190789"/>
                </a:lnTo>
                <a:lnTo>
                  <a:pt x="223398" y="1211344"/>
                </a:lnTo>
                <a:lnTo>
                  <a:pt x="261555" y="1218385"/>
                </a:lnTo>
                <a:lnTo>
                  <a:pt x="302095" y="1223278"/>
                </a:lnTo>
                <a:lnTo>
                  <a:pt x="344884" y="1226029"/>
                </a:lnTo>
                <a:lnTo>
                  <a:pt x="389788" y="1226646"/>
                </a:lnTo>
                <a:lnTo>
                  <a:pt x="436673" y="1225135"/>
                </a:lnTo>
                <a:lnTo>
                  <a:pt x="485404" y="1221505"/>
                </a:lnTo>
                <a:lnTo>
                  <a:pt x="535847" y="1215761"/>
                </a:lnTo>
                <a:lnTo>
                  <a:pt x="587868" y="1207910"/>
                </a:lnTo>
                <a:lnTo>
                  <a:pt x="641333" y="1197961"/>
                </a:lnTo>
                <a:lnTo>
                  <a:pt x="696107" y="1185919"/>
                </a:lnTo>
                <a:lnTo>
                  <a:pt x="752057" y="1171792"/>
                </a:lnTo>
                <a:lnTo>
                  <a:pt x="809047" y="1155587"/>
                </a:lnTo>
                <a:lnTo>
                  <a:pt x="866945" y="1137311"/>
                </a:lnTo>
                <a:lnTo>
                  <a:pt x="925615" y="1116971"/>
                </a:lnTo>
                <a:lnTo>
                  <a:pt x="984923" y="1094573"/>
                </a:lnTo>
                <a:lnTo>
                  <a:pt x="1044735" y="1070126"/>
                </a:lnTo>
                <a:lnTo>
                  <a:pt x="1104917" y="1043636"/>
                </a:lnTo>
                <a:lnTo>
                  <a:pt x="1165335" y="1015109"/>
                </a:lnTo>
                <a:lnTo>
                  <a:pt x="1224980" y="984999"/>
                </a:lnTo>
                <a:lnTo>
                  <a:pt x="1282873" y="953820"/>
                </a:lnTo>
                <a:lnTo>
                  <a:pt x="1338926" y="921675"/>
                </a:lnTo>
                <a:lnTo>
                  <a:pt x="1393052" y="888665"/>
                </a:lnTo>
                <a:lnTo>
                  <a:pt x="1445162" y="854892"/>
                </a:lnTo>
                <a:lnTo>
                  <a:pt x="1495169" y="820457"/>
                </a:lnTo>
                <a:lnTo>
                  <a:pt x="1542984" y="785462"/>
                </a:lnTo>
                <a:lnTo>
                  <a:pt x="1588521" y="750009"/>
                </a:lnTo>
                <a:lnTo>
                  <a:pt x="1631690" y="714200"/>
                </a:lnTo>
                <a:lnTo>
                  <a:pt x="1672404" y="678136"/>
                </a:lnTo>
                <a:lnTo>
                  <a:pt x="1710575" y="641920"/>
                </a:lnTo>
                <a:lnTo>
                  <a:pt x="1746115" y="605652"/>
                </a:lnTo>
                <a:lnTo>
                  <a:pt x="1778936" y="569434"/>
                </a:lnTo>
                <a:lnTo>
                  <a:pt x="1808950" y="533369"/>
                </a:lnTo>
                <a:lnTo>
                  <a:pt x="1836070" y="497558"/>
                </a:lnTo>
                <a:lnTo>
                  <a:pt x="1860207" y="462102"/>
                </a:lnTo>
                <a:lnTo>
                  <a:pt x="1881274" y="427103"/>
                </a:lnTo>
                <a:lnTo>
                  <a:pt x="1899182" y="392664"/>
                </a:lnTo>
                <a:lnTo>
                  <a:pt x="1925171" y="325868"/>
                </a:lnTo>
                <a:lnTo>
                  <a:pt x="1937471" y="262530"/>
                </a:lnTo>
                <a:lnTo>
                  <a:pt x="1938268" y="232411"/>
                </a:lnTo>
                <a:lnTo>
                  <a:pt x="1935379" y="203461"/>
                </a:lnTo>
                <a:lnTo>
                  <a:pt x="1918191" y="149477"/>
                </a:lnTo>
                <a:lnTo>
                  <a:pt x="1886218" y="102732"/>
                </a:lnTo>
                <a:lnTo>
                  <a:pt x="1840952" y="64801"/>
                </a:lnTo>
                <a:lnTo>
                  <a:pt x="1783469" y="35622"/>
                </a:lnTo>
                <a:lnTo>
                  <a:pt x="1714843" y="15136"/>
                </a:lnTo>
                <a:lnTo>
                  <a:pt x="1676686" y="8134"/>
                </a:lnTo>
                <a:lnTo>
                  <a:pt x="1636146" y="3282"/>
                </a:lnTo>
                <a:lnTo>
                  <a:pt x="1593357" y="573"/>
                </a:lnTo>
                <a:lnTo>
                  <a:pt x="1548453" y="0"/>
                </a:lnTo>
                <a:lnTo>
                  <a:pt x="1501568" y="1554"/>
                </a:lnTo>
                <a:lnTo>
                  <a:pt x="1452837" y="5228"/>
                </a:lnTo>
                <a:lnTo>
                  <a:pt x="1402394" y="11016"/>
                </a:lnTo>
                <a:lnTo>
                  <a:pt x="1350373" y="18908"/>
                </a:lnTo>
                <a:lnTo>
                  <a:pt x="1296908" y="28899"/>
                </a:lnTo>
                <a:lnTo>
                  <a:pt x="1242134" y="40979"/>
                </a:lnTo>
                <a:lnTo>
                  <a:pt x="1186184" y="55142"/>
                </a:lnTo>
                <a:lnTo>
                  <a:pt x="1129194" y="71380"/>
                </a:lnTo>
                <a:lnTo>
                  <a:pt x="1071296" y="89685"/>
                </a:lnTo>
                <a:lnTo>
                  <a:pt x="1012626" y="110051"/>
                </a:lnTo>
                <a:lnTo>
                  <a:pt x="953318" y="132469"/>
                </a:lnTo>
                <a:lnTo>
                  <a:pt x="893506" y="156931"/>
                </a:lnTo>
                <a:lnTo>
                  <a:pt x="833323" y="183431"/>
                </a:lnTo>
                <a:lnTo>
                  <a:pt x="772905" y="211961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402723" y="1507762"/>
            <a:ext cx="1140883" cy="1213115"/>
          </a:xfrm>
          <a:custGeom>
            <a:avLst/>
            <a:gdLst/>
            <a:ahLst/>
            <a:cxnLst/>
            <a:rect l="l" t="t" r="r" b="b"/>
            <a:pathLst>
              <a:path w="1173479" h="1247775">
                <a:moveTo>
                  <a:pt x="507016" y="0"/>
                </a:moveTo>
                <a:lnTo>
                  <a:pt x="464202" y="2777"/>
                </a:lnTo>
                <a:lnTo>
                  <a:pt x="421781" y="9035"/>
                </a:lnTo>
                <a:lnTo>
                  <a:pt x="379933" y="18832"/>
                </a:lnTo>
                <a:lnTo>
                  <a:pt x="338839" y="32226"/>
                </a:lnTo>
                <a:lnTo>
                  <a:pt x="298679" y="49276"/>
                </a:lnTo>
                <a:lnTo>
                  <a:pt x="259635" y="70041"/>
                </a:lnTo>
                <a:lnTo>
                  <a:pt x="222557" y="94239"/>
                </a:lnTo>
                <a:lnTo>
                  <a:pt x="188199" y="121204"/>
                </a:lnTo>
                <a:lnTo>
                  <a:pt x="156598" y="150751"/>
                </a:lnTo>
                <a:lnTo>
                  <a:pt x="127789" y="182693"/>
                </a:lnTo>
                <a:lnTo>
                  <a:pt x="101807" y="216843"/>
                </a:lnTo>
                <a:lnTo>
                  <a:pt x="78688" y="253015"/>
                </a:lnTo>
                <a:lnTo>
                  <a:pt x="58467" y="291021"/>
                </a:lnTo>
                <a:lnTo>
                  <a:pt x="41180" y="330676"/>
                </a:lnTo>
                <a:lnTo>
                  <a:pt x="26863" y="371793"/>
                </a:lnTo>
                <a:lnTo>
                  <a:pt x="15551" y="414185"/>
                </a:lnTo>
                <a:lnTo>
                  <a:pt x="7279" y="457666"/>
                </a:lnTo>
                <a:lnTo>
                  <a:pt x="2083" y="502049"/>
                </a:lnTo>
                <a:lnTo>
                  <a:pt x="0" y="547147"/>
                </a:lnTo>
                <a:lnTo>
                  <a:pt x="1063" y="592773"/>
                </a:lnTo>
                <a:lnTo>
                  <a:pt x="5309" y="638742"/>
                </a:lnTo>
                <a:lnTo>
                  <a:pt x="12774" y="684866"/>
                </a:lnTo>
                <a:lnTo>
                  <a:pt x="23492" y="730960"/>
                </a:lnTo>
                <a:lnTo>
                  <a:pt x="37500" y="776835"/>
                </a:lnTo>
                <a:lnTo>
                  <a:pt x="54832" y="822306"/>
                </a:lnTo>
                <a:lnTo>
                  <a:pt x="75526" y="867187"/>
                </a:lnTo>
                <a:lnTo>
                  <a:pt x="99615" y="911289"/>
                </a:lnTo>
                <a:lnTo>
                  <a:pt x="126633" y="953765"/>
                </a:lnTo>
                <a:lnTo>
                  <a:pt x="155969" y="993631"/>
                </a:lnTo>
                <a:lnTo>
                  <a:pt x="187443" y="1030830"/>
                </a:lnTo>
                <a:lnTo>
                  <a:pt x="220872" y="1065302"/>
                </a:lnTo>
                <a:lnTo>
                  <a:pt x="256078" y="1096989"/>
                </a:lnTo>
                <a:lnTo>
                  <a:pt x="292879" y="1125831"/>
                </a:lnTo>
                <a:lnTo>
                  <a:pt x="331094" y="1151771"/>
                </a:lnTo>
                <a:lnTo>
                  <a:pt x="370542" y="1174749"/>
                </a:lnTo>
                <a:lnTo>
                  <a:pt x="411044" y="1194707"/>
                </a:lnTo>
                <a:lnTo>
                  <a:pt x="452418" y="1211585"/>
                </a:lnTo>
                <a:lnTo>
                  <a:pt x="494484" y="1225326"/>
                </a:lnTo>
                <a:lnTo>
                  <a:pt x="537061" y="1235870"/>
                </a:lnTo>
                <a:lnTo>
                  <a:pt x="579968" y="1243159"/>
                </a:lnTo>
                <a:lnTo>
                  <a:pt x="623024" y="1247134"/>
                </a:lnTo>
                <a:lnTo>
                  <a:pt x="666050" y="1247736"/>
                </a:lnTo>
                <a:lnTo>
                  <a:pt x="708863" y="1244906"/>
                </a:lnTo>
                <a:lnTo>
                  <a:pt x="751285" y="1238586"/>
                </a:lnTo>
                <a:lnTo>
                  <a:pt x="793133" y="1228717"/>
                </a:lnTo>
                <a:lnTo>
                  <a:pt x="834227" y="1215240"/>
                </a:lnTo>
                <a:lnTo>
                  <a:pt x="874386" y="1198096"/>
                </a:lnTo>
                <a:lnTo>
                  <a:pt x="913431" y="1177227"/>
                </a:lnTo>
                <a:lnTo>
                  <a:pt x="950509" y="1153030"/>
                </a:lnTo>
                <a:lnTo>
                  <a:pt x="984866" y="1126064"/>
                </a:lnTo>
                <a:lnTo>
                  <a:pt x="1016468" y="1096517"/>
                </a:lnTo>
                <a:lnTo>
                  <a:pt x="1045277" y="1064576"/>
                </a:lnTo>
                <a:lnTo>
                  <a:pt x="1071259" y="1030426"/>
                </a:lnTo>
                <a:lnTo>
                  <a:pt x="1094378" y="994254"/>
                </a:lnTo>
                <a:lnTo>
                  <a:pt x="1114599" y="956247"/>
                </a:lnTo>
                <a:lnTo>
                  <a:pt x="1131886" y="916592"/>
                </a:lnTo>
                <a:lnTo>
                  <a:pt x="1146203" y="875475"/>
                </a:lnTo>
                <a:lnTo>
                  <a:pt x="1157515" y="833083"/>
                </a:lnTo>
                <a:lnTo>
                  <a:pt x="1165787" y="789603"/>
                </a:lnTo>
                <a:lnTo>
                  <a:pt x="1170982" y="745220"/>
                </a:lnTo>
                <a:lnTo>
                  <a:pt x="1173066" y="700122"/>
                </a:lnTo>
                <a:lnTo>
                  <a:pt x="1172003" y="654495"/>
                </a:lnTo>
                <a:lnTo>
                  <a:pt x="1167757" y="608526"/>
                </a:lnTo>
                <a:lnTo>
                  <a:pt x="1160292" y="562402"/>
                </a:lnTo>
                <a:lnTo>
                  <a:pt x="1149574" y="516309"/>
                </a:lnTo>
                <a:lnTo>
                  <a:pt x="1135566" y="470433"/>
                </a:lnTo>
                <a:lnTo>
                  <a:pt x="1118233" y="424962"/>
                </a:lnTo>
                <a:lnTo>
                  <a:pt x="1097540" y="380082"/>
                </a:lnTo>
                <a:lnTo>
                  <a:pt x="1073451" y="335979"/>
                </a:lnTo>
                <a:lnTo>
                  <a:pt x="1046433" y="293607"/>
                </a:lnTo>
                <a:lnTo>
                  <a:pt x="1017096" y="253834"/>
                </a:lnTo>
                <a:lnTo>
                  <a:pt x="985623" y="216719"/>
                </a:lnTo>
                <a:lnTo>
                  <a:pt x="952193" y="182319"/>
                </a:lnTo>
                <a:lnTo>
                  <a:pt x="916988" y="150695"/>
                </a:lnTo>
                <a:lnTo>
                  <a:pt x="880187" y="121904"/>
                </a:lnTo>
                <a:lnTo>
                  <a:pt x="841972" y="96006"/>
                </a:lnTo>
                <a:lnTo>
                  <a:pt x="802523" y="73059"/>
                </a:lnTo>
                <a:lnTo>
                  <a:pt x="762022" y="53122"/>
                </a:lnTo>
                <a:lnTo>
                  <a:pt x="720648" y="36254"/>
                </a:lnTo>
                <a:lnTo>
                  <a:pt x="678582" y="22513"/>
                </a:lnTo>
                <a:lnTo>
                  <a:pt x="636005" y="11958"/>
                </a:lnTo>
                <a:lnTo>
                  <a:pt x="593098" y="4649"/>
                </a:lnTo>
                <a:lnTo>
                  <a:pt x="550042" y="643"/>
                </a:lnTo>
                <a:lnTo>
                  <a:pt x="507016" y="0"/>
                </a:lnTo>
                <a:close/>
              </a:path>
            </a:pathLst>
          </a:custGeom>
          <a:solidFill>
            <a:srgbClr val="9DD3D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402723" y="1507762"/>
            <a:ext cx="1140883" cy="1213115"/>
          </a:xfrm>
          <a:custGeom>
            <a:avLst/>
            <a:gdLst/>
            <a:ahLst/>
            <a:cxnLst/>
            <a:rect l="l" t="t" r="r" b="b"/>
            <a:pathLst>
              <a:path w="1173479" h="1247775">
                <a:moveTo>
                  <a:pt x="1073451" y="335979"/>
                </a:moveTo>
                <a:lnTo>
                  <a:pt x="1046433" y="293607"/>
                </a:lnTo>
                <a:lnTo>
                  <a:pt x="1017096" y="253834"/>
                </a:lnTo>
                <a:lnTo>
                  <a:pt x="985623" y="216719"/>
                </a:lnTo>
                <a:lnTo>
                  <a:pt x="952193" y="182319"/>
                </a:lnTo>
                <a:lnTo>
                  <a:pt x="916988" y="150695"/>
                </a:lnTo>
                <a:lnTo>
                  <a:pt x="880187" y="121904"/>
                </a:lnTo>
                <a:lnTo>
                  <a:pt x="841972" y="96006"/>
                </a:lnTo>
                <a:lnTo>
                  <a:pt x="802523" y="73059"/>
                </a:lnTo>
                <a:lnTo>
                  <a:pt x="762022" y="53122"/>
                </a:lnTo>
                <a:lnTo>
                  <a:pt x="720648" y="36254"/>
                </a:lnTo>
                <a:lnTo>
                  <a:pt x="678582" y="22513"/>
                </a:lnTo>
                <a:lnTo>
                  <a:pt x="636005" y="11958"/>
                </a:lnTo>
                <a:lnTo>
                  <a:pt x="593098" y="4649"/>
                </a:lnTo>
                <a:lnTo>
                  <a:pt x="550042" y="643"/>
                </a:lnTo>
                <a:lnTo>
                  <a:pt x="507016" y="0"/>
                </a:lnTo>
                <a:lnTo>
                  <a:pt x="464202" y="2777"/>
                </a:lnTo>
                <a:lnTo>
                  <a:pt x="421781" y="9035"/>
                </a:lnTo>
                <a:lnTo>
                  <a:pt x="379933" y="18832"/>
                </a:lnTo>
                <a:lnTo>
                  <a:pt x="338839" y="32226"/>
                </a:lnTo>
                <a:lnTo>
                  <a:pt x="298679" y="49276"/>
                </a:lnTo>
                <a:lnTo>
                  <a:pt x="259635" y="70041"/>
                </a:lnTo>
                <a:lnTo>
                  <a:pt x="222557" y="94239"/>
                </a:lnTo>
                <a:lnTo>
                  <a:pt x="188199" y="121204"/>
                </a:lnTo>
                <a:lnTo>
                  <a:pt x="156598" y="150751"/>
                </a:lnTo>
                <a:lnTo>
                  <a:pt x="127789" y="182693"/>
                </a:lnTo>
                <a:lnTo>
                  <a:pt x="101807" y="216843"/>
                </a:lnTo>
                <a:lnTo>
                  <a:pt x="78688" y="253015"/>
                </a:lnTo>
                <a:lnTo>
                  <a:pt x="58467" y="291021"/>
                </a:lnTo>
                <a:lnTo>
                  <a:pt x="41180" y="330676"/>
                </a:lnTo>
                <a:lnTo>
                  <a:pt x="26863" y="371793"/>
                </a:lnTo>
                <a:lnTo>
                  <a:pt x="15551" y="414185"/>
                </a:lnTo>
                <a:lnTo>
                  <a:pt x="7279" y="457666"/>
                </a:lnTo>
                <a:lnTo>
                  <a:pt x="2083" y="502049"/>
                </a:lnTo>
                <a:lnTo>
                  <a:pt x="0" y="547147"/>
                </a:lnTo>
                <a:lnTo>
                  <a:pt x="1063" y="592773"/>
                </a:lnTo>
                <a:lnTo>
                  <a:pt x="5309" y="638742"/>
                </a:lnTo>
                <a:lnTo>
                  <a:pt x="12774" y="684866"/>
                </a:lnTo>
                <a:lnTo>
                  <a:pt x="23492" y="730960"/>
                </a:lnTo>
                <a:lnTo>
                  <a:pt x="37500" y="776835"/>
                </a:lnTo>
                <a:lnTo>
                  <a:pt x="54832" y="822306"/>
                </a:lnTo>
                <a:lnTo>
                  <a:pt x="75526" y="867187"/>
                </a:lnTo>
                <a:lnTo>
                  <a:pt x="99615" y="911289"/>
                </a:lnTo>
                <a:lnTo>
                  <a:pt x="126633" y="953765"/>
                </a:lnTo>
                <a:lnTo>
                  <a:pt x="155969" y="993631"/>
                </a:lnTo>
                <a:lnTo>
                  <a:pt x="187443" y="1030830"/>
                </a:lnTo>
                <a:lnTo>
                  <a:pt x="220872" y="1065302"/>
                </a:lnTo>
                <a:lnTo>
                  <a:pt x="256078" y="1096989"/>
                </a:lnTo>
                <a:lnTo>
                  <a:pt x="292879" y="1125831"/>
                </a:lnTo>
                <a:lnTo>
                  <a:pt x="331094" y="1151771"/>
                </a:lnTo>
                <a:lnTo>
                  <a:pt x="370542" y="1174749"/>
                </a:lnTo>
                <a:lnTo>
                  <a:pt x="411044" y="1194707"/>
                </a:lnTo>
                <a:lnTo>
                  <a:pt x="452418" y="1211585"/>
                </a:lnTo>
                <a:lnTo>
                  <a:pt x="494484" y="1225326"/>
                </a:lnTo>
                <a:lnTo>
                  <a:pt x="537061" y="1235870"/>
                </a:lnTo>
                <a:lnTo>
                  <a:pt x="579968" y="1243159"/>
                </a:lnTo>
                <a:lnTo>
                  <a:pt x="623024" y="1247134"/>
                </a:lnTo>
                <a:lnTo>
                  <a:pt x="666050" y="1247736"/>
                </a:lnTo>
                <a:lnTo>
                  <a:pt x="708863" y="1244906"/>
                </a:lnTo>
                <a:lnTo>
                  <a:pt x="751285" y="1238586"/>
                </a:lnTo>
                <a:lnTo>
                  <a:pt x="793133" y="1228717"/>
                </a:lnTo>
                <a:lnTo>
                  <a:pt x="834227" y="1215240"/>
                </a:lnTo>
                <a:lnTo>
                  <a:pt x="874386" y="1198096"/>
                </a:lnTo>
                <a:lnTo>
                  <a:pt x="913431" y="1177227"/>
                </a:lnTo>
                <a:lnTo>
                  <a:pt x="950509" y="1153030"/>
                </a:lnTo>
                <a:lnTo>
                  <a:pt x="984866" y="1126064"/>
                </a:lnTo>
                <a:lnTo>
                  <a:pt x="1016468" y="1096517"/>
                </a:lnTo>
                <a:lnTo>
                  <a:pt x="1045277" y="1064576"/>
                </a:lnTo>
                <a:lnTo>
                  <a:pt x="1071259" y="1030426"/>
                </a:lnTo>
                <a:lnTo>
                  <a:pt x="1094378" y="994254"/>
                </a:lnTo>
                <a:lnTo>
                  <a:pt x="1114599" y="956247"/>
                </a:lnTo>
                <a:lnTo>
                  <a:pt x="1131886" y="916592"/>
                </a:lnTo>
                <a:lnTo>
                  <a:pt x="1146203" y="875475"/>
                </a:lnTo>
                <a:lnTo>
                  <a:pt x="1157515" y="833083"/>
                </a:lnTo>
                <a:lnTo>
                  <a:pt x="1165787" y="789603"/>
                </a:lnTo>
                <a:lnTo>
                  <a:pt x="1170982" y="745220"/>
                </a:lnTo>
                <a:lnTo>
                  <a:pt x="1173066" y="700122"/>
                </a:lnTo>
                <a:lnTo>
                  <a:pt x="1172003" y="654495"/>
                </a:lnTo>
                <a:lnTo>
                  <a:pt x="1167757" y="608526"/>
                </a:lnTo>
                <a:lnTo>
                  <a:pt x="1160292" y="562402"/>
                </a:lnTo>
                <a:lnTo>
                  <a:pt x="1149574" y="516309"/>
                </a:lnTo>
                <a:lnTo>
                  <a:pt x="1135566" y="470433"/>
                </a:lnTo>
                <a:lnTo>
                  <a:pt x="1118233" y="424962"/>
                </a:lnTo>
                <a:lnTo>
                  <a:pt x="1097540" y="380082"/>
                </a:lnTo>
                <a:lnTo>
                  <a:pt x="1073451" y="335979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493645" y="1993688"/>
            <a:ext cx="1381654" cy="898878"/>
          </a:xfrm>
          <a:custGeom>
            <a:avLst/>
            <a:gdLst/>
            <a:ahLst/>
            <a:cxnLst/>
            <a:rect l="l" t="t" r="r" b="b"/>
            <a:pathLst>
              <a:path w="1421129" h="924560">
                <a:moveTo>
                  <a:pt x="710945" y="0"/>
                </a:moveTo>
                <a:lnTo>
                  <a:pt x="652666" y="1529"/>
                </a:lnTo>
                <a:lnTo>
                  <a:pt x="595679" y="6037"/>
                </a:lnTo>
                <a:lnTo>
                  <a:pt x="540167" y="13406"/>
                </a:lnTo>
                <a:lnTo>
                  <a:pt x="486314" y="23518"/>
                </a:lnTo>
                <a:lnTo>
                  <a:pt x="434304" y="36254"/>
                </a:lnTo>
                <a:lnTo>
                  <a:pt x="384320" y="51496"/>
                </a:lnTo>
                <a:lnTo>
                  <a:pt x="336545" y="69126"/>
                </a:lnTo>
                <a:lnTo>
                  <a:pt x="291163" y="89025"/>
                </a:lnTo>
                <a:lnTo>
                  <a:pt x="248357" y="111076"/>
                </a:lnTo>
                <a:lnTo>
                  <a:pt x="208311" y="135159"/>
                </a:lnTo>
                <a:lnTo>
                  <a:pt x="171209" y="161157"/>
                </a:lnTo>
                <a:lnTo>
                  <a:pt x="137233" y="188951"/>
                </a:lnTo>
                <a:lnTo>
                  <a:pt x="106567" y="218423"/>
                </a:lnTo>
                <a:lnTo>
                  <a:pt x="79395" y="249455"/>
                </a:lnTo>
                <a:lnTo>
                  <a:pt x="55899" y="281928"/>
                </a:lnTo>
                <a:lnTo>
                  <a:pt x="36265" y="315724"/>
                </a:lnTo>
                <a:lnTo>
                  <a:pt x="20674" y="350724"/>
                </a:lnTo>
                <a:lnTo>
                  <a:pt x="2358" y="423866"/>
                </a:lnTo>
                <a:lnTo>
                  <a:pt x="0" y="461771"/>
                </a:lnTo>
                <a:lnTo>
                  <a:pt x="2358" y="499682"/>
                </a:lnTo>
                <a:lnTo>
                  <a:pt x="20674" y="572865"/>
                </a:lnTo>
                <a:lnTo>
                  <a:pt x="36265" y="607899"/>
                </a:lnTo>
                <a:lnTo>
                  <a:pt x="55899" y="641734"/>
                </a:lnTo>
                <a:lnTo>
                  <a:pt x="79395" y="674253"/>
                </a:lnTo>
                <a:lnTo>
                  <a:pt x="106567" y="705335"/>
                </a:lnTo>
                <a:lnTo>
                  <a:pt x="137233" y="734860"/>
                </a:lnTo>
                <a:lnTo>
                  <a:pt x="171209" y="762710"/>
                </a:lnTo>
                <a:lnTo>
                  <a:pt x="208311" y="788765"/>
                </a:lnTo>
                <a:lnTo>
                  <a:pt x="248357" y="812905"/>
                </a:lnTo>
                <a:lnTo>
                  <a:pt x="291163" y="835011"/>
                </a:lnTo>
                <a:lnTo>
                  <a:pt x="336545" y="854964"/>
                </a:lnTo>
                <a:lnTo>
                  <a:pt x="384320" y="872644"/>
                </a:lnTo>
                <a:lnTo>
                  <a:pt x="434304" y="887932"/>
                </a:lnTo>
                <a:lnTo>
                  <a:pt x="486314" y="900708"/>
                </a:lnTo>
                <a:lnTo>
                  <a:pt x="540167" y="910853"/>
                </a:lnTo>
                <a:lnTo>
                  <a:pt x="595679" y="918247"/>
                </a:lnTo>
                <a:lnTo>
                  <a:pt x="652666" y="922771"/>
                </a:lnTo>
                <a:lnTo>
                  <a:pt x="710945" y="924305"/>
                </a:lnTo>
                <a:lnTo>
                  <a:pt x="769220" y="922771"/>
                </a:lnTo>
                <a:lnTo>
                  <a:pt x="826191" y="918247"/>
                </a:lnTo>
                <a:lnTo>
                  <a:pt x="881678" y="910853"/>
                </a:lnTo>
                <a:lnTo>
                  <a:pt x="935498" y="900708"/>
                </a:lnTo>
                <a:lnTo>
                  <a:pt x="987468" y="887932"/>
                </a:lnTo>
                <a:lnTo>
                  <a:pt x="1037407" y="872644"/>
                </a:lnTo>
                <a:lnTo>
                  <a:pt x="1085132" y="854964"/>
                </a:lnTo>
                <a:lnTo>
                  <a:pt x="1130460" y="835011"/>
                </a:lnTo>
                <a:lnTo>
                  <a:pt x="1173210" y="812905"/>
                </a:lnTo>
                <a:lnTo>
                  <a:pt x="1213199" y="788765"/>
                </a:lnTo>
                <a:lnTo>
                  <a:pt x="1250244" y="762710"/>
                </a:lnTo>
                <a:lnTo>
                  <a:pt x="1284165" y="734860"/>
                </a:lnTo>
                <a:lnTo>
                  <a:pt x="1314777" y="705335"/>
                </a:lnTo>
                <a:lnTo>
                  <a:pt x="1341899" y="674253"/>
                </a:lnTo>
                <a:lnTo>
                  <a:pt x="1365349" y="641734"/>
                </a:lnTo>
                <a:lnTo>
                  <a:pt x="1384944" y="607899"/>
                </a:lnTo>
                <a:lnTo>
                  <a:pt x="1400501" y="572865"/>
                </a:lnTo>
                <a:lnTo>
                  <a:pt x="1418777" y="499682"/>
                </a:lnTo>
                <a:lnTo>
                  <a:pt x="1421130" y="461771"/>
                </a:lnTo>
                <a:lnTo>
                  <a:pt x="1418777" y="423866"/>
                </a:lnTo>
                <a:lnTo>
                  <a:pt x="1400501" y="350724"/>
                </a:lnTo>
                <a:lnTo>
                  <a:pt x="1384944" y="315724"/>
                </a:lnTo>
                <a:lnTo>
                  <a:pt x="1365349" y="281928"/>
                </a:lnTo>
                <a:lnTo>
                  <a:pt x="1341899" y="249455"/>
                </a:lnTo>
                <a:lnTo>
                  <a:pt x="1314777" y="218423"/>
                </a:lnTo>
                <a:lnTo>
                  <a:pt x="1284165" y="188951"/>
                </a:lnTo>
                <a:lnTo>
                  <a:pt x="1250244" y="161157"/>
                </a:lnTo>
                <a:lnTo>
                  <a:pt x="1213199" y="135159"/>
                </a:lnTo>
                <a:lnTo>
                  <a:pt x="1173210" y="111076"/>
                </a:lnTo>
                <a:lnTo>
                  <a:pt x="1130460" y="89025"/>
                </a:lnTo>
                <a:lnTo>
                  <a:pt x="1085132" y="69126"/>
                </a:lnTo>
                <a:lnTo>
                  <a:pt x="1037407" y="51496"/>
                </a:lnTo>
                <a:lnTo>
                  <a:pt x="987468" y="36254"/>
                </a:lnTo>
                <a:lnTo>
                  <a:pt x="935498" y="23518"/>
                </a:lnTo>
                <a:lnTo>
                  <a:pt x="881678" y="13406"/>
                </a:lnTo>
                <a:lnTo>
                  <a:pt x="826191" y="6037"/>
                </a:lnTo>
                <a:lnTo>
                  <a:pt x="769220" y="1529"/>
                </a:lnTo>
                <a:lnTo>
                  <a:pt x="710945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493645" y="1993688"/>
            <a:ext cx="1381654" cy="898878"/>
          </a:xfrm>
          <a:custGeom>
            <a:avLst/>
            <a:gdLst/>
            <a:ahLst/>
            <a:cxnLst/>
            <a:rect l="l" t="t" r="r" b="b"/>
            <a:pathLst>
              <a:path w="1421129" h="924560">
                <a:moveTo>
                  <a:pt x="710945" y="0"/>
                </a:moveTo>
                <a:lnTo>
                  <a:pt x="652666" y="1529"/>
                </a:lnTo>
                <a:lnTo>
                  <a:pt x="595679" y="6037"/>
                </a:lnTo>
                <a:lnTo>
                  <a:pt x="540167" y="13406"/>
                </a:lnTo>
                <a:lnTo>
                  <a:pt x="486314" y="23518"/>
                </a:lnTo>
                <a:lnTo>
                  <a:pt x="434304" y="36254"/>
                </a:lnTo>
                <a:lnTo>
                  <a:pt x="384320" y="51496"/>
                </a:lnTo>
                <a:lnTo>
                  <a:pt x="336545" y="69126"/>
                </a:lnTo>
                <a:lnTo>
                  <a:pt x="291163" y="89025"/>
                </a:lnTo>
                <a:lnTo>
                  <a:pt x="248357" y="111076"/>
                </a:lnTo>
                <a:lnTo>
                  <a:pt x="208311" y="135159"/>
                </a:lnTo>
                <a:lnTo>
                  <a:pt x="171209" y="161157"/>
                </a:lnTo>
                <a:lnTo>
                  <a:pt x="137233" y="188951"/>
                </a:lnTo>
                <a:lnTo>
                  <a:pt x="106567" y="218423"/>
                </a:lnTo>
                <a:lnTo>
                  <a:pt x="79395" y="249455"/>
                </a:lnTo>
                <a:lnTo>
                  <a:pt x="55899" y="281928"/>
                </a:lnTo>
                <a:lnTo>
                  <a:pt x="36265" y="315724"/>
                </a:lnTo>
                <a:lnTo>
                  <a:pt x="20674" y="350724"/>
                </a:lnTo>
                <a:lnTo>
                  <a:pt x="2358" y="423866"/>
                </a:lnTo>
                <a:lnTo>
                  <a:pt x="0" y="461771"/>
                </a:lnTo>
                <a:lnTo>
                  <a:pt x="2358" y="499682"/>
                </a:lnTo>
                <a:lnTo>
                  <a:pt x="20674" y="572865"/>
                </a:lnTo>
                <a:lnTo>
                  <a:pt x="36265" y="607899"/>
                </a:lnTo>
                <a:lnTo>
                  <a:pt x="55899" y="641734"/>
                </a:lnTo>
                <a:lnTo>
                  <a:pt x="79395" y="674253"/>
                </a:lnTo>
                <a:lnTo>
                  <a:pt x="106567" y="705335"/>
                </a:lnTo>
                <a:lnTo>
                  <a:pt x="137233" y="734860"/>
                </a:lnTo>
                <a:lnTo>
                  <a:pt x="171209" y="762710"/>
                </a:lnTo>
                <a:lnTo>
                  <a:pt x="208311" y="788765"/>
                </a:lnTo>
                <a:lnTo>
                  <a:pt x="248357" y="812905"/>
                </a:lnTo>
                <a:lnTo>
                  <a:pt x="291163" y="835011"/>
                </a:lnTo>
                <a:lnTo>
                  <a:pt x="336545" y="854964"/>
                </a:lnTo>
                <a:lnTo>
                  <a:pt x="384320" y="872644"/>
                </a:lnTo>
                <a:lnTo>
                  <a:pt x="434304" y="887932"/>
                </a:lnTo>
                <a:lnTo>
                  <a:pt x="486314" y="900708"/>
                </a:lnTo>
                <a:lnTo>
                  <a:pt x="540167" y="910853"/>
                </a:lnTo>
                <a:lnTo>
                  <a:pt x="595679" y="918247"/>
                </a:lnTo>
                <a:lnTo>
                  <a:pt x="652666" y="922771"/>
                </a:lnTo>
                <a:lnTo>
                  <a:pt x="710945" y="924305"/>
                </a:lnTo>
                <a:lnTo>
                  <a:pt x="769220" y="922771"/>
                </a:lnTo>
                <a:lnTo>
                  <a:pt x="826191" y="918247"/>
                </a:lnTo>
                <a:lnTo>
                  <a:pt x="881678" y="910853"/>
                </a:lnTo>
                <a:lnTo>
                  <a:pt x="935498" y="900708"/>
                </a:lnTo>
                <a:lnTo>
                  <a:pt x="987468" y="887932"/>
                </a:lnTo>
                <a:lnTo>
                  <a:pt x="1037407" y="872644"/>
                </a:lnTo>
                <a:lnTo>
                  <a:pt x="1085132" y="854964"/>
                </a:lnTo>
                <a:lnTo>
                  <a:pt x="1130460" y="835011"/>
                </a:lnTo>
                <a:lnTo>
                  <a:pt x="1173210" y="812905"/>
                </a:lnTo>
                <a:lnTo>
                  <a:pt x="1213199" y="788765"/>
                </a:lnTo>
                <a:lnTo>
                  <a:pt x="1250244" y="762710"/>
                </a:lnTo>
                <a:lnTo>
                  <a:pt x="1284165" y="734860"/>
                </a:lnTo>
                <a:lnTo>
                  <a:pt x="1314777" y="705335"/>
                </a:lnTo>
                <a:lnTo>
                  <a:pt x="1341899" y="674253"/>
                </a:lnTo>
                <a:lnTo>
                  <a:pt x="1365349" y="641734"/>
                </a:lnTo>
                <a:lnTo>
                  <a:pt x="1384944" y="607899"/>
                </a:lnTo>
                <a:lnTo>
                  <a:pt x="1400501" y="572865"/>
                </a:lnTo>
                <a:lnTo>
                  <a:pt x="1418777" y="499682"/>
                </a:lnTo>
                <a:lnTo>
                  <a:pt x="1421130" y="461771"/>
                </a:lnTo>
                <a:lnTo>
                  <a:pt x="1418777" y="423866"/>
                </a:lnTo>
                <a:lnTo>
                  <a:pt x="1400501" y="350724"/>
                </a:lnTo>
                <a:lnTo>
                  <a:pt x="1384944" y="315724"/>
                </a:lnTo>
                <a:lnTo>
                  <a:pt x="1365349" y="281928"/>
                </a:lnTo>
                <a:lnTo>
                  <a:pt x="1341899" y="249455"/>
                </a:lnTo>
                <a:lnTo>
                  <a:pt x="1314777" y="218423"/>
                </a:lnTo>
                <a:lnTo>
                  <a:pt x="1284165" y="188951"/>
                </a:lnTo>
                <a:lnTo>
                  <a:pt x="1250244" y="161157"/>
                </a:lnTo>
                <a:lnTo>
                  <a:pt x="1213199" y="135159"/>
                </a:lnTo>
                <a:lnTo>
                  <a:pt x="1173210" y="111076"/>
                </a:lnTo>
                <a:lnTo>
                  <a:pt x="1130460" y="89025"/>
                </a:lnTo>
                <a:lnTo>
                  <a:pt x="1085132" y="69126"/>
                </a:lnTo>
                <a:lnTo>
                  <a:pt x="1037407" y="51496"/>
                </a:lnTo>
                <a:lnTo>
                  <a:pt x="987468" y="36254"/>
                </a:lnTo>
                <a:lnTo>
                  <a:pt x="935498" y="23518"/>
                </a:lnTo>
                <a:lnTo>
                  <a:pt x="881678" y="13406"/>
                </a:lnTo>
                <a:lnTo>
                  <a:pt x="826191" y="6037"/>
                </a:lnTo>
                <a:lnTo>
                  <a:pt x="769220" y="1529"/>
                </a:lnTo>
                <a:lnTo>
                  <a:pt x="7109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2076802" y="2886133"/>
            <a:ext cx="71552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s1</a:t>
            </a:r>
            <a:r>
              <a:rPr sz="924" b="1" i="1" spc="-10" dirty="0">
                <a:latin typeface="Arial"/>
                <a:cs typeface="Arial"/>
              </a:rPr>
              <a:t>(rollNo,…)</a:t>
            </a:r>
            <a:endParaRPr sz="92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36860" y="1838607"/>
            <a:ext cx="2110140" cy="729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s2</a:t>
            </a:r>
            <a:r>
              <a:rPr sz="924" b="1" i="1" spc="-10" dirty="0">
                <a:latin typeface="Arial"/>
                <a:cs typeface="Arial"/>
              </a:rPr>
              <a:t>(rollNo,…)</a:t>
            </a:r>
            <a:endParaRPr sz="924">
              <a:latin typeface="Arial"/>
              <a:cs typeface="Arial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214836">
              <a:lnSpc>
                <a:spcPts val="1089"/>
              </a:lnSpc>
            </a:pPr>
            <a:r>
              <a:rPr sz="924" b="1" spc="-5" dirty="0">
                <a:latin typeface="Arial"/>
                <a:cs typeface="Arial"/>
              </a:rPr>
              <a:t>Function</a:t>
            </a:r>
            <a:r>
              <a:rPr sz="924" b="1" spc="-87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Space</a:t>
            </a:r>
            <a:endParaRPr sz="924">
              <a:latin typeface="Arial"/>
              <a:cs typeface="Arial"/>
            </a:endParaRPr>
          </a:p>
          <a:p>
            <a:pPr marL="243852">
              <a:lnSpc>
                <a:spcPts val="1045"/>
              </a:lnSpc>
            </a:pPr>
            <a:r>
              <a:rPr sz="924" b="1" i="1" spc="-10" dirty="0">
                <a:latin typeface="Arial"/>
                <a:cs typeface="Arial"/>
              </a:rPr>
              <a:t>getRollNo(),</a:t>
            </a:r>
            <a:r>
              <a:rPr sz="924" b="1" i="1" spc="-44" dirty="0">
                <a:latin typeface="Arial"/>
                <a:cs typeface="Arial"/>
              </a:rPr>
              <a:t> </a:t>
            </a:r>
            <a:r>
              <a:rPr sz="924" b="1" i="1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  <a:p>
            <a:pPr marL="1405699">
              <a:lnSpc>
                <a:spcPts val="1060"/>
              </a:lnSpc>
            </a:pPr>
            <a:r>
              <a:rPr sz="924" b="1" spc="-10" dirty="0">
                <a:latin typeface="Arial"/>
                <a:cs typeface="Arial"/>
              </a:rPr>
              <a:t>s3</a:t>
            </a:r>
            <a:r>
              <a:rPr sz="924" b="1" i="1" spc="-10" dirty="0">
                <a:latin typeface="Arial"/>
                <a:cs typeface="Arial"/>
              </a:rPr>
              <a:t>(rollNo,…)</a:t>
            </a:r>
            <a:endParaRPr sz="92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000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98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65" y="2605123"/>
            <a:ext cx="4850606" cy="3033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Passing this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Pointer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marR="4939" indent="-209898">
              <a:lnSpc>
                <a:spcPct val="107000"/>
              </a:lnSpc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Whenever a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the this pointer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passed as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parameter to that  function.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15" dirty="0">
                <a:latin typeface="Book Antiqua"/>
                <a:cs typeface="Book Antiqua"/>
              </a:rPr>
              <a:t>with n parameters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actually called </a:t>
            </a:r>
            <a:r>
              <a:rPr sz="972" spc="15" dirty="0">
                <a:latin typeface="Book Antiqua"/>
                <a:cs typeface="Book Antiqua"/>
              </a:rPr>
              <a:t>with n+1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parameters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void Student::setName(char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*)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/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internally represented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as,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void Student::setName(char </a:t>
            </a:r>
            <a:r>
              <a:rPr sz="972" spc="5" dirty="0">
                <a:latin typeface="Book Antiqua"/>
                <a:cs typeface="Book Antiqua"/>
              </a:rPr>
              <a:t>*, </a:t>
            </a:r>
            <a:r>
              <a:rPr sz="972" spc="15" dirty="0">
                <a:latin typeface="Book Antiqua"/>
                <a:cs typeface="Book Antiqua"/>
              </a:rPr>
              <a:t>const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*)</a:t>
            </a:r>
            <a:endParaRPr sz="972">
              <a:latin typeface="Book Antiqua"/>
              <a:cs typeface="Book Antiqua"/>
            </a:endParaRPr>
          </a:p>
          <a:p>
            <a:pPr marL="12347" marR="3297250">
              <a:lnSpc>
                <a:spcPct val="208700"/>
              </a:lnSpc>
              <a:spcBef>
                <a:spcPts val="10"/>
              </a:spcBef>
            </a:pPr>
            <a:r>
              <a:rPr sz="972" b="1" spc="10" dirty="0">
                <a:latin typeface="Book Antiqua"/>
                <a:cs typeface="Book Antiqua"/>
              </a:rPr>
              <a:t>Declaration of this  </a:t>
            </a:r>
            <a:r>
              <a:rPr sz="972" spc="10" dirty="0">
                <a:latin typeface="Book Antiqua"/>
                <a:cs typeface="Book Antiqua"/>
              </a:rPr>
              <a:t>DataType * const this;  </a:t>
            </a:r>
            <a:r>
              <a:rPr sz="972" b="1" spc="15" dirty="0">
                <a:latin typeface="Book Antiqua"/>
                <a:cs typeface="Book Antiqua"/>
              </a:rPr>
              <a:t>Compiler Generated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Code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29895" y="1485563"/>
          <a:ext cx="3707253" cy="774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362">
                <a:tc>
                  <a:txBody>
                    <a:bodyPr/>
                    <a:lstStyle/>
                    <a:p>
                      <a:pPr marL="204470" marR="197485" indent="199390">
                        <a:lnSpc>
                          <a:spcPts val="1100"/>
                        </a:lnSpc>
                        <a:spcBef>
                          <a:spcPts val="300"/>
                        </a:spcBef>
                      </a:pPr>
                      <a:r>
                        <a:rPr sz="900" b="1" spc="-15" dirty="0">
                          <a:latin typeface="Arial"/>
                          <a:cs typeface="Arial"/>
                        </a:rPr>
                        <a:t>s1 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rollNo,</a:t>
                      </a:r>
                      <a:r>
                        <a:rPr sz="9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DD3D7"/>
                    </a:solidFill>
                  </a:tcPr>
                </a:tc>
                <a:tc>
                  <a:txBody>
                    <a:bodyPr/>
                    <a:lstStyle/>
                    <a:p>
                      <a:pPr marL="204470" marR="196850" indent="198755">
                        <a:lnSpc>
                          <a:spcPts val="1100"/>
                        </a:lnSpc>
                        <a:spcBef>
                          <a:spcPts val="30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s2  rollNo,</a:t>
                      </a:r>
                      <a:r>
                        <a:rPr sz="9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DD3D7"/>
                    </a:solidFill>
                  </a:tcPr>
                </a:tc>
                <a:tc>
                  <a:txBody>
                    <a:bodyPr/>
                    <a:lstStyle/>
                    <a:p>
                      <a:pPr marL="204470" marR="196215" indent="199390">
                        <a:lnSpc>
                          <a:spcPts val="1100"/>
                        </a:lnSpc>
                        <a:spcBef>
                          <a:spcPts val="300"/>
                        </a:spcBef>
                      </a:pPr>
                      <a:r>
                        <a:rPr sz="900" b="1" spc="-15" dirty="0">
                          <a:latin typeface="Arial"/>
                          <a:cs typeface="Arial"/>
                        </a:rPr>
                        <a:t>s3 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rollNo,</a:t>
                      </a:r>
                      <a:r>
                        <a:rPr sz="9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DD3D7"/>
                    </a:solidFill>
                  </a:tcPr>
                </a:tc>
                <a:tc>
                  <a:txBody>
                    <a:bodyPr/>
                    <a:lstStyle/>
                    <a:p>
                      <a:pPr marL="204470" marR="195580" indent="198755">
                        <a:lnSpc>
                          <a:spcPts val="1100"/>
                        </a:lnSpc>
                        <a:spcBef>
                          <a:spcPts val="30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s4  rollNo,</a:t>
                      </a:r>
                      <a:r>
                        <a:rPr sz="9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D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58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b="1" i="1" spc="-10" dirty="0">
                          <a:latin typeface="Arial"/>
                          <a:cs typeface="Arial"/>
                        </a:rPr>
                        <a:t>address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b="1" i="1" spc="-10" dirty="0">
                          <a:latin typeface="Arial"/>
                          <a:cs typeface="Arial"/>
                        </a:rPr>
                        <a:t>address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b="1" i="1" spc="-10" dirty="0">
                          <a:latin typeface="Arial"/>
                          <a:cs typeface="Arial"/>
                        </a:rPr>
                        <a:t>address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b="1" i="1" spc="-10" dirty="0">
                          <a:latin typeface="Arial"/>
                          <a:cs typeface="Arial"/>
                        </a:rPr>
                        <a:t>address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225338" y="6029008"/>
            <a:ext cx="1603287" cy="536294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5807" rIns="0" bIns="0" rtlCol="0">
            <a:spAutoFit/>
          </a:bodyPr>
          <a:lstStyle/>
          <a:p>
            <a:pPr marL="83959">
              <a:lnSpc>
                <a:spcPts val="1274"/>
              </a:lnSpc>
              <a:spcBef>
                <a:spcPts val="282"/>
              </a:spcBef>
            </a:pPr>
            <a:r>
              <a:rPr sz="1069" b="1" spc="10" dirty="0">
                <a:latin typeface="Times New Roman"/>
                <a:cs typeface="Times New Roman"/>
              </a:rPr>
              <a:t>Student::Student(){</a:t>
            </a:r>
            <a:endParaRPr sz="1069">
              <a:latin typeface="Times New Roman"/>
              <a:cs typeface="Times New Roman"/>
            </a:endParaRPr>
          </a:p>
          <a:p>
            <a:pPr marL="501903">
              <a:lnSpc>
                <a:spcPts val="1264"/>
              </a:lnSpc>
            </a:pPr>
            <a:r>
              <a:rPr sz="1069" b="1" spc="10" dirty="0">
                <a:latin typeface="Times New Roman"/>
                <a:cs typeface="Times New Roman"/>
              </a:rPr>
              <a:t>rollNo </a:t>
            </a:r>
            <a:r>
              <a:rPr sz="1069" b="1" spc="15" dirty="0">
                <a:latin typeface="Times New Roman"/>
                <a:cs typeface="Times New Roman"/>
              </a:rPr>
              <a:t>=</a:t>
            </a:r>
            <a:r>
              <a:rPr sz="1069" b="1" spc="-92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83959">
              <a:lnSpc>
                <a:spcPts val="1274"/>
              </a:lnSpc>
            </a:pPr>
            <a:r>
              <a:rPr sz="1069" b="1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1665" y="6029007"/>
            <a:ext cx="1603287" cy="534114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5807" rIns="0" bIns="0" rtlCol="0">
            <a:spAutoFit/>
          </a:bodyPr>
          <a:lstStyle/>
          <a:p>
            <a:pPr marL="83342">
              <a:lnSpc>
                <a:spcPts val="1274"/>
              </a:lnSpc>
              <a:spcBef>
                <a:spcPts val="282"/>
              </a:spcBef>
            </a:pPr>
            <a:r>
              <a:rPr sz="1069" b="1" spc="10" dirty="0">
                <a:latin typeface="Times New Roman"/>
                <a:cs typeface="Times New Roman"/>
              </a:rPr>
              <a:t>Student::Student(){</a:t>
            </a:r>
            <a:endParaRPr sz="1069">
              <a:latin typeface="Times New Roman"/>
              <a:cs typeface="Times New Roman"/>
            </a:endParaRPr>
          </a:p>
          <a:p>
            <a:pPr marL="501903">
              <a:lnSpc>
                <a:spcPts val="1274"/>
              </a:lnSpc>
            </a:pPr>
            <a:r>
              <a:rPr sz="1069" b="1" spc="10" dirty="0">
                <a:latin typeface="Times New Roman"/>
                <a:cs typeface="Times New Roman"/>
              </a:rPr>
              <a:t>this-&gt;rollNo </a:t>
            </a:r>
            <a:r>
              <a:rPr sz="1069" b="1" spc="15" dirty="0">
                <a:latin typeface="Times New Roman"/>
                <a:cs typeface="Times New Roman"/>
              </a:rPr>
              <a:t>=</a:t>
            </a:r>
            <a:r>
              <a:rPr sz="1069" b="1" spc="-78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83342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28502" y="6395719"/>
            <a:ext cx="1603287" cy="104951"/>
          </a:xfrm>
          <a:custGeom>
            <a:avLst/>
            <a:gdLst/>
            <a:ahLst/>
            <a:cxnLst/>
            <a:rect l="l" t="t" r="r" b="b"/>
            <a:pathLst>
              <a:path w="1649095" h="107950">
                <a:moveTo>
                  <a:pt x="1541525" y="71619"/>
                </a:moveTo>
                <a:lnTo>
                  <a:pt x="1541525" y="107442"/>
                </a:lnTo>
                <a:lnTo>
                  <a:pt x="1612649" y="71628"/>
                </a:lnTo>
                <a:lnTo>
                  <a:pt x="1541525" y="71619"/>
                </a:lnTo>
                <a:close/>
              </a:path>
              <a:path w="1649095" h="107950">
                <a:moveTo>
                  <a:pt x="1541525" y="35805"/>
                </a:moveTo>
                <a:lnTo>
                  <a:pt x="1541525" y="71619"/>
                </a:lnTo>
                <a:lnTo>
                  <a:pt x="1559051" y="71628"/>
                </a:lnTo>
                <a:lnTo>
                  <a:pt x="1559051" y="35813"/>
                </a:lnTo>
                <a:lnTo>
                  <a:pt x="1541525" y="35805"/>
                </a:lnTo>
                <a:close/>
              </a:path>
              <a:path w="1649095" h="107950">
                <a:moveTo>
                  <a:pt x="1541525" y="0"/>
                </a:moveTo>
                <a:lnTo>
                  <a:pt x="1541525" y="35805"/>
                </a:lnTo>
                <a:lnTo>
                  <a:pt x="1559051" y="35813"/>
                </a:lnTo>
                <a:lnTo>
                  <a:pt x="1559051" y="71628"/>
                </a:lnTo>
                <a:lnTo>
                  <a:pt x="1612666" y="71619"/>
                </a:lnTo>
                <a:lnTo>
                  <a:pt x="1648968" y="53340"/>
                </a:lnTo>
                <a:lnTo>
                  <a:pt x="1541525" y="0"/>
                </a:lnTo>
                <a:close/>
              </a:path>
              <a:path w="1649095" h="107950">
                <a:moveTo>
                  <a:pt x="0" y="35052"/>
                </a:moveTo>
                <a:lnTo>
                  <a:pt x="0" y="70866"/>
                </a:lnTo>
                <a:lnTo>
                  <a:pt x="1541525" y="71619"/>
                </a:lnTo>
                <a:lnTo>
                  <a:pt x="1541525" y="35805"/>
                </a:lnTo>
                <a:lnTo>
                  <a:pt x="0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899869" y="6137662"/>
            <a:ext cx="151932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Compiler generated</a:t>
            </a:r>
            <a:r>
              <a:rPr sz="1069" b="1" spc="-24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code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8891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99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5212"/>
            <a:ext cx="4851224" cy="7620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No.10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272867" lvl="1" indent="-260520" algn="just">
              <a:buFont typeface="Times New Roman"/>
              <a:buAutoNum type="arabicPeriod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Uses of </a:t>
            </a:r>
            <a:r>
              <a:rPr sz="972" b="1" spc="10" dirty="0">
                <a:latin typeface="Book Antiqua"/>
                <a:cs typeface="Book Antiqua"/>
              </a:rPr>
              <a:t>this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Pointer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19"/>
              </a:spcBef>
              <a:buFont typeface="Times New Roman"/>
              <a:buAutoNum type="arabicPeriod"/>
            </a:pPr>
            <a:endParaRPr sz="972">
              <a:latin typeface="Times New Roman"/>
              <a:cs typeface="Times New Roman"/>
            </a:endParaRPr>
          </a:p>
          <a:p>
            <a:pPr marL="848235" marR="6173" lvl="2" indent="-209281">
              <a:lnSpc>
                <a:spcPct val="107000"/>
              </a:lnSpc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situations </a:t>
            </a:r>
            <a:r>
              <a:rPr sz="972" spc="15" dirty="0">
                <a:latin typeface="Book Antiqua"/>
                <a:cs typeface="Book Antiqua"/>
              </a:rPr>
              <a:t>where </a:t>
            </a:r>
            <a:r>
              <a:rPr sz="972" spc="10" dirty="0">
                <a:latin typeface="Book Antiqua"/>
                <a:cs typeface="Book Antiqua"/>
              </a:rPr>
              <a:t>designer wants to return reference to  current object from 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  <a:p>
            <a:pPr marL="848235" lvl="2" indent="-209281">
              <a:spcBef>
                <a:spcPts val="87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In such cases </a:t>
            </a:r>
            <a:r>
              <a:rPr sz="972" spc="10" dirty="0">
                <a:latin typeface="Book Antiqua"/>
                <a:cs typeface="Book Antiqua"/>
              </a:rPr>
              <a:t>reference is taken from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pointer </a:t>
            </a:r>
            <a:r>
              <a:rPr sz="972" spc="5" dirty="0">
                <a:latin typeface="Book Antiqua"/>
                <a:cs typeface="Book Antiqua"/>
              </a:rPr>
              <a:t>like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(*this)</a:t>
            </a:r>
            <a:endParaRPr sz="972">
              <a:latin typeface="Book Antiqua"/>
              <a:cs typeface="Book Antiqua"/>
            </a:endParaRPr>
          </a:p>
          <a:p>
            <a:pPr lvl="2">
              <a:lnSpc>
                <a:spcPct val="100000"/>
              </a:lnSpc>
              <a:buFont typeface="Courier New"/>
              <a:buChar char="o"/>
            </a:pPr>
            <a:endParaRPr sz="972">
              <a:latin typeface="Times New Roman"/>
              <a:cs typeface="Times New Roman"/>
            </a:endParaRPr>
          </a:p>
          <a:p>
            <a:pPr lvl="2">
              <a:spcBef>
                <a:spcPts val="24"/>
              </a:spcBef>
              <a:buFont typeface="Courier New"/>
              <a:buChar char="o"/>
            </a:pPr>
            <a:endParaRPr sz="1167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Student Student::setRollNo(int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aNo)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*this;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39"/>
              </a:spcBef>
            </a:pPr>
            <a:r>
              <a:rPr sz="972" b="1" spc="15" dirty="0">
                <a:latin typeface="Book Antiqua"/>
                <a:cs typeface="Book Antiqua"/>
              </a:rPr>
              <a:t>Student Student::setName(char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*aName)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*this;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21">
              <a:latin typeface="Times New Roman"/>
              <a:cs typeface="Times New Roman"/>
            </a:endParaRPr>
          </a:p>
          <a:p>
            <a:pPr marL="12347" marR="4252903">
              <a:lnSpc>
                <a:spcPct val="211000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Usage:  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 marR="3348490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Student </a:t>
            </a:r>
            <a:r>
              <a:rPr sz="972" b="1" spc="15" dirty="0">
                <a:latin typeface="Book Antiqua"/>
                <a:cs typeface="Book Antiqua"/>
              </a:rPr>
              <a:t>aStudent;  Student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bStudent;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/>
            <a:r>
              <a:rPr sz="972" b="1" spc="15" dirty="0">
                <a:latin typeface="Book Antiqua"/>
                <a:cs typeface="Book Antiqua"/>
              </a:rPr>
              <a:t>bStudent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10" dirty="0">
                <a:latin typeface="Book Antiqua"/>
                <a:cs typeface="Book Antiqua"/>
              </a:rPr>
              <a:t> aStudent.setName(“Ahmad”);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bStudent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aStudent.setName(“Ali”).setRollNo(2);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/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272867" lvl="1" indent="-260520" algn="just">
              <a:buFont typeface="Times New Roman"/>
              <a:buAutoNum type="arabicPeriod" startAt="2"/>
              <a:tabLst>
                <a:tab pos="273485" algn="l"/>
              </a:tabLst>
            </a:pPr>
            <a:r>
              <a:rPr sz="972" b="1" spc="10" dirty="0">
                <a:latin typeface="Book Antiqua"/>
                <a:cs typeface="Book Antiqua"/>
              </a:rPr>
              <a:t>Separation of interface </a:t>
            </a:r>
            <a:r>
              <a:rPr sz="972" b="1" spc="15" dirty="0">
                <a:latin typeface="Book Antiqua"/>
                <a:cs typeface="Book Antiqua"/>
              </a:rPr>
              <a:t>and</a:t>
            </a:r>
            <a:r>
              <a:rPr sz="972" b="1" spc="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implementation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24"/>
              </a:spcBef>
              <a:buFont typeface="Times New Roman"/>
              <a:buAutoNum type="arabicPeriod" startAt="2"/>
            </a:pPr>
            <a:endParaRPr sz="1118">
              <a:latin typeface="Times New Roman"/>
              <a:cs typeface="Times New Roman"/>
            </a:endParaRPr>
          </a:p>
          <a:p>
            <a:pPr marL="848235" lvl="2" indent="-209281"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Public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15" dirty="0">
                <a:latin typeface="Book Antiqua"/>
                <a:cs typeface="Book Antiqua"/>
              </a:rPr>
              <a:t>exposed by a </a:t>
            </a:r>
            <a:r>
              <a:rPr sz="972" spc="10" dirty="0">
                <a:latin typeface="Book Antiqua"/>
                <a:cs typeface="Book Antiqua"/>
              </a:rPr>
              <a:t>class are called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interface.</a:t>
            </a:r>
            <a:endParaRPr sz="972">
              <a:latin typeface="Book Antiqua"/>
              <a:cs typeface="Book Antiqua"/>
            </a:endParaRPr>
          </a:p>
          <a:p>
            <a:pPr marL="848235" marR="5556" lvl="2" indent="-209281">
              <a:lnSpc>
                <a:spcPct val="107000"/>
              </a:lnSpc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Separation of implementation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the interface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good software  </a:t>
            </a:r>
            <a:r>
              <a:rPr sz="972" spc="10" dirty="0">
                <a:latin typeface="Book Antiqua"/>
                <a:cs typeface="Book Antiqua"/>
              </a:rPr>
              <a:t>engineering.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Benefits </a:t>
            </a:r>
            <a:r>
              <a:rPr sz="972" b="1" spc="15" dirty="0">
                <a:latin typeface="Book Antiqua"/>
                <a:cs typeface="Book Antiqua"/>
              </a:rPr>
              <a:t>of </a:t>
            </a:r>
            <a:r>
              <a:rPr sz="972" b="1" spc="10" dirty="0">
                <a:latin typeface="Book Antiqua"/>
                <a:cs typeface="Book Antiqua"/>
              </a:rPr>
              <a:t>separating interface </a:t>
            </a:r>
            <a:r>
              <a:rPr sz="972" b="1" spc="19" dirty="0">
                <a:latin typeface="Book Antiqua"/>
                <a:cs typeface="Book Antiqua"/>
              </a:rPr>
              <a:t>and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implementation: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Consider the example of following complex no. class, this complex no. class </a:t>
            </a:r>
            <a:r>
              <a:rPr sz="972" spc="15" dirty="0">
                <a:latin typeface="Book Antiqua"/>
                <a:cs typeface="Book Antiqua"/>
              </a:rPr>
              <a:t>two  </a:t>
            </a:r>
            <a:r>
              <a:rPr sz="972" spc="10" dirty="0">
                <a:latin typeface="Book Antiqua"/>
                <a:cs typeface="Book Antiqua"/>
              </a:rPr>
              <a:t>forms of implementations one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and one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old implementation </a:t>
            </a:r>
            <a:r>
              <a:rPr sz="972" spc="19" dirty="0">
                <a:latin typeface="Book Antiqua"/>
                <a:cs typeface="Book Antiqua"/>
              </a:rPr>
              <a:t>you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observe  that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you have separated </a:t>
            </a:r>
            <a:r>
              <a:rPr sz="972" spc="10" dirty="0">
                <a:latin typeface="Book Antiqua"/>
                <a:cs typeface="Book Antiqua"/>
              </a:rPr>
              <a:t>interface </a:t>
            </a:r>
            <a:r>
              <a:rPr sz="972" spc="15" dirty="0">
                <a:latin typeface="Book Antiqua"/>
                <a:cs typeface="Book Antiqua"/>
              </a:rPr>
              <a:t>and implementation then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easily </a:t>
            </a:r>
            <a:r>
              <a:rPr sz="972" spc="15" dirty="0">
                <a:latin typeface="Book Antiqua"/>
                <a:cs typeface="Book Antiqua"/>
              </a:rPr>
              <a:t>change  </a:t>
            </a:r>
            <a:r>
              <a:rPr sz="972" spc="10" dirty="0">
                <a:latin typeface="Book Antiqua"/>
                <a:cs typeface="Book Antiqua"/>
              </a:rPr>
              <a:t>implementation without changing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interface,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216948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133226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Times New Roman"/>
                <a:cs typeface="Times New Roman"/>
              </a:rPr>
              <a:t>10.3.</a:t>
            </a:r>
            <a:r>
              <a:rPr sz="972" b="1" spc="15" dirty="0">
                <a:latin typeface="Book Antiqua"/>
                <a:cs typeface="Book Antiqua"/>
              </a:rPr>
              <a:t>Complex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Number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1983810"/>
            <a:ext cx="62538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Book Antiqua"/>
                <a:cs typeface="Book Antiqua"/>
              </a:rPr>
              <a:t>z </a:t>
            </a:r>
            <a:r>
              <a:rPr sz="1069" spc="15" dirty="0">
                <a:latin typeface="Book Antiqua"/>
                <a:cs typeface="Book Antiqua"/>
              </a:rPr>
              <a:t>= x + </a:t>
            </a:r>
            <a:r>
              <a:rPr sz="1069" i="1" spc="5" dirty="0">
                <a:latin typeface="Book Antiqua"/>
                <a:cs typeface="Book Antiqua"/>
              </a:rPr>
              <a:t>i</a:t>
            </a:r>
            <a:r>
              <a:rPr sz="1069" i="1" spc="-117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y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0838" y="1662030"/>
            <a:ext cx="3057172" cy="66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indent="-208662">
              <a:buFont typeface="Courier New"/>
              <a:buChar char="o"/>
              <a:tabLst>
                <a:tab pos="221009" algn="l"/>
                <a:tab pos="221628" algn="l"/>
              </a:tabLst>
            </a:pPr>
            <a:r>
              <a:rPr sz="972" spc="15" dirty="0">
                <a:latin typeface="Book Antiqua"/>
                <a:cs typeface="Book Antiqua"/>
              </a:rPr>
              <a:t>There </a:t>
            </a:r>
            <a:r>
              <a:rPr sz="972" spc="10" dirty="0">
                <a:latin typeface="Book Antiqua"/>
                <a:cs typeface="Book Antiqua"/>
              </a:rPr>
              <a:t>are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representations of </a:t>
            </a:r>
            <a:r>
              <a:rPr sz="972" spc="15" dirty="0">
                <a:latin typeface="Book Antiqua"/>
                <a:cs typeface="Book Antiqua"/>
              </a:rPr>
              <a:t>complex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number</a:t>
            </a:r>
            <a:endParaRPr sz="972">
              <a:latin typeface="Book Antiqua"/>
              <a:cs typeface="Book Antiqua"/>
            </a:endParaRPr>
          </a:p>
          <a:p>
            <a:pPr marL="1719929" lvl="1" indent="-209281">
              <a:spcBef>
                <a:spcPts val="126"/>
              </a:spcBef>
              <a:buFont typeface="Symbol"/>
              <a:buChar char=""/>
              <a:tabLst>
                <a:tab pos="1719311" algn="l"/>
                <a:tab pos="1719929" algn="l"/>
              </a:tabLst>
            </a:pPr>
            <a:r>
              <a:rPr sz="972" spc="10" dirty="0">
                <a:latin typeface="Book Antiqua"/>
                <a:cs typeface="Book Antiqua"/>
              </a:rPr>
              <a:t>Euler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form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29"/>
              </a:spcBef>
              <a:buFont typeface="Symbol"/>
              <a:buChar char=""/>
            </a:pPr>
            <a:endParaRPr sz="1215">
              <a:latin typeface="Times New Roman"/>
              <a:cs typeface="Times New Roman"/>
            </a:endParaRPr>
          </a:p>
          <a:p>
            <a:pPr marL="1754500" lvl="1" indent="-243852">
              <a:spcBef>
                <a:spcPts val="5"/>
              </a:spcBef>
              <a:buSzPct val="90909"/>
              <a:buFont typeface="Symbol"/>
              <a:buChar char=""/>
              <a:tabLst>
                <a:tab pos="1754500" algn="l"/>
                <a:tab pos="1755118" algn="l"/>
              </a:tabLst>
            </a:pPr>
            <a:r>
              <a:rPr sz="1069" spc="10" dirty="0">
                <a:latin typeface="Book Antiqua"/>
                <a:cs typeface="Book Antiqua"/>
              </a:rPr>
              <a:t>Phasor</a:t>
            </a:r>
            <a:r>
              <a:rPr sz="1069" spc="-4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form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0" y="2325334"/>
            <a:ext cx="4851841" cy="79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z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|z| </a:t>
            </a:r>
            <a:r>
              <a:rPr sz="972" spc="10" dirty="0">
                <a:latin typeface="Book Antiqua"/>
                <a:cs typeface="Book Antiqua"/>
              </a:rPr>
              <a:t>(cos </a:t>
            </a:r>
            <a:r>
              <a:rPr sz="1069" i="1" spc="-39" dirty="0">
                <a:latin typeface="Symbol"/>
                <a:cs typeface="Symbol"/>
              </a:rPr>
              <a:t></a:t>
            </a:r>
            <a:r>
              <a:rPr sz="1069" i="1" spc="-39" dirty="0">
                <a:latin typeface="Times New Roman"/>
                <a:cs typeface="Times New Roman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+ </a:t>
            </a:r>
            <a:r>
              <a:rPr sz="972" i="1" spc="5" dirty="0">
                <a:latin typeface="Book Antiqua"/>
                <a:cs typeface="Book Antiqua"/>
              </a:rPr>
              <a:t>i </a:t>
            </a:r>
            <a:r>
              <a:rPr sz="972" spc="10" dirty="0">
                <a:latin typeface="Book Antiqua"/>
                <a:cs typeface="Book Antiqua"/>
              </a:rPr>
              <a:t>sin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1069" i="1" spc="-15" dirty="0">
                <a:latin typeface="Symbol"/>
                <a:cs typeface="Symbol"/>
              </a:rPr>
              <a:t></a:t>
            </a:r>
            <a:r>
              <a:rPr sz="972" spc="-15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z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known </a:t>
            </a:r>
            <a:r>
              <a:rPr sz="972" spc="10" dirty="0">
                <a:latin typeface="Book Antiqua"/>
                <a:cs typeface="Book Antiqua"/>
              </a:rPr>
              <a:t>as the complex </a:t>
            </a:r>
            <a:r>
              <a:rPr sz="972" spc="15" dirty="0">
                <a:latin typeface="Book Antiqua"/>
                <a:cs typeface="Book Antiqua"/>
              </a:rPr>
              <a:t>modulus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Symbol"/>
                <a:cs typeface="Symbol"/>
              </a:rPr>
              <a:t>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known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the complex argument or  phase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5356" y="5847502"/>
            <a:ext cx="93839" cy="130881"/>
          </a:xfrm>
          <a:custGeom>
            <a:avLst/>
            <a:gdLst/>
            <a:ahLst/>
            <a:cxnLst/>
            <a:rect l="l" t="t" r="r" b="b"/>
            <a:pathLst>
              <a:path w="96519" h="134620">
                <a:moveTo>
                  <a:pt x="96012" y="59436"/>
                </a:moveTo>
                <a:lnTo>
                  <a:pt x="0" y="59436"/>
                </a:lnTo>
                <a:lnTo>
                  <a:pt x="0" y="105155"/>
                </a:lnTo>
                <a:lnTo>
                  <a:pt x="762" y="108965"/>
                </a:lnTo>
                <a:lnTo>
                  <a:pt x="3047" y="112775"/>
                </a:lnTo>
                <a:lnTo>
                  <a:pt x="3809" y="115062"/>
                </a:lnTo>
                <a:lnTo>
                  <a:pt x="6096" y="118110"/>
                </a:lnTo>
                <a:lnTo>
                  <a:pt x="9906" y="121920"/>
                </a:lnTo>
                <a:lnTo>
                  <a:pt x="11430" y="124205"/>
                </a:lnTo>
                <a:lnTo>
                  <a:pt x="36575" y="134112"/>
                </a:lnTo>
                <a:lnTo>
                  <a:pt x="60959" y="134112"/>
                </a:lnTo>
                <a:lnTo>
                  <a:pt x="65531" y="133350"/>
                </a:lnTo>
                <a:lnTo>
                  <a:pt x="69342" y="132587"/>
                </a:lnTo>
                <a:lnTo>
                  <a:pt x="73152" y="131063"/>
                </a:lnTo>
                <a:lnTo>
                  <a:pt x="76962" y="128777"/>
                </a:lnTo>
                <a:lnTo>
                  <a:pt x="80009" y="127253"/>
                </a:lnTo>
                <a:lnTo>
                  <a:pt x="96012" y="100584"/>
                </a:lnTo>
                <a:lnTo>
                  <a:pt x="96012" y="59436"/>
                </a:lnTo>
                <a:close/>
              </a:path>
              <a:path w="96519" h="134620">
                <a:moveTo>
                  <a:pt x="54864" y="0"/>
                </a:moveTo>
                <a:lnTo>
                  <a:pt x="41909" y="0"/>
                </a:lnTo>
                <a:lnTo>
                  <a:pt x="37337" y="762"/>
                </a:lnTo>
                <a:lnTo>
                  <a:pt x="8381" y="28955"/>
                </a:lnTo>
                <a:lnTo>
                  <a:pt x="8381" y="59436"/>
                </a:lnTo>
                <a:lnTo>
                  <a:pt x="86106" y="59436"/>
                </a:lnTo>
                <a:lnTo>
                  <a:pt x="86106" y="58674"/>
                </a:lnTo>
                <a:lnTo>
                  <a:pt x="26670" y="58674"/>
                </a:lnTo>
                <a:lnTo>
                  <a:pt x="26670" y="32003"/>
                </a:lnTo>
                <a:lnTo>
                  <a:pt x="27431" y="29717"/>
                </a:lnTo>
                <a:lnTo>
                  <a:pt x="27431" y="28193"/>
                </a:lnTo>
                <a:lnTo>
                  <a:pt x="28956" y="26670"/>
                </a:lnTo>
                <a:lnTo>
                  <a:pt x="28956" y="25146"/>
                </a:lnTo>
                <a:lnTo>
                  <a:pt x="30480" y="23622"/>
                </a:lnTo>
                <a:lnTo>
                  <a:pt x="32003" y="21336"/>
                </a:lnTo>
                <a:lnTo>
                  <a:pt x="34290" y="19812"/>
                </a:lnTo>
                <a:lnTo>
                  <a:pt x="37337" y="18287"/>
                </a:lnTo>
                <a:lnTo>
                  <a:pt x="39624" y="17525"/>
                </a:lnTo>
                <a:lnTo>
                  <a:pt x="42671" y="16001"/>
                </a:lnTo>
                <a:lnTo>
                  <a:pt x="78740" y="16001"/>
                </a:lnTo>
                <a:lnTo>
                  <a:pt x="77724" y="14477"/>
                </a:lnTo>
                <a:lnTo>
                  <a:pt x="68580" y="5334"/>
                </a:lnTo>
                <a:lnTo>
                  <a:pt x="67056" y="5334"/>
                </a:lnTo>
                <a:lnTo>
                  <a:pt x="65531" y="3810"/>
                </a:lnTo>
                <a:lnTo>
                  <a:pt x="64008" y="3048"/>
                </a:lnTo>
                <a:lnTo>
                  <a:pt x="57912" y="1524"/>
                </a:lnTo>
                <a:lnTo>
                  <a:pt x="54864" y="0"/>
                </a:lnTo>
                <a:close/>
              </a:path>
              <a:path w="96519" h="134620">
                <a:moveTo>
                  <a:pt x="78740" y="16001"/>
                </a:moveTo>
                <a:lnTo>
                  <a:pt x="49530" y="16001"/>
                </a:lnTo>
                <a:lnTo>
                  <a:pt x="53340" y="16763"/>
                </a:lnTo>
                <a:lnTo>
                  <a:pt x="57912" y="18287"/>
                </a:lnTo>
                <a:lnTo>
                  <a:pt x="58674" y="19050"/>
                </a:lnTo>
                <a:lnTo>
                  <a:pt x="60959" y="20574"/>
                </a:lnTo>
                <a:lnTo>
                  <a:pt x="63246" y="22860"/>
                </a:lnTo>
                <a:lnTo>
                  <a:pt x="64008" y="24384"/>
                </a:lnTo>
                <a:lnTo>
                  <a:pt x="64770" y="25146"/>
                </a:lnTo>
                <a:lnTo>
                  <a:pt x="65531" y="26670"/>
                </a:lnTo>
                <a:lnTo>
                  <a:pt x="66293" y="27432"/>
                </a:lnTo>
                <a:lnTo>
                  <a:pt x="67056" y="28955"/>
                </a:lnTo>
                <a:lnTo>
                  <a:pt x="67056" y="30479"/>
                </a:lnTo>
                <a:lnTo>
                  <a:pt x="67818" y="32003"/>
                </a:lnTo>
                <a:lnTo>
                  <a:pt x="67818" y="58674"/>
                </a:lnTo>
                <a:lnTo>
                  <a:pt x="86106" y="58674"/>
                </a:lnTo>
                <a:lnTo>
                  <a:pt x="86106" y="32003"/>
                </a:lnTo>
                <a:lnTo>
                  <a:pt x="84581" y="28955"/>
                </a:lnTo>
                <a:lnTo>
                  <a:pt x="83820" y="25146"/>
                </a:lnTo>
                <a:lnTo>
                  <a:pt x="80772" y="19050"/>
                </a:lnTo>
                <a:lnTo>
                  <a:pt x="78740" y="160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406842" y="5941588"/>
            <a:ext cx="11113" cy="22225"/>
          </a:xfrm>
          <a:custGeom>
            <a:avLst/>
            <a:gdLst/>
            <a:ahLst/>
            <a:cxnLst/>
            <a:rect l="l" t="t" r="r" b="b"/>
            <a:pathLst>
              <a:path w="11430" h="22860">
                <a:moveTo>
                  <a:pt x="7620" y="0"/>
                </a:moveTo>
                <a:lnTo>
                  <a:pt x="4571" y="0"/>
                </a:lnTo>
                <a:lnTo>
                  <a:pt x="3048" y="762"/>
                </a:lnTo>
                <a:lnTo>
                  <a:pt x="762" y="3048"/>
                </a:lnTo>
                <a:lnTo>
                  <a:pt x="762" y="6096"/>
                </a:lnTo>
                <a:lnTo>
                  <a:pt x="1524" y="7619"/>
                </a:lnTo>
                <a:lnTo>
                  <a:pt x="3048" y="9143"/>
                </a:lnTo>
                <a:lnTo>
                  <a:pt x="0" y="22860"/>
                </a:lnTo>
                <a:lnTo>
                  <a:pt x="11430" y="22860"/>
                </a:lnTo>
                <a:lnTo>
                  <a:pt x="9143" y="9143"/>
                </a:lnTo>
                <a:lnTo>
                  <a:pt x="9906" y="7619"/>
                </a:lnTo>
                <a:lnTo>
                  <a:pt x="10668" y="7619"/>
                </a:lnTo>
                <a:lnTo>
                  <a:pt x="10668" y="6096"/>
                </a:lnTo>
                <a:lnTo>
                  <a:pt x="11430" y="4572"/>
                </a:lnTo>
                <a:lnTo>
                  <a:pt x="11430" y="3048"/>
                </a:lnTo>
                <a:lnTo>
                  <a:pt x="9906" y="1524"/>
                </a:lnTo>
                <a:lnTo>
                  <a:pt x="8381" y="762"/>
                </a:lnTo>
                <a:lnTo>
                  <a:pt x="762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365356" y="5847502"/>
            <a:ext cx="93839" cy="130881"/>
          </a:xfrm>
          <a:custGeom>
            <a:avLst/>
            <a:gdLst/>
            <a:ahLst/>
            <a:cxnLst/>
            <a:rect l="l" t="t" r="r" b="b"/>
            <a:pathLst>
              <a:path w="96519" h="134620">
                <a:moveTo>
                  <a:pt x="0" y="59436"/>
                </a:moveTo>
                <a:lnTo>
                  <a:pt x="8381" y="59436"/>
                </a:lnTo>
                <a:lnTo>
                  <a:pt x="8381" y="28955"/>
                </a:lnTo>
                <a:lnTo>
                  <a:pt x="9906" y="23622"/>
                </a:lnTo>
                <a:lnTo>
                  <a:pt x="41909" y="0"/>
                </a:lnTo>
                <a:lnTo>
                  <a:pt x="54864" y="0"/>
                </a:lnTo>
                <a:lnTo>
                  <a:pt x="57912" y="1524"/>
                </a:lnTo>
                <a:lnTo>
                  <a:pt x="64008" y="3048"/>
                </a:lnTo>
                <a:lnTo>
                  <a:pt x="65531" y="3810"/>
                </a:lnTo>
                <a:lnTo>
                  <a:pt x="67056" y="5334"/>
                </a:lnTo>
                <a:lnTo>
                  <a:pt x="68580" y="5334"/>
                </a:lnTo>
                <a:lnTo>
                  <a:pt x="77724" y="14477"/>
                </a:lnTo>
                <a:lnTo>
                  <a:pt x="80772" y="19050"/>
                </a:lnTo>
                <a:lnTo>
                  <a:pt x="83820" y="25146"/>
                </a:lnTo>
                <a:lnTo>
                  <a:pt x="84581" y="28955"/>
                </a:lnTo>
                <a:lnTo>
                  <a:pt x="86106" y="32003"/>
                </a:lnTo>
                <a:lnTo>
                  <a:pt x="86106" y="59436"/>
                </a:lnTo>
                <a:lnTo>
                  <a:pt x="96012" y="59436"/>
                </a:lnTo>
                <a:lnTo>
                  <a:pt x="96012" y="100584"/>
                </a:lnTo>
                <a:lnTo>
                  <a:pt x="76962" y="128777"/>
                </a:lnTo>
                <a:lnTo>
                  <a:pt x="73152" y="131063"/>
                </a:lnTo>
                <a:lnTo>
                  <a:pt x="69342" y="132587"/>
                </a:lnTo>
                <a:lnTo>
                  <a:pt x="65531" y="133350"/>
                </a:lnTo>
                <a:lnTo>
                  <a:pt x="60959" y="134112"/>
                </a:lnTo>
                <a:lnTo>
                  <a:pt x="36575" y="134112"/>
                </a:lnTo>
                <a:lnTo>
                  <a:pt x="9906" y="121920"/>
                </a:lnTo>
                <a:lnTo>
                  <a:pt x="6096" y="118110"/>
                </a:lnTo>
                <a:lnTo>
                  <a:pt x="3809" y="115062"/>
                </a:lnTo>
                <a:lnTo>
                  <a:pt x="3047" y="112775"/>
                </a:lnTo>
                <a:lnTo>
                  <a:pt x="762" y="108965"/>
                </a:lnTo>
                <a:lnTo>
                  <a:pt x="0" y="105155"/>
                </a:lnTo>
                <a:lnTo>
                  <a:pt x="0" y="59436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391286" y="5863061"/>
            <a:ext cx="40128" cy="41981"/>
          </a:xfrm>
          <a:custGeom>
            <a:avLst/>
            <a:gdLst/>
            <a:ahLst/>
            <a:cxnLst/>
            <a:rect l="l" t="t" r="r" b="b"/>
            <a:pathLst>
              <a:path w="41275" h="43179">
                <a:moveTo>
                  <a:pt x="0" y="42672"/>
                </a:moveTo>
                <a:lnTo>
                  <a:pt x="0" y="16001"/>
                </a:lnTo>
                <a:lnTo>
                  <a:pt x="761" y="13715"/>
                </a:lnTo>
                <a:lnTo>
                  <a:pt x="761" y="12191"/>
                </a:lnTo>
                <a:lnTo>
                  <a:pt x="2285" y="10668"/>
                </a:lnTo>
                <a:lnTo>
                  <a:pt x="2285" y="9144"/>
                </a:lnTo>
                <a:lnTo>
                  <a:pt x="3809" y="7620"/>
                </a:lnTo>
                <a:lnTo>
                  <a:pt x="5333" y="5334"/>
                </a:lnTo>
                <a:lnTo>
                  <a:pt x="7619" y="3810"/>
                </a:lnTo>
                <a:lnTo>
                  <a:pt x="10667" y="2286"/>
                </a:lnTo>
                <a:lnTo>
                  <a:pt x="12953" y="1524"/>
                </a:lnTo>
                <a:lnTo>
                  <a:pt x="16001" y="0"/>
                </a:lnTo>
                <a:lnTo>
                  <a:pt x="22859" y="0"/>
                </a:lnTo>
                <a:lnTo>
                  <a:pt x="26669" y="762"/>
                </a:lnTo>
                <a:lnTo>
                  <a:pt x="31241" y="2286"/>
                </a:lnTo>
                <a:lnTo>
                  <a:pt x="32003" y="3048"/>
                </a:lnTo>
                <a:lnTo>
                  <a:pt x="34289" y="4572"/>
                </a:lnTo>
                <a:lnTo>
                  <a:pt x="36575" y="6858"/>
                </a:lnTo>
                <a:lnTo>
                  <a:pt x="37337" y="8382"/>
                </a:lnTo>
                <a:lnTo>
                  <a:pt x="38100" y="9144"/>
                </a:lnTo>
                <a:lnTo>
                  <a:pt x="38861" y="10668"/>
                </a:lnTo>
                <a:lnTo>
                  <a:pt x="39623" y="11430"/>
                </a:lnTo>
                <a:lnTo>
                  <a:pt x="40385" y="12953"/>
                </a:lnTo>
                <a:lnTo>
                  <a:pt x="40385" y="14477"/>
                </a:lnTo>
                <a:lnTo>
                  <a:pt x="41147" y="16001"/>
                </a:lnTo>
                <a:lnTo>
                  <a:pt x="41147" y="42672"/>
                </a:lnTo>
                <a:lnTo>
                  <a:pt x="0" y="42672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365356" y="5905287"/>
            <a:ext cx="93839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406842" y="5941588"/>
            <a:ext cx="11113" cy="22225"/>
          </a:xfrm>
          <a:custGeom>
            <a:avLst/>
            <a:gdLst/>
            <a:ahLst/>
            <a:cxnLst/>
            <a:rect l="l" t="t" r="r" b="b"/>
            <a:pathLst>
              <a:path w="11430" h="22860">
                <a:moveTo>
                  <a:pt x="9143" y="9143"/>
                </a:moveTo>
                <a:lnTo>
                  <a:pt x="11430" y="22860"/>
                </a:lnTo>
                <a:lnTo>
                  <a:pt x="0" y="22860"/>
                </a:lnTo>
                <a:lnTo>
                  <a:pt x="3048" y="9143"/>
                </a:lnTo>
                <a:lnTo>
                  <a:pt x="1524" y="7619"/>
                </a:lnTo>
                <a:lnTo>
                  <a:pt x="762" y="6096"/>
                </a:lnTo>
                <a:lnTo>
                  <a:pt x="762" y="3048"/>
                </a:lnTo>
                <a:lnTo>
                  <a:pt x="2286" y="1524"/>
                </a:lnTo>
                <a:lnTo>
                  <a:pt x="3048" y="762"/>
                </a:lnTo>
                <a:lnTo>
                  <a:pt x="4571" y="0"/>
                </a:lnTo>
                <a:lnTo>
                  <a:pt x="7620" y="0"/>
                </a:lnTo>
                <a:lnTo>
                  <a:pt x="8381" y="762"/>
                </a:lnTo>
                <a:lnTo>
                  <a:pt x="9906" y="1524"/>
                </a:lnTo>
                <a:lnTo>
                  <a:pt x="11430" y="3048"/>
                </a:lnTo>
                <a:lnTo>
                  <a:pt x="11430" y="4572"/>
                </a:lnTo>
                <a:lnTo>
                  <a:pt x="10668" y="6096"/>
                </a:lnTo>
                <a:lnTo>
                  <a:pt x="10668" y="7619"/>
                </a:lnTo>
                <a:lnTo>
                  <a:pt x="9906" y="7619"/>
                </a:lnTo>
                <a:lnTo>
                  <a:pt x="9143" y="9143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143337" y="5813918"/>
            <a:ext cx="3215216" cy="3553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633"/>
            <a:r>
              <a:rPr sz="1069" spc="15" dirty="0">
                <a:latin typeface="Arial"/>
                <a:cs typeface="Arial"/>
              </a:rPr>
              <a:t>Uml </a:t>
            </a:r>
            <a:r>
              <a:rPr sz="1069" spc="10" dirty="0">
                <a:latin typeface="Arial"/>
                <a:cs typeface="Arial"/>
              </a:rPr>
              <a:t>notation </a:t>
            </a:r>
            <a:r>
              <a:rPr sz="1069" spc="5" dirty="0">
                <a:latin typeface="Arial"/>
                <a:cs typeface="Arial"/>
              </a:rPr>
              <a:t>to </a:t>
            </a:r>
            <a:r>
              <a:rPr sz="1069" spc="15" dirty="0">
                <a:latin typeface="Arial"/>
                <a:cs typeface="Arial"/>
              </a:rPr>
              <a:t>show </a:t>
            </a:r>
            <a:r>
              <a:rPr sz="1069" spc="10" dirty="0">
                <a:latin typeface="Arial"/>
                <a:cs typeface="Arial"/>
              </a:rPr>
              <a:t>private data</a:t>
            </a:r>
            <a:r>
              <a:rPr sz="1069" spc="-68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members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826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 marR="1926740" indent="-418561">
              <a:lnSpc>
                <a:spcPct val="104000"/>
              </a:lnSpc>
              <a:spcBef>
                <a:spcPts val="5"/>
              </a:spcBef>
              <a:tabLst>
                <a:tab pos="1012449" algn="l"/>
              </a:tabLst>
            </a:pPr>
            <a:r>
              <a:rPr sz="972" b="1" spc="10" dirty="0">
                <a:latin typeface="Book Antiqua"/>
                <a:cs typeface="Book Antiqua"/>
              </a:rPr>
              <a:t>cl</a:t>
            </a:r>
            <a:r>
              <a:rPr sz="972" b="1" spc="5" dirty="0">
                <a:latin typeface="Book Antiqua"/>
                <a:cs typeface="Book Antiqua"/>
              </a:rPr>
              <a:t>a</a:t>
            </a:r>
            <a:r>
              <a:rPr sz="972" b="1" spc="10" dirty="0">
                <a:latin typeface="Book Antiqua"/>
                <a:cs typeface="Book Antiqua"/>
              </a:rPr>
              <a:t>ss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Com</a:t>
            </a:r>
            <a:r>
              <a:rPr sz="972" b="1" spc="24" dirty="0">
                <a:latin typeface="Book Antiqua"/>
                <a:cs typeface="Book Antiqua"/>
              </a:rPr>
              <a:t>p</a:t>
            </a:r>
            <a:r>
              <a:rPr sz="972" b="1" spc="10" dirty="0">
                <a:latin typeface="Book Antiqua"/>
                <a:cs typeface="Book Antiqua"/>
              </a:rPr>
              <a:t>lex{</a:t>
            </a:r>
            <a:r>
              <a:rPr sz="972" b="1" dirty="0">
                <a:latin typeface="Book Antiqua"/>
                <a:cs typeface="Book Antiqua"/>
              </a:rPr>
              <a:t>	</a:t>
            </a:r>
            <a:r>
              <a:rPr sz="972" b="1" spc="10" dirty="0">
                <a:latin typeface="Book Antiqua"/>
                <a:cs typeface="Book Antiqua"/>
              </a:rPr>
              <a:t>//old  float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x;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float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y;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848235" marR="951332" indent="-417944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setNumber(float </a:t>
            </a:r>
            <a:r>
              <a:rPr sz="972" b="1" spc="5" dirty="0">
                <a:latin typeface="Book Antiqua"/>
                <a:cs typeface="Book Antiqua"/>
              </a:rPr>
              <a:t>i, </a:t>
            </a:r>
            <a:r>
              <a:rPr sz="972" b="1" spc="10" dirty="0">
                <a:latin typeface="Book Antiqua"/>
                <a:cs typeface="Book Antiqua"/>
              </a:rPr>
              <a:t>float </a:t>
            </a:r>
            <a:r>
              <a:rPr sz="972" b="1" spc="5" dirty="0">
                <a:latin typeface="Book Antiqua"/>
                <a:cs typeface="Book Antiqua"/>
              </a:rPr>
              <a:t>j){  </a:t>
            </a:r>
            <a:r>
              <a:rPr sz="972" b="1" spc="15" dirty="0">
                <a:latin typeface="Book Antiqua"/>
                <a:cs typeface="Book Antiqua"/>
              </a:rPr>
              <a:t>x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i;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y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j;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 marR="1965016" indent="-418561">
              <a:lnSpc>
                <a:spcPct val="103499"/>
              </a:lnSpc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Complex{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//new  </a:t>
            </a:r>
            <a:r>
              <a:rPr sz="972" b="1" spc="10" dirty="0">
                <a:latin typeface="Book Antiqua"/>
                <a:cs typeface="Book Antiqua"/>
              </a:rPr>
              <a:t>float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z;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float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theta;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setNumber(float </a:t>
            </a:r>
            <a:r>
              <a:rPr sz="972" b="1" spc="5" dirty="0">
                <a:latin typeface="Book Antiqua"/>
                <a:cs typeface="Book Antiqua"/>
              </a:rPr>
              <a:t>i, </a:t>
            </a:r>
            <a:r>
              <a:rPr sz="972" b="1" spc="10" dirty="0">
                <a:latin typeface="Book Antiqua"/>
                <a:cs typeface="Book Antiqua"/>
              </a:rPr>
              <a:t>float</a:t>
            </a:r>
            <a:r>
              <a:rPr sz="972" b="1" spc="5" dirty="0">
                <a:latin typeface="Book Antiqua"/>
                <a:cs typeface="Book Antiqua"/>
              </a:rPr>
              <a:t> j){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13547" y="3288665"/>
            <a:ext cx="1745897" cy="190090"/>
          </a:xfrm>
          <a:prstGeom prst="rect">
            <a:avLst/>
          </a:prstGeom>
          <a:ln w="35839">
            <a:solidFill>
              <a:srgbClr val="000000"/>
            </a:solidFill>
          </a:ln>
        </p:spPr>
        <p:txBody>
          <a:bodyPr vert="horz" wrap="square" lIns="0" tIns="25311" rIns="0" bIns="0" rtlCol="0">
            <a:spAutoFit/>
          </a:bodyPr>
          <a:lstStyle/>
          <a:p>
            <a:pPr marL="54327">
              <a:spcBef>
                <a:spcPts val="198"/>
              </a:spcBef>
            </a:pPr>
            <a:r>
              <a:rPr sz="1069" b="1" spc="10" dirty="0">
                <a:latin typeface="Arial"/>
                <a:cs typeface="Arial"/>
              </a:rPr>
              <a:t>Old</a:t>
            </a:r>
            <a:r>
              <a:rPr sz="1069" b="1" spc="-44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implementation</a:t>
            </a:r>
            <a:endParaRPr sz="1069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707738" y="3714020"/>
          <a:ext cx="1763183" cy="1859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5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88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b="1" spc="15" dirty="0">
                          <a:latin typeface="Arial"/>
                          <a:cs typeface="Arial"/>
                        </a:rPr>
                        <a:t>Complex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49">
                <a:tc>
                  <a:txBody>
                    <a:bodyPr/>
                    <a:lstStyle/>
                    <a:p>
                      <a:pPr marL="213360" marR="11391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float</a:t>
                      </a:r>
                      <a:r>
                        <a:rPr sz="11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x 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float</a:t>
                      </a:r>
                      <a:r>
                        <a:rPr sz="11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102">
                <a:tc>
                  <a:txBody>
                    <a:bodyPr/>
                    <a:lstStyle/>
                    <a:p>
                      <a:pPr marL="54610" marR="636905">
                        <a:lnSpc>
                          <a:spcPct val="98400"/>
                        </a:lnSpc>
                        <a:spcBef>
                          <a:spcPts val="195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float getX()  float getY() 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void</a:t>
                      </a:r>
                      <a:r>
                        <a:rPr sz="11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setNumber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32740">
                        <a:lnSpc>
                          <a:spcPts val="1295"/>
                        </a:lnSpc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(float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i, 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float</a:t>
                      </a:r>
                      <a:r>
                        <a:rPr sz="11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j)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1750588" y="4055427"/>
            <a:ext cx="95074" cy="130881"/>
          </a:xfrm>
          <a:custGeom>
            <a:avLst/>
            <a:gdLst/>
            <a:ahLst/>
            <a:cxnLst/>
            <a:rect l="l" t="t" r="r" b="b"/>
            <a:pathLst>
              <a:path w="97789" h="134620">
                <a:moveTo>
                  <a:pt x="97536" y="59436"/>
                </a:moveTo>
                <a:lnTo>
                  <a:pt x="0" y="59436"/>
                </a:lnTo>
                <a:lnTo>
                  <a:pt x="0" y="102107"/>
                </a:lnTo>
                <a:lnTo>
                  <a:pt x="762" y="105155"/>
                </a:lnTo>
                <a:lnTo>
                  <a:pt x="1524" y="108965"/>
                </a:lnTo>
                <a:lnTo>
                  <a:pt x="3048" y="112775"/>
                </a:lnTo>
                <a:lnTo>
                  <a:pt x="4571" y="115824"/>
                </a:lnTo>
                <a:lnTo>
                  <a:pt x="6857" y="118110"/>
                </a:lnTo>
                <a:lnTo>
                  <a:pt x="8381" y="120395"/>
                </a:lnTo>
                <a:lnTo>
                  <a:pt x="14477" y="126491"/>
                </a:lnTo>
                <a:lnTo>
                  <a:pt x="17525" y="128777"/>
                </a:lnTo>
                <a:lnTo>
                  <a:pt x="22860" y="130301"/>
                </a:lnTo>
                <a:lnTo>
                  <a:pt x="32004" y="133350"/>
                </a:lnTo>
                <a:lnTo>
                  <a:pt x="37337" y="134112"/>
                </a:lnTo>
                <a:lnTo>
                  <a:pt x="61721" y="134112"/>
                </a:lnTo>
                <a:lnTo>
                  <a:pt x="94487" y="110489"/>
                </a:lnTo>
                <a:lnTo>
                  <a:pt x="97536" y="100583"/>
                </a:lnTo>
                <a:lnTo>
                  <a:pt x="97536" y="59436"/>
                </a:lnTo>
                <a:close/>
              </a:path>
              <a:path w="97789" h="134620">
                <a:moveTo>
                  <a:pt x="51816" y="0"/>
                </a:moveTo>
                <a:lnTo>
                  <a:pt x="42671" y="0"/>
                </a:lnTo>
                <a:lnTo>
                  <a:pt x="38100" y="1524"/>
                </a:lnTo>
                <a:lnTo>
                  <a:pt x="33527" y="2286"/>
                </a:lnTo>
                <a:lnTo>
                  <a:pt x="16001" y="15239"/>
                </a:lnTo>
                <a:lnTo>
                  <a:pt x="12954" y="18287"/>
                </a:lnTo>
                <a:lnTo>
                  <a:pt x="10668" y="23621"/>
                </a:lnTo>
                <a:lnTo>
                  <a:pt x="9143" y="28955"/>
                </a:lnTo>
                <a:lnTo>
                  <a:pt x="9143" y="59436"/>
                </a:lnTo>
                <a:lnTo>
                  <a:pt x="27431" y="59436"/>
                </a:lnTo>
                <a:lnTo>
                  <a:pt x="27431" y="30479"/>
                </a:lnTo>
                <a:lnTo>
                  <a:pt x="28193" y="28955"/>
                </a:lnTo>
                <a:lnTo>
                  <a:pt x="28956" y="26669"/>
                </a:lnTo>
                <a:lnTo>
                  <a:pt x="29718" y="25145"/>
                </a:lnTo>
                <a:lnTo>
                  <a:pt x="31242" y="23621"/>
                </a:lnTo>
                <a:lnTo>
                  <a:pt x="32766" y="21336"/>
                </a:lnTo>
                <a:lnTo>
                  <a:pt x="35051" y="20574"/>
                </a:lnTo>
                <a:lnTo>
                  <a:pt x="37337" y="18287"/>
                </a:lnTo>
                <a:lnTo>
                  <a:pt x="43433" y="16763"/>
                </a:lnTo>
                <a:lnTo>
                  <a:pt x="47243" y="16001"/>
                </a:lnTo>
                <a:lnTo>
                  <a:pt x="79248" y="16001"/>
                </a:lnTo>
                <a:lnTo>
                  <a:pt x="78486" y="14477"/>
                </a:lnTo>
                <a:lnTo>
                  <a:pt x="70104" y="6095"/>
                </a:lnTo>
                <a:lnTo>
                  <a:pt x="69342" y="6095"/>
                </a:lnTo>
                <a:lnTo>
                  <a:pt x="68580" y="5333"/>
                </a:lnTo>
                <a:lnTo>
                  <a:pt x="67056" y="4571"/>
                </a:lnTo>
                <a:lnTo>
                  <a:pt x="66293" y="3810"/>
                </a:lnTo>
                <a:lnTo>
                  <a:pt x="65531" y="3810"/>
                </a:lnTo>
                <a:lnTo>
                  <a:pt x="61721" y="2286"/>
                </a:lnTo>
                <a:lnTo>
                  <a:pt x="55625" y="762"/>
                </a:lnTo>
                <a:lnTo>
                  <a:pt x="51816" y="0"/>
                </a:lnTo>
                <a:close/>
              </a:path>
              <a:path w="97789" h="134620">
                <a:moveTo>
                  <a:pt x="79248" y="16001"/>
                </a:moveTo>
                <a:lnTo>
                  <a:pt x="50292" y="16001"/>
                </a:lnTo>
                <a:lnTo>
                  <a:pt x="54101" y="17525"/>
                </a:lnTo>
                <a:lnTo>
                  <a:pt x="56387" y="17525"/>
                </a:lnTo>
                <a:lnTo>
                  <a:pt x="58674" y="18287"/>
                </a:lnTo>
                <a:lnTo>
                  <a:pt x="59436" y="19812"/>
                </a:lnTo>
                <a:lnTo>
                  <a:pt x="61721" y="20574"/>
                </a:lnTo>
                <a:lnTo>
                  <a:pt x="63245" y="22098"/>
                </a:lnTo>
                <a:lnTo>
                  <a:pt x="64007" y="23621"/>
                </a:lnTo>
                <a:lnTo>
                  <a:pt x="65531" y="25145"/>
                </a:lnTo>
                <a:lnTo>
                  <a:pt x="68580" y="31241"/>
                </a:lnTo>
                <a:lnTo>
                  <a:pt x="68580" y="59436"/>
                </a:lnTo>
                <a:lnTo>
                  <a:pt x="86868" y="59436"/>
                </a:lnTo>
                <a:lnTo>
                  <a:pt x="86868" y="32003"/>
                </a:lnTo>
                <a:lnTo>
                  <a:pt x="86106" y="28955"/>
                </a:lnTo>
                <a:lnTo>
                  <a:pt x="84581" y="25145"/>
                </a:lnTo>
                <a:lnTo>
                  <a:pt x="83057" y="22098"/>
                </a:lnTo>
                <a:lnTo>
                  <a:pt x="80010" y="17525"/>
                </a:lnTo>
                <a:lnTo>
                  <a:pt x="79248" y="160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792815" y="4149513"/>
            <a:ext cx="11113" cy="22225"/>
          </a:xfrm>
          <a:custGeom>
            <a:avLst/>
            <a:gdLst/>
            <a:ahLst/>
            <a:cxnLst/>
            <a:rect l="l" t="t" r="r" b="b"/>
            <a:pathLst>
              <a:path w="11430" h="22860">
                <a:moveTo>
                  <a:pt x="6096" y="0"/>
                </a:moveTo>
                <a:lnTo>
                  <a:pt x="4572" y="0"/>
                </a:lnTo>
                <a:lnTo>
                  <a:pt x="3048" y="762"/>
                </a:lnTo>
                <a:lnTo>
                  <a:pt x="762" y="3047"/>
                </a:lnTo>
                <a:lnTo>
                  <a:pt x="0" y="4571"/>
                </a:lnTo>
                <a:lnTo>
                  <a:pt x="762" y="6857"/>
                </a:lnTo>
                <a:lnTo>
                  <a:pt x="1524" y="8381"/>
                </a:lnTo>
                <a:lnTo>
                  <a:pt x="3048" y="9143"/>
                </a:lnTo>
                <a:lnTo>
                  <a:pt x="0" y="22859"/>
                </a:lnTo>
                <a:lnTo>
                  <a:pt x="11430" y="22859"/>
                </a:lnTo>
                <a:lnTo>
                  <a:pt x="9143" y="9143"/>
                </a:lnTo>
                <a:lnTo>
                  <a:pt x="10668" y="7619"/>
                </a:lnTo>
                <a:lnTo>
                  <a:pt x="10668" y="6857"/>
                </a:lnTo>
                <a:lnTo>
                  <a:pt x="11430" y="4571"/>
                </a:lnTo>
                <a:lnTo>
                  <a:pt x="11430" y="3809"/>
                </a:lnTo>
                <a:lnTo>
                  <a:pt x="8382" y="762"/>
                </a:lnTo>
                <a:lnTo>
                  <a:pt x="7620" y="762"/>
                </a:lnTo>
                <a:lnTo>
                  <a:pt x="609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750588" y="4055427"/>
            <a:ext cx="95074" cy="130881"/>
          </a:xfrm>
          <a:custGeom>
            <a:avLst/>
            <a:gdLst/>
            <a:ahLst/>
            <a:cxnLst/>
            <a:rect l="l" t="t" r="r" b="b"/>
            <a:pathLst>
              <a:path w="97789" h="134620">
                <a:moveTo>
                  <a:pt x="0" y="59436"/>
                </a:moveTo>
                <a:lnTo>
                  <a:pt x="9143" y="59436"/>
                </a:lnTo>
                <a:lnTo>
                  <a:pt x="9143" y="28955"/>
                </a:lnTo>
                <a:lnTo>
                  <a:pt x="10668" y="23621"/>
                </a:lnTo>
                <a:lnTo>
                  <a:pt x="12954" y="18287"/>
                </a:lnTo>
                <a:lnTo>
                  <a:pt x="16001" y="15239"/>
                </a:lnTo>
                <a:lnTo>
                  <a:pt x="17525" y="12191"/>
                </a:lnTo>
                <a:lnTo>
                  <a:pt x="38100" y="1524"/>
                </a:lnTo>
                <a:lnTo>
                  <a:pt x="42671" y="0"/>
                </a:lnTo>
                <a:lnTo>
                  <a:pt x="51816" y="0"/>
                </a:lnTo>
                <a:lnTo>
                  <a:pt x="55625" y="762"/>
                </a:lnTo>
                <a:lnTo>
                  <a:pt x="61721" y="2286"/>
                </a:lnTo>
                <a:lnTo>
                  <a:pt x="65531" y="3810"/>
                </a:lnTo>
                <a:lnTo>
                  <a:pt x="66293" y="3810"/>
                </a:lnTo>
                <a:lnTo>
                  <a:pt x="67056" y="4571"/>
                </a:lnTo>
                <a:lnTo>
                  <a:pt x="68580" y="5333"/>
                </a:lnTo>
                <a:lnTo>
                  <a:pt x="69342" y="6095"/>
                </a:lnTo>
                <a:lnTo>
                  <a:pt x="70104" y="6095"/>
                </a:lnTo>
                <a:lnTo>
                  <a:pt x="78486" y="14477"/>
                </a:lnTo>
                <a:lnTo>
                  <a:pt x="80010" y="17525"/>
                </a:lnTo>
                <a:lnTo>
                  <a:pt x="83057" y="22098"/>
                </a:lnTo>
                <a:lnTo>
                  <a:pt x="84581" y="25145"/>
                </a:lnTo>
                <a:lnTo>
                  <a:pt x="86106" y="28955"/>
                </a:lnTo>
                <a:lnTo>
                  <a:pt x="86868" y="32003"/>
                </a:lnTo>
                <a:lnTo>
                  <a:pt x="86868" y="59436"/>
                </a:lnTo>
                <a:lnTo>
                  <a:pt x="97536" y="59436"/>
                </a:lnTo>
                <a:lnTo>
                  <a:pt x="97536" y="100583"/>
                </a:lnTo>
                <a:lnTo>
                  <a:pt x="96012" y="106679"/>
                </a:lnTo>
                <a:lnTo>
                  <a:pt x="66293" y="133350"/>
                </a:lnTo>
                <a:lnTo>
                  <a:pt x="61721" y="134112"/>
                </a:lnTo>
                <a:lnTo>
                  <a:pt x="37337" y="134112"/>
                </a:lnTo>
                <a:lnTo>
                  <a:pt x="32004" y="133350"/>
                </a:lnTo>
                <a:lnTo>
                  <a:pt x="22860" y="130301"/>
                </a:lnTo>
                <a:lnTo>
                  <a:pt x="17525" y="128777"/>
                </a:lnTo>
                <a:lnTo>
                  <a:pt x="14477" y="126491"/>
                </a:lnTo>
                <a:lnTo>
                  <a:pt x="8381" y="120395"/>
                </a:lnTo>
                <a:lnTo>
                  <a:pt x="6857" y="118110"/>
                </a:lnTo>
                <a:lnTo>
                  <a:pt x="4571" y="115824"/>
                </a:lnTo>
                <a:lnTo>
                  <a:pt x="3048" y="112775"/>
                </a:lnTo>
                <a:lnTo>
                  <a:pt x="1524" y="108965"/>
                </a:lnTo>
                <a:lnTo>
                  <a:pt x="762" y="105155"/>
                </a:lnTo>
                <a:lnTo>
                  <a:pt x="0" y="102107"/>
                </a:lnTo>
                <a:lnTo>
                  <a:pt x="0" y="59436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777260" y="4070984"/>
            <a:ext cx="40128" cy="42598"/>
          </a:xfrm>
          <a:custGeom>
            <a:avLst/>
            <a:gdLst/>
            <a:ahLst/>
            <a:cxnLst/>
            <a:rect l="l" t="t" r="r" b="b"/>
            <a:pathLst>
              <a:path w="41275" h="43814">
                <a:moveTo>
                  <a:pt x="0" y="43434"/>
                </a:moveTo>
                <a:lnTo>
                  <a:pt x="0" y="14477"/>
                </a:lnTo>
                <a:lnTo>
                  <a:pt x="762" y="12953"/>
                </a:lnTo>
                <a:lnTo>
                  <a:pt x="1524" y="10667"/>
                </a:lnTo>
                <a:lnTo>
                  <a:pt x="2286" y="9143"/>
                </a:lnTo>
                <a:lnTo>
                  <a:pt x="3810" y="7619"/>
                </a:lnTo>
                <a:lnTo>
                  <a:pt x="5334" y="5334"/>
                </a:lnTo>
                <a:lnTo>
                  <a:pt x="7619" y="4572"/>
                </a:lnTo>
                <a:lnTo>
                  <a:pt x="9906" y="2286"/>
                </a:lnTo>
                <a:lnTo>
                  <a:pt x="16001" y="762"/>
                </a:lnTo>
                <a:lnTo>
                  <a:pt x="19812" y="0"/>
                </a:lnTo>
                <a:lnTo>
                  <a:pt x="22860" y="0"/>
                </a:lnTo>
                <a:lnTo>
                  <a:pt x="26669" y="1524"/>
                </a:lnTo>
                <a:lnTo>
                  <a:pt x="28956" y="1524"/>
                </a:lnTo>
                <a:lnTo>
                  <a:pt x="31242" y="2286"/>
                </a:lnTo>
                <a:lnTo>
                  <a:pt x="32004" y="3810"/>
                </a:lnTo>
                <a:lnTo>
                  <a:pt x="34289" y="4572"/>
                </a:lnTo>
                <a:lnTo>
                  <a:pt x="35813" y="6096"/>
                </a:lnTo>
                <a:lnTo>
                  <a:pt x="36575" y="7619"/>
                </a:lnTo>
                <a:lnTo>
                  <a:pt x="38100" y="9143"/>
                </a:lnTo>
                <a:lnTo>
                  <a:pt x="38862" y="10667"/>
                </a:lnTo>
                <a:lnTo>
                  <a:pt x="40386" y="13715"/>
                </a:lnTo>
                <a:lnTo>
                  <a:pt x="41148" y="15239"/>
                </a:lnTo>
                <a:lnTo>
                  <a:pt x="41148" y="43434"/>
                </a:lnTo>
                <a:lnTo>
                  <a:pt x="0" y="43434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750588" y="4113213"/>
            <a:ext cx="95074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792815" y="4149513"/>
            <a:ext cx="11113" cy="22225"/>
          </a:xfrm>
          <a:custGeom>
            <a:avLst/>
            <a:gdLst/>
            <a:ahLst/>
            <a:cxnLst/>
            <a:rect l="l" t="t" r="r" b="b"/>
            <a:pathLst>
              <a:path w="11430" h="22860">
                <a:moveTo>
                  <a:pt x="9143" y="9143"/>
                </a:moveTo>
                <a:lnTo>
                  <a:pt x="11430" y="22859"/>
                </a:lnTo>
                <a:lnTo>
                  <a:pt x="0" y="22859"/>
                </a:lnTo>
                <a:lnTo>
                  <a:pt x="3048" y="9143"/>
                </a:lnTo>
                <a:lnTo>
                  <a:pt x="1524" y="8381"/>
                </a:lnTo>
                <a:lnTo>
                  <a:pt x="762" y="6857"/>
                </a:lnTo>
                <a:lnTo>
                  <a:pt x="0" y="4571"/>
                </a:lnTo>
                <a:lnTo>
                  <a:pt x="762" y="3047"/>
                </a:lnTo>
                <a:lnTo>
                  <a:pt x="3048" y="762"/>
                </a:lnTo>
                <a:lnTo>
                  <a:pt x="4572" y="0"/>
                </a:lnTo>
                <a:lnTo>
                  <a:pt x="6096" y="0"/>
                </a:lnTo>
                <a:lnTo>
                  <a:pt x="7620" y="762"/>
                </a:lnTo>
                <a:lnTo>
                  <a:pt x="8382" y="762"/>
                </a:lnTo>
                <a:lnTo>
                  <a:pt x="11430" y="3809"/>
                </a:lnTo>
                <a:lnTo>
                  <a:pt x="11430" y="4571"/>
                </a:lnTo>
                <a:lnTo>
                  <a:pt x="10668" y="6857"/>
                </a:lnTo>
                <a:lnTo>
                  <a:pt x="10668" y="7619"/>
                </a:lnTo>
                <a:lnTo>
                  <a:pt x="9143" y="9143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746885" y="4270269"/>
            <a:ext cx="94456" cy="130881"/>
          </a:xfrm>
          <a:custGeom>
            <a:avLst/>
            <a:gdLst/>
            <a:ahLst/>
            <a:cxnLst/>
            <a:rect l="l" t="t" r="r" b="b"/>
            <a:pathLst>
              <a:path w="97155" h="134620">
                <a:moveTo>
                  <a:pt x="96774" y="59436"/>
                </a:moveTo>
                <a:lnTo>
                  <a:pt x="0" y="59436"/>
                </a:lnTo>
                <a:lnTo>
                  <a:pt x="0" y="105156"/>
                </a:lnTo>
                <a:lnTo>
                  <a:pt x="762" y="109727"/>
                </a:lnTo>
                <a:lnTo>
                  <a:pt x="3048" y="112775"/>
                </a:lnTo>
                <a:lnTo>
                  <a:pt x="4572" y="115824"/>
                </a:lnTo>
                <a:lnTo>
                  <a:pt x="7620" y="120396"/>
                </a:lnTo>
                <a:lnTo>
                  <a:pt x="9906" y="121920"/>
                </a:lnTo>
                <a:lnTo>
                  <a:pt x="12192" y="124968"/>
                </a:lnTo>
                <a:lnTo>
                  <a:pt x="14478" y="126491"/>
                </a:lnTo>
                <a:lnTo>
                  <a:pt x="17526" y="128777"/>
                </a:lnTo>
                <a:lnTo>
                  <a:pt x="26670" y="131825"/>
                </a:lnTo>
                <a:lnTo>
                  <a:pt x="32004" y="133350"/>
                </a:lnTo>
                <a:lnTo>
                  <a:pt x="37337" y="134112"/>
                </a:lnTo>
                <a:lnTo>
                  <a:pt x="60960" y="134112"/>
                </a:lnTo>
                <a:lnTo>
                  <a:pt x="80772" y="127253"/>
                </a:lnTo>
                <a:lnTo>
                  <a:pt x="84581" y="125730"/>
                </a:lnTo>
                <a:lnTo>
                  <a:pt x="91440" y="116586"/>
                </a:lnTo>
                <a:lnTo>
                  <a:pt x="94487" y="110489"/>
                </a:lnTo>
                <a:lnTo>
                  <a:pt x="96012" y="106680"/>
                </a:lnTo>
                <a:lnTo>
                  <a:pt x="96774" y="100584"/>
                </a:lnTo>
                <a:lnTo>
                  <a:pt x="96774" y="59436"/>
                </a:lnTo>
                <a:close/>
              </a:path>
              <a:path w="97155" h="134620">
                <a:moveTo>
                  <a:pt x="51816" y="0"/>
                </a:moveTo>
                <a:lnTo>
                  <a:pt x="41910" y="0"/>
                </a:lnTo>
                <a:lnTo>
                  <a:pt x="37337" y="1524"/>
                </a:lnTo>
                <a:lnTo>
                  <a:pt x="33528" y="2286"/>
                </a:lnTo>
                <a:lnTo>
                  <a:pt x="8381" y="28956"/>
                </a:lnTo>
                <a:lnTo>
                  <a:pt x="8381" y="59436"/>
                </a:lnTo>
                <a:lnTo>
                  <a:pt x="26670" y="59436"/>
                </a:lnTo>
                <a:lnTo>
                  <a:pt x="26670" y="32003"/>
                </a:lnTo>
                <a:lnTo>
                  <a:pt x="28193" y="28956"/>
                </a:lnTo>
                <a:lnTo>
                  <a:pt x="28956" y="26670"/>
                </a:lnTo>
                <a:lnTo>
                  <a:pt x="30480" y="23622"/>
                </a:lnTo>
                <a:lnTo>
                  <a:pt x="35052" y="20574"/>
                </a:lnTo>
                <a:lnTo>
                  <a:pt x="37337" y="18287"/>
                </a:lnTo>
                <a:lnTo>
                  <a:pt x="40386" y="17525"/>
                </a:lnTo>
                <a:lnTo>
                  <a:pt x="42672" y="16763"/>
                </a:lnTo>
                <a:lnTo>
                  <a:pt x="46481" y="16001"/>
                </a:lnTo>
                <a:lnTo>
                  <a:pt x="79248" y="16001"/>
                </a:lnTo>
                <a:lnTo>
                  <a:pt x="78486" y="14477"/>
                </a:lnTo>
                <a:lnTo>
                  <a:pt x="72390" y="8382"/>
                </a:lnTo>
                <a:lnTo>
                  <a:pt x="70866" y="7620"/>
                </a:lnTo>
                <a:lnTo>
                  <a:pt x="70866" y="6858"/>
                </a:lnTo>
                <a:lnTo>
                  <a:pt x="70104" y="6858"/>
                </a:lnTo>
                <a:lnTo>
                  <a:pt x="69342" y="6096"/>
                </a:lnTo>
                <a:lnTo>
                  <a:pt x="68580" y="6096"/>
                </a:lnTo>
                <a:lnTo>
                  <a:pt x="67056" y="4572"/>
                </a:lnTo>
                <a:lnTo>
                  <a:pt x="65531" y="4572"/>
                </a:lnTo>
                <a:lnTo>
                  <a:pt x="64770" y="3810"/>
                </a:lnTo>
                <a:lnTo>
                  <a:pt x="61722" y="2286"/>
                </a:lnTo>
                <a:lnTo>
                  <a:pt x="57912" y="1524"/>
                </a:lnTo>
                <a:lnTo>
                  <a:pt x="55626" y="762"/>
                </a:lnTo>
                <a:lnTo>
                  <a:pt x="51816" y="0"/>
                </a:lnTo>
                <a:close/>
              </a:path>
              <a:path w="97155" h="134620">
                <a:moveTo>
                  <a:pt x="79248" y="16001"/>
                </a:moveTo>
                <a:lnTo>
                  <a:pt x="46481" y="16001"/>
                </a:lnTo>
                <a:lnTo>
                  <a:pt x="49530" y="16763"/>
                </a:lnTo>
                <a:lnTo>
                  <a:pt x="53340" y="17525"/>
                </a:lnTo>
                <a:lnTo>
                  <a:pt x="55626" y="17525"/>
                </a:lnTo>
                <a:lnTo>
                  <a:pt x="57912" y="19050"/>
                </a:lnTo>
                <a:lnTo>
                  <a:pt x="60960" y="20574"/>
                </a:lnTo>
                <a:lnTo>
                  <a:pt x="61722" y="21336"/>
                </a:lnTo>
                <a:lnTo>
                  <a:pt x="62484" y="22860"/>
                </a:lnTo>
                <a:lnTo>
                  <a:pt x="64008" y="23622"/>
                </a:lnTo>
                <a:lnTo>
                  <a:pt x="65531" y="25146"/>
                </a:lnTo>
                <a:lnTo>
                  <a:pt x="67056" y="28194"/>
                </a:lnTo>
                <a:lnTo>
                  <a:pt x="67056" y="29718"/>
                </a:lnTo>
                <a:lnTo>
                  <a:pt x="67818" y="31241"/>
                </a:lnTo>
                <a:lnTo>
                  <a:pt x="67818" y="59436"/>
                </a:lnTo>
                <a:lnTo>
                  <a:pt x="86106" y="59436"/>
                </a:lnTo>
                <a:lnTo>
                  <a:pt x="86106" y="32003"/>
                </a:lnTo>
                <a:lnTo>
                  <a:pt x="84581" y="25908"/>
                </a:lnTo>
                <a:lnTo>
                  <a:pt x="81534" y="19812"/>
                </a:lnTo>
                <a:lnTo>
                  <a:pt x="80010" y="17525"/>
                </a:lnTo>
                <a:lnTo>
                  <a:pt x="79248" y="160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788371" y="4364355"/>
            <a:ext cx="12347" cy="22225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9143" y="762"/>
                </a:moveTo>
                <a:lnTo>
                  <a:pt x="3809" y="762"/>
                </a:lnTo>
                <a:lnTo>
                  <a:pt x="2286" y="1524"/>
                </a:lnTo>
                <a:lnTo>
                  <a:pt x="762" y="3048"/>
                </a:lnTo>
                <a:lnTo>
                  <a:pt x="762" y="6858"/>
                </a:lnTo>
                <a:lnTo>
                  <a:pt x="1524" y="8382"/>
                </a:lnTo>
                <a:lnTo>
                  <a:pt x="3048" y="9144"/>
                </a:lnTo>
                <a:lnTo>
                  <a:pt x="0" y="22860"/>
                </a:lnTo>
                <a:lnTo>
                  <a:pt x="12192" y="22860"/>
                </a:lnTo>
                <a:lnTo>
                  <a:pt x="9143" y="9144"/>
                </a:lnTo>
                <a:lnTo>
                  <a:pt x="11430" y="6858"/>
                </a:lnTo>
                <a:lnTo>
                  <a:pt x="11430" y="3810"/>
                </a:lnTo>
                <a:lnTo>
                  <a:pt x="10668" y="3048"/>
                </a:lnTo>
                <a:lnTo>
                  <a:pt x="10668" y="2286"/>
                </a:lnTo>
                <a:lnTo>
                  <a:pt x="9143" y="762"/>
                </a:lnTo>
                <a:close/>
              </a:path>
              <a:path w="12700" h="22860">
                <a:moveTo>
                  <a:pt x="6095" y="0"/>
                </a:moveTo>
                <a:lnTo>
                  <a:pt x="4571" y="762"/>
                </a:lnTo>
                <a:lnTo>
                  <a:pt x="7619" y="762"/>
                </a:lnTo>
                <a:lnTo>
                  <a:pt x="609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746885" y="4270269"/>
            <a:ext cx="94456" cy="130881"/>
          </a:xfrm>
          <a:custGeom>
            <a:avLst/>
            <a:gdLst/>
            <a:ahLst/>
            <a:cxnLst/>
            <a:rect l="l" t="t" r="r" b="b"/>
            <a:pathLst>
              <a:path w="97155" h="134620">
                <a:moveTo>
                  <a:pt x="0" y="59436"/>
                </a:moveTo>
                <a:lnTo>
                  <a:pt x="8381" y="59436"/>
                </a:lnTo>
                <a:lnTo>
                  <a:pt x="8381" y="28956"/>
                </a:lnTo>
                <a:lnTo>
                  <a:pt x="10668" y="23622"/>
                </a:lnTo>
                <a:lnTo>
                  <a:pt x="37337" y="1524"/>
                </a:lnTo>
                <a:lnTo>
                  <a:pt x="41910" y="0"/>
                </a:lnTo>
                <a:lnTo>
                  <a:pt x="51816" y="0"/>
                </a:lnTo>
                <a:lnTo>
                  <a:pt x="55626" y="762"/>
                </a:lnTo>
                <a:lnTo>
                  <a:pt x="57912" y="1524"/>
                </a:lnTo>
                <a:lnTo>
                  <a:pt x="61722" y="2286"/>
                </a:lnTo>
                <a:lnTo>
                  <a:pt x="64770" y="3810"/>
                </a:lnTo>
                <a:lnTo>
                  <a:pt x="65531" y="4572"/>
                </a:lnTo>
                <a:lnTo>
                  <a:pt x="67056" y="4572"/>
                </a:lnTo>
                <a:lnTo>
                  <a:pt x="68580" y="6096"/>
                </a:lnTo>
                <a:lnTo>
                  <a:pt x="69342" y="6096"/>
                </a:lnTo>
                <a:lnTo>
                  <a:pt x="70104" y="6858"/>
                </a:lnTo>
                <a:lnTo>
                  <a:pt x="70866" y="6858"/>
                </a:lnTo>
                <a:lnTo>
                  <a:pt x="70866" y="7620"/>
                </a:lnTo>
                <a:lnTo>
                  <a:pt x="72390" y="8382"/>
                </a:lnTo>
                <a:lnTo>
                  <a:pt x="78486" y="14477"/>
                </a:lnTo>
                <a:lnTo>
                  <a:pt x="80010" y="17525"/>
                </a:lnTo>
                <a:lnTo>
                  <a:pt x="81534" y="19812"/>
                </a:lnTo>
                <a:lnTo>
                  <a:pt x="84581" y="25908"/>
                </a:lnTo>
                <a:lnTo>
                  <a:pt x="86106" y="32003"/>
                </a:lnTo>
                <a:lnTo>
                  <a:pt x="86106" y="59436"/>
                </a:lnTo>
                <a:lnTo>
                  <a:pt x="96774" y="59436"/>
                </a:lnTo>
                <a:lnTo>
                  <a:pt x="96774" y="100584"/>
                </a:lnTo>
                <a:lnTo>
                  <a:pt x="96012" y="106680"/>
                </a:lnTo>
                <a:lnTo>
                  <a:pt x="80772" y="127253"/>
                </a:lnTo>
                <a:lnTo>
                  <a:pt x="76962" y="129539"/>
                </a:lnTo>
                <a:lnTo>
                  <a:pt x="73914" y="131063"/>
                </a:lnTo>
                <a:lnTo>
                  <a:pt x="69342" y="132587"/>
                </a:lnTo>
                <a:lnTo>
                  <a:pt x="66293" y="133350"/>
                </a:lnTo>
                <a:lnTo>
                  <a:pt x="60960" y="134112"/>
                </a:lnTo>
                <a:lnTo>
                  <a:pt x="37337" y="134112"/>
                </a:lnTo>
                <a:lnTo>
                  <a:pt x="32004" y="133350"/>
                </a:lnTo>
                <a:lnTo>
                  <a:pt x="26670" y="131825"/>
                </a:lnTo>
                <a:lnTo>
                  <a:pt x="17526" y="128777"/>
                </a:lnTo>
                <a:lnTo>
                  <a:pt x="14478" y="126491"/>
                </a:lnTo>
                <a:lnTo>
                  <a:pt x="12192" y="124968"/>
                </a:lnTo>
                <a:lnTo>
                  <a:pt x="9906" y="121920"/>
                </a:lnTo>
                <a:lnTo>
                  <a:pt x="7620" y="120396"/>
                </a:lnTo>
                <a:lnTo>
                  <a:pt x="4572" y="115824"/>
                </a:lnTo>
                <a:lnTo>
                  <a:pt x="3048" y="112775"/>
                </a:lnTo>
                <a:lnTo>
                  <a:pt x="762" y="109727"/>
                </a:lnTo>
                <a:lnTo>
                  <a:pt x="0" y="105156"/>
                </a:lnTo>
                <a:lnTo>
                  <a:pt x="0" y="59436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772815" y="4285826"/>
            <a:ext cx="40128" cy="42598"/>
          </a:xfrm>
          <a:custGeom>
            <a:avLst/>
            <a:gdLst/>
            <a:ahLst/>
            <a:cxnLst/>
            <a:rect l="l" t="t" r="r" b="b"/>
            <a:pathLst>
              <a:path w="41275" h="43814">
                <a:moveTo>
                  <a:pt x="0" y="43434"/>
                </a:moveTo>
                <a:lnTo>
                  <a:pt x="0" y="16001"/>
                </a:lnTo>
                <a:lnTo>
                  <a:pt x="761" y="14478"/>
                </a:lnTo>
                <a:lnTo>
                  <a:pt x="1523" y="12954"/>
                </a:lnTo>
                <a:lnTo>
                  <a:pt x="2285" y="10668"/>
                </a:lnTo>
                <a:lnTo>
                  <a:pt x="3047" y="9144"/>
                </a:lnTo>
                <a:lnTo>
                  <a:pt x="3809" y="7620"/>
                </a:lnTo>
                <a:lnTo>
                  <a:pt x="8381" y="4572"/>
                </a:lnTo>
                <a:lnTo>
                  <a:pt x="10667" y="2286"/>
                </a:lnTo>
                <a:lnTo>
                  <a:pt x="13715" y="1524"/>
                </a:lnTo>
                <a:lnTo>
                  <a:pt x="16001" y="762"/>
                </a:lnTo>
                <a:lnTo>
                  <a:pt x="19811" y="0"/>
                </a:lnTo>
                <a:lnTo>
                  <a:pt x="22859" y="762"/>
                </a:lnTo>
                <a:lnTo>
                  <a:pt x="26669" y="1524"/>
                </a:lnTo>
                <a:lnTo>
                  <a:pt x="28956" y="1524"/>
                </a:lnTo>
                <a:lnTo>
                  <a:pt x="31241" y="3048"/>
                </a:lnTo>
                <a:lnTo>
                  <a:pt x="34289" y="4572"/>
                </a:lnTo>
                <a:lnTo>
                  <a:pt x="35051" y="5334"/>
                </a:lnTo>
                <a:lnTo>
                  <a:pt x="35813" y="6858"/>
                </a:lnTo>
                <a:lnTo>
                  <a:pt x="37337" y="7620"/>
                </a:lnTo>
                <a:lnTo>
                  <a:pt x="38861" y="9144"/>
                </a:lnTo>
                <a:lnTo>
                  <a:pt x="39623" y="10668"/>
                </a:lnTo>
                <a:lnTo>
                  <a:pt x="40385" y="12192"/>
                </a:lnTo>
                <a:lnTo>
                  <a:pt x="40385" y="13716"/>
                </a:lnTo>
                <a:lnTo>
                  <a:pt x="41147" y="15239"/>
                </a:lnTo>
                <a:lnTo>
                  <a:pt x="41147" y="43434"/>
                </a:lnTo>
                <a:lnTo>
                  <a:pt x="0" y="43434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746885" y="4328054"/>
            <a:ext cx="94456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774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788371" y="4364355"/>
            <a:ext cx="12347" cy="22225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9143" y="9144"/>
                </a:moveTo>
                <a:lnTo>
                  <a:pt x="12192" y="22860"/>
                </a:lnTo>
                <a:lnTo>
                  <a:pt x="0" y="22860"/>
                </a:lnTo>
                <a:lnTo>
                  <a:pt x="3048" y="9144"/>
                </a:lnTo>
                <a:lnTo>
                  <a:pt x="1524" y="8382"/>
                </a:lnTo>
                <a:lnTo>
                  <a:pt x="762" y="6858"/>
                </a:lnTo>
                <a:lnTo>
                  <a:pt x="762" y="3048"/>
                </a:lnTo>
                <a:lnTo>
                  <a:pt x="2286" y="1524"/>
                </a:lnTo>
                <a:lnTo>
                  <a:pt x="3809" y="762"/>
                </a:lnTo>
                <a:lnTo>
                  <a:pt x="4571" y="762"/>
                </a:lnTo>
                <a:lnTo>
                  <a:pt x="6095" y="0"/>
                </a:lnTo>
                <a:lnTo>
                  <a:pt x="7619" y="762"/>
                </a:lnTo>
                <a:lnTo>
                  <a:pt x="9143" y="762"/>
                </a:lnTo>
                <a:lnTo>
                  <a:pt x="10668" y="2286"/>
                </a:lnTo>
                <a:lnTo>
                  <a:pt x="10668" y="3048"/>
                </a:lnTo>
                <a:lnTo>
                  <a:pt x="11430" y="3810"/>
                </a:lnTo>
                <a:lnTo>
                  <a:pt x="11430" y="6858"/>
                </a:lnTo>
                <a:lnTo>
                  <a:pt x="9143" y="9144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624156" y="4041350"/>
            <a:ext cx="95074" cy="130881"/>
          </a:xfrm>
          <a:custGeom>
            <a:avLst/>
            <a:gdLst/>
            <a:ahLst/>
            <a:cxnLst/>
            <a:rect l="l" t="t" r="r" b="b"/>
            <a:pathLst>
              <a:path w="97789" h="134620">
                <a:moveTo>
                  <a:pt x="97536" y="59436"/>
                </a:moveTo>
                <a:lnTo>
                  <a:pt x="0" y="59436"/>
                </a:lnTo>
                <a:lnTo>
                  <a:pt x="0" y="102108"/>
                </a:lnTo>
                <a:lnTo>
                  <a:pt x="1524" y="109728"/>
                </a:lnTo>
                <a:lnTo>
                  <a:pt x="4572" y="115824"/>
                </a:lnTo>
                <a:lnTo>
                  <a:pt x="6858" y="118110"/>
                </a:lnTo>
                <a:lnTo>
                  <a:pt x="8382" y="120396"/>
                </a:lnTo>
                <a:lnTo>
                  <a:pt x="9906" y="121920"/>
                </a:lnTo>
                <a:lnTo>
                  <a:pt x="12192" y="124968"/>
                </a:lnTo>
                <a:lnTo>
                  <a:pt x="14478" y="126492"/>
                </a:lnTo>
                <a:lnTo>
                  <a:pt x="18287" y="128778"/>
                </a:lnTo>
                <a:lnTo>
                  <a:pt x="22860" y="131064"/>
                </a:lnTo>
                <a:lnTo>
                  <a:pt x="27432" y="131826"/>
                </a:lnTo>
                <a:lnTo>
                  <a:pt x="32004" y="133350"/>
                </a:lnTo>
                <a:lnTo>
                  <a:pt x="38100" y="134112"/>
                </a:lnTo>
                <a:lnTo>
                  <a:pt x="61722" y="134112"/>
                </a:lnTo>
                <a:lnTo>
                  <a:pt x="81534" y="127254"/>
                </a:lnTo>
                <a:lnTo>
                  <a:pt x="84582" y="125730"/>
                </a:lnTo>
                <a:lnTo>
                  <a:pt x="87630" y="122682"/>
                </a:lnTo>
                <a:lnTo>
                  <a:pt x="89916" y="119634"/>
                </a:lnTo>
                <a:lnTo>
                  <a:pt x="92963" y="113538"/>
                </a:lnTo>
                <a:lnTo>
                  <a:pt x="94487" y="111252"/>
                </a:lnTo>
                <a:lnTo>
                  <a:pt x="96774" y="106680"/>
                </a:lnTo>
                <a:lnTo>
                  <a:pt x="97536" y="100584"/>
                </a:lnTo>
                <a:lnTo>
                  <a:pt x="97536" y="59436"/>
                </a:lnTo>
                <a:close/>
              </a:path>
              <a:path w="97789" h="134620">
                <a:moveTo>
                  <a:pt x="48006" y="0"/>
                </a:moveTo>
                <a:lnTo>
                  <a:pt x="20574" y="9906"/>
                </a:lnTo>
                <a:lnTo>
                  <a:pt x="17525" y="12192"/>
                </a:lnTo>
                <a:lnTo>
                  <a:pt x="16001" y="15240"/>
                </a:lnTo>
                <a:lnTo>
                  <a:pt x="13716" y="19050"/>
                </a:lnTo>
                <a:lnTo>
                  <a:pt x="10668" y="23622"/>
                </a:lnTo>
                <a:lnTo>
                  <a:pt x="9144" y="28956"/>
                </a:lnTo>
                <a:lnTo>
                  <a:pt x="9144" y="59436"/>
                </a:lnTo>
                <a:lnTo>
                  <a:pt x="27432" y="59436"/>
                </a:lnTo>
                <a:lnTo>
                  <a:pt x="27432" y="32004"/>
                </a:lnTo>
                <a:lnTo>
                  <a:pt x="28194" y="30480"/>
                </a:lnTo>
                <a:lnTo>
                  <a:pt x="28194" y="28956"/>
                </a:lnTo>
                <a:lnTo>
                  <a:pt x="28956" y="27432"/>
                </a:lnTo>
                <a:lnTo>
                  <a:pt x="29718" y="25146"/>
                </a:lnTo>
                <a:lnTo>
                  <a:pt x="31242" y="24384"/>
                </a:lnTo>
                <a:lnTo>
                  <a:pt x="32766" y="22098"/>
                </a:lnTo>
                <a:lnTo>
                  <a:pt x="35051" y="20574"/>
                </a:lnTo>
                <a:lnTo>
                  <a:pt x="38100" y="19050"/>
                </a:lnTo>
                <a:lnTo>
                  <a:pt x="40386" y="17526"/>
                </a:lnTo>
                <a:lnTo>
                  <a:pt x="43434" y="16764"/>
                </a:lnTo>
                <a:lnTo>
                  <a:pt x="47244" y="16002"/>
                </a:lnTo>
                <a:lnTo>
                  <a:pt x="79628" y="16002"/>
                </a:lnTo>
                <a:lnTo>
                  <a:pt x="78486" y="14478"/>
                </a:lnTo>
                <a:lnTo>
                  <a:pt x="76962" y="12192"/>
                </a:lnTo>
                <a:lnTo>
                  <a:pt x="75437" y="10668"/>
                </a:lnTo>
                <a:lnTo>
                  <a:pt x="72390" y="8382"/>
                </a:lnTo>
                <a:lnTo>
                  <a:pt x="70866" y="6858"/>
                </a:lnTo>
                <a:lnTo>
                  <a:pt x="70104" y="6858"/>
                </a:lnTo>
                <a:lnTo>
                  <a:pt x="67818" y="4572"/>
                </a:lnTo>
                <a:lnTo>
                  <a:pt x="66294" y="4572"/>
                </a:lnTo>
                <a:lnTo>
                  <a:pt x="65532" y="3810"/>
                </a:lnTo>
                <a:lnTo>
                  <a:pt x="61722" y="2286"/>
                </a:lnTo>
                <a:lnTo>
                  <a:pt x="55625" y="762"/>
                </a:lnTo>
                <a:lnTo>
                  <a:pt x="52578" y="762"/>
                </a:lnTo>
                <a:lnTo>
                  <a:pt x="48006" y="0"/>
                </a:lnTo>
                <a:close/>
              </a:path>
              <a:path w="97789" h="134620">
                <a:moveTo>
                  <a:pt x="79628" y="16002"/>
                </a:moveTo>
                <a:lnTo>
                  <a:pt x="47244" y="16002"/>
                </a:lnTo>
                <a:lnTo>
                  <a:pt x="50292" y="16764"/>
                </a:lnTo>
                <a:lnTo>
                  <a:pt x="54101" y="17526"/>
                </a:lnTo>
                <a:lnTo>
                  <a:pt x="58674" y="19050"/>
                </a:lnTo>
                <a:lnTo>
                  <a:pt x="61722" y="20574"/>
                </a:lnTo>
                <a:lnTo>
                  <a:pt x="62484" y="22098"/>
                </a:lnTo>
                <a:lnTo>
                  <a:pt x="67056" y="26670"/>
                </a:lnTo>
                <a:lnTo>
                  <a:pt x="67056" y="28194"/>
                </a:lnTo>
                <a:lnTo>
                  <a:pt x="68580" y="31242"/>
                </a:lnTo>
                <a:lnTo>
                  <a:pt x="68580" y="59436"/>
                </a:lnTo>
                <a:lnTo>
                  <a:pt x="86868" y="59436"/>
                </a:lnTo>
                <a:lnTo>
                  <a:pt x="86868" y="32004"/>
                </a:lnTo>
                <a:lnTo>
                  <a:pt x="86106" y="28956"/>
                </a:lnTo>
                <a:lnTo>
                  <a:pt x="84582" y="25908"/>
                </a:lnTo>
                <a:lnTo>
                  <a:pt x="83820" y="22860"/>
                </a:lnTo>
                <a:lnTo>
                  <a:pt x="81534" y="19812"/>
                </a:lnTo>
                <a:lnTo>
                  <a:pt x="80772" y="17526"/>
                </a:lnTo>
                <a:lnTo>
                  <a:pt x="79628" y="1600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666384" y="4136178"/>
            <a:ext cx="12347" cy="21608"/>
          </a:xfrm>
          <a:custGeom>
            <a:avLst/>
            <a:gdLst/>
            <a:ahLst/>
            <a:cxnLst/>
            <a:rect l="l" t="t" r="r" b="b"/>
            <a:pathLst>
              <a:path w="12700" h="22225">
                <a:moveTo>
                  <a:pt x="9144" y="0"/>
                </a:moveTo>
                <a:lnTo>
                  <a:pt x="3048" y="0"/>
                </a:lnTo>
                <a:lnTo>
                  <a:pt x="1524" y="1524"/>
                </a:lnTo>
                <a:lnTo>
                  <a:pt x="762" y="3048"/>
                </a:lnTo>
                <a:lnTo>
                  <a:pt x="762" y="6096"/>
                </a:lnTo>
                <a:lnTo>
                  <a:pt x="1524" y="7620"/>
                </a:lnTo>
                <a:lnTo>
                  <a:pt x="3048" y="8382"/>
                </a:lnTo>
                <a:lnTo>
                  <a:pt x="0" y="22098"/>
                </a:lnTo>
                <a:lnTo>
                  <a:pt x="12191" y="22098"/>
                </a:lnTo>
                <a:lnTo>
                  <a:pt x="9144" y="8382"/>
                </a:lnTo>
                <a:lnTo>
                  <a:pt x="11429" y="6096"/>
                </a:lnTo>
                <a:lnTo>
                  <a:pt x="11429" y="3048"/>
                </a:lnTo>
                <a:lnTo>
                  <a:pt x="9906" y="1524"/>
                </a:lnTo>
                <a:lnTo>
                  <a:pt x="914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624156" y="4041350"/>
            <a:ext cx="95074" cy="130881"/>
          </a:xfrm>
          <a:custGeom>
            <a:avLst/>
            <a:gdLst/>
            <a:ahLst/>
            <a:cxnLst/>
            <a:rect l="l" t="t" r="r" b="b"/>
            <a:pathLst>
              <a:path w="97789" h="134620">
                <a:moveTo>
                  <a:pt x="0" y="59436"/>
                </a:moveTo>
                <a:lnTo>
                  <a:pt x="9144" y="59436"/>
                </a:lnTo>
                <a:lnTo>
                  <a:pt x="9144" y="28956"/>
                </a:lnTo>
                <a:lnTo>
                  <a:pt x="10668" y="23622"/>
                </a:lnTo>
                <a:lnTo>
                  <a:pt x="13716" y="19050"/>
                </a:lnTo>
                <a:lnTo>
                  <a:pt x="16001" y="15240"/>
                </a:lnTo>
                <a:lnTo>
                  <a:pt x="17525" y="12192"/>
                </a:lnTo>
                <a:lnTo>
                  <a:pt x="20574" y="9906"/>
                </a:lnTo>
                <a:lnTo>
                  <a:pt x="48006" y="0"/>
                </a:lnTo>
                <a:lnTo>
                  <a:pt x="52578" y="762"/>
                </a:lnTo>
                <a:lnTo>
                  <a:pt x="55625" y="762"/>
                </a:lnTo>
                <a:lnTo>
                  <a:pt x="61722" y="2286"/>
                </a:lnTo>
                <a:lnTo>
                  <a:pt x="65532" y="3810"/>
                </a:lnTo>
                <a:lnTo>
                  <a:pt x="66294" y="4572"/>
                </a:lnTo>
                <a:lnTo>
                  <a:pt x="67818" y="4572"/>
                </a:lnTo>
                <a:lnTo>
                  <a:pt x="69342" y="6096"/>
                </a:lnTo>
                <a:lnTo>
                  <a:pt x="70104" y="6858"/>
                </a:lnTo>
                <a:lnTo>
                  <a:pt x="70866" y="6858"/>
                </a:lnTo>
                <a:lnTo>
                  <a:pt x="72390" y="8382"/>
                </a:lnTo>
                <a:lnTo>
                  <a:pt x="75437" y="10668"/>
                </a:lnTo>
                <a:lnTo>
                  <a:pt x="76962" y="12192"/>
                </a:lnTo>
                <a:lnTo>
                  <a:pt x="78486" y="14478"/>
                </a:lnTo>
                <a:lnTo>
                  <a:pt x="80772" y="17526"/>
                </a:lnTo>
                <a:lnTo>
                  <a:pt x="81534" y="19812"/>
                </a:lnTo>
                <a:lnTo>
                  <a:pt x="83820" y="22860"/>
                </a:lnTo>
                <a:lnTo>
                  <a:pt x="84582" y="25908"/>
                </a:lnTo>
                <a:lnTo>
                  <a:pt x="86106" y="28956"/>
                </a:lnTo>
                <a:lnTo>
                  <a:pt x="86868" y="32004"/>
                </a:lnTo>
                <a:lnTo>
                  <a:pt x="86868" y="59436"/>
                </a:lnTo>
                <a:lnTo>
                  <a:pt x="97536" y="59436"/>
                </a:lnTo>
                <a:lnTo>
                  <a:pt x="97536" y="100584"/>
                </a:lnTo>
                <a:lnTo>
                  <a:pt x="96774" y="106680"/>
                </a:lnTo>
                <a:lnTo>
                  <a:pt x="94487" y="111252"/>
                </a:lnTo>
                <a:lnTo>
                  <a:pt x="92963" y="113538"/>
                </a:lnTo>
                <a:lnTo>
                  <a:pt x="89916" y="119634"/>
                </a:lnTo>
                <a:lnTo>
                  <a:pt x="87630" y="122682"/>
                </a:lnTo>
                <a:lnTo>
                  <a:pt x="84582" y="125730"/>
                </a:lnTo>
                <a:lnTo>
                  <a:pt x="81534" y="127254"/>
                </a:lnTo>
                <a:lnTo>
                  <a:pt x="77724" y="129540"/>
                </a:lnTo>
                <a:lnTo>
                  <a:pt x="74675" y="131064"/>
                </a:lnTo>
                <a:lnTo>
                  <a:pt x="70104" y="132588"/>
                </a:lnTo>
                <a:lnTo>
                  <a:pt x="67056" y="133350"/>
                </a:lnTo>
                <a:lnTo>
                  <a:pt x="61722" y="134112"/>
                </a:lnTo>
                <a:lnTo>
                  <a:pt x="38100" y="134112"/>
                </a:lnTo>
                <a:lnTo>
                  <a:pt x="32004" y="133350"/>
                </a:lnTo>
                <a:lnTo>
                  <a:pt x="27432" y="131826"/>
                </a:lnTo>
                <a:lnTo>
                  <a:pt x="22860" y="131064"/>
                </a:lnTo>
                <a:lnTo>
                  <a:pt x="18287" y="128778"/>
                </a:lnTo>
                <a:lnTo>
                  <a:pt x="14478" y="126492"/>
                </a:lnTo>
                <a:lnTo>
                  <a:pt x="12192" y="124968"/>
                </a:lnTo>
                <a:lnTo>
                  <a:pt x="9906" y="121920"/>
                </a:lnTo>
                <a:lnTo>
                  <a:pt x="8382" y="120396"/>
                </a:lnTo>
                <a:lnTo>
                  <a:pt x="6858" y="118110"/>
                </a:lnTo>
                <a:lnTo>
                  <a:pt x="4572" y="115824"/>
                </a:lnTo>
                <a:lnTo>
                  <a:pt x="1524" y="109728"/>
                </a:lnTo>
                <a:lnTo>
                  <a:pt x="762" y="105918"/>
                </a:lnTo>
                <a:lnTo>
                  <a:pt x="0" y="102108"/>
                </a:lnTo>
                <a:lnTo>
                  <a:pt x="0" y="59436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650826" y="4056910"/>
            <a:ext cx="40128" cy="42598"/>
          </a:xfrm>
          <a:custGeom>
            <a:avLst/>
            <a:gdLst/>
            <a:ahLst/>
            <a:cxnLst/>
            <a:rect l="l" t="t" r="r" b="b"/>
            <a:pathLst>
              <a:path w="41275" h="43814">
                <a:moveTo>
                  <a:pt x="0" y="43433"/>
                </a:moveTo>
                <a:lnTo>
                  <a:pt x="0" y="16001"/>
                </a:lnTo>
                <a:lnTo>
                  <a:pt x="762" y="14477"/>
                </a:lnTo>
                <a:lnTo>
                  <a:pt x="762" y="12953"/>
                </a:lnTo>
                <a:lnTo>
                  <a:pt x="1524" y="11429"/>
                </a:lnTo>
                <a:lnTo>
                  <a:pt x="2286" y="9143"/>
                </a:lnTo>
                <a:lnTo>
                  <a:pt x="3810" y="8381"/>
                </a:lnTo>
                <a:lnTo>
                  <a:pt x="5334" y="6095"/>
                </a:lnTo>
                <a:lnTo>
                  <a:pt x="7619" y="4571"/>
                </a:lnTo>
                <a:lnTo>
                  <a:pt x="10667" y="3047"/>
                </a:lnTo>
                <a:lnTo>
                  <a:pt x="12953" y="1524"/>
                </a:lnTo>
                <a:lnTo>
                  <a:pt x="16001" y="762"/>
                </a:lnTo>
                <a:lnTo>
                  <a:pt x="19812" y="0"/>
                </a:lnTo>
                <a:lnTo>
                  <a:pt x="22860" y="762"/>
                </a:lnTo>
                <a:lnTo>
                  <a:pt x="26669" y="1524"/>
                </a:lnTo>
                <a:lnTo>
                  <a:pt x="31241" y="3047"/>
                </a:lnTo>
                <a:lnTo>
                  <a:pt x="34289" y="4571"/>
                </a:lnTo>
                <a:lnTo>
                  <a:pt x="35051" y="6095"/>
                </a:lnTo>
                <a:lnTo>
                  <a:pt x="39624" y="10667"/>
                </a:lnTo>
                <a:lnTo>
                  <a:pt x="39624" y="12191"/>
                </a:lnTo>
                <a:lnTo>
                  <a:pt x="40386" y="13715"/>
                </a:lnTo>
                <a:lnTo>
                  <a:pt x="41148" y="15239"/>
                </a:lnTo>
                <a:lnTo>
                  <a:pt x="41148" y="43433"/>
                </a:lnTo>
                <a:lnTo>
                  <a:pt x="0" y="43433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624156" y="4099136"/>
            <a:ext cx="95074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666384" y="4136178"/>
            <a:ext cx="12347" cy="21608"/>
          </a:xfrm>
          <a:custGeom>
            <a:avLst/>
            <a:gdLst/>
            <a:ahLst/>
            <a:cxnLst/>
            <a:rect l="l" t="t" r="r" b="b"/>
            <a:pathLst>
              <a:path w="12700" h="22225">
                <a:moveTo>
                  <a:pt x="9144" y="8382"/>
                </a:moveTo>
                <a:lnTo>
                  <a:pt x="12191" y="22098"/>
                </a:lnTo>
                <a:lnTo>
                  <a:pt x="0" y="22098"/>
                </a:lnTo>
                <a:lnTo>
                  <a:pt x="3048" y="8382"/>
                </a:lnTo>
                <a:lnTo>
                  <a:pt x="1524" y="7620"/>
                </a:lnTo>
                <a:lnTo>
                  <a:pt x="762" y="6096"/>
                </a:lnTo>
                <a:lnTo>
                  <a:pt x="762" y="3048"/>
                </a:lnTo>
                <a:lnTo>
                  <a:pt x="1524" y="1524"/>
                </a:lnTo>
                <a:lnTo>
                  <a:pt x="3048" y="0"/>
                </a:lnTo>
                <a:lnTo>
                  <a:pt x="9144" y="0"/>
                </a:lnTo>
                <a:lnTo>
                  <a:pt x="9906" y="1524"/>
                </a:lnTo>
                <a:lnTo>
                  <a:pt x="11429" y="3048"/>
                </a:lnTo>
                <a:lnTo>
                  <a:pt x="11429" y="6096"/>
                </a:lnTo>
                <a:lnTo>
                  <a:pt x="9144" y="8382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624156" y="4256192"/>
            <a:ext cx="95074" cy="130881"/>
          </a:xfrm>
          <a:custGeom>
            <a:avLst/>
            <a:gdLst/>
            <a:ahLst/>
            <a:cxnLst/>
            <a:rect l="l" t="t" r="r" b="b"/>
            <a:pathLst>
              <a:path w="97789" h="134620">
                <a:moveTo>
                  <a:pt x="97536" y="59436"/>
                </a:moveTo>
                <a:lnTo>
                  <a:pt x="0" y="59436"/>
                </a:lnTo>
                <a:lnTo>
                  <a:pt x="0" y="101346"/>
                </a:lnTo>
                <a:lnTo>
                  <a:pt x="8382" y="119634"/>
                </a:lnTo>
                <a:lnTo>
                  <a:pt x="9906" y="121919"/>
                </a:lnTo>
                <a:lnTo>
                  <a:pt x="61722" y="134112"/>
                </a:lnTo>
                <a:lnTo>
                  <a:pt x="67056" y="132587"/>
                </a:lnTo>
                <a:lnTo>
                  <a:pt x="70104" y="131825"/>
                </a:lnTo>
                <a:lnTo>
                  <a:pt x="74675" y="131063"/>
                </a:lnTo>
                <a:lnTo>
                  <a:pt x="77724" y="128777"/>
                </a:lnTo>
                <a:lnTo>
                  <a:pt x="81534" y="127253"/>
                </a:lnTo>
                <a:lnTo>
                  <a:pt x="84582" y="124967"/>
                </a:lnTo>
                <a:lnTo>
                  <a:pt x="89916" y="119634"/>
                </a:lnTo>
                <a:lnTo>
                  <a:pt x="96774" y="105917"/>
                </a:lnTo>
                <a:lnTo>
                  <a:pt x="97427" y="101346"/>
                </a:lnTo>
                <a:lnTo>
                  <a:pt x="97536" y="59436"/>
                </a:lnTo>
                <a:close/>
              </a:path>
              <a:path w="97789" h="134620">
                <a:moveTo>
                  <a:pt x="48006" y="0"/>
                </a:moveTo>
                <a:lnTo>
                  <a:pt x="20574" y="9905"/>
                </a:lnTo>
                <a:lnTo>
                  <a:pt x="17525" y="12191"/>
                </a:lnTo>
                <a:lnTo>
                  <a:pt x="16001" y="15239"/>
                </a:lnTo>
                <a:lnTo>
                  <a:pt x="13716" y="19050"/>
                </a:lnTo>
                <a:lnTo>
                  <a:pt x="10668" y="23622"/>
                </a:lnTo>
                <a:lnTo>
                  <a:pt x="9144" y="28955"/>
                </a:lnTo>
                <a:lnTo>
                  <a:pt x="9144" y="59436"/>
                </a:lnTo>
                <a:lnTo>
                  <a:pt x="27432" y="59436"/>
                </a:lnTo>
                <a:lnTo>
                  <a:pt x="27432" y="32003"/>
                </a:lnTo>
                <a:lnTo>
                  <a:pt x="28194" y="30479"/>
                </a:lnTo>
                <a:lnTo>
                  <a:pt x="28194" y="28955"/>
                </a:lnTo>
                <a:lnTo>
                  <a:pt x="28956" y="26669"/>
                </a:lnTo>
                <a:lnTo>
                  <a:pt x="29718" y="25146"/>
                </a:lnTo>
                <a:lnTo>
                  <a:pt x="31242" y="24384"/>
                </a:lnTo>
                <a:lnTo>
                  <a:pt x="32766" y="22098"/>
                </a:lnTo>
                <a:lnTo>
                  <a:pt x="35051" y="20574"/>
                </a:lnTo>
                <a:lnTo>
                  <a:pt x="38100" y="19050"/>
                </a:lnTo>
                <a:lnTo>
                  <a:pt x="40386" y="17525"/>
                </a:lnTo>
                <a:lnTo>
                  <a:pt x="43434" y="16763"/>
                </a:lnTo>
                <a:lnTo>
                  <a:pt x="47244" y="16001"/>
                </a:lnTo>
                <a:lnTo>
                  <a:pt x="79628" y="16001"/>
                </a:lnTo>
                <a:lnTo>
                  <a:pt x="78486" y="14477"/>
                </a:lnTo>
                <a:lnTo>
                  <a:pt x="76962" y="12191"/>
                </a:lnTo>
                <a:lnTo>
                  <a:pt x="75437" y="10667"/>
                </a:lnTo>
                <a:lnTo>
                  <a:pt x="72390" y="8381"/>
                </a:lnTo>
                <a:lnTo>
                  <a:pt x="70866" y="6858"/>
                </a:lnTo>
                <a:lnTo>
                  <a:pt x="70104" y="6858"/>
                </a:lnTo>
                <a:lnTo>
                  <a:pt x="68580" y="5334"/>
                </a:lnTo>
                <a:lnTo>
                  <a:pt x="67818" y="5334"/>
                </a:lnTo>
                <a:lnTo>
                  <a:pt x="66294" y="4572"/>
                </a:lnTo>
                <a:lnTo>
                  <a:pt x="65532" y="3810"/>
                </a:lnTo>
                <a:lnTo>
                  <a:pt x="61722" y="2286"/>
                </a:lnTo>
                <a:lnTo>
                  <a:pt x="55625" y="762"/>
                </a:lnTo>
                <a:lnTo>
                  <a:pt x="52578" y="762"/>
                </a:lnTo>
                <a:lnTo>
                  <a:pt x="48006" y="0"/>
                </a:lnTo>
                <a:close/>
              </a:path>
              <a:path w="97789" h="134620">
                <a:moveTo>
                  <a:pt x="79628" y="16001"/>
                </a:moveTo>
                <a:lnTo>
                  <a:pt x="47244" y="16001"/>
                </a:lnTo>
                <a:lnTo>
                  <a:pt x="50292" y="16763"/>
                </a:lnTo>
                <a:lnTo>
                  <a:pt x="54101" y="17525"/>
                </a:lnTo>
                <a:lnTo>
                  <a:pt x="58674" y="19050"/>
                </a:lnTo>
                <a:lnTo>
                  <a:pt x="61722" y="20574"/>
                </a:lnTo>
                <a:lnTo>
                  <a:pt x="62484" y="21336"/>
                </a:lnTo>
                <a:lnTo>
                  <a:pt x="63246" y="22860"/>
                </a:lnTo>
                <a:lnTo>
                  <a:pt x="67056" y="26669"/>
                </a:lnTo>
                <a:lnTo>
                  <a:pt x="67056" y="28193"/>
                </a:lnTo>
                <a:lnTo>
                  <a:pt x="68580" y="31241"/>
                </a:lnTo>
                <a:lnTo>
                  <a:pt x="68580" y="59436"/>
                </a:lnTo>
                <a:lnTo>
                  <a:pt x="86868" y="59436"/>
                </a:lnTo>
                <a:lnTo>
                  <a:pt x="86868" y="32003"/>
                </a:lnTo>
                <a:lnTo>
                  <a:pt x="86106" y="28955"/>
                </a:lnTo>
                <a:lnTo>
                  <a:pt x="84582" y="25908"/>
                </a:lnTo>
                <a:lnTo>
                  <a:pt x="83820" y="22860"/>
                </a:lnTo>
                <a:lnTo>
                  <a:pt x="81534" y="19812"/>
                </a:lnTo>
                <a:lnTo>
                  <a:pt x="80772" y="17525"/>
                </a:lnTo>
                <a:lnTo>
                  <a:pt x="79628" y="160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666384" y="4350279"/>
            <a:ext cx="12347" cy="21608"/>
          </a:xfrm>
          <a:custGeom>
            <a:avLst/>
            <a:gdLst/>
            <a:ahLst/>
            <a:cxnLst/>
            <a:rect l="l" t="t" r="r" b="b"/>
            <a:pathLst>
              <a:path w="12700" h="22225">
                <a:moveTo>
                  <a:pt x="7620" y="0"/>
                </a:moveTo>
                <a:lnTo>
                  <a:pt x="4572" y="0"/>
                </a:lnTo>
                <a:lnTo>
                  <a:pt x="3048" y="762"/>
                </a:lnTo>
                <a:lnTo>
                  <a:pt x="762" y="3048"/>
                </a:lnTo>
                <a:lnTo>
                  <a:pt x="762" y="6095"/>
                </a:lnTo>
                <a:lnTo>
                  <a:pt x="1524" y="8381"/>
                </a:lnTo>
                <a:lnTo>
                  <a:pt x="3048" y="9143"/>
                </a:lnTo>
                <a:lnTo>
                  <a:pt x="0" y="22098"/>
                </a:lnTo>
                <a:lnTo>
                  <a:pt x="12191" y="22098"/>
                </a:lnTo>
                <a:lnTo>
                  <a:pt x="9144" y="9143"/>
                </a:lnTo>
                <a:lnTo>
                  <a:pt x="10667" y="7619"/>
                </a:lnTo>
                <a:lnTo>
                  <a:pt x="11429" y="6095"/>
                </a:lnTo>
                <a:lnTo>
                  <a:pt x="11429" y="3048"/>
                </a:lnTo>
                <a:lnTo>
                  <a:pt x="9144" y="762"/>
                </a:lnTo>
                <a:lnTo>
                  <a:pt x="762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624156" y="4256192"/>
            <a:ext cx="95074" cy="130881"/>
          </a:xfrm>
          <a:custGeom>
            <a:avLst/>
            <a:gdLst/>
            <a:ahLst/>
            <a:cxnLst/>
            <a:rect l="l" t="t" r="r" b="b"/>
            <a:pathLst>
              <a:path w="97789" h="134620">
                <a:moveTo>
                  <a:pt x="0" y="59436"/>
                </a:moveTo>
                <a:lnTo>
                  <a:pt x="9144" y="59436"/>
                </a:lnTo>
                <a:lnTo>
                  <a:pt x="9144" y="28955"/>
                </a:lnTo>
                <a:lnTo>
                  <a:pt x="10668" y="23622"/>
                </a:lnTo>
                <a:lnTo>
                  <a:pt x="13716" y="19050"/>
                </a:lnTo>
                <a:lnTo>
                  <a:pt x="16001" y="15239"/>
                </a:lnTo>
                <a:lnTo>
                  <a:pt x="17525" y="12191"/>
                </a:lnTo>
                <a:lnTo>
                  <a:pt x="20574" y="9905"/>
                </a:lnTo>
                <a:lnTo>
                  <a:pt x="48006" y="0"/>
                </a:lnTo>
                <a:lnTo>
                  <a:pt x="52578" y="762"/>
                </a:lnTo>
                <a:lnTo>
                  <a:pt x="55625" y="762"/>
                </a:lnTo>
                <a:lnTo>
                  <a:pt x="61722" y="2286"/>
                </a:lnTo>
                <a:lnTo>
                  <a:pt x="65532" y="3810"/>
                </a:lnTo>
                <a:lnTo>
                  <a:pt x="66294" y="4572"/>
                </a:lnTo>
                <a:lnTo>
                  <a:pt x="67818" y="5334"/>
                </a:lnTo>
                <a:lnTo>
                  <a:pt x="68580" y="5334"/>
                </a:lnTo>
                <a:lnTo>
                  <a:pt x="70104" y="6858"/>
                </a:lnTo>
                <a:lnTo>
                  <a:pt x="70866" y="6858"/>
                </a:lnTo>
                <a:lnTo>
                  <a:pt x="72390" y="8381"/>
                </a:lnTo>
                <a:lnTo>
                  <a:pt x="75437" y="10667"/>
                </a:lnTo>
                <a:lnTo>
                  <a:pt x="76962" y="12191"/>
                </a:lnTo>
                <a:lnTo>
                  <a:pt x="78486" y="14477"/>
                </a:lnTo>
                <a:lnTo>
                  <a:pt x="80772" y="17525"/>
                </a:lnTo>
                <a:lnTo>
                  <a:pt x="81534" y="19812"/>
                </a:lnTo>
                <a:lnTo>
                  <a:pt x="83820" y="22860"/>
                </a:lnTo>
                <a:lnTo>
                  <a:pt x="84582" y="25908"/>
                </a:lnTo>
                <a:lnTo>
                  <a:pt x="86106" y="28955"/>
                </a:lnTo>
                <a:lnTo>
                  <a:pt x="86868" y="32003"/>
                </a:lnTo>
                <a:lnTo>
                  <a:pt x="86868" y="59436"/>
                </a:lnTo>
                <a:lnTo>
                  <a:pt x="97536" y="59436"/>
                </a:lnTo>
                <a:lnTo>
                  <a:pt x="97536" y="100584"/>
                </a:lnTo>
                <a:lnTo>
                  <a:pt x="96774" y="105917"/>
                </a:lnTo>
                <a:lnTo>
                  <a:pt x="89916" y="119634"/>
                </a:lnTo>
                <a:lnTo>
                  <a:pt x="84582" y="124967"/>
                </a:lnTo>
                <a:lnTo>
                  <a:pt x="81534" y="127253"/>
                </a:lnTo>
                <a:lnTo>
                  <a:pt x="77724" y="128777"/>
                </a:lnTo>
                <a:lnTo>
                  <a:pt x="74675" y="131063"/>
                </a:lnTo>
                <a:lnTo>
                  <a:pt x="70104" y="131825"/>
                </a:lnTo>
                <a:lnTo>
                  <a:pt x="67056" y="132587"/>
                </a:lnTo>
                <a:lnTo>
                  <a:pt x="61722" y="134112"/>
                </a:lnTo>
                <a:lnTo>
                  <a:pt x="38100" y="133350"/>
                </a:lnTo>
                <a:lnTo>
                  <a:pt x="8382" y="119634"/>
                </a:lnTo>
                <a:lnTo>
                  <a:pt x="6858" y="118110"/>
                </a:lnTo>
                <a:lnTo>
                  <a:pt x="4572" y="115062"/>
                </a:lnTo>
                <a:lnTo>
                  <a:pt x="3048" y="112775"/>
                </a:lnTo>
                <a:lnTo>
                  <a:pt x="1524" y="108965"/>
                </a:lnTo>
                <a:lnTo>
                  <a:pt x="762" y="105155"/>
                </a:lnTo>
                <a:lnTo>
                  <a:pt x="0" y="101346"/>
                </a:lnTo>
                <a:lnTo>
                  <a:pt x="0" y="59436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650826" y="4271751"/>
            <a:ext cx="40128" cy="42598"/>
          </a:xfrm>
          <a:custGeom>
            <a:avLst/>
            <a:gdLst/>
            <a:ahLst/>
            <a:cxnLst/>
            <a:rect l="l" t="t" r="r" b="b"/>
            <a:pathLst>
              <a:path w="41275" h="43814">
                <a:moveTo>
                  <a:pt x="0" y="43434"/>
                </a:moveTo>
                <a:lnTo>
                  <a:pt x="0" y="16001"/>
                </a:lnTo>
                <a:lnTo>
                  <a:pt x="762" y="14477"/>
                </a:lnTo>
                <a:lnTo>
                  <a:pt x="762" y="12953"/>
                </a:lnTo>
                <a:lnTo>
                  <a:pt x="1524" y="10667"/>
                </a:lnTo>
                <a:lnTo>
                  <a:pt x="2286" y="9144"/>
                </a:lnTo>
                <a:lnTo>
                  <a:pt x="3810" y="8382"/>
                </a:lnTo>
                <a:lnTo>
                  <a:pt x="5334" y="6096"/>
                </a:lnTo>
                <a:lnTo>
                  <a:pt x="7619" y="4572"/>
                </a:lnTo>
                <a:lnTo>
                  <a:pt x="10667" y="3048"/>
                </a:lnTo>
                <a:lnTo>
                  <a:pt x="12953" y="1524"/>
                </a:lnTo>
                <a:lnTo>
                  <a:pt x="16001" y="762"/>
                </a:lnTo>
                <a:lnTo>
                  <a:pt x="19812" y="0"/>
                </a:lnTo>
                <a:lnTo>
                  <a:pt x="22860" y="762"/>
                </a:lnTo>
                <a:lnTo>
                  <a:pt x="26669" y="1524"/>
                </a:lnTo>
                <a:lnTo>
                  <a:pt x="31241" y="3048"/>
                </a:lnTo>
                <a:lnTo>
                  <a:pt x="34289" y="4572"/>
                </a:lnTo>
                <a:lnTo>
                  <a:pt x="35051" y="5334"/>
                </a:lnTo>
                <a:lnTo>
                  <a:pt x="35813" y="6858"/>
                </a:lnTo>
                <a:lnTo>
                  <a:pt x="39624" y="10667"/>
                </a:lnTo>
                <a:lnTo>
                  <a:pt x="39624" y="12191"/>
                </a:lnTo>
                <a:lnTo>
                  <a:pt x="40386" y="13715"/>
                </a:lnTo>
                <a:lnTo>
                  <a:pt x="41148" y="15239"/>
                </a:lnTo>
                <a:lnTo>
                  <a:pt x="41148" y="43434"/>
                </a:lnTo>
                <a:lnTo>
                  <a:pt x="0" y="43434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624156" y="4313977"/>
            <a:ext cx="95074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666384" y="4350279"/>
            <a:ext cx="12347" cy="21608"/>
          </a:xfrm>
          <a:custGeom>
            <a:avLst/>
            <a:gdLst/>
            <a:ahLst/>
            <a:cxnLst/>
            <a:rect l="l" t="t" r="r" b="b"/>
            <a:pathLst>
              <a:path w="12700" h="22225">
                <a:moveTo>
                  <a:pt x="9144" y="9143"/>
                </a:moveTo>
                <a:lnTo>
                  <a:pt x="12191" y="22098"/>
                </a:lnTo>
                <a:lnTo>
                  <a:pt x="0" y="22098"/>
                </a:lnTo>
                <a:lnTo>
                  <a:pt x="3048" y="9143"/>
                </a:lnTo>
                <a:lnTo>
                  <a:pt x="1524" y="8381"/>
                </a:lnTo>
                <a:lnTo>
                  <a:pt x="762" y="6095"/>
                </a:lnTo>
                <a:lnTo>
                  <a:pt x="762" y="3048"/>
                </a:lnTo>
                <a:lnTo>
                  <a:pt x="3048" y="762"/>
                </a:lnTo>
                <a:lnTo>
                  <a:pt x="4572" y="0"/>
                </a:lnTo>
                <a:lnTo>
                  <a:pt x="7620" y="0"/>
                </a:lnTo>
                <a:lnTo>
                  <a:pt x="9144" y="762"/>
                </a:lnTo>
                <a:lnTo>
                  <a:pt x="11429" y="3048"/>
                </a:lnTo>
                <a:lnTo>
                  <a:pt x="11429" y="6095"/>
                </a:lnTo>
                <a:lnTo>
                  <a:pt x="10667" y="7619"/>
                </a:lnTo>
                <a:lnTo>
                  <a:pt x="9144" y="9143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3590819" y="3298296"/>
            <a:ext cx="1746514" cy="190714"/>
          </a:xfrm>
          <a:prstGeom prst="rect">
            <a:avLst/>
          </a:prstGeom>
          <a:ln w="35839">
            <a:solidFill>
              <a:srgbClr val="000000"/>
            </a:solidFill>
          </a:ln>
        </p:spPr>
        <p:txBody>
          <a:bodyPr vert="horz" wrap="square" lIns="0" tIns="25929" rIns="0" bIns="0" rtlCol="0">
            <a:spAutoFit/>
          </a:bodyPr>
          <a:lstStyle/>
          <a:p>
            <a:pPr marL="54944">
              <a:spcBef>
                <a:spcPts val="204"/>
              </a:spcBef>
            </a:pPr>
            <a:r>
              <a:rPr sz="1069" b="1" spc="15" dirty="0">
                <a:latin typeface="Arial"/>
                <a:cs typeface="Arial"/>
              </a:rPr>
              <a:t>New</a:t>
            </a:r>
            <a:r>
              <a:rPr sz="1069" b="1" spc="-34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implementation</a:t>
            </a:r>
            <a:endParaRPr sz="1069">
              <a:latin typeface="Arial"/>
              <a:cs typeface="Arial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585009" y="3714020"/>
          <a:ext cx="1765034" cy="1859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6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88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b="1" spc="15" dirty="0">
                          <a:latin typeface="Arial"/>
                          <a:cs typeface="Arial"/>
                        </a:rPr>
                        <a:t>Complex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2712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78">
                <a:tc>
                  <a:txBody>
                    <a:bodyPr/>
                    <a:lstStyle/>
                    <a:p>
                      <a:pPr marL="212725" marR="8763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float z  float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theta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2712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27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474">
                <a:tc>
                  <a:txBody>
                    <a:bodyPr/>
                    <a:lstStyle/>
                    <a:p>
                      <a:pPr marL="53975" marR="637540">
                        <a:lnSpc>
                          <a:spcPct val="98400"/>
                        </a:lnSpc>
                        <a:spcBef>
                          <a:spcPts val="185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float getX()  float getY()  void</a:t>
                      </a:r>
                      <a:r>
                        <a:rPr sz="11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setNumber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72745">
                        <a:lnSpc>
                          <a:spcPts val="1295"/>
                        </a:lnSpc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(float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i, 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float</a:t>
                      </a:r>
                      <a:r>
                        <a:rPr sz="11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j)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2712">
                      <a:solidFill>
                        <a:srgbClr val="000000"/>
                      </a:solidFill>
                      <a:prstDash val="solid"/>
                    </a:lnR>
                    <a:lnT w="12712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226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8337" y="5141860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508337" y="6866889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511300" y="5139267"/>
            <a:ext cx="0" cy="3468952"/>
          </a:xfrm>
          <a:custGeom>
            <a:avLst/>
            <a:gdLst/>
            <a:ahLst/>
            <a:cxnLst/>
            <a:rect l="l" t="t" r="r" b="b"/>
            <a:pathLst>
              <a:path h="3568065">
                <a:moveTo>
                  <a:pt x="0" y="0"/>
                </a:moveTo>
                <a:lnTo>
                  <a:pt x="0" y="356768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508337" y="8605254"/>
            <a:ext cx="4951853" cy="0"/>
          </a:xfrm>
          <a:custGeom>
            <a:avLst/>
            <a:gdLst/>
            <a:ahLst/>
            <a:cxnLst/>
            <a:rect l="l" t="t" r="r" b="b"/>
            <a:pathLst>
              <a:path w="5093334">
                <a:moveTo>
                  <a:pt x="0" y="0"/>
                </a:moveTo>
                <a:lnTo>
                  <a:pt x="509320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6462659" y="5139267"/>
            <a:ext cx="0" cy="3468952"/>
          </a:xfrm>
          <a:custGeom>
            <a:avLst/>
            <a:gdLst/>
            <a:ahLst/>
            <a:cxnLst/>
            <a:rect l="l" t="t" r="r" b="b"/>
            <a:pathLst>
              <a:path h="3568065">
                <a:moveTo>
                  <a:pt x="0" y="0"/>
                </a:moveTo>
                <a:lnTo>
                  <a:pt x="0" y="3567683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561924" y="1347188"/>
            <a:ext cx="4850606" cy="7845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235"/>
            <a:r>
              <a:rPr sz="972" b="1" spc="15" dirty="0">
                <a:latin typeface="Book Antiqua"/>
                <a:cs typeface="Book Antiqua"/>
              </a:rPr>
              <a:t>theta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arctan(j/i);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Advantages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 indent="-208662">
              <a:buAutoNum type="arabicPeriod"/>
              <a:tabLst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User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only concerned about ways </a:t>
            </a:r>
            <a:r>
              <a:rPr sz="972" spc="10" dirty="0">
                <a:latin typeface="Book Antiqua"/>
                <a:cs typeface="Book Antiqua"/>
              </a:rPr>
              <a:t>of accessing data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(interface)</a:t>
            </a:r>
            <a:endParaRPr sz="972">
              <a:latin typeface="Book Antiqua"/>
              <a:cs typeface="Book Antiqua"/>
            </a:endParaRPr>
          </a:p>
          <a:p>
            <a:pPr marL="429673" marR="4939" indent="-208662">
              <a:lnSpc>
                <a:spcPts val="1254"/>
              </a:lnSpc>
              <a:spcBef>
                <a:spcPts val="49"/>
              </a:spcBef>
              <a:buAutoNum type="arabicPeriod"/>
              <a:tabLst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User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5" dirty="0">
                <a:latin typeface="Book Antiqua"/>
                <a:cs typeface="Book Antiqua"/>
              </a:rPr>
              <a:t>no concern </a:t>
            </a:r>
            <a:r>
              <a:rPr sz="972" spc="10" dirty="0">
                <a:latin typeface="Book Antiqua"/>
                <a:cs typeface="Book Antiqua"/>
              </a:rPr>
              <a:t>about the internal representation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implementation </a:t>
            </a:r>
            <a:r>
              <a:rPr sz="972" spc="1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Separation </a:t>
            </a:r>
            <a:r>
              <a:rPr sz="972" b="1" spc="10" dirty="0">
                <a:latin typeface="Book Antiqua"/>
                <a:cs typeface="Book Antiqua"/>
              </a:rPr>
              <a:t>of interface </a:t>
            </a:r>
            <a:r>
              <a:rPr sz="972" b="1" spc="15" dirty="0">
                <a:latin typeface="Book Antiqua"/>
                <a:cs typeface="Book Antiqua"/>
              </a:rPr>
              <a:t>and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implementation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In c++ </a:t>
            </a:r>
            <a:r>
              <a:rPr sz="972" spc="10" dirty="0">
                <a:latin typeface="Book Antiqua"/>
                <a:cs typeface="Book Antiqua"/>
              </a:rPr>
              <a:t>generally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relate </a:t>
            </a:r>
            <a:r>
              <a:rPr sz="972" spc="15" dirty="0">
                <a:latin typeface="Book Antiqua"/>
                <a:cs typeface="Book Antiqua"/>
              </a:rPr>
              <a:t>the concept </a:t>
            </a:r>
            <a:r>
              <a:rPr sz="972" spc="10" dirty="0">
                <a:latin typeface="Book Antiqua"/>
                <a:cs typeface="Book Antiqua"/>
              </a:rPr>
              <a:t>of interface 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to its </a:t>
            </a:r>
            <a:r>
              <a:rPr sz="972" spc="15" dirty="0">
                <a:latin typeface="Book Antiqua"/>
                <a:cs typeface="Book Antiqua"/>
              </a:rPr>
              <a:t>header </a:t>
            </a:r>
            <a:r>
              <a:rPr sz="972" spc="10" dirty="0">
                <a:latin typeface="Book Antiqua"/>
                <a:cs typeface="Book Antiqua"/>
              </a:rPr>
              <a:t>(.h) file  and and implementation 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to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(.cpp) file. </a:t>
            </a:r>
            <a:r>
              <a:rPr sz="972" spc="15" dirty="0">
                <a:latin typeface="Book Antiqua"/>
                <a:cs typeface="Book Antiqua"/>
              </a:rPr>
              <a:t>However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complete  </a:t>
            </a:r>
            <a:r>
              <a:rPr sz="972" spc="10" dirty="0">
                <a:latin typeface="Book Antiqua"/>
                <a:cs typeface="Book Antiqua"/>
              </a:rPr>
              <a:t>separation of interface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implementation.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 marR="4939" indent="-208662">
              <a:lnSpc>
                <a:spcPct val="107000"/>
              </a:lnSpc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Usually functions are defined in implementation file (.cpp) while the class   definition is given in </a:t>
            </a:r>
            <a:r>
              <a:rPr sz="972" spc="15" dirty="0">
                <a:latin typeface="Book Antiqua"/>
                <a:cs typeface="Book Antiqua"/>
              </a:rPr>
              <a:t>header </a:t>
            </a:r>
            <a:r>
              <a:rPr sz="972" spc="10" dirty="0">
                <a:latin typeface="Book Antiqua"/>
                <a:cs typeface="Book Antiqua"/>
              </a:rPr>
              <a:t>file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(.h)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authors also consider this as separation of interface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10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implementation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977566">
              <a:lnSpc>
                <a:spcPct val="204100"/>
              </a:lnSpc>
            </a:pPr>
            <a:r>
              <a:rPr sz="1069" spc="10" dirty="0">
                <a:latin typeface="Book Antiqua"/>
                <a:cs typeface="Book Antiqua"/>
              </a:rPr>
              <a:t>Student.h  class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Student{</a:t>
            </a:r>
            <a:endParaRPr sz="1069">
              <a:latin typeface="Book Antiqua"/>
              <a:cs typeface="Book Antiqua"/>
            </a:endParaRPr>
          </a:p>
          <a:p>
            <a:pPr marL="12347" marR="3771990" indent="417326">
              <a:lnSpc>
                <a:spcPct val="105900"/>
              </a:lnSpc>
              <a:spcBef>
                <a:spcPts val="10"/>
              </a:spcBef>
            </a:pPr>
            <a:r>
              <a:rPr sz="1069" spc="5" dirty="0">
                <a:latin typeface="Book Antiqua"/>
                <a:cs typeface="Book Antiqua"/>
              </a:rPr>
              <a:t>int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rollNo;  </a:t>
            </a:r>
            <a:r>
              <a:rPr sz="1069" spc="10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429673" marR="2641010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void setRollNo(int aRollNo);  int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getRollNo();</a:t>
            </a:r>
            <a:endParaRPr sz="1069">
              <a:latin typeface="Book Antiqua"/>
              <a:cs typeface="Book Antiqua"/>
            </a:endParaRPr>
          </a:p>
          <a:p>
            <a:pPr marL="429673">
              <a:spcBef>
                <a:spcPts val="83"/>
              </a:spcBef>
            </a:pP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Book Antiqua"/>
                <a:cs typeface="Book Antiqua"/>
              </a:rPr>
              <a:t>Student.cpp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#include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“student.h”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10" dirty="0">
                <a:latin typeface="Book Antiqua"/>
                <a:cs typeface="Book Antiqua"/>
              </a:rPr>
              <a:t>void </a:t>
            </a:r>
            <a:r>
              <a:rPr sz="1069" spc="5" dirty="0">
                <a:latin typeface="Book Antiqua"/>
                <a:cs typeface="Book Antiqua"/>
              </a:rPr>
              <a:t>Student::setRollNo(int</a:t>
            </a:r>
            <a:r>
              <a:rPr sz="1069" spc="10" dirty="0">
                <a:latin typeface="Book Antiqua"/>
                <a:cs typeface="Book Antiqua"/>
              </a:rPr>
              <a:t> aNo){</a:t>
            </a:r>
            <a:endParaRPr sz="1069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int</a:t>
            </a:r>
            <a:r>
              <a:rPr sz="106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Student::getRollNo(){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73"/>
              </a:spcBef>
            </a:pP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6173">
              <a:lnSpc>
                <a:spcPct val="1075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only </a:t>
            </a:r>
            <a:r>
              <a:rPr sz="972" spc="15" dirty="0">
                <a:latin typeface="Book Antiqua"/>
                <a:cs typeface="Book Antiqua"/>
              </a:rPr>
              <a:t>need </a:t>
            </a:r>
            <a:r>
              <a:rPr sz="972" spc="10" dirty="0">
                <a:latin typeface="Book Antiqua"/>
                <a:cs typeface="Book Antiqua"/>
              </a:rPr>
              <a:t>to include header (.h) file </a:t>
            </a:r>
            <a:r>
              <a:rPr sz="972" spc="15" dirty="0">
                <a:latin typeface="Book Antiqua"/>
                <a:cs typeface="Book Antiqua"/>
              </a:rPr>
              <a:t>in main.cpp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the Student class as 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84730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7"/>
            <a:ext cx="4951853" cy="122174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59"/>
              </a:lnSpc>
            </a:pPr>
            <a:r>
              <a:rPr sz="1069" spc="10" dirty="0">
                <a:latin typeface="Book Antiqua"/>
                <a:cs typeface="Book Antiqua"/>
              </a:rPr>
              <a:t>Main.cpp  (main </a:t>
            </a:r>
            <a:r>
              <a:rPr sz="1069" spc="5" dirty="0">
                <a:latin typeface="Book Antiqua"/>
                <a:cs typeface="Book Antiqua"/>
              </a:rPr>
              <a:t>file </a:t>
            </a:r>
            <a:r>
              <a:rPr sz="1069" spc="10" dirty="0">
                <a:latin typeface="Book Antiqua"/>
                <a:cs typeface="Book Antiqua"/>
              </a:rPr>
              <a:t>to run the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program)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#include</a:t>
            </a:r>
            <a:r>
              <a:rPr sz="1069" spc="-2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“student.h”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59265">
              <a:spcBef>
                <a:spcPts val="5"/>
              </a:spcBef>
            </a:pPr>
            <a:r>
              <a:rPr sz="1069" spc="10" dirty="0">
                <a:latin typeface="Book Antiqua"/>
                <a:cs typeface="Book Antiqua"/>
              </a:rPr>
              <a:t>int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main(){</a:t>
            </a:r>
            <a:endParaRPr sz="1069">
              <a:latin typeface="Book Antiqua"/>
              <a:cs typeface="Book Antiqua"/>
            </a:endParaRPr>
          </a:p>
          <a:p>
            <a:pPr marL="513015" marR="3358985" indent="-35189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Student aStudent;  </a:t>
            </a:r>
            <a:r>
              <a:rPr sz="1069" spc="5" dirty="0">
                <a:latin typeface="Book Antiqua"/>
                <a:cs typeface="Book Antiqua"/>
              </a:rPr>
              <a:t>return</a:t>
            </a:r>
            <a:r>
              <a:rPr sz="1069" spc="-6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2891084"/>
            <a:ext cx="4851224" cy="64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485" lvl="1" indent="-261138">
              <a:buFont typeface="Times New Roman"/>
              <a:buAutoNum type="arabicPeriod" startAt="4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const </a:t>
            </a:r>
            <a:r>
              <a:rPr sz="972" b="1" spc="19" dirty="0">
                <a:latin typeface="Book Antiqua"/>
                <a:cs typeface="Book Antiqua"/>
              </a:rPr>
              <a:t>Member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53"/>
              </a:spcBef>
              <a:buFont typeface="Times New Roman"/>
              <a:buAutoNum type="arabicPeriod" startAt="4"/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our programs </a:t>
            </a:r>
            <a:r>
              <a:rPr sz="972" spc="10" dirty="0">
                <a:latin typeface="Book Antiqua"/>
                <a:cs typeface="Book Antiqua"/>
              </a:rPr>
              <a:t>are general </a:t>
            </a:r>
            <a:r>
              <a:rPr sz="972" spc="15" dirty="0">
                <a:latin typeface="Book Antiqua"/>
                <a:cs typeface="Book Antiqua"/>
              </a:rPr>
              <a:t>purpose </a:t>
            </a:r>
            <a:r>
              <a:rPr sz="972" spc="10" dirty="0">
                <a:latin typeface="Book Antiqua"/>
                <a:cs typeface="Book Antiqua"/>
              </a:rPr>
              <a:t>functions to </a:t>
            </a:r>
            <a:r>
              <a:rPr sz="972" spc="15" dirty="0">
                <a:latin typeface="Book Antiqua"/>
                <a:cs typeface="Book Antiqua"/>
              </a:rPr>
              <a:t>show or </a:t>
            </a:r>
            <a:r>
              <a:rPr sz="972" spc="10" dirty="0">
                <a:latin typeface="Book Antiqua"/>
                <a:cs typeface="Book Antiqua"/>
              </a:rPr>
              <a:t>access  data, </a:t>
            </a:r>
            <a:r>
              <a:rPr sz="972" spc="15" dirty="0">
                <a:latin typeface="Book Antiqua"/>
                <a:cs typeface="Book Antiqua"/>
              </a:rPr>
              <a:t>they are supposed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do read </a:t>
            </a:r>
            <a:r>
              <a:rPr sz="972" spc="10" dirty="0">
                <a:latin typeface="Book Antiqua"/>
                <a:cs typeface="Book Antiqua"/>
              </a:rPr>
              <a:t>only tasks </a:t>
            </a:r>
            <a:r>
              <a:rPr sz="972" spc="15" dirty="0">
                <a:latin typeface="Book Antiqua"/>
                <a:cs typeface="Book Antiqua"/>
              </a:rPr>
              <a:t>only however </a:t>
            </a: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chances that   they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change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state of </a:t>
            </a:r>
            <a:r>
              <a:rPr sz="972" spc="15" dirty="0">
                <a:latin typeface="Book Antiqua"/>
                <a:cs typeface="Book Antiqua"/>
              </a:rPr>
              <a:t>data members </a:t>
            </a:r>
            <a:r>
              <a:rPr sz="972" spc="10" dirty="0">
                <a:latin typeface="Book Antiqua"/>
                <a:cs typeface="Book Antiqua"/>
              </a:rPr>
              <a:t>of the class </a:t>
            </a:r>
            <a:r>
              <a:rPr sz="972" spc="15" dirty="0">
                <a:latin typeface="Book Antiqua"/>
                <a:cs typeface="Book Antiqua"/>
              </a:rPr>
              <a:t>while </a:t>
            </a:r>
            <a:r>
              <a:rPr sz="972" spc="10" dirty="0">
                <a:latin typeface="Book Antiqua"/>
                <a:cs typeface="Book Antiqua"/>
              </a:rPr>
              <a:t>accessing the </a:t>
            </a:r>
            <a:r>
              <a:rPr sz="972" spc="15" dirty="0">
                <a:latin typeface="Book Antiqua"/>
                <a:cs typeface="Book Antiqua"/>
              </a:rPr>
              <a:t>data  members </a:t>
            </a:r>
            <a:r>
              <a:rPr sz="972" spc="19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programming </a:t>
            </a:r>
            <a:r>
              <a:rPr sz="972" spc="10" dirty="0">
                <a:latin typeface="Book Antiqua"/>
                <a:cs typeface="Book Antiqua"/>
              </a:rPr>
              <a:t>mistake, </a:t>
            </a:r>
            <a:r>
              <a:rPr sz="972" spc="15" dirty="0">
                <a:latin typeface="Book Antiqua"/>
                <a:cs typeface="Book Antiqua"/>
              </a:rPr>
              <a:t>c++ </a:t>
            </a:r>
            <a:r>
              <a:rPr sz="972" spc="10" dirty="0">
                <a:latin typeface="Book Antiqua"/>
                <a:cs typeface="Book Antiqua"/>
              </a:rPr>
              <a:t>provides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solution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problem  </a:t>
            </a:r>
            <a:r>
              <a:rPr sz="972" spc="10" dirty="0">
                <a:latin typeface="Book Antiqua"/>
                <a:cs typeface="Book Antiqua"/>
              </a:rPr>
              <a:t>using constant </a:t>
            </a:r>
            <a:r>
              <a:rPr sz="972" spc="15" dirty="0">
                <a:latin typeface="Book Antiqua"/>
                <a:cs typeface="Book Antiqua"/>
              </a:rPr>
              <a:t>member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3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make those </a:t>
            </a:r>
            <a:r>
              <a:rPr sz="972" spc="10" dirty="0">
                <a:latin typeface="Book Antiqua"/>
                <a:cs typeface="Book Antiqua"/>
              </a:rPr>
              <a:t>functions as constant </a:t>
            </a:r>
            <a:r>
              <a:rPr sz="972" spc="15" dirty="0">
                <a:latin typeface="Book Antiqua"/>
                <a:cs typeface="Book Antiqua"/>
              </a:rPr>
              <a:t>who need </a:t>
            </a:r>
            <a:r>
              <a:rPr sz="972" spc="10" dirty="0">
                <a:latin typeface="Book Antiqua"/>
                <a:cs typeface="Book Antiqua"/>
              </a:rPr>
              <a:t>only read </a:t>
            </a:r>
            <a:r>
              <a:rPr sz="972" spc="15" dirty="0">
                <a:latin typeface="Book Antiqua"/>
                <a:cs typeface="Book Antiqua"/>
              </a:rPr>
              <a:t>only </a:t>
            </a:r>
            <a:r>
              <a:rPr sz="972" spc="10" dirty="0">
                <a:latin typeface="Book Antiqua"/>
                <a:cs typeface="Book Antiqua"/>
              </a:rPr>
              <a:t>access (for </a:t>
            </a:r>
            <a:r>
              <a:rPr sz="972" spc="15" dirty="0">
                <a:latin typeface="Book Antiqua"/>
                <a:cs typeface="Book Antiqua"/>
              </a:rPr>
              <a:t>example  such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5" dirty="0">
                <a:latin typeface="Book Antiqua"/>
                <a:cs typeface="Book Antiqua"/>
              </a:rPr>
              <a:t>that </a:t>
            </a:r>
            <a:r>
              <a:rPr sz="972" spc="10" dirty="0">
                <a:latin typeface="Book Antiqua"/>
                <a:cs typeface="Book Antiqua"/>
              </a:rPr>
              <a:t>will only display </a:t>
            </a:r>
            <a:r>
              <a:rPr sz="972" spc="15" dirty="0">
                <a:latin typeface="Book Antiqua"/>
                <a:cs typeface="Book Antiqua"/>
              </a:rPr>
              <a:t>data or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return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value </a:t>
            </a:r>
            <a:r>
              <a:rPr sz="972" spc="10" dirty="0">
                <a:latin typeface="Book Antiqua"/>
                <a:cs typeface="Book Antiqua"/>
              </a:rPr>
              <a:t>of data </a:t>
            </a:r>
            <a:r>
              <a:rPr sz="972" spc="15" dirty="0">
                <a:latin typeface="Book Antiqua"/>
                <a:cs typeface="Book Antiqua"/>
              </a:rPr>
              <a:t>members).  </a:t>
            </a:r>
            <a:r>
              <a:rPr sz="972" spc="19" dirty="0">
                <a:latin typeface="Book Antiqua"/>
                <a:cs typeface="Book Antiqua"/>
              </a:rPr>
              <a:t>When </a:t>
            </a:r>
            <a:r>
              <a:rPr sz="972" spc="15" dirty="0">
                <a:latin typeface="Book Antiqua"/>
                <a:cs typeface="Book Antiqua"/>
              </a:rPr>
              <a:t>we make them constant compiler </a:t>
            </a:r>
            <a:r>
              <a:rPr sz="972" spc="10" dirty="0">
                <a:latin typeface="Book Antiqua"/>
                <a:cs typeface="Book Antiqua"/>
              </a:rPr>
              <a:t>generates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error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these functions try </a:t>
            </a:r>
            <a:r>
              <a:rPr sz="972" spc="5" dirty="0">
                <a:latin typeface="Book Antiqua"/>
                <a:cs typeface="Book Antiqua"/>
              </a:rPr>
              <a:t>to  </a:t>
            </a:r>
            <a:r>
              <a:rPr sz="972" spc="15" dirty="0">
                <a:latin typeface="Book Antiqua"/>
                <a:cs typeface="Book Antiqua"/>
              </a:rPr>
              <a:t>change the </a:t>
            </a:r>
            <a:r>
              <a:rPr sz="972" spc="10" dirty="0">
                <a:latin typeface="Book Antiqua"/>
                <a:cs typeface="Book Antiqua"/>
              </a:rPr>
              <a:t>value of </a:t>
            </a:r>
            <a:r>
              <a:rPr sz="972" spc="15" dirty="0">
                <a:latin typeface="Book Antiqua"/>
                <a:cs typeface="Book Antiqua"/>
              </a:rPr>
              <a:t>data members </a:t>
            </a:r>
            <a:r>
              <a:rPr sz="972" spc="10" dirty="0">
                <a:latin typeface="Book Antiqua"/>
                <a:cs typeface="Book Antiqua"/>
              </a:rPr>
              <a:t>of the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const </a:t>
            </a:r>
            <a:r>
              <a:rPr sz="972" b="1" spc="19" dirty="0">
                <a:latin typeface="Book Antiqua"/>
                <a:cs typeface="Book Antiqua"/>
              </a:rPr>
              <a:t>Member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Keyword </a:t>
            </a:r>
            <a:r>
              <a:rPr sz="972" spc="10" dirty="0">
                <a:latin typeface="Book Antiqua"/>
                <a:cs typeface="Book Antiqua"/>
              </a:rPr>
              <a:t>const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placed </a:t>
            </a:r>
            <a:r>
              <a:rPr sz="972" spc="5" dirty="0">
                <a:latin typeface="Book Antiqua"/>
                <a:cs typeface="Book Antiqua"/>
              </a:rPr>
              <a:t>at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end </a:t>
            </a:r>
            <a:r>
              <a:rPr sz="972" spc="10" dirty="0">
                <a:latin typeface="Book Antiqua"/>
                <a:cs typeface="Book Antiqua"/>
              </a:rPr>
              <a:t>of the parameter list to </a:t>
            </a:r>
            <a:r>
              <a:rPr sz="972" spc="15" dirty="0">
                <a:latin typeface="Book Antiqua"/>
                <a:cs typeface="Book Antiqua"/>
              </a:rPr>
              <a:t>make any </a:t>
            </a:r>
            <a:r>
              <a:rPr sz="972" spc="10" dirty="0">
                <a:latin typeface="Book Antiqua"/>
                <a:cs typeface="Book Antiqua"/>
              </a:rPr>
              <a:t>function as  constant.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Declaration: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Inside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ClassName{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ReturnVal </a:t>
            </a:r>
            <a:r>
              <a:rPr sz="972" b="1" spc="10" dirty="0">
                <a:latin typeface="Book Antiqua"/>
                <a:cs typeface="Book Antiqua"/>
              </a:rPr>
              <a:t>Function()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054118">
              <a:lnSpc>
                <a:spcPct val="104000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Definition:  </a:t>
            </a:r>
            <a:r>
              <a:rPr sz="972" b="1" spc="15" dirty="0">
                <a:latin typeface="Book Antiqua"/>
                <a:cs typeface="Book Antiqua"/>
              </a:rPr>
              <a:t>Outside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ReturnVal ClassName::Function()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022016">
              <a:lnSpc>
                <a:spcPct val="103800"/>
              </a:lnSpc>
            </a:pPr>
            <a:r>
              <a:rPr sz="972" b="1" spc="15" dirty="0">
                <a:latin typeface="Book Antiqua"/>
                <a:cs typeface="Book Antiqua"/>
              </a:rPr>
              <a:t>Example 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Student{  </a:t>
            </a: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getRollNo() const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R="2336658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rollNo;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const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430908" lvl="2" indent="-209898">
              <a:spcBef>
                <a:spcPts val="5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Constant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cannot </a:t>
            </a:r>
            <a:r>
              <a:rPr sz="972" spc="15" dirty="0">
                <a:latin typeface="Book Antiqua"/>
                <a:cs typeface="Book Antiqua"/>
              </a:rPr>
              <a:t>modify </a:t>
            </a:r>
            <a:r>
              <a:rPr sz="972" spc="10" dirty="0">
                <a:latin typeface="Book Antiqua"/>
                <a:cs typeface="Book Antiqua"/>
              </a:rPr>
              <a:t>the state of any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252908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55336"/>
            <a:ext cx="4849989" cy="780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 indent="-208662" algn="just">
              <a:buFont typeface="Symbol"/>
              <a:buChar char=""/>
              <a:tabLst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They are </a:t>
            </a:r>
            <a:r>
              <a:rPr sz="972" spc="5" dirty="0">
                <a:latin typeface="Book Antiqua"/>
                <a:cs typeface="Book Antiqua"/>
              </a:rPr>
              <a:t>just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“read-only”</a:t>
            </a:r>
            <a:endParaRPr sz="972">
              <a:latin typeface="Book Antiqua"/>
              <a:cs typeface="Book Antiqua"/>
            </a:endParaRPr>
          </a:p>
          <a:p>
            <a:pPr marL="429673" indent="-208662" algn="just">
              <a:spcBef>
                <a:spcPts val="126"/>
              </a:spcBef>
              <a:buFont typeface="Symbol"/>
              <a:buChar char="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Errors </a:t>
            </a:r>
            <a:r>
              <a:rPr sz="972" spc="19" dirty="0">
                <a:latin typeface="Book Antiqua"/>
                <a:cs typeface="Book Antiqua"/>
              </a:rPr>
              <a:t>due </a:t>
            </a:r>
            <a:r>
              <a:rPr sz="972" spc="15" dirty="0">
                <a:latin typeface="Book Antiqua"/>
                <a:cs typeface="Book Antiqua"/>
              </a:rPr>
              <a:t>to </a:t>
            </a:r>
            <a:r>
              <a:rPr sz="972" spc="10" dirty="0">
                <a:latin typeface="Book Antiqua"/>
                <a:cs typeface="Book Antiqua"/>
              </a:rPr>
              <a:t>typing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5" dirty="0">
                <a:latin typeface="Book Antiqua"/>
                <a:cs typeface="Book Antiqua"/>
              </a:rPr>
              <a:t>caught </a:t>
            </a:r>
            <a:r>
              <a:rPr sz="972" spc="10" dirty="0">
                <a:latin typeface="Book Antiqua"/>
                <a:cs typeface="Book Antiqua"/>
              </a:rPr>
              <a:t>at compile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time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Consider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function given </a:t>
            </a:r>
            <a:r>
              <a:rPr sz="972" spc="15" dirty="0">
                <a:latin typeface="Book Antiqua"/>
                <a:cs typeface="Book Antiqua"/>
              </a:rPr>
              <a:t>below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being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check </a:t>
            </a:r>
            <a:r>
              <a:rPr sz="972" spc="5" dirty="0">
                <a:latin typeface="Book Antiqua"/>
                <a:cs typeface="Book Antiqua"/>
              </a:rPr>
              <a:t>if roll </a:t>
            </a:r>
            <a:r>
              <a:rPr sz="972" spc="10" dirty="0">
                <a:latin typeface="Book Antiqua"/>
                <a:cs typeface="Book Antiqua"/>
              </a:rPr>
              <a:t>no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equal to  entered </a:t>
            </a:r>
            <a:r>
              <a:rPr sz="972" spc="15" dirty="0">
                <a:latin typeface="Book Antiqua"/>
                <a:cs typeface="Book Antiqua"/>
              </a:rPr>
              <a:t>value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this function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replace </a:t>
            </a:r>
            <a:r>
              <a:rPr sz="972" spc="15" dirty="0">
                <a:latin typeface="Book Antiqua"/>
                <a:cs typeface="Book Antiqua"/>
              </a:rPr>
              <a:t>comparison </a:t>
            </a:r>
            <a:r>
              <a:rPr sz="972" spc="10" dirty="0">
                <a:latin typeface="Book Antiqua"/>
                <a:cs typeface="Book Antiqua"/>
              </a:rPr>
              <a:t>statemtn </a:t>
            </a:r>
            <a:r>
              <a:rPr sz="972" spc="15" dirty="0">
                <a:latin typeface="Book Antiqua"/>
                <a:cs typeface="Book Antiqua"/>
              </a:rPr>
              <a:t>== </a:t>
            </a:r>
            <a:r>
              <a:rPr sz="972" spc="10" dirty="0">
                <a:latin typeface="Book Antiqua"/>
                <a:cs typeface="Book Antiqua"/>
              </a:rPr>
              <a:t>with 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assignment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54"/>
              </a:lnSpc>
              <a:spcBef>
                <a:spcPts val="44"/>
              </a:spcBef>
            </a:pP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statement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compile </a:t>
            </a:r>
            <a:r>
              <a:rPr sz="972" spc="10" dirty="0">
                <a:latin typeface="Book Antiqua"/>
                <a:cs typeface="Book Antiqua"/>
              </a:rPr>
              <a:t>correctly </a:t>
            </a:r>
            <a:r>
              <a:rPr sz="972" spc="15" dirty="0">
                <a:latin typeface="Book Antiqua"/>
                <a:cs typeface="Book Antiqua"/>
              </a:rPr>
              <a:t>but whole code </a:t>
            </a:r>
            <a:r>
              <a:rPr sz="972" spc="10" dirty="0">
                <a:latin typeface="Book Antiqua"/>
                <a:cs typeface="Book Antiqua"/>
              </a:rPr>
              <a:t>logic will change </a:t>
            </a:r>
            <a:r>
              <a:rPr sz="972" spc="15" dirty="0">
                <a:latin typeface="Book Antiqua"/>
                <a:cs typeface="Book Antiqua"/>
              </a:rPr>
              <a:t>and we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get  un </a:t>
            </a:r>
            <a:r>
              <a:rPr sz="972" spc="10" dirty="0">
                <a:latin typeface="Book Antiqua"/>
                <a:cs typeface="Book Antiqua"/>
              </a:rPr>
              <a:t>expected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result,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2924990" indent="-41794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bool Student::isRollNo(int aNo){  if(rollNo </a:t>
            </a:r>
            <a:r>
              <a:rPr sz="972" b="1" spc="19" dirty="0">
                <a:latin typeface="Book Antiqua"/>
                <a:cs typeface="Book Antiqua"/>
              </a:rPr>
              <a:t>= =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aNo){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true;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false;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bool Student::isRollNo(int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aNo){</a:t>
            </a:r>
            <a:endParaRPr sz="972">
              <a:latin typeface="Book Antiqua"/>
              <a:cs typeface="Book Antiqua"/>
            </a:endParaRPr>
          </a:p>
          <a:p>
            <a:pPr marL="429673" marR="2669408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/*undetected typing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mistake*/  </a:t>
            </a:r>
            <a:r>
              <a:rPr sz="972" b="1" spc="10" dirty="0">
                <a:latin typeface="Book Antiqua"/>
                <a:cs typeface="Book Antiqua"/>
              </a:rPr>
              <a:t>if(rollNo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aNo){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true;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false;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But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have implemented </a:t>
            </a:r>
            <a:r>
              <a:rPr sz="972" spc="10" dirty="0">
                <a:latin typeface="Book Antiqua"/>
                <a:cs typeface="Book Antiqua"/>
              </a:rPr>
              <a:t>as constant then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will catch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error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will  </a:t>
            </a:r>
            <a:r>
              <a:rPr sz="972" spc="10" dirty="0">
                <a:latin typeface="Book Antiqua"/>
                <a:cs typeface="Book Antiqua"/>
              </a:rPr>
              <a:t>produce </a:t>
            </a:r>
            <a:r>
              <a:rPr sz="972" spc="15" dirty="0">
                <a:latin typeface="Book Antiqua"/>
                <a:cs typeface="Book Antiqua"/>
              </a:rPr>
              <a:t>compile time </a:t>
            </a:r>
            <a:r>
              <a:rPr sz="972" spc="10" dirty="0">
                <a:latin typeface="Book Antiqua"/>
                <a:cs typeface="Book Antiqua"/>
              </a:rPr>
              <a:t>error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bool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Student::isRollNo</a:t>
            </a:r>
            <a:endParaRPr sz="972">
              <a:latin typeface="Book Antiqua"/>
              <a:cs typeface="Book Antiqua"/>
            </a:endParaRPr>
          </a:p>
          <a:p>
            <a:pPr marL="221628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(int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aNo)const{</a:t>
            </a:r>
            <a:endParaRPr sz="972">
              <a:latin typeface="Book Antiqua"/>
              <a:cs typeface="Book Antiqua"/>
            </a:endParaRPr>
          </a:p>
          <a:p>
            <a:pPr marL="429673" marR="3388618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/*compiler error*/  if(rollNo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aNo){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true;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9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false;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const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221009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Constructors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Destructors cannot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b="1" spc="15" dirty="0">
                <a:latin typeface="Book Antiqua"/>
                <a:cs typeface="Book Antiqua"/>
              </a:rPr>
              <a:t>const because </a:t>
            </a:r>
            <a:r>
              <a:rPr sz="972" spc="10" dirty="0">
                <a:latin typeface="Book Antiqua"/>
                <a:cs typeface="Book Antiqua"/>
              </a:rPr>
              <a:t>Constructors </a:t>
            </a:r>
            <a:r>
              <a:rPr sz="972" spc="19" dirty="0">
                <a:latin typeface="Book Antiqua"/>
                <a:cs typeface="Book Antiqua"/>
              </a:rPr>
              <a:t>and  </a:t>
            </a:r>
            <a:r>
              <a:rPr sz="972" spc="10" dirty="0">
                <a:latin typeface="Book Antiqua"/>
                <a:cs typeface="Book Antiqua"/>
              </a:rPr>
              <a:t>destructors are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modify </a:t>
            </a:r>
            <a:r>
              <a:rPr sz="972" spc="10" dirty="0">
                <a:latin typeface="Book Antiqua"/>
                <a:cs typeface="Book Antiqua"/>
              </a:rPr>
              <a:t>the object to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well </a:t>
            </a:r>
            <a:r>
              <a:rPr sz="972" spc="15" dirty="0">
                <a:latin typeface="Book Antiqua"/>
                <a:cs typeface="Book Antiqua"/>
              </a:rPr>
              <a:t>defined </a:t>
            </a:r>
            <a:r>
              <a:rPr sz="972" spc="10" dirty="0">
                <a:latin typeface="Book Antiqua"/>
                <a:cs typeface="Book Antiqua"/>
              </a:rPr>
              <a:t>state or to clean the   </a:t>
            </a:r>
            <a:r>
              <a:rPr sz="972" spc="15" dirty="0">
                <a:latin typeface="Book Antiqua"/>
                <a:cs typeface="Book Antiqua"/>
              </a:rPr>
              <a:t>memory occupied by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57359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59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506466"/>
            <a:ext cx="4553038" cy="6258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Finding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Associations: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Next step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to find associations </a:t>
            </a:r>
            <a:r>
              <a:rPr sz="972" spc="15" dirty="0">
                <a:latin typeface="Book Antiqua"/>
                <a:cs typeface="Book Antiqua"/>
              </a:rPr>
              <a:t>between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221009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Identify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Associations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Find relationships </a:t>
            </a:r>
            <a:r>
              <a:rPr sz="972" spc="15" dirty="0">
                <a:latin typeface="Book Antiqua"/>
                <a:cs typeface="Book Antiqua"/>
              </a:rPr>
              <a:t>between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221009">
              <a:spcBef>
                <a:spcPts val="5"/>
              </a:spcBef>
            </a:pPr>
            <a:r>
              <a:rPr sz="972" b="1" spc="5" dirty="0">
                <a:latin typeface="Book Antiqua"/>
                <a:cs typeface="Book Antiqua"/>
              </a:rPr>
              <a:t>1.    </a:t>
            </a:r>
            <a:r>
              <a:rPr sz="972" b="1" spc="10" dirty="0">
                <a:latin typeface="Book Antiqua"/>
                <a:cs typeface="Book Antiqua"/>
              </a:rPr>
              <a:t>Extract </a:t>
            </a:r>
            <a:r>
              <a:rPr sz="972" b="1" spc="15" dirty="0">
                <a:latin typeface="Book Antiqua"/>
                <a:cs typeface="Book Antiqua"/>
              </a:rPr>
              <a:t>verbs </a:t>
            </a:r>
            <a:r>
              <a:rPr sz="972" b="1" spc="10" dirty="0">
                <a:latin typeface="Book Antiqua"/>
                <a:cs typeface="Book Antiqua"/>
              </a:rPr>
              <a:t>connecting</a:t>
            </a:r>
            <a:r>
              <a:rPr sz="972" b="1" spc="-13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objects,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i="1" spc="10" dirty="0">
                <a:latin typeface="Book Antiqua"/>
                <a:cs typeface="Book Antiqua"/>
              </a:rPr>
              <a:t>“Individual shapes can be </a:t>
            </a:r>
            <a:r>
              <a:rPr sz="972" b="1" i="1" spc="10" dirty="0">
                <a:latin typeface="Book Antiqua"/>
                <a:cs typeface="Book Antiqua"/>
              </a:rPr>
              <a:t>grouped </a:t>
            </a:r>
            <a:r>
              <a:rPr sz="972" b="1" i="1" spc="15" dirty="0">
                <a:latin typeface="Book Antiqua"/>
                <a:cs typeface="Book Antiqua"/>
              </a:rPr>
              <a:t>together</a:t>
            </a:r>
            <a:r>
              <a:rPr sz="972" i="1" spc="15" dirty="0">
                <a:latin typeface="Book Antiqua"/>
                <a:cs typeface="Book Antiqua"/>
              </a:rPr>
              <a:t>”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429673" indent="-208662"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Group </a:t>
            </a:r>
            <a:r>
              <a:rPr sz="972" b="1" spc="10" dirty="0">
                <a:latin typeface="Book Antiqua"/>
                <a:cs typeface="Book Antiqua"/>
              </a:rPr>
              <a:t>consists of </a:t>
            </a:r>
            <a:r>
              <a:rPr sz="972" spc="10" dirty="0">
                <a:latin typeface="Book Antiqua"/>
                <a:cs typeface="Book Antiqua"/>
              </a:rPr>
              <a:t>lines, circles,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triangles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Group can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b="1" spc="10" dirty="0">
                <a:latin typeface="Book Antiqua"/>
                <a:cs typeface="Book Antiqua"/>
              </a:rPr>
              <a:t>consists of </a:t>
            </a:r>
            <a:r>
              <a:rPr sz="972" spc="15" dirty="0">
                <a:latin typeface="Book Antiqua"/>
                <a:cs typeface="Book Antiqua"/>
              </a:rPr>
              <a:t>other groups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(Composition)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Line, circle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triangle </a:t>
            </a:r>
            <a:r>
              <a:rPr sz="972" spc="15" dirty="0">
                <a:latin typeface="Book Antiqua"/>
                <a:cs typeface="Book Antiqua"/>
              </a:rPr>
              <a:t>have composition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relationship.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 indent="-208662">
              <a:buAutoNum type="arabicPeriod" startAt="2"/>
              <a:tabLst>
                <a:tab pos="430291" algn="l"/>
              </a:tabLst>
            </a:pPr>
            <a:r>
              <a:rPr sz="972" b="1" spc="15" dirty="0">
                <a:latin typeface="Book Antiqua"/>
                <a:cs typeface="Book Antiqua"/>
              </a:rPr>
              <a:t>Verify </a:t>
            </a:r>
            <a:r>
              <a:rPr sz="972" b="1" spc="10" dirty="0">
                <a:latin typeface="Book Antiqua"/>
                <a:cs typeface="Book Antiqua"/>
              </a:rPr>
              <a:t>access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paths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  <a:buFont typeface="Book Antiqua"/>
              <a:buAutoNum type="arabicPeriod" startAt="2"/>
            </a:pPr>
            <a:endParaRPr sz="1069">
              <a:latin typeface="Times New Roman"/>
              <a:cs typeface="Times New Roman"/>
            </a:endParaRPr>
          </a:p>
          <a:p>
            <a:pPr marL="638954" lvl="1" indent="-209281">
              <a:buAutoNum type="alphaLcPeriod"/>
              <a:tabLst>
                <a:tab pos="639571" algn="l"/>
              </a:tabLst>
            </a:pPr>
            <a:r>
              <a:rPr sz="972" i="1" spc="10" dirty="0">
                <a:latin typeface="Book Antiqua"/>
                <a:cs typeface="Book Antiqua"/>
              </a:rPr>
              <a:t>View contains (draws)</a:t>
            </a:r>
            <a:r>
              <a:rPr sz="972" i="1" spc="-39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shapes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34"/>
              </a:spcBef>
              <a:buFont typeface="Book Antiqua"/>
              <a:buAutoNum type="alphaLcPeriod"/>
            </a:pPr>
            <a:endParaRPr sz="1167">
              <a:latin typeface="Times New Roman"/>
              <a:cs typeface="Times New Roman"/>
            </a:endParaRPr>
          </a:p>
          <a:p>
            <a:pPr marL="848235" lvl="2" indent="-209281">
              <a:buFont typeface="Symbol"/>
              <a:buChar char=""/>
              <a:tabLst>
                <a:tab pos="848235" algn="l"/>
                <a:tab pos="848852" algn="l"/>
              </a:tabLst>
            </a:pPr>
            <a:r>
              <a:rPr sz="972" i="1" spc="15" dirty="0">
                <a:latin typeface="Book Antiqua"/>
                <a:cs typeface="Book Antiqua"/>
              </a:rPr>
              <a:t>View </a:t>
            </a:r>
            <a:r>
              <a:rPr sz="972" i="1" spc="10" dirty="0">
                <a:latin typeface="Book Antiqua"/>
                <a:cs typeface="Book Antiqua"/>
              </a:rPr>
              <a:t>contains</a:t>
            </a:r>
            <a:r>
              <a:rPr sz="972" i="1" spc="-68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lines</a:t>
            </a:r>
            <a:endParaRPr sz="972">
              <a:latin typeface="Book Antiqua"/>
              <a:cs typeface="Book Antiqua"/>
            </a:endParaRPr>
          </a:p>
          <a:p>
            <a:pPr marL="848235" lvl="2" indent="-209281">
              <a:spcBef>
                <a:spcPts val="122"/>
              </a:spcBef>
              <a:buFont typeface="Symbol"/>
              <a:buChar char=""/>
              <a:tabLst>
                <a:tab pos="848235" algn="l"/>
                <a:tab pos="848852" algn="l"/>
              </a:tabLst>
            </a:pPr>
            <a:r>
              <a:rPr sz="972" i="1" spc="15" dirty="0">
                <a:latin typeface="Book Antiqua"/>
                <a:cs typeface="Book Antiqua"/>
              </a:rPr>
              <a:t>View </a:t>
            </a:r>
            <a:r>
              <a:rPr sz="972" i="1" spc="10" dirty="0">
                <a:latin typeface="Book Antiqua"/>
                <a:cs typeface="Book Antiqua"/>
              </a:rPr>
              <a:t>contains</a:t>
            </a:r>
            <a:r>
              <a:rPr sz="972" i="1" spc="-58" dirty="0">
                <a:latin typeface="Book Antiqua"/>
                <a:cs typeface="Book Antiqua"/>
              </a:rPr>
              <a:t> </a:t>
            </a:r>
            <a:r>
              <a:rPr sz="972" i="1" spc="5" dirty="0">
                <a:latin typeface="Book Antiqua"/>
                <a:cs typeface="Book Antiqua"/>
              </a:rPr>
              <a:t>circles</a:t>
            </a:r>
            <a:endParaRPr sz="972">
              <a:latin typeface="Book Antiqua"/>
              <a:cs typeface="Book Antiqua"/>
            </a:endParaRPr>
          </a:p>
          <a:p>
            <a:pPr marL="848235" lvl="2" indent="-209281">
              <a:spcBef>
                <a:spcPts val="126"/>
              </a:spcBef>
              <a:buFont typeface="Symbol"/>
              <a:buChar char=""/>
              <a:tabLst>
                <a:tab pos="848235" algn="l"/>
                <a:tab pos="848852" algn="l"/>
              </a:tabLst>
            </a:pPr>
            <a:r>
              <a:rPr sz="972" i="1" spc="15" dirty="0">
                <a:latin typeface="Book Antiqua"/>
                <a:cs typeface="Book Antiqua"/>
              </a:rPr>
              <a:t>View </a:t>
            </a:r>
            <a:r>
              <a:rPr sz="972" i="1" spc="10" dirty="0">
                <a:latin typeface="Book Antiqua"/>
                <a:cs typeface="Book Antiqua"/>
              </a:rPr>
              <a:t>contains</a:t>
            </a:r>
            <a:r>
              <a:rPr sz="972" i="1" spc="-53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triangles</a:t>
            </a:r>
            <a:endParaRPr sz="972">
              <a:latin typeface="Book Antiqua"/>
              <a:cs typeface="Book Antiqua"/>
            </a:endParaRPr>
          </a:p>
          <a:p>
            <a:pPr marL="848235" lvl="2" indent="-209281">
              <a:spcBef>
                <a:spcPts val="122"/>
              </a:spcBef>
              <a:buFont typeface="Symbol"/>
              <a:buChar char=""/>
              <a:tabLst>
                <a:tab pos="848235" algn="l"/>
                <a:tab pos="848852" algn="l"/>
              </a:tabLst>
            </a:pPr>
            <a:r>
              <a:rPr sz="972" i="1" spc="15" dirty="0">
                <a:latin typeface="Book Antiqua"/>
                <a:cs typeface="Book Antiqua"/>
              </a:rPr>
              <a:t>View </a:t>
            </a:r>
            <a:r>
              <a:rPr sz="972" i="1" spc="10" dirty="0">
                <a:latin typeface="Book Antiqua"/>
                <a:cs typeface="Book Antiqua"/>
              </a:rPr>
              <a:t>contains</a:t>
            </a:r>
            <a:r>
              <a:rPr sz="972" i="1" spc="-68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groups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b="1" spc="10" dirty="0">
                <a:latin typeface="Book Antiqua"/>
                <a:cs typeface="Book Antiqua"/>
              </a:rPr>
              <a:t>Aggregation relationship </a:t>
            </a:r>
            <a:r>
              <a:rPr sz="972" spc="15" dirty="0">
                <a:latin typeface="Book Antiqua"/>
                <a:cs typeface="Book Antiqua"/>
              </a:rPr>
              <a:t>between shapes and View.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i="1" spc="15" dirty="0">
                <a:latin typeface="Book Antiqua"/>
                <a:cs typeface="Book Antiqua"/>
              </a:rPr>
              <a:t>Menu </a:t>
            </a:r>
            <a:r>
              <a:rPr sz="972" i="1" spc="10" dirty="0">
                <a:latin typeface="Book Antiqua"/>
                <a:cs typeface="Book Antiqua"/>
              </a:rPr>
              <a:t>sends message to</a:t>
            </a:r>
            <a:r>
              <a:rPr sz="972" i="1" spc="-34" dirty="0">
                <a:latin typeface="Book Antiqua"/>
                <a:cs typeface="Book Antiqua"/>
              </a:rPr>
              <a:t> </a:t>
            </a:r>
            <a:r>
              <a:rPr sz="972" i="1" spc="15" dirty="0">
                <a:latin typeface="Book Antiqua"/>
                <a:cs typeface="Book Antiqua"/>
              </a:rPr>
              <a:t>View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there is </a:t>
            </a:r>
            <a:r>
              <a:rPr sz="972" spc="15" dirty="0">
                <a:latin typeface="Book Antiqua"/>
                <a:cs typeface="Book Antiqua"/>
              </a:rPr>
              <a:t>Simple </a:t>
            </a:r>
            <a:r>
              <a:rPr sz="972" b="1" spc="19" dirty="0">
                <a:latin typeface="Book Antiqua"/>
                <a:cs typeface="Book Antiqua"/>
              </a:rPr>
              <a:t>One-Way </a:t>
            </a:r>
            <a:r>
              <a:rPr sz="972" b="1" spc="10" dirty="0">
                <a:latin typeface="Book Antiqua"/>
                <a:cs typeface="Book Antiqua"/>
              </a:rPr>
              <a:t>Association relationship </a:t>
            </a:r>
            <a:r>
              <a:rPr sz="972" spc="15" dirty="0">
                <a:latin typeface="Book Antiqua"/>
                <a:cs typeface="Book Antiqua"/>
              </a:rPr>
              <a:t>between Menu and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View.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/>
            <a:r>
              <a:rPr sz="972" b="1" spc="10" dirty="0">
                <a:latin typeface="Book Antiqua"/>
                <a:cs typeface="Book Antiqua"/>
              </a:rPr>
              <a:t>Identify Attributes </a:t>
            </a:r>
            <a:r>
              <a:rPr sz="972" b="1" spc="15" dirty="0">
                <a:latin typeface="Book Antiqua"/>
                <a:cs typeface="Book Antiqua"/>
              </a:rPr>
              <a:t>of </a:t>
            </a:r>
            <a:r>
              <a:rPr sz="972" b="1" spc="10" dirty="0">
                <a:latin typeface="Book Antiqua"/>
                <a:cs typeface="Book Antiqua"/>
              </a:rPr>
              <a:t>the identified</a:t>
            </a:r>
            <a:r>
              <a:rPr sz="972" b="1" spc="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objects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Extract properties of the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2466301" indent="-208662">
              <a:lnSpc>
                <a:spcPct val="107500"/>
              </a:lnSpc>
              <a:buAutoNum type="alphaLcPeriod"/>
              <a:tabLst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problem </a:t>
            </a:r>
            <a:r>
              <a:rPr sz="972" spc="10" dirty="0">
                <a:latin typeface="Book Antiqua"/>
                <a:cs typeface="Book Antiqua"/>
              </a:rPr>
              <a:t>statement  Properties are not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mentioned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83"/>
              </a:spcBef>
              <a:buAutoNum type="alphaLcPeriod"/>
              <a:tabLst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From the domain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knowledge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8668" y="7842765"/>
            <a:ext cx="1106311" cy="1597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398" indent="-379051">
              <a:buFont typeface="Symbol"/>
              <a:buChar char=""/>
              <a:tabLst>
                <a:tab pos="221628" algn="l"/>
                <a:tab pos="222245" algn="l"/>
              </a:tabLst>
            </a:pPr>
            <a:r>
              <a:rPr sz="972" spc="15" dirty="0">
                <a:latin typeface="Book Antiqua"/>
                <a:cs typeface="Book Antiqua"/>
              </a:rPr>
              <a:t>Line</a:t>
            </a:r>
            <a:endParaRPr sz="972">
              <a:latin typeface="Book Antiqua"/>
              <a:cs typeface="Book Antiqua"/>
            </a:endParaRPr>
          </a:p>
          <a:p>
            <a:pPr marL="639571" lvl="1" indent="-173475">
              <a:spcBef>
                <a:spcPts val="73"/>
              </a:spcBef>
              <a:buAutoNum type="romanLcPeriod"/>
              <a:tabLst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Color</a:t>
            </a:r>
            <a:endParaRPr sz="972">
              <a:latin typeface="Book Antiqua"/>
              <a:cs typeface="Book Antiqua"/>
            </a:endParaRPr>
          </a:p>
          <a:p>
            <a:pPr marL="639571" lvl="1" indent="-211133">
              <a:spcBef>
                <a:spcPts val="87"/>
              </a:spcBef>
              <a:buAutoNum type="romanLcPeriod"/>
              <a:tabLst>
                <a:tab pos="640189" algn="l"/>
              </a:tabLst>
            </a:pPr>
            <a:r>
              <a:rPr sz="972" spc="15" dirty="0">
                <a:latin typeface="Book Antiqua"/>
                <a:cs typeface="Book Antiqua"/>
              </a:rPr>
              <a:t>Ve</a:t>
            </a:r>
            <a:r>
              <a:rPr sz="972" spc="5" dirty="0">
                <a:latin typeface="Book Antiqua"/>
                <a:cs typeface="Book Antiqua"/>
              </a:rPr>
              <a:t>rti</a:t>
            </a:r>
            <a:r>
              <a:rPr sz="972" spc="10" dirty="0">
                <a:latin typeface="Book Antiqua"/>
                <a:cs typeface="Book Antiqua"/>
              </a:rPr>
              <a:t>ces</a:t>
            </a:r>
            <a:endParaRPr sz="972">
              <a:latin typeface="Book Antiqua"/>
              <a:cs typeface="Book Antiqua"/>
            </a:endParaRPr>
          </a:p>
          <a:p>
            <a:pPr marL="639571" lvl="1" indent="-248173">
              <a:spcBef>
                <a:spcPts val="73"/>
              </a:spcBef>
              <a:buAutoNum type="romanLcPeriod"/>
              <a:tabLst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Length</a:t>
            </a:r>
            <a:endParaRPr sz="972">
              <a:latin typeface="Book Antiqua"/>
              <a:cs typeface="Book Antiqua"/>
            </a:endParaRPr>
          </a:p>
          <a:p>
            <a:pPr marL="391398" marR="543265" indent="-379051" algn="just">
              <a:lnSpc>
                <a:spcPct val="107200"/>
              </a:lnSpc>
              <a:spcBef>
                <a:spcPts val="49"/>
              </a:spcBef>
              <a:buFont typeface="Symbol"/>
              <a:buChar char=""/>
              <a:tabLst>
                <a:tab pos="222245" algn="l"/>
              </a:tabLst>
            </a:pPr>
            <a:r>
              <a:rPr sz="972" spc="15" dirty="0">
                <a:latin typeface="Book Antiqua"/>
                <a:cs typeface="Book Antiqua"/>
              </a:rPr>
              <a:t>Ci</a:t>
            </a:r>
            <a:r>
              <a:rPr sz="972" dirty="0">
                <a:latin typeface="Book Antiqua"/>
                <a:cs typeface="Book Antiqua"/>
              </a:rPr>
              <a:t>r</a:t>
            </a:r>
            <a:r>
              <a:rPr sz="972" spc="10" dirty="0">
                <a:latin typeface="Book Antiqua"/>
                <a:cs typeface="Book Antiqua"/>
              </a:rPr>
              <a:t>cle  </a:t>
            </a:r>
            <a:r>
              <a:rPr sz="972" dirty="0">
                <a:latin typeface="Book Antiqua"/>
                <a:cs typeface="Book Antiqua"/>
              </a:rPr>
              <a:t>i.  ii.  iii.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6155" y="8630690"/>
            <a:ext cx="478455" cy="480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Color  </a:t>
            </a:r>
            <a:r>
              <a:rPr sz="972" spc="15" dirty="0">
                <a:latin typeface="Book Antiqua"/>
                <a:cs typeface="Book Antiqua"/>
              </a:rPr>
              <a:t>Ve</a:t>
            </a:r>
            <a:r>
              <a:rPr sz="972" spc="5" dirty="0">
                <a:latin typeface="Book Antiqua"/>
                <a:cs typeface="Book Antiqua"/>
              </a:rPr>
              <a:t>rti</a:t>
            </a:r>
            <a:r>
              <a:rPr sz="972" spc="10" dirty="0">
                <a:latin typeface="Book Antiqua"/>
                <a:cs typeface="Book Antiqua"/>
              </a:rPr>
              <a:t>c</a:t>
            </a:r>
            <a:r>
              <a:rPr sz="972" spc="5" dirty="0">
                <a:latin typeface="Book Antiqua"/>
                <a:cs typeface="Book Antiqua"/>
              </a:rPr>
              <a:t>es  </a:t>
            </a:r>
            <a:r>
              <a:rPr sz="972" spc="15" dirty="0">
                <a:latin typeface="Book Antiqua"/>
                <a:cs typeface="Book Antiqua"/>
              </a:rPr>
              <a:t>Radius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8668" y="9124380"/>
            <a:ext cx="7081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628" indent="-209281">
              <a:buFont typeface="Symbol"/>
              <a:buChar char=""/>
              <a:tabLst>
                <a:tab pos="221628" algn="l"/>
                <a:tab pos="222245" algn="l"/>
              </a:tabLst>
            </a:pPr>
            <a:r>
              <a:rPr sz="972" spc="10" dirty="0">
                <a:latin typeface="Book Antiqua"/>
                <a:cs typeface="Book Antiqua"/>
              </a:rPr>
              <a:t>Triangle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759746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1261"/>
            <a:ext cx="4851841" cy="6349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177587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Time{  </a:t>
            </a: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Time() const {} </a:t>
            </a:r>
            <a:r>
              <a:rPr sz="972" b="1" spc="228" dirty="0">
                <a:latin typeface="Book Antiqua"/>
                <a:cs typeface="Book Antiqua"/>
              </a:rPr>
              <a:t> </a:t>
            </a:r>
            <a:r>
              <a:rPr sz="972" b="1" i="1" spc="10" dirty="0">
                <a:latin typeface="Book Antiqua"/>
                <a:cs typeface="Book Antiqua"/>
              </a:rPr>
              <a:t>//error…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~Time() const </a:t>
            </a:r>
            <a:r>
              <a:rPr sz="972" b="1" spc="5" dirty="0">
                <a:latin typeface="Book Antiqua"/>
                <a:cs typeface="Book Antiqua"/>
              </a:rPr>
              <a:t>{}</a:t>
            </a:r>
            <a:r>
              <a:rPr sz="972" b="1" spc="238" dirty="0">
                <a:latin typeface="Book Antiqua"/>
                <a:cs typeface="Book Antiqua"/>
              </a:rPr>
              <a:t> </a:t>
            </a:r>
            <a:r>
              <a:rPr sz="972" b="1" i="1" spc="10" dirty="0">
                <a:latin typeface="Book Antiqua"/>
                <a:cs typeface="Book Antiqua"/>
              </a:rPr>
              <a:t>//error…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58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const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430908" indent="-209898"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Constant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5" dirty="0">
                <a:latin typeface="Book Antiqua"/>
                <a:cs typeface="Book Antiqua"/>
              </a:rPr>
              <a:t>function </a:t>
            </a:r>
            <a:r>
              <a:rPr sz="972" spc="10" dirty="0">
                <a:latin typeface="Book Antiqua"/>
                <a:cs typeface="Book Antiqua"/>
              </a:rPr>
              <a:t>cannot </a:t>
            </a:r>
            <a:r>
              <a:rPr sz="972" spc="15" dirty="0">
                <a:latin typeface="Book Antiqua"/>
                <a:cs typeface="Book Antiqua"/>
              </a:rPr>
              <a:t>change data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member</a:t>
            </a:r>
            <a:endParaRPr sz="972">
              <a:latin typeface="Book Antiqua"/>
              <a:cs typeface="Book Antiqua"/>
            </a:endParaRPr>
          </a:p>
          <a:p>
            <a:pPr marL="430908" marR="4939" indent="-209898" algn="just">
              <a:lnSpc>
                <a:spcPct val="106700"/>
              </a:lnSpc>
              <a:spcBef>
                <a:spcPts val="53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cannot </a:t>
            </a:r>
            <a:r>
              <a:rPr sz="972" spc="10" dirty="0">
                <a:latin typeface="Book Antiqua"/>
                <a:cs typeface="Book Antiqua"/>
              </a:rPr>
              <a:t>call </a:t>
            </a:r>
            <a:r>
              <a:rPr sz="972" spc="19" dirty="0">
                <a:latin typeface="Book Antiqua"/>
                <a:cs typeface="Book Antiqua"/>
              </a:rPr>
              <a:t>non </a:t>
            </a:r>
            <a:r>
              <a:rPr sz="972" spc="10" dirty="0">
                <a:latin typeface="Book Antiqua"/>
                <a:cs typeface="Book Antiqua"/>
              </a:rPr>
              <a:t>constant functions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constant functions </a:t>
            </a:r>
            <a:r>
              <a:rPr sz="972" spc="15" dirty="0">
                <a:latin typeface="Book Antiqua"/>
                <a:cs typeface="Book Antiqua"/>
              </a:rPr>
              <a:t>because </a:t>
            </a:r>
            <a:r>
              <a:rPr sz="972" spc="19" dirty="0">
                <a:latin typeface="Book Antiqua"/>
                <a:cs typeface="Book Antiqua"/>
              </a:rPr>
              <a:t>non  </a:t>
            </a:r>
            <a:r>
              <a:rPr sz="972" spc="10" dirty="0">
                <a:latin typeface="Book Antiqua"/>
                <a:cs typeface="Book Antiqua"/>
              </a:rPr>
              <a:t>constant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15" dirty="0">
                <a:latin typeface="Book Antiqua"/>
                <a:cs typeface="Book Antiqua"/>
              </a:rPr>
              <a:t>may have code </a:t>
            </a:r>
            <a:r>
              <a:rPr sz="972" spc="10" dirty="0">
                <a:latin typeface="Book Antiqua"/>
                <a:cs typeface="Book Antiqua"/>
              </a:rPr>
              <a:t>for changing state of the object  </a:t>
            </a:r>
            <a:r>
              <a:rPr sz="972" spc="5" dirty="0">
                <a:latin typeface="Book Antiqua"/>
                <a:cs typeface="Book Antiqua"/>
              </a:rPr>
              <a:t>that is </a:t>
            </a:r>
            <a:r>
              <a:rPr sz="972" spc="10" dirty="0">
                <a:latin typeface="Book Antiqua"/>
                <a:cs typeface="Book Antiqua"/>
              </a:rPr>
              <a:t>not allowed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constant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022633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Example 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char *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name;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char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*getName();</a:t>
            </a:r>
            <a:endParaRPr sz="972">
              <a:latin typeface="Book Antiqua"/>
              <a:cs typeface="Book Antiqua"/>
            </a:endParaRPr>
          </a:p>
          <a:p>
            <a:pPr marL="430291" marR="271077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void </a:t>
            </a:r>
            <a:r>
              <a:rPr sz="972" b="1" spc="15" dirty="0">
                <a:latin typeface="Book Antiqua"/>
                <a:cs typeface="Book Antiqua"/>
              </a:rPr>
              <a:t>setName(char </a:t>
            </a:r>
            <a:r>
              <a:rPr sz="972" b="1" spc="10" dirty="0">
                <a:latin typeface="Book Antiqua"/>
                <a:cs typeface="Book Antiqua"/>
              </a:rPr>
              <a:t>*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aName);  </a:t>
            </a:r>
            <a:r>
              <a:rPr sz="972" b="1" spc="10" dirty="0">
                <a:latin typeface="Book Antiqua"/>
                <a:cs typeface="Book Antiqua"/>
              </a:rPr>
              <a:t>int ConstFunc()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const{</a:t>
            </a:r>
            <a:endParaRPr sz="972">
              <a:latin typeface="Book Antiqua"/>
              <a:cs typeface="Book Antiqua"/>
            </a:endParaRPr>
          </a:p>
          <a:p>
            <a:pPr marL="848235" marR="2381107">
              <a:lnSpc>
                <a:spcPct val="104000"/>
              </a:lnSpc>
              <a:tabLst>
                <a:tab pos="2103301" algn="l"/>
              </a:tabLst>
            </a:pPr>
            <a:r>
              <a:rPr sz="972" b="1" spc="19" dirty="0">
                <a:latin typeface="Book Antiqua"/>
                <a:cs typeface="Book Antiqua"/>
              </a:rPr>
              <a:t>name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g</a:t>
            </a:r>
            <a:r>
              <a:rPr sz="972" b="1" spc="10" dirty="0">
                <a:latin typeface="Book Antiqua"/>
                <a:cs typeface="Book Antiqua"/>
              </a:rPr>
              <a:t>etN</a:t>
            </a:r>
            <a:r>
              <a:rPr sz="972" b="1" spc="5" dirty="0">
                <a:latin typeface="Book Antiqua"/>
                <a:cs typeface="Book Antiqua"/>
              </a:rPr>
              <a:t>a</a:t>
            </a:r>
            <a:r>
              <a:rPr sz="972" b="1" spc="34" dirty="0">
                <a:latin typeface="Book Antiqua"/>
                <a:cs typeface="Book Antiqua"/>
              </a:rPr>
              <a:t>m</a:t>
            </a:r>
            <a:r>
              <a:rPr sz="972" b="1" spc="5" dirty="0">
                <a:latin typeface="Book Antiqua"/>
                <a:cs typeface="Book Antiqua"/>
              </a:rPr>
              <a:t>e</a:t>
            </a:r>
            <a:r>
              <a:rPr sz="972" b="1" spc="10" dirty="0">
                <a:latin typeface="Book Antiqua"/>
                <a:cs typeface="Book Antiqua"/>
              </a:rPr>
              <a:t>(</a:t>
            </a:r>
            <a:r>
              <a:rPr sz="972" b="1" spc="5" dirty="0">
                <a:latin typeface="Book Antiqua"/>
                <a:cs typeface="Book Antiqua"/>
              </a:rPr>
              <a:t>);</a:t>
            </a:r>
            <a:r>
              <a:rPr sz="972" b="1" dirty="0">
                <a:latin typeface="Book Antiqua"/>
                <a:cs typeface="Book Antiqua"/>
              </a:rPr>
              <a:t>	</a:t>
            </a:r>
            <a:r>
              <a:rPr sz="972" b="1" spc="10" dirty="0">
                <a:latin typeface="Book Antiqua"/>
                <a:cs typeface="Book Antiqua"/>
              </a:rPr>
              <a:t>//error  </a:t>
            </a:r>
            <a:r>
              <a:rPr sz="972" b="1" spc="15" dirty="0">
                <a:latin typeface="Book Antiqua"/>
                <a:cs typeface="Book Antiqua"/>
              </a:rPr>
              <a:t>setName(“Ahmad”);//error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Times New Roman"/>
                <a:cs typeface="Times New Roman"/>
              </a:rPr>
              <a:t>10.5.</a:t>
            </a:r>
            <a:r>
              <a:rPr sz="972" b="1" spc="15" dirty="0">
                <a:latin typeface="Book Antiqua"/>
                <a:cs typeface="Book Antiqua"/>
              </a:rPr>
              <a:t>this Pointer and </a:t>
            </a:r>
            <a:r>
              <a:rPr sz="972" b="1" spc="10" dirty="0">
                <a:latin typeface="Book Antiqua"/>
                <a:cs typeface="Book Antiqua"/>
              </a:rPr>
              <a:t>const </a:t>
            </a:r>
            <a:r>
              <a:rPr sz="972" b="1" spc="19" dirty="0">
                <a:latin typeface="Book Antiqua"/>
                <a:cs typeface="Book Antiqua"/>
              </a:rPr>
              <a:t>Member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100"/>
              </a:lnSpc>
            </a:pPr>
            <a:r>
              <a:rPr sz="972" spc="15" dirty="0">
                <a:latin typeface="Book Antiqua"/>
                <a:cs typeface="Book Antiqua"/>
              </a:rPr>
              <a:t>As we know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when a </a:t>
            </a:r>
            <a:r>
              <a:rPr sz="972" spc="10" dirty="0">
                <a:latin typeface="Book Antiqua"/>
                <a:cs typeface="Book Antiqua"/>
              </a:rPr>
              <a:t>class function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implicit this pointer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passed </a:t>
            </a:r>
            <a:r>
              <a:rPr sz="972" spc="5" dirty="0">
                <a:latin typeface="Book Antiqua"/>
                <a:cs typeface="Book Antiqua"/>
              </a:rPr>
              <a:t>to  tell </a:t>
            </a:r>
            <a:r>
              <a:rPr sz="972" spc="10" dirty="0">
                <a:latin typeface="Book Antiqua"/>
                <a:cs typeface="Book Antiqua"/>
              </a:rPr>
              <a:t>the function </a:t>
            </a:r>
            <a:r>
              <a:rPr sz="972" spc="15" dirty="0">
                <a:latin typeface="Book Antiqua"/>
                <a:cs typeface="Book Antiqua"/>
              </a:rPr>
              <a:t>about </a:t>
            </a:r>
            <a:r>
              <a:rPr sz="972" spc="10" dirty="0">
                <a:latin typeface="Book Antiqua"/>
                <a:cs typeface="Book Antiqua"/>
              </a:rPr>
              <a:t>the object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has to </a:t>
            </a:r>
            <a:r>
              <a:rPr sz="972" spc="15" dirty="0">
                <a:latin typeface="Book Antiqua"/>
                <a:cs typeface="Book Antiqua"/>
              </a:rPr>
              <a:t>operate same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true for </a:t>
            </a:r>
            <a:r>
              <a:rPr sz="972" spc="15" dirty="0">
                <a:latin typeface="Book Antiqua"/>
                <a:cs typeface="Book Antiqua"/>
              </a:rPr>
              <a:t>constant </a:t>
            </a:r>
            <a:r>
              <a:rPr sz="972" spc="10" dirty="0">
                <a:latin typeface="Book Antiqua"/>
                <a:cs typeface="Book Antiqua"/>
              </a:rPr>
              <a:t>function  with the difference that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bbe </a:t>
            </a:r>
            <a:r>
              <a:rPr sz="972" spc="10" dirty="0">
                <a:latin typeface="Book Antiqua"/>
                <a:cs typeface="Book Antiqua"/>
              </a:rPr>
              <a:t>passed as constant pointer to </a:t>
            </a:r>
            <a:r>
              <a:rPr sz="972" spc="15" dirty="0">
                <a:latin typeface="Book Antiqua"/>
                <a:cs typeface="Book Antiqua"/>
              </a:rPr>
              <a:t>const </a:t>
            </a:r>
            <a:r>
              <a:rPr sz="972" spc="10" dirty="0">
                <a:latin typeface="Book Antiqua"/>
                <a:cs typeface="Book Antiqua"/>
              </a:rPr>
              <a:t>data in case </a:t>
            </a:r>
            <a:r>
              <a:rPr sz="972" spc="1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constant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pointer </a:t>
            </a:r>
            <a:r>
              <a:rPr sz="972" spc="15" dirty="0">
                <a:latin typeface="Book Antiqua"/>
                <a:cs typeface="Book Antiqua"/>
              </a:rPr>
              <a:t>can not be used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to change </a:t>
            </a:r>
            <a:r>
              <a:rPr sz="972" spc="15" dirty="0">
                <a:latin typeface="Book Antiqua"/>
                <a:cs typeface="Book Antiqua"/>
              </a:rPr>
              <a:t>the  </a:t>
            </a:r>
            <a:r>
              <a:rPr sz="972" spc="10" dirty="0">
                <a:latin typeface="Book Antiqua"/>
                <a:cs typeface="Book Antiqua"/>
              </a:rPr>
              <a:t>value of data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the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const </a:t>
            </a:r>
            <a:r>
              <a:rPr sz="972" b="1" spc="15" dirty="0">
                <a:latin typeface="Book Antiqua"/>
                <a:cs typeface="Book Antiqua"/>
              </a:rPr>
              <a:t>Student </a:t>
            </a:r>
            <a:r>
              <a:rPr sz="972" b="1" spc="10" dirty="0">
                <a:latin typeface="Book Antiqua"/>
                <a:cs typeface="Book Antiqua"/>
              </a:rPr>
              <a:t>*const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this;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58"/>
              </a:spcBef>
            </a:pPr>
            <a:r>
              <a:rPr sz="972" spc="15" dirty="0">
                <a:latin typeface="Book Antiqua"/>
                <a:cs typeface="Book Antiqua"/>
              </a:rPr>
              <a:t>// In </a:t>
            </a:r>
            <a:r>
              <a:rPr sz="972" spc="10" dirty="0">
                <a:latin typeface="Book Antiqua"/>
                <a:cs typeface="Book Antiqua"/>
              </a:rPr>
              <a:t>case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constant </a:t>
            </a:r>
            <a:r>
              <a:rPr sz="972" spc="15" dirty="0">
                <a:latin typeface="Book Antiqua"/>
                <a:cs typeface="Book Antiqua"/>
              </a:rPr>
              <a:t>member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instead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of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Student * const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this;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58"/>
              </a:spcBef>
            </a:pPr>
            <a:r>
              <a:rPr sz="972" spc="15" dirty="0">
                <a:latin typeface="Book Antiqua"/>
                <a:cs typeface="Book Antiqua"/>
              </a:rPr>
              <a:t>// In </a:t>
            </a:r>
            <a:r>
              <a:rPr sz="972" spc="10" dirty="0">
                <a:latin typeface="Book Antiqua"/>
                <a:cs typeface="Book Antiqua"/>
              </a:rPr>
              <a:t>case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ordinary </a:t>
            </a:r>
            <a:r>
              <a:rPr sz="972" spc="15" dirty="0">
                <a:latin typeface="Book Antiqua"/>
                <a:cs typeface="Book Antiqua"/>
              </a:rPr>
              <a:t>member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47585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560059"/>
            <a:ext cx="41487" cy="11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5600701" y="5565987"/>
            <a:ext cx="47412" cy="11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5582920" y="5577840"/>
            <a:ext cx="44450" cy="41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60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8373" y="1978377"/>
            <a:ext cx="478455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Color  </a:t>
            </a:r>
            <a:r>
              <a:rPr sz="972" spc="15" dirty="0">
                <a:latin typeface="Book Antiqua"/>
                <a:cs typeface="Book Antiqua"/>
              </a:rPr>
              <a:t>Ve</a:t>
            </a:r>
            <a:r>
              <a:rPr sz="972" spc="5" dirty="0">
                <a:latin typeface="Book Antiqua"/>
                <a:cs typeface="Book Antiqua"/>
              </a:rPr>
              <a:t>r</a:t>
            </a:r>
            <a:r>
              <a:rPr sz="972" spc="10" dirty="0">
                <a:latin typeface="Book Antiqua"/>
                <a:cs typeface="Book Antiqua"/>
              </a:rPr>
              <a:t>t</a:t>
            </a:r>
            <a:r>
              <a:rPr sz="972" dirty="0">
                <a:latin typeface="Book Antiqua"/>
                <a:cs typeface="Book Antiqua"/>
              </a:rPr>
              <a:t>i</a:t>
            </a:r>
            <a:r>
              <a:rPr sz="972" spc="10" dirty="0">
                <a:latin typeface="Book Antiqua"/>
                <a:cs typeface="Book Antiqua"/>
              </a:rPr>
              <a:t>ces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8399" y="2472489"/>
            <a:ext cx="72663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noOfObjects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8411" y="2784380"/>
            <a:ext cx="726634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n</a:t>
            </a:r>
            <a:r>
              <a:rPr sz="972" spc="19" dirty="0">
                <a:latin typeface="Book Antiqua"/>
                <a:cs typeface="Book Antiqua"/>
              </a:rPr>
              <a:t>oO</a:t>
            </a:r>
            <a:r>
              <a:rPr sz="972" spc="10" dirty="0">
                <a:latin typeface="Book Antiqua"/>
                <a:cs typeface="Book Antiqua"/>
              </a:rPr>
              <a:t>f</a:t>
            </a:r>
            <a:r>
              <a:rPr sz="972" spc="15" dirty="0">
                <a:latin typeface="Book Antiqua"/>
                <a:cs typeface="Book Antiqua"/>
              </a:rPr>
              <a:t>Ob</a:t>
            </a:r>
            <a:r>
              <a:rPr sz="972" spc="10" dirty="0">
                <a:latin typeface="Book Antiqua"/>
                <a:cs typeface="Book Antiqua"/>
              </a:rPr>
              <a:t>je</a:t>
            </a:r>
            <a:r>
              <a:rPr sz="972" spc="5" dirty="0">
                <a:latin typeface="Book Antiqua"/>
                <a:cs typeface="Book Antiqua"/>
              </a:rPr>
              <a:t>c</a:t>
            </a:r>
            <a:r>
              <a:rPr sz="972" spc="10" dirty="0">
                <a:latin typeface="Book Antiqua"/>
                <a:cs typeface="Book Antiqua"/>
              </a:rPr>
              <a:t>ts  selected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0876" y="1349410"/>
            <a:ext cx="1106311" cy="371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9571" indent="-174092">
              <a:buAutoNum type="romanLcPeriod"/>
              <a:tabLst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Color</a:t>
            </a:r>
            <a:endParaRPr sz="972">
              <a:latin typeface="Book Antiqua"/>
              <a:cs typeface="Book Antiqua"/>
            </a:endParaRPr>
          </a:p>
          <a:p>
            <a:pPr marL="639571" indent="-211749">
              <a:spcBef>
                <a:spcPts val="78"/>
              </a:spcBef>
              <a:buAutoNum type="romanLcPeriod"/>
              <a:tabLst>
                <a:tab pos="640189" algn="l"/>
              </a:tabLst>
            </a:pPr>
            <a:r>
              <a:rPr sz="972" spc="15" dirty="0">
                <a:latin typeface="Book Antiqua"/>
                <a:cs typeface="Book Antiqua"/>
              </a:rPr>
              <a:t>Ve</a:t>
            </a:r>
            <a:r>
              <a:rPr sz="972" spc="5" dirty="0">
                <a:latin typeface="Book Antiqua"/>
                <a:cs typeface="Book Antiqua"/>
              </a:rPr>
              <a:t>r</a:t>
            </a:r>
            <a:r>
              <a:rPr sz="972" spc="10" dirty="0">
                <a:latin typeface="Book Antiqua"/>
                <a:cs typeface="Book Antiqua"/>
              </a:rPr>
              <a:t>t</a:t>
            </a:r>
            <a:r>
              <a:rPr sz="972" dirty="0">
                <a:latin typeface="Book Antiqua"/>
                <a:cs typeface="Book Antiqua"/>
              </a:rPr>
              <a:t>i</a:t>
            </a:r>
            <a:r>
              <a:rPr sz="972" spc="10" dirty="0">
                <a:latin typeface="Book Antiqua"/>
                <a:cs typeface="Book Antiqua"/>
              </a:rPr>
              <a:t>ces</a:t>
            </a:r>
            <a:endParaRPr sz="972">
              <a:latin typeface="Book Antiqua"/>
              <a:cs typeface="Book Antiqua"/>
            </a:endParaRPr>
          </a:p>
          <a:p>
            <a:pPr marL="639571" indent="-248173">
              <a:spcBef>
                <a:spcPts val="83"/>
              </a:spcBef>
              <a:buAutoNum type="romanLcPeriod"/>
              <a:tabLst>
                <a:tab pos="640189" algn="l"/>
              </a:tabLst>
            </a:pPr>
            <a:r>
              <a:rPr sz="972" spc="15" dirty="0">
                <a:latin typeface="Book Antiqua"/>
                <a:cs typeface="Book Antiqua"/>
              </a:rPr>
              <a:t>Angle</a:t>
            </a:r>
            <a:endParaRPr sz="972">
              <a:latin typeface="Book Antiqua"/>
              <a:cs typeface="Book Antiqua"/>
            </a:endParaRPr>
          </a:p>
          <a:p>
            <a:pPr marL="427821" marR="533388" indent="-415475" algn="just">
              <a:lnSpc>
                <a:spcPct val="107000"/>
              </a:lnSpc>
              <a:spcBef>
                <a:spcPts val="53"/>
              </a:spcBef>
              <a:buFont typeface="Symbol"/>
              <a:buChar char=""/>
              <a:tabLst>
                <a:tab pos="221628" algn="l"/>
              </a:tabLst>
            </a:pPr>
            <a:r>
              <a:rPr sz="972" spc="10" dirty="0">
                <a:latin typeface="Book Antiqua"/>
                <a:cs typeface="Book Antiqua"/>
              </a:rPr>
              <a:t>S</a:t>
            </a:r>
            <a:r>
              <a:rPr sz="972" spc="15" dirty="0">
                <a:latin typeface="Book Antiqua"/>
                <a:cs typeface="Book Antiqua"/>
              </a:rPr>
              <a:t>h</a:t>
            </a:r>
            <a:r>
              <a:rPr sz="972" spc="19" dirty="0">
                <a:latin typeface="Book Antiqua"/>
                <a:cs typeface="Book Antiqua"/>
              </a:rPr>
              <a:t>a</a:t>
            </a:r>
            <a:r>
              <a:rPr sz="972" spc="10" dirty="0">
                <a:latin typeface="Book Antiqua"/>
                <a:cs typeface="Book Antiqua"/>
              </a:rPr>
              <a:t>pe  </a:t>
            </a:r>
            <a:r>
              <a:rPr sz="972" dirty="0">
                <a:latin typeface="Book Antiqua"/>
                <a:cs typeface="Book Antiqua"/>
              </a:rPr>
              <a:t>i.  ii.</a:t>
            </a:r>
            <a:endParaRPr sz="972">
              <a:latin typeface="Book Antiqua"/>
              <a:cs typeface="Book Antiqua"/>
            </a:endParaRPr>
          </a:p>
          <a:p>
            <a:pPr marL="465480" marR="505607" indent="-453133" algn="just">
              <a:lnSpc>
                <a:spcPct val="107000"/>
              </a:lnSpc>
              <a:spcBef>
                <a:spcPts val="53"/>
              </a:spcBef>
              <a:buFont typeface="Symbol"/>
              <a:buChar char=""/>
              <a:tabLst>
                <a:tab pos="221628" algn="l"/>
              </a:tabLst>
            </a:pPr>
            <a:r>
              <a:rPr sz="972" spc="10" dirty="0">
                <a:latin typeface="Book Antiqua"/>
                <a:cs typeface="Book Antiqua"/>
              </a:rPr>
              <a:t>Gro</a:t>
            </a:r>
            <a:r>
              <a:rPr sz="972" spc="24" dirty="0">
                <a:latin typeface="Book Antiqua"/>
                <a:cs typeface="Book Antiqua"/>
              </a:rPr>
              <a:t>u</a:t>
            </a:r>
            <a:r>
              <a:rPr sz="972" spc="10" dirty="0">
                <a:latin typeface="Book Antiqua"/>
                <a:cs typeface="Book Antiqua"/>
              </a:rPr>
              <a:t>p  </a:t>
            </a:r>
            <a:r>
              <a:rPr sz="972" dirty="0">
                <a:latin typeface="Book Antiqua"/>
                <a:cs typeface="Book Antiqua"/>
              </a:rPr>
              <a:t>i.</a:t>
            </a:r>
            <a:endParaRPr sz="972">
              <a:latin typeface="Book Antiqua"/>
              <a:cs typeface="Book Antiqua"/>
            </a:endParaRPr>
          </a:p>
          <a:p>
            <a:pPr marL="427821" marR="563638" indent="-415475" algn="just">
              <a:lnSpc>
                <a:spcPct val="107200"/>
              </a:lnSpc>
              <a:spcBef>
                <a:spcPts val="44"/>
              </a:spcBef>
              <a:buFont typeface="Symbol"/>
              <a:buChar char=""/>
              <a:tabLst>
                <a:tab pos="221628" algn="l"/>
              </a:tabLst>
            </a:pPr>
            <a:r>
              <a:rPr sz="972" spc="15" dirty="0">
                <a:latin typeface="Book Antiqua"/>
                <a:cs typeface="Book Antiqua"/>
              </a:rPr>
              <a:t>View  </a:t>
            </a:r>
            <a:r>
              <a:rPr sz="972" dirty="0">
                <a:latin typeface="Book Antiqua"/>
                <a:cs typeface="Book Antiqua"/>
              </a:rPr>
              <a:t>i.  ii.</a:t>
            </a:r>
            <a:endParaRPr sz="972">
              <a:latin typeface="Book Antiqua"/>
              <a:cs typeface="Book Antiqua"/>
            </a:endParaRPr>
          </a:p>
          <a:p>
            <a:pPr marL="427821" marR="544500" indent="-415475" algn="just">
              <a:lnSpc>
                <a:spcPct val="106700"/>
              </a:lnSpc>
              <a:spcBef>
                <a:spcPts val="53"/>
              </a:spcBef>
              <a:buFont typeface="Symbol"/>
              <a:buChar char=""/>
              <a:tabLst>
                <a:tab pos="221628" algn="l"/>
              </a:tabLst>
            </a:pPr>
            <a:r>
              <a:rPr sz="972" spc="19" dirty="0">
                <a:latin typeface="Book Antiqua"/>
                <a:cs typeface="Book Antiqua"/>
              </a:rPr>
              <a:t>Me</a:t>
            </a:r>
            <a:r>
              <a:rPr sz="972" spc="5" dirty="0">
                <a:latin typeface="Book Antiqua"/>
                <a:cs typeface="Book Antiqua"/>
              </a:rPr>
              <a:t>n</a:t>
            </a:r>
            <a:r>
              <a:rPr sz="972" spc="10" dirty="0">
                <a:latin typeface="Book Antiqua"/>
                <a:cs typeface="Book Antiqua"/>
              </a:rPr>
              <a:t>u  </a:t>
            </a:r>
            <a:r>
              <a:rPr sz="972" dirty="0">
                <a:latin typeface="Book Antiqua"/>
                <a:cs typeface="Book Antiqua"/>
              </a:rPr>
              <a:t>i.  ii.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8436" y="3267391"/>
            <a:ext cx="429066" cy="320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Name  </a:t>
            </a:r>
            <a:r>
              <a:rPr sz="972" dirty="0">
                <a:latin typeface="Book Antiqua"/>
                <a:cs typeface="Book Antiqua"/>
              </a:rPr>
              <a:t>i</a:t>
            </a:r>
            <a:r>
              <a:rPr sz="972" spc="15" dirty="0">
                <a:latin typeface="Book Antiqua"/>
                <a:cs typeface="Book Antiqua"/>
              </a:rPr>
              <a:t>s</a:t>
            </a:r>
            <a:r>
              <a:rPr sz="972" spc="19" dirty="0">
                <a:latin typeface="Book Antiqua"/>
                <a:cs typeface="Book Antiqua"/>
              </a:rPr>
              <a:t>O</a:t>
            </a:r>
            <a:r>
              <a:rPr sz="972" spc="15" dirty="0">
                <a:latin typeface="Book Antiqua"/>
                <a:cs typeface="Book Antiqua"/>
              </a:rPr>
              <a:t>pen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480" y="3905964"/>
            <a:ext cx="2065073" cy="4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Object Model – Graphic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Editor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model so </a:t>
            </a:r>
            <a:r>
              <a:rPr sz="972" spc="10" dirty="0">
                <a:latin typeface="Book Antiqua"/>
                <a:cs typeface="Book Antiqua"/>
              </a:rPr>
              <a:t>far is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49974" y="7077286"/>
            <a:ext cx="29632" cy="118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749974" y="7083214"/>
            <a:ext cx="35559" cy="118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744047" y="7095066"/>
            <a:ext cx="47413" cy="118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726267" y="7106920"/>
            <a:ext cx="44449" cy="355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758864" y="7106920"/>
            <a:ext cx="50376" cy="355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862579" y="7154334"/>
            <a:ext cx="77047" cy="1007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167553" y="4558454"/>
            <a:ext cx="4865793" cy="10075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594773" y="5571913"/>
            <a:ext cx="53339" cy="118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618480" y="561636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618480" y="562229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618480" y="56282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618480" y="563414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618480" y="564007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618480" y="564599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5618480" y="565192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5618480" y="565785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618480" y="566377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618480" y="566970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618480" y="567563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618480" y="568155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5618480" y="568748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5618480" y="569340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5642186" y="5577840"/>
            <a:ext cx="118533" cy="1185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5618480" y="569933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618480" y="570526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5618480" y="571118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5618480" y="571711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5618480" y="572304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5618480" y="572896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5618480" y="573489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5618480" y="574082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5618480" y="574674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5618480" y="575267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5618480" y="575860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5618480" y="576452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5618480" y="577045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5618480" y="577638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5618480" y="578230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5618480" y="578823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5618480" y="579416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5618480" y="580009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5618480" y="580601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5618480" y="581194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5618480" y="581787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5618480" y="582379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5618480" y="582972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5618480" y="583565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5618480" y="584157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5618480" y="584750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5618480" y="585343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5618480" y="585935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5618480" y="586528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5618480" y="587121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5618480" y="587713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5618480" y="588306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5618480" y="588899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5618480" y="58949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5618480" y="590084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5618480" y="590676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5618480" y="591269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5618480" y="591862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5618480" y="592454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5618480" y="593047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5618480" y="593640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5618480" y="594232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5618480" y="594825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5618480" y="595418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5618480" y="596010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5618480" y="596603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5618480" y="597196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5618480" y="597788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5618480" y="598381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5618480" y="598974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5944447" y="5980853"/>
            <a:ext cx="651933" cy="118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5618480" y="599566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5944446" y="599566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6590453" y="599566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5618480" y="600159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5944446" y="600159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6590453" y="600159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5618480" y="600752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5944446" y="600752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6590453" y="600752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5618480" y="601345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5944446" y="601345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6590453" y="601345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5618480" y="601937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5944446" y="601937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6590453" y="601937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5618480" y="602530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5944446" y="602530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6590453" y="602530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5618480" y="603123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5944446" y="603123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6590453" y="603123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5618480" y="603715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5944446" y="603715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6590453" y="603715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5618480" y="604308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5944446" y="604308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6590453" y="604308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5618480" y="604901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5944446" y="604901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6590453" y="604901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5618480" y="605493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5944446" y="605493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6590453" y="605493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5618480" y="606086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5944446" y="606086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6590453" y="606086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5618480" y="606679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5944446" y="606679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6590453" y="606679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5618480" y="60727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5944446" y="60727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6590453" y="60727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5618480" y="607864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5944446" y="607864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6590453" y="607864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5618480" y="608457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5944446" y="608457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6590453" y="608457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5618480" y="609049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5944446" y="609049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6590453" y="609049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5618480" y="609642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5944446" y="609642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6590453" y="609642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5618480" y="610235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5944446" y="610235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6590453" y="610235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5618480" y="610827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5944446" y="610827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6590453" y="610827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5618480" y="611420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5944446" y="611420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6590453" y="611420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5618480" y="612013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5944446" y="612013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6590453" y="612013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5618480" y="612605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5944446" y="612605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6590453" y="612605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5618480" y="613198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5944446" y="613198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6590453" y="613198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5618480" y="613790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5944446" y="613790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6590453" y="613790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5618480" y="614383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5944446" y="614383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6590453" y="614383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5618480" y="614976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5944446" y="614976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6590453" y="614976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5618480" y="615568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5944446" y="615568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6590453" y="615568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5618480" y="616161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5944446" y="616161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6590453" y="616161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5618480" y="616754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5944446" y="616754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6590453" y="616754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5618480" y="617346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5944446" y="617346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6590453" y="617346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5618480" y="617939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5944446" y="617939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6590453" y="617939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5618480" y="618532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5944446" y="618532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6590453" y="618532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5618480" y="619124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5944446" y="619124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6590453" y="619124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5618480" y="619717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525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5944446" y="619717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6590453" y="619717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5944446" y="620310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6590453" y="620310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5944446" y="620902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6590453" y="620902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5944446" y="621495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6590453" y="621495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5944446" y="622088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6590453" y="622088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5944446" y="622680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6590453" y="622680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5944446" y="623273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6590453" y="623273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5944446" y="623866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6590453" y="623866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5944446" y="624459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6590453" y="624459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5944446" y="625051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6590453" y="625051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5944446" y="625644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6015567" y="6158654"/>
            <a:ext cx="82973" cy="1007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6590453" y="625644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5944446" y="626237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6590453" y="626237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5944446" y="626829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6590453" y="626829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5944446" y="627422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6590453" y="627422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5944446" y="628015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6590453" y="628015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5944446" y="628607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6590453" y="628607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5944446" y="629200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6590453" y="629200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5944446" y="629793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6590453" y="629793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5944446" y="630385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6590453" y="630385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5944446" y="630978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6590453" y="630978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5944446" y="631571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6590453" y="631571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6590453" y="632163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6590453" y="632756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6590453" y="633349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6590453" y="63394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6590453" y="634534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6590453" y="635126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6590453" y="635719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6590453" y="636312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6590453" y="636904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6590453" y="637497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6590453" y="638090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6590453" y="638682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6590453" y="639275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6590453" y="639868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6590453" y="640460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6590453" y="641053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6590453" y="641646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6590453" y="642238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6590453" y="642831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6590453" y="643424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6590453" y="644016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6590453" y="644609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6590453" y="645202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6590453" y="645795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6590453" y="646387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6590453" y="646980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6590453" y="647573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6590453" y="648165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6590453" y="648758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6590453" y="649351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6590453" y="649943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6590453" y="650536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6590453" y="651129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6590453" y="65172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6590453" y="652314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6590453" y="652907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6590453" y="653499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6590453" y="654092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6590453" y="654685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6590453" y="655277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6590453" y="655870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6590453" y="656463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6590453" y="657055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1209039" y="5565987"/>
            <a:ext cx="2050627" cy="15172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2744047" y="7089139"/>
            <a:ext cx="41486" cy="1185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2738120" y="7100994"/>
            <a:ext cx="53339" cy="118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2761826" y="714544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2761826" y="715136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2761826" y="715729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2761826" y="716322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2761826" y="716914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2761826" y="717507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2761826" y="718100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2761826" y="718692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2761826" y="719285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2761826" y="719878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2761826" y="720470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2761826" y="721063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2761826" y="721656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2761826" y="722248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2761826" y="722841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3603412" y="5565987"/>
            <a:ext cx="2992967" cy="166539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5618480" y="722841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222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2761826" y="723434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5618480" y="723434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2761826" y="724026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5618480" y="724026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2761826" y="724619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5618480" y="724619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2761826" y="725212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5618480" y="725212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2761826" y="725804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5618480" y="725804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2761826" y="726397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5618480" y="726397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2761826" y="726990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5618480" y="726990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2761826" y="727582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5618480" y="727582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2761826" y="728175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5618480" y="728175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2761826" y="728768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5618480" y="728768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2761826" y="729360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5618480" y="729360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2761826" y="729953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5618480" y="729953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5618480" y="730546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2761826" y="7231381"/>
            <a:ext cx="2020992" cy="829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5618480" y="731138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5618480" y="73173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5618480" y="732324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5618480" y="732916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5618480" y="733509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5618480" y="734102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5618480" y="734695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5618480" y="735287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5618480" y="735880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5618480" y="736473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5618480" y="737065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5618480" y="737658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5618480" y="738251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5618480" y="738843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5618480" y="739436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5618480" y="740029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5618480" y="74062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5618480" y="741214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5618480" y="741807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5618480" y="742399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5618480" y="742992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5618480" y="743585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5618480" y="744177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5618480" y="744770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5618480" y="745363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5618480" y="745955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5618480" y="746548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5618480" y="747141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5618480" y="747733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5618480" y="748326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5618480" y="748919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5618480" y="749511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5618480" y="750104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5618480" y="750697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5618480" y="751289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5618480" y="751882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5618480" y="752475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5618480" y="753067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5618480" y="753660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5618480" y="754253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1209039" y="7083213"/>
            <a:ext cx="4415367" cy="47487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 txBox="1"/>
          <p:nvPr/>
        </p:nvSpPr>
        <p:spPr>
          <a:xfrm>
            <a:off x="1143368" y="7714650"/>
            <a:ext cx="4852458" cy="1592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0" dirty="0">
                <a:latin typeface="Book Antiqua"/>
                <a:cs typeface="Book Antiqua"/>
              </a:rPr>
              <a:t>Identify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Operations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Extract </a:t>
            </a:r>
            <a:r>
              <a:rPr sz="972" spc="15" dirty="0">
                <a:latin typeface="Book Antiqua"/>
                <a:cs typeface="Book Antiqua"/>
              </a:rPr>
              <a:t>verbs </a:t>
            </a:r>
            <a:r>
              <a:rPr sz="972" spc="10" dirty="0">
                <a:latin typeface="Book Antiqua"/>
                <a:cs typeface="Book Antiqua"/>
              </a:rPr>
              <a:t>connected with </a:t>
            </a:r>
            <a:r>
              <a:rPr sz="972" spc="19" dirty="0">
                <a:latin typeface="Book Antiqua"/>
                <a:cs typeface="Book Antiqua"/>
              </a:rPr>
              <a:t>an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07200"/>
              </a:lnSpc>
            </a:pPr>
            <a:r>
              <a:rPr sz="972" b="1" spc="15" dirty="0">
                <a:latin typeface="Book Antiqua"/>
                <a:cs typeface="Book Antiqua"/>
              </a:rPr>
              <a:t>Develop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graphic editor that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b="1" spc="15" dirty="0">
                <a:latin typeface="Book Antiqua"/>
                <a:cs typeface="Book Antiqua"/>
              </a:rPr>
              <a:t>draw </a:t>
            </a:r>
            <a:r>
              <a:rPr sz="972" spc="10" dirty="0">
                <a:latin typeface="Book Antiqua"/>
                <a:cs typeface="Book Antiqua"/>
              </a:rPr>
              <a:t>different geometric </a:t>
            </a:r>
            <a:r>
              <a:rPr sz="972" spc="15" dirty="0">
                <a:latin typeface="Book Antiqua"/>
                <a:cs typeface="Book Antiqua"/>
              </a:rPr>
              <a:t>shapes such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5" dirty="0">
                <a:latin typeface="Book Antiqua"/>
                <a:cs typeface="Book Antiqua"/>
              </a:rPr>
              <a:t>line, </a:t>
            </a:r>
            <a:r>
              <a:rPr sz="972" spc="10" dirty="0">
                <a:latin typeface="Book Antiqua"/>
                <a:cs typeface="Book Antiqua"/>
              </a:rPr>
              <a:t>circle 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triangle. </a:t>
            </a:r>
            <a:r>
              <a:rPr sz="972" spc="15" dirty="0">
                <a:latin typeface="Book Antiqua"/>
                <a:cs typeface="Book Antiqua"/>
              </a:rPr>
              <a:t>User can </a:t>
            </a:r>
            <a:r>
              <a:rPr sz="972" b="1" spc="10" dirty="0">
                <a:latin typeface="Book Antiqua"/>
                <a:cs typeface="Book Antiqua"/>
              </a:rPr>
              <a:t>select</a:t>
            </a:r>
            <a:r>
              <a:rPr sz="972" spc="10" dirty="0">
                <a:latin typeface="Book Antiqua"/>
                <a:cs typeface="Book Antiqua"/>
              </a:rPr>
              <a:t>, </a:t>
            </a:r>
            <a:r>
              <a:rPr sz="972" b="1" spc="19" dirty="0">
                <a:latin typeface="Book Antiqua"/>
                <a:cs typeface="Book Antiqua"/>
              </a:rPr>
              <a:t>move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b="1" spc="10" dirty="0">
                <a:latin typeface="Book Antiqua"/>
                <a:cs typeface="Book Antiqua"/>
              </a:rPr>
              <a:t>rotate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shape. </a:t>
            </a:r>
            <a:r>
              <a:rPr sz="972" spc="15" dirty="0">
                <a:latin typeface="Book Antiqua"/>
                <a:cs typeface="Book Antiqua"/>
              </a:rPr>
              <a:t>To do so, </a:t>
            </a:r>
            <a:r>
              <a:rPr sz="972" spc="10" dirty="0">
                <a:latin typeface="Book Antiqua"/>
                <a:cs typeface="Book Antiqua"/>
              </a:rPr>
              <a:t>editor </a:t>
            </a:r>
            <a:r>
              <a:rPr sz="972" b="1" spc="10" dirty="0">
                <a:latin typeface="Book Antiqua"/>
                <a:cs typeface="Book Antiqua"/>
              </a:rPr>
              <a:t>provides </a:t>
            </a:r>
            <a:r>
              <a:rPr sz="972" spc="15" dirty="0">
                <a:latin typeface="Book Antiqua"/>
                <a:cs typeface="Book Antiqua"/>
              </a:rPr>
              <a:t>user  </a:t>
            </a:r>
            <a:r>
              <a:rPr sz="972" spc="10" dirty="0">
                <a:latin typeface="Book Antiqua"/>
                <a:cs typeface="Book Antiqua"/>
              </a:rPr>
              <a:t>with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9" dirty="0">
                <a:latin typeface="Book Antiqua"/>
                <a:cs typeface="Book Antiqua"/>
              </a:rPr>
              <a:t>menu </a:t>
            </a:r>
            <a:r>
              <a:rPr sz="972" spc="10" dirty="0">
                <a:latin typeface="Book Antiqua"/>
                <a:cs typeface="Book Antiqua"/>
              </a:rPr>
              <a:t>listing different </a:t>
            </a:r>
            <a:r>
              <a:rPr sz="972" spc="15" dirty="0">
                <a:latin typeface="Book Antiqua"/>
                <a:cs typeface="Book Antiqua"/>
              </a:rPr>
              <a:t>commands. </a:t>
            </a:r>
            <a:r>
              <a:rPr sz="972" spc="10" dirty="0">
                <a:latin typeface="Book Antiqua"/>
                <a:cs typeface="Book Antiqua"/>
              </a:rPr>
              <a:t>Individual </a:t>
            </a:r>
            <a:r>
              <a:rPr sz="972" spc="15" dirty="0">
                <a:latin typeface="Book Antiqua"/>
                <a:cs typeface="Book Antiqua"/>
              </a:rPr>
              <a:t>shapes can be </a:t>
            </a:r>
            <a:r>
              <a:rPr sz="972" b="1" spc="15" dirty="0">
                <a:latin typeface="Book Antiqua"/>
                <a:cs typeface="Book Antiqua"/>
              </a:rPr>
              <a:t>grouped </a:t>
            </a:r>
            <a:r>
              <a:rPr sz="972" spc="10" dirty="0">
                <a:latin typeface="Book Antiqua"/>
                <a:cs typeface="Book Antiqua"/>
              </a:rPr>
              <a:t>together  and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b="1" spc="15" dirty="0">
                <a:latin typeface="Book Antiqua"/>
                <a:cs typeface="Book Antiqua"/>
              </a:rPr>
              <a:t>behave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single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shape.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Eliminate irrelevant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operations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30846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61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39038"/>
            <a:ext cx="2394744" cy="641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Develop – out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system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boundary  Behave – have broad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semantics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Following </a:t>
            </a:r>
            <a:r>
              <a:rPr sz="972" spc="10" dirty="0">
                <a:latin typeface="Book Antiqua"/>
                <a:cs typeface="Book Antiqua"/>
              </a:rPr>
              <a:t>are selected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operations: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0838" y="1984279"/>
            <a:ext cx="1015559" cy="161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indent="-208662">
              <a:buFont typeface="Times New Roman"/>
              <a:buChar char="•"/>
              <a:tabLst>
                <a:tab pos="221009" algn="l"/>
                <a:tab pos="221628" algn="l"/>
              </a:tabLst>
            </a:pPr>
            <a:r>
              <a:rPr sz="972" spc="10" dirty="0">
                <a:latin typeface="Book Antiqua"/>
                <a:cs typeface="Book Antiqua"/>
              </a:rPr>
              <a:t>Line</a:t>
            </a:r>
            <a:endParaRPr sz="972">
              <a:latin typeface="Book Antiqua"/>
              <a:cs typeface="Book Antiqua"/>
            </a:endParaRPr>
          </a:p>
          <a:p>
            <a:pPr marL="639571" lvl="1" indent="-209898">
              <a:spcBef>
                <a:spcPts val="83"/>
              </a:spcBef>
              <a:buFont typeface="Times New Roman"/>
              <a:buChar char="–"/>
              <a:tabLst>
                <a:tab pos="639571" algn="l"/>
                <a:tab pos="640189" algn="l"/>
              </a:tabLst>
            </a:pPr>
            <a:r>
              <a:rPr sz="972" spc="15" dirty="0">
                <a:latin typeface="Book Antiqua"/>
                <a:cs typeface="Book Antiqua"/>
              </a:rPr>
              <a:t>Draw</a:t>
            </a:r>
            <a:endParaRPr sz="972">
              <a:latin typeface="Book Antiqua"/>
              <a:cs typeface="Book Antiqua"/>
            </a:endParaRPr>
          </a:p>
          <a:p>
            <a:pPr marL="639571" lvl="1" indent="-209898">
              <a:spcBef>
                <a:spcPts val="87"/>
              </a:spcBef>
              <a:buFont typeface="Times New Roman"/>
              <a:buChar char="–"/>
              <a:tabLst>
                <a:tab pos="639571" algn="l"/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Select</a:t>
            </a:r>
            <a:endParaRPr sz="972">
              <a:latin typeface="Book Antiqua"/>
              <a:cs typeface="Book Antiqua"/>
            </a:endParaRPr>
          </a:p>
          <a:p>
            <a:pPr marL="639571" lvl="1" indent="-209898">
              <a:spcBef>
                <a:spcPts val="78"/>
              </a:spcBef>
              <a:buFont typeface="Times New Roman"/>
              <a:buChar char="–"/>
              <a:tabLst>
                <a:tab pos="639571" algn="l"/>
                <a:tab pos="640189" algn="l"/>
              </a:tabLst>
            </a:pPr>
            <a:r>
              <a:rPr sz="972" spc="15" dirty="0">
                <a:latin typeface="Book Antiqua"/>
                <a:cs typeface="Book Antiqua"/>
              </a:rPr>
              <a:t>Move</a:t>
            </a:r>
            <a:endParaRPr sz="972">
              <a:latin typeface="Book Antiqua"/>
              <a:cs typeface="Book Antiqua"/>
            </a:endParaRPr>
          </a:p>
          <a:p>
            <a:pPr marL="639571" lvl="1" indent="-209898">
              <a:spcBef>
                <a:spcPts val="78"/>
              </a:spcBef>
              <a:buFont typeface="Times New Roman"/>
              <a:buChar char="–"/>
              <a:tabLst>
                <a:tab pos="639571" algn="l"/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Rotate</a:t>
            </a:r>
            <a:endParaRPr sz="972">
              <a:latin typeface="Book Antiqua"/>
              <a:cs typeface="Book Antiqua"/>
            </a:endParaRPr>
          </a:p>
          <a:p>
            <a:pPr marL="221009" indent="-208662">
              <a:spcBef>
                <a:spcPts val="87"/>
              </a:spcBef>
              <a:buFont typeface="Times New Roman"/>
              <a:buChar char="•"/>
              <a:tabLst>
                <a:tab pos="221009" algn="l"/>
                <a:tab pos="221628" algn="l"/>
              </a:tabLst>
            </a:pPr>
            <a:r>
              <a:rPr sz="972" spc="10" dirty="0">
                <a:latin typeface="Book Antiqua"/>
                <a:cs typeface="Book Antiqua"/>
              </a:rPr>
              <a:t>Circle</a:t>
            </a:r>
            <a:endParaRPr sz="972">
              <a:latin typeface="Book Antiqua"/>
              <a:cs typeface="Book Antiqua"/>
            </a:endParaRPr>
          </a:p>
          <a:p>
            <a:pPr marR="83959" algn="ctr">
              <a:spcBef>
                <a:spcPts val="78"/>
              </a:spcBef>
            </a:pPr>
            <a:r>
              <a:rPr sz="972" spc="15" dirty="0">
                <a:latin typeface="Times New Roman"/>
                <a:cs typeface="Times New Roman"/>
              </a:rPr>
              <a:t>–</a:t>
            </a:r>
            <a:endParaRPr sz="972">
              <a:latin typeface="Times New Roman"/>
              <a:cs typeface="Times New Roman"/>
            </a:endParaRPr>
          </a:p>
          <a:p>
            <a:pPr marR="83959" algn="ctr">
              <a:spcBef>
                <a:spcPts val="87"/>
              </a:spcBef>
            </a:pPr>
            <a:r>
              <a:rPr sz="972" spc="15" dirty="0">
                <a:latin typeface="Times New Roman"/>
                <a:cs typeface="Times New Roman"/>
              </a:rPr>
              <a:t>–</a:t>
            </a:r>
            <a:endParaRPr sz="972">
              <a:latin typeface="Times New Roman"/>
              <a:cs typeface="Times New Roman"/>
            </a:endParaRPr>
          </a:p>
          <a:p>
            <a:pPr marR="83959" algn="ctr">
              <a:spcBef>
                <a:spcPts val="78"/>
              </a:spcBef>
            </a:pPr>
            <a:r>
              <a:rPr sz="972" spc="15" dirty="0">
                <a:latin typeface="Times New Roman"/>
                <a:cs typeface="Times New Roman"/>
              </a:rPr>
              <a:t>–</a:t>
            </a:r>
            <a:endParaRPr sz="972">
              <a:latin typeface="Times New Roman"/>
              <a:cs typeface="Times New Roman"/>
            </a:endParaRPr>
          </a:p>
          <a:p>
            <a:pPr marR="83959" algn="ctr">
              <a:spcBef>
                <a:spcPts val="78"/>
              </a:spcBef>
            </a:pPr>
            <a:r>
              <a:rPr sz="972" spc="15" dirty="0">
                <a:latin typeface="Times New Roman"/>
                <a:cs typeface="Times New Roman"/>
              </a:rPr>
              <a:t>–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8325" y="2926310"/>
            <a:ext cx="388320" cy="640322"/>
          </a:xfrm>
          <a:prstGeom prst="rect">
            <a:avLst/>
          </a:prstGeom>
        </p:spPr>
        <p:txBody>
          <a:bodyPr vert="horz" wrap="square" lIns="0" tIns="10495" rIns="0" bIns="0" rtlCol="0">
            <a:spAutoFit/>
          </a:bodyPr>
          <a:lstStyle/>
          <a:p>
            <a:pPr marL="12347" algn="just">
              <a:spcBef>
                <a:spcPts val="83"/>
              </a:spcBef>
            </a:pPr>
            <a:r>
              <a:rPr sz="972" spc="15" dirty="0">
                <a:latin typeface="Book Antiqua"/>
                <a:cs typeface="Book Antiqua"/>
              </a:rPr>
              <a:t>Draw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Select  </a:t>
            </a:r>
            <a:r>
              <a:rPr sz="972" spc="15" dirty="0">
                <a:latin typeface="Book Antiqua"/>
                <a:cs typeface="Book Antiqua"/>
              </a:rPr>
              <a:t>Move  </a:t>
            </a:r>
            <a:r>
              <a:rPr sz="972" spc="10" dirty="0">
                <a:latin typeface="Book Antiqua"/>
                <a:cs typeface="Book Antiqua"/>
              </a:rPr>
              <a:t>Rot</a:t>
            </a:r>
            <a:r>
              <a:rPr sz="972" spc="5" dirty="0">
                <a:latin typeface="Book Antiqua"/>
                <a:cs typeface="Book Antiqua"/>
              </a:rPr>
              <a:t>a</a:t>
            </a:r>
            <a:r>
              <a:rPr sz="972" spc="19" dirty="0">
                <a:latin typeface="Book Antiqua"/>
                <a:cs typeface="Book Antiqua"/>
              </a:rPr>
              <a:t>t</a:t>
            </a:r>
            <a:r>
              <a:rPr sz="972" spc="15" dirty="0">
                <a:latin typeface="Book Antiqua"/>
                <a:cs typeface="Book Antiqua"/>
              </a:rPr>
              <a:t>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0838" y="3571860"/>
            <a:ext cx="7081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indent="-208662">
              <a:buFont typeface="Times New Roman"/>
              <a:buChar char="•"/>
              <a:tabLst>
                <a:tab pos="221009" algn="l"/>
                <a:tab pos="221628" algn="l"/>
              </a:tabLst>
            </a:pPr>
            <a:r>
              <a:rPr sz="972" spc="10" dirty="0">
                <a:latin typeface="Book Antiqua"/>
                <a:cs typeface="Book Antiqua"/>
              </a:rPr>
              <a:t>Triangle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0838" y="3731151"/>
            <a:ext cx="1015559" cy="307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9571" indent="-209898">
              <a:buFont typeface="Times New Roman"/>
              <a:buChar char="–"/>
              <a:tabLst>
                <a:tab pos="639571" algn="l"/>
                <a:tab pos="640189" algn="l"/>
              </a:tabLst>
            </a:pPr>
            <a:r>
              <a:rPr sz="972" spc="15" dirty="0">
                <a:latin typeface="Book Antiqua"/>
                <a:cs typeface="Book Antiqua"/>
              </a:rPr>
              <a:t>Draw</a:t>
            </a:r>
            <a:endParaRPr sz="972">
              <a:latin typeface="Book Antiqua"/>
              <a:cs typeface="Book Antiqua"/>
            </a:endParaRPr>
          </a:p>
          <a:p>
            <a:pPr marL="639571" indent="-209898">
              <a:spcBef>
                <a:spcPts val="78"/>
              </a:spcBef>
              <a:buFont typeface="Times New Roman"/>
              <a:buChar char="–"/>
              <a:tabLst>
                <a:tab pos="639571" algn="l"/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Select</a:t>
            </a:r>
            <a:endParaRPr sz="972">
              <a:latin typeface="Book Antiqua"/>
              <a:cs typeface="Book Antiqua"/>
            </a:endParaRPr>
          </a:p>
          <a:p>
            <a:pPr marL="639571" indent="-209898">
              <a:spcBef>
                <a:spcPts val="87"/>
              </a:spcBef>
              <a:buFont typeface="Times New Roman"/>
              <a:buChar char="–"/>
              <a:tabLst>
                <a:tab pos="639571" algn="l"/>
                <a:tab pos="640189" algn="l"/>
              </a:tabLst>
            </a:pPr>
            <a:r>
              <a:rPr sz="972" spc="15" dirty="0">
                <a:latin typeface="Book Antiqua"/>
                <a:cs typeface="Book Antiqua"/>
              </a:rPr>
              <a:t>Move</a:t>
            </a:r>
            <a:endParaRPr sz="972">
              <a:latin typeface="Book Antiqua"/>
              <a:cs typeface="Book Antiqua"/>
            </a:endParaRPr>
          </a:p>
          <a:p>
            <a:pPr marL="639571" indent="-209898">
              <a:spcBef>
                <a:spcPts val="78"/>
              </a:spcBef>
              <a:buFont typeface="Times New Roman"/>
              <a:buChar char="–"/>
              <a:tabLst>
                <a:tab pos="639571" algn="l"/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Rotate</a:t>
            </a:r>
            <a:endParaRPr sz="972">
              <a:latin typeface="Book Antiqua"/>
              <a:cs typeface="Book Antiqua"/>
            </a:endParaRPr>
          </a:p>
          <a:p>
            <a:pPr marL="221009" indent="-208662">
              <a:spcBef>
                <a:spcPts val="83"/>
              </a:spcBef>
              <a:buFont typeface="Times New Roman"/>
              <a:buChar char="•"/>
              <a:tabLst>
                <a:tab pos="221009" algn="l"/>
                <a:tab pos="221628" algn="l"/>
              </a:tabLst>
            </a:pPr>
            <a:r>
              <a:rPr sz="972" spc="15" dirty="0">
                <a:latin typeface="Book Antiqua"/>
                <a:cs typeface="Book Antiqua"/>
              </a:rPr>
              <a:t>Shape</a:t>
            </a:r>
            <a:endParaRPr sz="972">
              <a:latin typeface="Book Antiqua"/>
              <a:cs typeface="Book Antiqua"/>
            </a:endParaRPr>
          </a:p>
          <a:p>
            <a:pPr marL="639571" lvl="1" indent="-209898">
              <a:spcBef>
                <a:spcPts val="78"/>
              </a:spcBef>
              <a:buFont typeface="Times New Roman"/>
              <a:buChar char="–"/>
              <a:tabLst>
                <a:tab pos="639571" algn="l"/>
                <a:tab pos="640189" algn="l"/>
              </a:tabLst>
            </a:pPr>
            <a:r>
              <a:rPr sz="972" spc="15" dirty="0">
                <a:latin typeface="Book Antiqua"/>
                <a:cs typeface="Book Antiqua"/>
              </a:rPr>
              <a:t>Draw</a:t>
            </a:r>
            <a:endParaRPr sz="972">
              <a:latin typeface="Book Antiqua"/>
              <a:cs typeface="Book Antiqua"/>
            </a:endParaRPr>
          </a:p>
          <a:p>
            <a:pPr marL="639571" lvl="1" indent="-209898">
              <a:spcBef>
                <a:spcPts val="87"/>
              </a:spcBef>
              <a:buFont typeface="Times New Roman"/>
              <a:buChar char="–"/>
              <a:tabLst>
                <a:tab pos="639571" algn="l"/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Select</a:t>
            </a:r>
            <a:endParaRPr sz="972">
              <a:latin typeface="Book Antiqua"/>
              <a:cs typeface="Book Antiqua"/>
            </a:endParaRPr>
          </a:p>
          <a:p>
            <a:pPr marL="639571" lvl="1" indent="-209898">
              <a:spcBef>
                <a:spcPts val="78"/>
              </a:spcBef>
              <a:buFont typeface="Times New Roman"/>
              <a:buChar char="–"/>
              <a:tabLst>
                <a:tab pos="639571" algn="l"/>
                <a:tab pos="640189" algn="l"/>
              </a:tabLst>
            </a:pPr>
            <a:r>
              <a:rPr sz="972" spc="15" dirty="0">
                <a:latin typeface="Book Antiqua"/>
                <a:cs typeface="Book Antiqua"/>
              </a:rPr>
              <a:t>Move</a:t>
            </a:r>
            <a:endParaRPr sz="972">
              <a:latin typeface="Book Antiqua"/>
              <a:cs typeface="Book Antiqua"/>
            </a:endParaRPr>
          </a:p>
          <a:p>
            <a:pPr marL="639571" lvl="1" indent="-209898">
              <a:spcBef>
                <a:spcPts val="87"/>
              </a:spcBef>
              <a:buFont typeface="Times New Roman"/>
              <a:buChar char="–"/>
              <a:tabLst>
                <a:tab pos="639571" algn="l"/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Rotate</a:t>
            </a:r>
            <a:endParaRPr sz="972">
              <a:latin typeface="Book Antiqua"/>
              <a:cs typeface="Book Antiqua"/>
            </a:endParaRPr>
          </a:p>
          <a:p>
            <a:pPr marL="221009" indent="-208662">
              <a:spcBef>
                <a:spcPts val="78"/>
              </a:spcBef>
              <a:buFont typeface="Times New Roman"/>
              <a:buChar char="•"/>
              <a:tabLst>
                <a:tab pos="221009" algn="l"/>
                <a:tab pos="221628" algn="l"/>
              </a:tabLst>
            </a:pPr>
            <a:r>
              <a:rPr sz="972" spc="15" dirty="0">
                <a:latin typeface="Book Antiqua"/>
                <a:cs typeface="Book Antiqua"/>
              </a:rPr>
              <a:t>Group</a:t>
            </a:r>
            <a:endParaRPr sz="972">
              <a:latin typeface="Book Antiqua"/>
              <a:cs typeface="Book Antiqua"/>
            </a:endParaRPr>
          </a:p>
          <a:p>
            <a:pPr marL="639571" lvl="1" indent="-209898">
              <a:spcBef>
                <a:spcPts val="78"/>
              </a:spcBef>
              <a:buFont typeface="Times New Roman"/>
              <a:buChar char="–"/>
              <a:tabLst>
                <a:tab pos="639571" algn="l"/>
                <a:tab pos="640189" algn="l"/>
              </a:tabLst>
            </a:pPr>
            <a:r>
              <a:rPr sz="972" spc="15" dirty="0">
                <a:latin typeface="Book Antiqua"/>
                <a:cs typeface="Book Antiqua"/>
              </a:rPr>
              <a:t>Draw</a:t>
            </a:r>
            <a:endParaRPr sz="972">
              <a:latin typeface="Book Antiqua"/>
              <a:cs typeface="Book Antiqua"/>
            </a:endParaRPr>
          </a:p>
          <a:p>
            <a:pPr marL="639571" lvl="1" indent="-209898">
              <a:spcBef>
                <a:spcPts val="78"/>
              </a:spcBef>
              <a:buFont typeface="Times New Roman"/>
              <a:buChar char="–"/>
              <a:tabLst>
                <a:tab pos="639571" algn="l"/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Select</a:t>
            </a:r>
            <a:endParaRPr sz="972">
              <a:latin typeface="Book Antiqua"/>
              <a:cs typeface="Book Antiqua"/>
            </a:endParaRPr>
          </a:p>
          <a:p>
            <a:pPr marL="639571" lvl="1" indent="-209898">
              <a:spcBef>
                <a:spcPts val="87"/>
              </a:spcBef>
              <a:buFont typeface="Times New Roman"/>
              <a:buChar char="–"/>
              <a:tabLst>
                <a:tab pos="639571" algn="l"/>
                <a:tab pos="640189" algn="l"/>
              </a:tabLst>
            </a:pPr>
            <a:r>
              <a:rPr sz="972" spc="15" dirty="0">
                <a:latin typeface="Book Antiqua"/>
                <a:cs typeface="Book Antiqua"/>
              </a:rPr>
              <a:t>Move</a:t>
            </a:r>
            <a:endParaRPr sz="972">
              <a:latin typeface="Book Antiqua"/>
              <a:cs typeface="Book Antiqua"/>
            </a:endParaRPr>
          </a:p>
          <a:p>
            <a:pPr marL="639571" lvl="1" indent="-209898">
              <a:spcBef>
                <a:spcPts val="78"/>
              </a:spcBef>
              <a:buFont typeface="Times New Roman"/>
              <a:buChar char="–"/>
              <a:tabLst>
                <a:tab pos="639571" algn="l"/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Rotate</a:t>
            </a:r>
            <a:endParaRPr sz="972">
              <a:latin typeface="Book Antiqua"/>
              <a:cs typeface="Book Antiqua"/>
            </a:endParaRPr>
          </a:p>
          <a:p>
            <a:pPr marL="221009" indent="-208662">
              <a:spcBef>
                <a:spcPts val="87"/>
              </a:spcBef>
              <a:buFont typeface="Times New Roman"/>
              <a:buChar char="•"/>
              <a:tabLst>
                <a:tab pos="221009" algn="l"/>
                <a:tab pos="221628" algn="l"/>
              </a:tabLst>
            </a:pPr>
            <a:r>
              <a:rPr sz="972" spc="15" dirty="0">
                <a:latin typeface="Book Antiqua"/>
                <a:cs typeface="Book Antiqua"/>
              </a:rPr>
              <a:t>Menu</a:t>
            </a:r>
            <a:endParaRPr sz="972">
              <a:latin typeface="Book Antiqua"/>
              <a:cs typeface="Book Antiqua"/>
            </a:endParaRPr>
          </a:p>
          <a:p>
            <a:pPr marR="83959" algn="ctr">
              <a:spcBef>
                <a:spcPts val="73"/>
              </a:spcBef>
            </a:pPr>
            <a:r>
              <a:rPr sz="972" spc="15" dirty="0">
                <a:latin typeface="Times New Roman"/>
                <a:cs typeface="Times New Roman"/>
              </a:rPr>
              <a:t>–</a:t>
            </a:r>
            <a:endParaRPr sz="972">
              <a:latin typeface="Times New Roman"/>
              <a:cs typeface="Times New Roman"/>
            </a:endParaRPr>
          </a:p>
          <a:p>
            <a:pPr marR="83959" algn="ctr">
              <a:spcBef>
                <a:spcPts val="87"/>
              </a:spcBef>
            </a:pPr>
            <a:r>
              <a:rPr sz="972" spc="15" dirty="0">
                <a:latin typeface="Times New Roman"/>
                <a:cs typeface="Times New Roman"/>
              </a:rPr>
              <a:t>–</a:t>
            </a:r>
            <a:endParaRPr sz="972">
              <a:latin typeface="Times New Roman"/>
              <a:cs typeface="Times New Roman"/>
            </a:endParaRPr>
          </a:p>
          <a:p>
            <a:pPr marR="83959" algn="ctr">
              <a:spcBef>
                <a:spcPts val="87"/>
              </a:spcBef>
            </a:pPr>
            <a:r>
              <a:rPr sz="972" spc="15" dirty="0">
                <a:latin typeface="Times New Roman"/>
                <a:cs typeface="Times New Roman"/>
              </a:rPr>
              <a:t>–</a:t>
            </a:r>
            <a:endParaRPr sz="972">
              <a:latin typeface="Times New Roman"/>
              <a:cs typeface="Times New Roman"/>
            </a:endParaRPr>
          </a:p>
          <a:p>
            <a:pPr marR="83959" algn="ctr">
              <a:spcBef>
                <a:spcPts val="78"/>
              </a:spcBef>
            </a:pPr>
            <a:r>
              <a:rPr sz="972" spc="15" dirty="0">
                <a:latin typeface="Times New Roman"/>
                <a:cs typeface="Times New Roman"/>
              </a:rPr>
              <a:t>–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8325" y="6101313"/>
            <a:ext cx="388320" cy="64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300"/>
              </a:lnSpc>
            </a:pPr>
            <a:r>
              <a:rPr sz="972" spc="15" dirty="0">
                <a:latin typeface="Book Antiqua"/>
                <a:cs typeface="Book Antiqua"/>
              </a:rPr>
              <a:t>Open  </a:t>
            </a:r>
            <a:r>
              <a:rPr sz="972" spc="10" dirty="0">
                <a:latin typeface="Book Antiqua"/>
                <a:cs typeface="Book Antiqua"/>
              </a:rPr>
              <a:t>Select  </a:t>
            </a:r>
            <a:r>
              <a:rPr sz="972" spc="15" dirty="0">
                <a:latin typeface="Book Antiqua"/>
                <a:cs typeface="Book Antiqua"/>
              </a:rPr>
              <a:t>Move  </a:t>
            </a:r>
            <a:r>
              <a:rPr sz="972" spc="10" dirty="0">
                <a:latin typeface="Book Antiqua"/>
                <a:cs typeface="Book Antiqua"/>
              </a:rPr>
              <a:t>Rot</a:t>
            </a:r>
            <a:r>
              <a:rPr sz="972" spc="5" dirty="0">
                <a:latin typeface="Book Antiqua"/>
                <a:cs typeface="Book Antiqua"/>
              </a:rPr>
              <a:t>a</a:t>
            </a:r>
            <a:r>
              <a:rPr sz="972" spc="19" dirty="0">
                <a:latin typeface="Book Antiqua"/>
                <a:cs typeface="Book Antiqua"/>
              </a:rPr>
              <a:t>t</a:t>
            </a:r>
            <a:r>
              <a:rPr sz="972" spc="15" dirty="0">
                <a:latin typeface="Book Antiqua"/>
                <a:cs typeface="Book Antiqua"/>
              </a:rPr>
              <a:t>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1924" y="6746282"/>
            <a:ext cx="2594151" cy="1608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Extract operations </a:t>
            </a:r>
            <a:r>
              <a:rPr sz="972" b="1" spc="15" dirty="0">
                <a:latin typeface="Book Antiqua"/>
                <a:cs typeface="Book Antiqua"/>
              </a:rPr>
              <a:t>using domain</a:t>
            </a:r>
            <a:r>
              <a:rPr sz="972" b="1" spc="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knowledge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 indent="-208662">
              <a:buFont typeface="Times New Roman"/>
              <a:buChar char="•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View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8"/>
              </a:spcBef>
              <a:buFont typeface="Times New Roman"/>
              <a:buChar char="–"/>
              <a:tabLst>
                <a:tab pos="848235" algn="l"/>
                <a:tab pos="848852" algn="l"/>
              </a:tabLst>
            </a:pPr>
            <a:r>
              <a:rPr sz="972" spc="19" dirty="0">
                <a:latin typeface="Book Antiqua"/>
                <a:cs typeface="Book Antiqua"/>
              </a:rPr>
              <a:t>Add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83"/>
              </a:spcBef>
              <a:buFont typeface="Times New Roman"/>
              <a:buChar char="–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Remove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87"/>
              </a:spcBef>
              <a:buFont typeface="Times New Roman"/>
              <a:buChar char="–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Group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8"/>
              </a:spcBef>
              <a:buFont typeface="Times New Roman"/>
              <a:buChar char="–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Show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87"/>
              </a:spcBef>
              <a:buFont typeface="Times New Roman"/>
              <a:buChar char="–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Select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83"/>
              </a:spcBef>
              <a:buFont typeface="Times New Roman"/>
              <a:buChar char="–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Move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8"/>
              </a:spcBef>
              <a:buFont typeface="Times New Roman"/>
              <a:buChar char="–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Rotate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27385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62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225707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Object Model </a:t>
            </a:r>
            <a:r>
              <a:rPr sz="972" b="1" spc="10" dirty="0">
                <a:latin typeface="Book Antiqua"/>
                <a:cs typeface="Book Antiqua"/>
              </a:rPr>
              <a:t>after </a:t>
            </a:r>
            <a:r>
              <a:rPr sz="972" b="1" spc="15" dirty="0">
                <a:latin typeface="Book Antiqua"/>
                <a:cs typeface="Book Antiqua"/>
              </a:rPr>
              <a:t>adding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operations: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3530" y="7683288"/>
            <a:ext cx="349426" cy="209285"/>
          </a:xfrm>
          <a:custGeom>
            <a:avLst/>
            <a:gdLst/>
            <a:ahLst/>
            <a:cxnLst/>
            <a:rect l="l" t="t" r="r" b="b"/>
            <a:pathLst>
              <a:path w="359410" h="215265">
                <a:moveTo>
                  <a:pt x="268986" y="0"/>
                </a:moveTo>
                <a:lnTo>
                  <a:pt x="268986" y="53339"/>
                </a:lnTo>
                <a:lnTo>
                  <a:pt x="0" y="53339"/>
                </a:lnTo>
                <a:lnTo>
                  <a:pt x="0" y="160781"/>
                </a:lnTo>
                <a:lnTo>
                  <a:pt x="268986" y="160781"/>
                </a:lnTo>
                <a:lnTo>
                  <a:pt x="268986" y="214883"/>
                </a:lnTo>
                <a:lnTo>
                  <a:pt x="358901" y="107441"/>
                </a:lnTo>
                <a:lnTo>
                  <a:pt x="2689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143340" y="7066372"/>
            <a:ext cx="4465990" cy="2330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analyzing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requirements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“Individual </a:t>
            </a:r>
            <a:r>
              <a:rPr sz="972" spc="15" dirty="0">
                <a:latin typeface="Book Antiqua"/>
                <a:cs typeface="Book Antiqua"/>
              </a:rPr>
              <a:t>shapes can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grouped </a:t>
            </a:r>
            <a:r>
              <a:rPr sz="972" spc="10" dirty="0">
                <a:latin typeface="Book Antiqua"/>
                <a:cs typeface="Book Antiqua"/>
              </a:rPr>
              <a:t>together </a:t>
            </a:r>
            <a:r>
              <a:rPr sz="972" spc="15" dirty="0">
                <a:latin typeface="Book Antiqua"/>
                <a:cs typeface="Book Antiqua"/>
              </a:rPr>
              <a:t>and can behave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single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shape”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1056898"/>
            <a:r>
              <a:rPr sz="1069" spc="15" dirty="0">
                <a:latin typeface="Times New Roman"/>
                <a:cs typeface="Times New Roman"/>
              </a:rPr>
              <a:t>Group </a:t>
            </a:r>
            <a:r>
              <a:rPr sz="1069" spc="5" dirty="0">
                <a:latin typeface="Times New Roman"/>
                <a:cs typeface="Times New Roman"/>
              </a:rPr>
              <a:t>inherits </a:t>
            </a:r>
            <a:r>
              <a:rPr sz="1069" spc="15" dirty="0">
                <a:latin typeface="Times New Roman"/>
                <a:cs typeface="Times New Roman"/>
              </a:rPr>
              <a:t>from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Shape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221009"/>
            <a:r>
              <a:rPr sz="972" b="1" spc="10" dirty="0">
                <a:latin typeface="Book Antiqua"/>
                <a:cs typeface="Book Antiqua"/>
              </a:rPr>
              <a:t>Refining </a:t>
            </a:r>
            <a:r>
              <a:rPr sz="972" b="1" spc="15" dirty="0">
                <a:latin typeface="Book Antiqua"/>
                <a:cs typeface="Book Antiqua"/>
              </a:rPr>
              <a:t>the Object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Model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105566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Application of inheritance </a:t>
            </a:r>
            <a:r>
              <a:rPr sz="972" spc="15" dirty="0">
                <a:latin typeface="Book Antiqua"/>
                <a:cs typeface="Book Antiqua"/>
              </a:rPr>
              <a:t>demands </a:t>
            </a:r>
            <a:r>
              <a:rPr sz="972" spc="10" dirty="0">
                <a:latin typeface="Book Antiqua"/>
                <a:cs typeface="Book Antiqua"/>
              </a:rPr>
              <a:t>an iteration over the </a:t>
            </a:r>
            <a:r>
              <a:rPr sz="972" spc="15" dirty="0">
                <a:latin typeface="Book Antiqua"/>
                <a:cs typeface="Book Antiqua"/>
              </a:rPr>
              <a:t>whole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model  </a:t>
            </a:r>
            <a:r>
              <a:rPr sz="972" spc="10" dirty="0">
                <a:latin typeface="Book Antiqua"/>
                <a:cs typeface="Book Antiqua"/>
              </a:rPr>
              <a:t>In the inheritance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hierarchy,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All attributes are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shared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All associations are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shared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Some operations are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shared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Others </a:t>
            </a:r>
            <a:r>
              <a:rPr sz="972" spc="15" dirty="0">
                <a:latin typeface="Book Antiqua"/>
                <a:cs typeface="Book Antiqua"/>
              </a:rPr>
              <a:t>are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overridden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3530" y="6495732"/>
            <a:ext cx="349426" cy="209285"/>
          </a:xfrm>
          <a:custGeom>
            <a:avLst/>
            <a:gdLst/>
            <a:ahLst/>
            <a:cxnLst/>
            <a:rect l="l" t="t" r="r" b="b"/>
            <a:pathLst>
              <a:path w="359410" h="215264">
                <a:moveTo>
                  <a:pt x="268986" y="0"/>
                </a:moveTo>
                <a:lnTo>
                  <a:pt x="268986" y="54101"/>
                </a:lnTo>
                <a:lnTo>
                  <a:pt x="0" y="54101"/>
                </a:lnTo>
                <a:lnTo>
                  <a:pt x="0" y="161543"/>
                </a:lnTo>
                <a:lnTo>
                  <a:pt x="268986" y="161543"/>
                </a:lnTo>
                <a:lnTo>
                  <a:pt x="268986" y="214884"/>
                </a:lnTo>
                <a:lnTo>
                  <a:pt x="358901" y="107441"/>
                </a:lnTo>
                <a:lnTo>
                  <a:pt x="2689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143352" y="5246922"/>
            <a:ext cx="4850606" cy="1461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/>
            <a:r>
              <a:rPr sz="972" b="1" spc="15" dirty="0">
                <a:latin typeface="Book Antiqua"/>
                <a:cs typeface="Book Antiqua"/>
              </a:rPr>
              <a:t>Identify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30908" marR="4939" indent="-209898">
              <a:lnSpc>
                <a:spcPct val="107500"/>
              </a:lnSpc>
            </a:pPr>
            <a:r>
              <a:rPr sz="972" spc="5" dirty="0">
                <a:latin typeface="Book Antiqua"/>
                <a:cs typeface="Book Antiqua"/>
              </a:rPr>
              <a:t>a. </a:t>
            </a:r>
            <a:r>
              <a:rPr sz="972" spc="10" dirty="0">
                <a:latin typeface="Book Antiqua"/>
                <a:cs typeface="Book Antiqua"/>
              </a:rPr>
              <a:t>Search lines like “is </a:t>
            </a:r>
            <a:r>
              <a:rPr sz="972" spc="15" dirty="0">
                <a:latin typeface="Book Antiqua"/>
                <a:cs typeface="Book Antiqua"/>
              </a:rPr>
              <a:t>a kind of” </a:t>
            </a:r>
            <a:r>
              <a:rPr sz="972" spc="10" dirty="0">
                <a:latin typeface="Book Antiqua"/>
                <a:cs typeface="Book Antiqua"/>
              </a:rPr>
              <a:t>by looking </a:t>
            </a:r>
            <a:r>
              <a:rPr sz="972" spc="5" dirty="0">
                <a:latin typeface="Book Antiqua"/>
                <a:cs typeface="Book Antiqua"/>
              </a:rPr>
              <a:t>at </a:t>
            </a:r>
            <a:r>
              <a:rPr sz="972" spc="15" dirty="0">
                <a:latin typeface="Book Antiqua"/>
                <a:cs typeface="Book Antiqua"/>
              </a:rPr>
              <a:t>keywords </a:t>
            </a:r>
            <a:r>
              <a:rPr sz="972" spc="10" dirty="0">
                <a:latin typeface="Book Antiqua"/>
                <a:cs typeface="Book Antiqua"/>
              </a:rPr>
              <a:t>like “such as”, “for   example”,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etc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“…shapes </a:t>
            </a:r>
            <a:r>
              <a:rPr sz="972" spc="15" dirty="0">
                <a:latin typeface="Book Antiqua"/>
                <a:cs typeface="Book Antiqua"/>
              </a:rPr>
              <a:t>such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5" dirty="0">
                <a:latin typeface="Book Antiqua"/>
                <a:cs typeface="Book Antiqua"/>
              </a:rPr>
              <a:t>line, </a:t>
            </a:r>
            <a:r>
              <a:rPr sz="972" spc="10" dirty="0">
                <a:latin typeface="Book Antiqua"/>
                <a:cs typeface="Book Antiqua"/>
              </a:rPr>
              <a:t>circle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10" dirty="0">
                <a:latin typeface="Book Antiqua"/>
                <a:cs typeface="Book Antiqua"/>
              </a:rPr>
              <a:t> triangle…”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361">
              <a:latin typeface="Times New Roman"/>
              <a:cs typeface="Times New Roman"/>
            </a:endParaRPr>
          </a:p>
          <a:p>
            <a:pPr marL="1001954"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Line, Circle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Triangle inherits from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Shape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60144" y="1667722"/>
            <a:ext cx="5375981" cy="3424502"/>
          </a:xfrm>
          <a:custGeom>
            <a:avLst/>
            <a:gdLst/>
            <a:ahLst/>
            <a:cxnLst/>
            <a:rect l="l" t="t" r="r" b="b"/>
            <a:pathLst>
              <a:path w="5529580" h="3522345">
                <a:moveTo>
                  <a:pt x="5529072" y="0"/>
                </a:moveTo>
                <a:lnTo>
                  <a:pt x="0" y="0"/>
                </a:lnTo>
                <a:lnTo>
                  <a:pt x="0" y="3521964"/>
                </a:lnTo>
                <a:lnTo>
                  <a:pt x="5529072" y="3521964"/>
                </a:lnTo>
                <a:lnTo>
                  <a:pt x="5529072" y="0"/>
                </a:lnTo>
                <a:close/>
              </a:path>
            </a:pathLst>
          </a:custGeom>
          <a:ln w="8966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324493" y="3542771"/>
            <a:ext cx="138289" cy="595753"/>
          </a:xfrm>
          <a:custGeom>
            <a:avLst/>
            <a:gdLst/>
            <a:ahLst/>
            <a:cxnLst/>
            <a:rect l="l" t="t" r="r" b="b"/>
            <a:pathLst>
              <a:path w="142240" h="612775">
                <a:moveTo>
                  <a:pt x="77724" y="0"/>
                </a:moveTo>
                <a:lnTo>
                  <a:pt x="141731" y="0"/>
                </a:lnTo>
                <a:lnTo>
                  <a:pt x="141731" y="612648"/>
                </a:lnTo>
                <a:lnTo>
                  <a:pt x="0" y="6126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391043" y="3826510"/>
            <a:ext cx="912460" cy="755650"/>
          </a:xfrm>
          <a:custGeom>
            <a:avLst/>
            <a:gdLst/>
            <a:ahLst/>
            <a:cxnLst/>
            <a:rect l="l" t="t" r="r" b="b"/>
            <a:pathLst>
              <a:path w="938529" h="777239">
                <a:moveTo>
                  <a:pt x="0" y="777239"/>
                </a:moveTo>
                <a:lnTo>
                  <a:pt x="938022" y="777239"/>
                </a:lnTo>
                <a:lnTo>
                  <a:pt x="938022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391043" y="3826510"/>
            <a:ext cx="912460" cy="755650"/>
          </a:xfrm>
          <a:custGeom>
            <a:avLst/>
            <a:gdLst/>
            <a:ahLst/>
            <a:cxnLst/>
            <a:rect l="l" t="t" r="r" b="b"/>
            <a:pathLst>
              <a:path w="938529" h="777239">
                <a:moveTo>
                  <a:pt x="938022" y="0"/>
                </a:moveTo>
                <a:lnTo>
                  <a:pt x="0" y="0"/>
                </a:lnTo>
                <a:lnTo>
                  <a:pt x="0" y="777239"/>
                </a:lnTo>
                <a:lnTo>
                  <a:pt x="938022" y="777239"/>
                </a:lnTo>
                <a:lnTo>
                  <a:pt x="93802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658484" y="3867996"/>
            <a:ext cx="399433" cy="177800"/>
          </a:xfrm>
          <a:custGeom>
            <a:avLst/>
            <a:gdLst/>
            <a:ahLst/>
            <a:cxnLst/>
            <a:rect l="l" t="t" r="r" b="b"/>
            <a:pathLst>
              <a:path w="410845" h="182879">
                <a:moveTo>
                  <a:pt x="410718" y="0"/>
                </a:moveTo>
                <a:lnTo>
                  <a:pt x="0" y="0"/>
                </a:lnTo>
                <a:lnTo>
                  <a:pt x="0" y="182879"/>
                </a:lnTo>
                <a:lnTo>
                  <a:pt x="410718" y="182879"/>
                </a:lnTo>
                <a:lnTo>
                  <a:pt x="41071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391043" y="4042832"/>
            <a:ext cx="912460" cy="539574"/>
          </a:xfrm>
          <a:custGeom>
            <a:avLst/>
            <a:gdLst/>
            <a:ahLst/>
            <a:cxnLst/>
            <a:rect l="l" t="t" r="r" b="b"/>
            <a:pathLst>
              <a:path w="938529" h="554989">
                <a:moveTo>
                  <a:pt x="938022" y="0"/>
                </a:moveTo>
                <a:lnTo>
                  <a:pt x="0" y="0"/>
                </a:lnTo>
                <a:lnTo>
                  <a:pt x="0" y="554736"/>
                </a:lnTo>
                <a:lnTo>
                  <a:pt x="938022" y="554736"/>
                </a:lnTo>
                <a:lnTo>
                  <a:pt x="93802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5391043" y="4279160"/>
            <a:ext cx="912460" cy="303124"/>
          </a:xfrm>
          <a:custGeom>
            <a:avLst/>
            <a:gdLst/>
            <a:ahLst/>
            <a:cxnLst/>
            <a:rect l="l" t="t" r="r" b="b"/>
            <a:pathLst>
              <a:path w="938529" h="311785">
                <a:moveTo>
                  <a:pt x="938022" y="0"/>
                </a:moveTo>
                <a:lnTo>
                  <a:pt x="0" y="0"/>
                </a:lnTo>
                <a:lnTo>
                  <a:pt x="0" y="311658"/>
                </a:lnTo>
                <a:lnTo>
                  <a:pt x="938022" y="311658"/>
                </a:lnTo>
                <a:lnTo>
                  <a:pt x="93802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5410305" y="4056168"/>
            <a:ext cx="104457" cy="9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401503" y="4046623"/>
            <a:ext cx="122064" cy="113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401503" y="4046623"/>
            <a:ext cx="122064" cy="113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405862" y="4050982"/>
            <a:ext cx="113593" cy="104951"/>
          </a:xfrm>
          <a:custGeom>
            <a:avLst/>
            <a:gdLst/>
            <a:ahLst/>
            <a:cxnLst/>
            <a:rect l="l" t="t" r="r" b="b"/>
            <a:pathLst>
              <a:path w="116839" h="107950">
                <a:moveTo>
                  <a:pt x="0" y="0"/>
                </a:moveTo>
                <a:lnTo>
                  <a:pt x="116586" y="0"/>
                </a:lnTo>
                <a:lnTo>
                  <a:pt x="116586" y="107441"/>
                </a:lnTo>
                <a:lnTo>
                  <a:pt x="0" y="107441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514763" y="4056169"/>
            <a:ext cx="788988" cy="179652"/>
          </a:xfrm>
          <a:custGeom>
            <a:avLst/>
            <a:gdLst/>
            <a:ahLst/>
            <a:cxnLst/>
            <a:rect l="l" t="t" r="r" b="b"/>
            <a:pathLst>
              <a:path w="811529" h="184785">
                <a:moveTo>
                  <a:pt x="811529" y="0"/>
                </a:moveTo>
                <a:lnTo>
                  <a:pt x="0" y="0"/>
                </a:lnTo>
                <a:lnTo>
                  <a:pt x="0" y="184403"/>
                </a:lnTo>
                <a:lnTo>
                  <a:pt x="811529" y="184403"/>
                </a:lnTo>
                <a:lnTo>
                  <a:pt x="811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5519948" y="3835325"/>
            <a:ext cx="682801" cy="377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43225">
              <a:lnSpc>
                <a:spcPct val="121000"/>
              </a:lnSpc>
            </a:pPr>
            <a:r>
              <a:rPr sz="1021" spc="15" dirty="0">
                <a:solidFill>
                  <a:srgbClr val="FFFFFF"/>
                </a:solidFill>
                <a:latin typeface="Times New Roman"/>
                <a:cs typeface="Times New Roman"/>
              </a:rPr>
              <a:t>Group  </a:t>
            </a: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noO</a:t>
            </a:r>
            <a:r>
              <a:rPr sz="1021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021" spc="1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bjects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10305" y="4380653"/>
            <a:ext cx="104457" cy="94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401503" y="4371849"/>
            <a:ext cx="122064" cy="1116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401503" y="4371849"/>
            <a:ext cx="122064" cy="1116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405862" y="4376208"/>
            <a:ext cx="113593" cy="103099"/>
          </a:xfrm>
          <a:custGeom>
            <a:avLst/>
            <a:gdLst/>
            <a:ahLst/>
            <a:cxnLst/>
            <a:rect l="l" t="t" r="r" b="b"/>
            <a:pathLst>
              <a:path w="116839" h="106045">
                <a:moveTo>
                  <a:pt x="0" y="0"/>
                </a:moveTo>
                <a:lnTo>
                  <a:pt x="116586" y="0"/>
                </a:lnTo>
                <a:lnTo>
                  <a:pt x="116586" y="105917"/>
                </a:lnTo>
                <a:lnTo>
                  <a:pt x="0" y="105917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514764" y="4380653"/>
            <a:ext cx="406841" cy="179035"/>
          </a:xfrm>
          <a:custGeom>
            <a:avLst/>
            <a:gdLst/>
            <a:ahLst/>
            <a:cxnLst/>
            <a:rect l="l" t="t" r="r" b="b"/>
            <a:pathLst>
              <a:path w="418464" h="184150">
                <a:moveTo>
                  <a:pt x="418338" y="0"/>
                </a:moveTo>
                <a:lnTo>
                  <a:pt x="0" y="0"/>
                </a:lnTo>
                <a:lnTo>
                  <a:pt x="0" y="183641"/>
                </a:lnTo>
                <a:lnTo>
                  <a:pt x="418338" y="183641"/>
                </a:lnTo>
                <a:lnTo>
                  <a:pt x="41833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5519948" y="4381395"/>
            <a:ext cx="356835" cy="156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dr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21" spc="19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02747" y="3826510"/>
            <a:ext cx="596371" cy="755650"/>
          </a:xfrm>
          <a:custGeom>
            <a:avLst/>
            <a:gdLst/>
            <a:ahLst/>
            <a:cxnLst/>
            <a:rect l="l" t="t" r="r" b="b"/>
            <a:pathLst>
              <a:path w="613410" h="777239">
                <a:moveTo>
                  <a:pt x="0" y="777239"/>
                </a:moveTo>
                <a:lnTo>
                  <a:pt x="613410" y="777239"/>
                </a:lnTo>
                <a:lnTo>
                  <a:pt x="613410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202747" y="3826510"/>
            <a:ext cx="596371" cy="755650"/>
          </a:xfrm>
          <a:custGeom>
            <a:avLst/>
            <a:gdLst/>
            <a:ahLst/>
            <a:cxnLst/>
            <a:rect l="l" t="t" r="r" b="b"/>
            <a:pathLst>
              <a:path w="613410" h="777239">
                <a:moveTo>
                  <a:pt x="613410" y="0"/>
                </a:moveTo>
                <a:lnTo>
                  <a:pt x="0" y="0"/>
                </a:lnTo>
                <a:lnTo>
                  <a:pt x="0" y="777239"/>
                </a:lnTo>
                <a:lnTo>
                  <a:pt x="613410" y="777239"/>
                </a:lnTo>
                <a:lnTo>
                  <a:pt x="6134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254605" y="3867996"/>
            <a:ext cx="517349" cy="177800"/>
          </a:xfrm>
          <a:custGeom>
            <a:avLst/>
            <a:gdLst/>
            <a:ahLst/>
            <a:cxnLst/>
            <a:rect l="l" t="t" r="r" b="b"/>
            <a:pathLst>
              <a:path w="532129" h="182879">
                <a:moveTo>
                  <a:pt x="531876" y="0"/>
                </a:moveTo>
                <a:lnTo>
                  <a:pt x="0" y="0"/>
                </a:lnTo>
                <a:lnTo>
                  <a:pt x="0" y="182879"/>
                </a:lnTo>
                <a:lnTo>
                  <a:pt x="531876" y="182879"/>
                </a:lnTo>
                <a:lnTo>
                  <a:pt x="53187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202747" y="4042832"/>
            <a:ext cx="596371" cy="539574"/>
          </a:xfrm>
          <a:custGeom>
            <a:avLst/>
            <a:gdLst/>
            <a:ahLst/>
            <a:cxnLst/>
            <a:rect l="l" t="t" r="r" b="b"/>
            <a:pathLst>
              <a:path w="613410" h="554989">
                <a:moveTo>
                  <a:pt x="613410" y="0"/>
                </a:moveTo>
                <a:lnTo>
                  <a:pt x="0" y="0"/>
                </a:lnTo>
                <a:lnTo>
                  <a:pt x="0" y="554736"/>
                </a:lnTo>
                <a:lnTo>
                  <a:pt x="613410" y="554736"/>
                </a:lnTo>
                <a:lnTo>
                  <a:pt x="6134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4202747" y="4279160"/>
            <a:ext cx="596371" cy="303124"/>
          </a:xfrm>
          <a:custGeom>
            <a:avLst/>
            <a:gdLst/>
            <a:ahLst/>
            <a:cxnLst/>
            <a:rect l="l" t="t" r="r" b="b"/>
            <a:pathLst>
              <a:path w="613410" h="311785">
                <a:moveTo>
                  <a:pt x="613410" y="0"/>
                </a:moveTo>
                <a:lnTo>
                  <a:pt x="0" y="0"/>
                </a:lnTo>
                <a:lnTo>
                  <a:pt x="0" y="311658"/>
                </a:lnTo>
                <a:lnTo>
                  <a:pt x="613410" y="311658"/>
                </a:lnTo>
                <a:lnTo>
                  <a:pt x="6134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221269" y="4056168"/>
            <a:ext cx="105938" cy="9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212464" y="4046623"/>
            <a:ext cx="122805" cy="1131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212464" y="4046623"/>
            <a:ext cx="122805" cy="1131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216823" y="4050982"/>
            <a:ext cx="114212" cy="104951"/>
          </a:xfrm>
          <a:custGeom>
            <a:avLst/>
            <a:gdLst/>
            <a:ahLst/>
            <a:cxnLst/>
            <a:rect l="l" t="t" r="r" b="b"/>
            <a:pathLst>
              <a:path w="117475" h="107950">
                <a:moveTo>
                  <a:pt x="0" y="0"/>
                </a:moveTo>
                <a:lnTo>
                  <a:pt x="117348" y="0"/>
                </a:lnTo>
                <a:lnTo>
                  <a:pt x="117348" y="107441"/>
                </a:lnTo>
                <a:lnTo>
                  <a:pt x="0" y="107441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327206" y="4056169"/>
            <a:ext cx="351896" cy="179652"/>
          </a:xfrm>
          <a:custGeom>
            <a:avLst/>
            <a:gdLst/>
            <a:ahLst/>
            <a:cxnLst/>
            <a:rect l="l" t="t" r="r" b="b"/>
            <a:pathLst>
              <a:path w="361950" h="184785">
                <a:moveTo>
                  <a:pt x="361950" y="0"/>
                </a:moveTo>
                <a:lnTo>
                  <a:pt x="0" y="0"/>
                </a:lnTo>
                <a:lnTo>
                  <a:pt x="0" y="184403"/>
                </a:lnTo>
                <a:lnTo>
                  <a:pt x="361950" y="184403"/>
                </a:lnTo>
                <a:lnTo>
                  <a:pt x="36195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4259051" y="3835325"/>
            <a:ext cx="453143" cy="377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230" indent="-72847">
              <a:lnSpc>
                <a:spcPct val="121000"/>
              </a:lnSpc>
            </a:pP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Tri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ngle  angle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221269" y="4380653"/>
            <a:ext cx="105938" cy="94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212464" y="4371849"/>
            <a:ext cx="122805" cy="1116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212464" y="4371849"/>
            <a:ext cx="122805" cy="1116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216823" y="4376208"/>
            <a:ext cx="114212" cy="103099"/>
          </a:xfrm>
          <a:custGeom>
            <a:avLst/>
            <a:gdLst/>
            <a:ahLst/>
            <a:cxnLst/>
            <a:rect l="l" t="t" r="r" b="b"/>
            <a:pathLst>
              <a:path w="117475" h="106045">
                <a:moveTo>
                  <a:pt x="0" y="0"/>
                </a:moveTo>
                <a:lnTo>
                  <a:pt x="117348" y="0"/>
                </a:lnTo>
                <a:lnTo>
                  <a:pt x="117348" y="105917"/>
                </a:lnTo>
                <a:lnTo>
                  <a:pt x="0" y="105917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327206" y="4380653"/>
            <a:ext cx="406224" cy="179035"/>
          </a:xfrm>
          <a:custGeom>
            <a:avLst/>
            <a:gdLst/>
            <a:ahLst/>
            <a:cxnLst/>
            <a:rect l="l" t="t" r="r" b="b"/>
            <a:pathLst>
              <a:path w="417829" h="184150">
                <a:moveTo>
                  <a:pt x="417575" y="0"/>
                </a:moveTo>
                <a:lnTo>
                  <a:pt x="0" y="0"/>
                </a:lnTo>
                <a:lnTo>
                  <a:pt x="0" y="183641"/>
                </a:lnTo>
                <a:lnTo>
                  <a:pt x="417575" y="183641"/>
                </a:lnTo>
                <a:lnTo>
                  <a:pt x="4175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4331653" y="4381395"/>
            <a:ext cx="357452" cy="156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21" spc="24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ra</a:t>
            </a:r>
            <a:r>
              <a:rPr sz="1021" spc="19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92451" y="4204335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3040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4846531" y="4226560"/>
            <a:ext cx="67292" cy="156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21" spc="15" dirty="0">
                <a:latin typeface="Times New Roman"/>
                <a:cs typeface="Times New Roman"/>
              </a:rPr>
              <a:t>n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92451" y="4204335"/>
            <a:ext cx="79640" cy="34572"/>
          </a:xfrm>
          <a:custGeom>
            <a:avLst/>
            <a:gdLst/>
            <a:ahLst/>
            <a:cxnLst/>
            <a:rect l="l" t="t" r="r" b="b"/>
            <a:pathLst>
              <a:path w="81914" h="35560">
                <a:moveTo>
                  <a:pt x="0" y="0"/>
                </a:moveTo>
                <a:lnTo>
                  <a:pt x="81534" y="350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4792451" y="4170996"/>
            <a:ext cx="79640" cy="33338"/>
          </a:xfrm>
          <a:custGeom>
            <a:avLst/>
            <a:gdLst/>
            <a:ahLst/>
            <a:cxnLst/>
            <a:rect l="l" t="t" r="r" b="b"/>
            <a:pathLst>
              <a:path w="81914" h="34289">
                <a:moveTo>
                  <a:pt x="0" y="34290"/>
                </a:moveTo>
                <a:lnTo>
                  <a:pt x="815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5088043" y="4204335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5271769" y="4170996"/>
            <a:ext cx="112360" cy="67910"/>
          </a:xfrm>
          <a:custGeom>
            <a:avLst/>
            <a:gdLst/>
            <a:ahLst/>
            <a:cxnLst/>
            <a:rect l="l" t="t" r="r" b="b"/>
            <a:pathLst>
              <a:path w="115570" h="69850">
                <a:moveTo>
                  <a:pt x="60960" y="0"/>
                </a:moveTo>
                <a:lnTo>
                  <a:pt x="0" y="34290"/>
                </a:lnTo>
                <a:lnTo>
                  <a:pt x="60960" y="69342"/>
                </a:lnTo>
                <a:lnTo>
                  <a:pt x="115062" y="34290"/>
                </a:lnTo>
                <a:lnTo>
                  <a:pt x="609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5271769" y="4170996"/>
            <a:ext cx="112360" cy="67910"/>
          </a:xfrm>
          <a:custGeom>
            <a:avLst/>
            <a:gdLst/>
            <a:ahLst/>
            <a:cxnLst/>
            <a:rect l="l" t="t" r="r" b="b"/>
            <a:pathLst>
              <a:path w="115570" h="69850">
                <a:moveTo>
                  <a:pt x="115062" y="34290"/>
                </a:moveTo>
                <a:lnTo>
                  <a:pt x="60960" y="69342"/>
                </a:lnTo>
                <a:lnTo>
                  <a:pt x="0" y="34290"/>
                </a:lnTo>
                <a:lnTo>
                  <a:pt x="60960" y="0"/>
                </a:lnTo>
                <a:lnTo>
                  <a:pt x="115062" y="3429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021117" y="4103582"/>
            <a:ext cx="538339" cy="755650"/>
          </a:xfrm>
          <a:custGeom>
            <a:avLst/>
            <a:gdLst/>
            <a:ahLst/>
            <a:cxnLst/>
            <a:rect l="l" t="t" r="r" b="b"/>
            <a:pathLst>
              <a:path w="553720" h="777239">
                <a:moveTo>
                  <a:pt x="0" y="777239"/>
                </a:moveTo>
                <a:lnTo>
                  <a:pt x="553212" y="777239"/>
                </a:lnTo>
                <a:lnTo>
                  <a:pt x="553212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3021117" y="4103582"/>
            <a:ext cx="538339" cy="755650"/>
          </a:xfrm>
          <a:custGeom>
            <a:avLst/>
            <a:gdLst/>
            <a:ahLst/>
            <a:cxnLst/>
            <a:rect l="l" t="t" r="r" b="b"/>
            <a:pathLst>
              <a:path w="553720" h="777239">
                <a:moveTo>
                  <a:pt x="553212" y="0"/>
                </a:moveTo>
                <a:lnTo>
                  <a:pt x="0" y="0"/>
                </a:lnTo>
                <a:lnTo>
                  <a:pt x="0" y="777239"/>
                </a:lnTo>
                <a:lnTo>
                  <a:pt x="553212" y="777239"/>
                </a:lnTo>
                <a:lnTo>
                  <a:pt x="55321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3112240" y="4144327"/>
            <a:ext cx="367947" cy="177800"/>
          </a:xfrm>
          <a:custGeom>
            <a:avLst/>
            <a:gdLst/>
            <a:ahLst/>
            <a:cxnLst/>
            <a:rect l="l" t="t" r="r" b="b"/>
            <a:pathLst>
              <a:path w="378460" h="182879">
                <a:moveTo>
                  <a:pt x="377951" y="0"/>
                </a:moveTo>
                <a:lnTo>
                  <a:pt x="0" y="0"/>
                </a:lnTo>
                <a:lnTo>
                  <a:pt x="0" y="182879"/>
                </a:lnTo>
                <a:lnTo>
                  <a:pt x="377951" y="182879"/>
                </a:lnTo>
                <a:lnTo>
                  <a:pt x="37795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3021117" y="4319164"/>
            <a:ext cx="538339" cy="540191"/>
          </a:xfrm>
          <a:custGeom>
            <a:avLst/>
            <a:gdLst/>
            <a:ahLst/>
            <a:cxnLst/>
            <a:rect l="l" t="t" r="r" b="b"/>
            <a:pathLst>
              <a:path w="553720" h="555625">
                <a:moveTo>
                  <a:pt x="553212" y="0"/>
                </a:moveTo>
                <a:lnTo>
                  <a:pt x="0" y="0"/>
                </a:lnTo>
                <a:lnTo>
                  <a:pt x="0" y="555498"/>
                </a:lnTo>
                <a:lnTo>
                  <a:pt x="553212" y="555498"/>
                </a:lnTo>
                <a:lnTo>
                  <a:pt x="55321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021117" y="4555490"/>
            <a:ext cx="538339" cy="303742"/>
          </a:xfrm>
          <a:custGeom>
            <a:avLst/>
            <a:gdLst/>
            <a:ahLst/>
            <a:cxnLst/>
            <a:rect l="l" t="t" r="r" b="b"/>
            <a:pathLst>
              <a:path w="553720" h="312420">
                <a:moveTo>
                  <a:pt x="553212" y="0"/>
                </a:moveTo>
                <a:lnTo>
                  <a:pt x="0" y="0"/>
                </a:lnTo>
                <a:lnTo>
                  <a:pt x="0" y="312420"/>
                </a:lnTo>
                <a:lnTo>
                  <a:pt x="553212" y="312420"/>
                </a:lnTo>
                <a:lnTo>
                  <a:pt x="55321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040380" y="4327314"/>
            <a:ext cx="104458" cy="100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3031576" y="4317768"/>
            <a:ext cx="122064" cy="1191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031576" y="4317768"/>
            <a:ext cx="122064" cy="1191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035936" y="4322126"/>
            <a:ext cx="113593" cy="110507"/>
          </a:xfrm>
          <a:custGeom>
            <a:avLst/>
            <a:gdLst/>
            <a:ahLst/>
            <a:cxnLst/>
            <a:rect l="l" t="t" r="r" b="b"/>
            <a:pathLst>
              <a:path w="116839" h="113664">
                <a:moveTo>
                  <a:pt x="0" y="0"/>
                </a:moveTo>
                <a:lnTo>
                  <a:pt x="116586" y="0"/>
                </a:lnTo>
                <a:lnTo>
                  <a:pt x="116586" y="113537"/>
                </a:lnTo>
                <a:lnTo>
                  <a:pt x="0" y="113537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3144837" y="4326572"/>
            <a:ext cx="391407" cy="179035"/>
          </a:xfrm>
          <a:custGeom>
            <a:avLst/>
            <a:gdLst/>
            <a:ahLst/>
            <a:cxnLst/>
            <a:rect l="l" t="t" r="r" b="b"/>
            <a:pathLst>
              <a:path w="402589" h="184150">
                <a:moveTo>
                  <a:pt x="402336" y="0"/>
                </a:moveTo>
                <a:lnTo>
                  <a:pt x="0" y="0"/>
                </a:lnTo>
                <a:lnTo>
                  <a:pt x="0" y="183641"/>
                </a:lnTo>
                <a:lnTo>
                  <a:pt x="402336" y="183641"/>
                </a:lnTo>
                <a:lnTo>
                  <a:pt x="4023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040380" y="4650317"/>
            <a:ext cx="104458" cy="101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3031576" y="4641512"/>
            <a:ext cx="122064" cy="118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3031576" y="4641512"/>
            <a:ext cx="122064" cy="118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3035936" y="4645871"/>
            <a:ext cx="113593" cy="109890"/>
          </a:xfrm>
          <a:custGeom>
            <a:avLst/>
            <a:gdLst/>
            <a:ahLst/>
            <a:cxnLst/>
            <a:rect l="l" t="t" r="r" b="b"/>
            <a:pathLst>
              <a:path w="116839" h="113029">
                <a:moveTo>
                  <a:pt x="0" y="0"/>
                </a:moveTo>
                <a:lnTo>
                  <a:pt x="116586" y="0"/>
                </a:lnTo>
                <a:lnTo>
                  <a:pt x="116586" y="112775"/>
                </a:lnTo>
                <a:lnTo>
                  <a:pt x="0" y="112775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144837" y="4650317"/>
            <a:ext cx="406841" cy="179035"/>
          </a:xfrm>
          <a:custGeom>
            <a:avLst/>
            <a:gdLst/>
            <a:ahLst/>
            <a:cxnLst/>
            <a:rect l="l" t="t" r="r" b="b"/>
            <a:pathLst>
              <a:path w="418464" h="184150">
                <a:moveTo>
                  <a:pt x="418338" y="0"/>
                </a:moveTo>
                <a:lnTo>
                  <a:pt x="0" y="0"/>
                </a:lnTo>
                <a:lnTo>
                  <a:pt x="0" y="183641"/>
                </a:lnTo>
                <a:lnTo>
                  <a:pt x="418338" y="183641"/>
                </a:lnTo>
                <a:lnTo>
                  <a:pt x="41833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 txBox="1"/>
          <p:nvPr/>
        </p:nvSpPr>
        <p:spPr>
          <a:xfrm>
            <a:off x="3150022" y="4651058"/>
            <a:ext cx="356835" cy="156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dr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21" spc="19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558962" y="4575492"/>
            <a:ext cx="938389" cy="209903"/>
          </a:xfrm>
          <a:custGeom>
            <a:avLst/>
            <a:gdLst/>
            <a:ahLst/>
            <a:cxnLst/>
            <a:rect l="l" t="t" r="r" b="b"/>
            <a:pathLst>
              <a:path w="965200" h="215900">
                <a:moveTo>
                  <a:pt x="964691" y="215645"/>
                </a:moveTo>
                <a:lnTo>
                  <a:pt x="621029" y="215645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 txBox="1"/>
          <p:nvPr/>
        </p:nvSpPr>
        <p:spPr>
          <a:xfrm>
            <a:off x="3841222" y="4491038"/>
            <a:ext cx="67292" cy="156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21" spc="15" dirty="0">
                <a:latin typeface="Times New Roman"/>
                <a:cs typeface="Times New Roman"/>
              </a:rPr>
              <a:t>n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558962" y="4568825"/>
            <a:ext cx="79022" cy="6791"/>
          </a:xfrm>
          <a:custGeom>
            <a:avLst/>
            <a:gdLst/>
            <a:ahLst/>
            <a:cxnLst/>
            <a:rect l="l" t="t" r="r" b="b"/>
            <a:pathLst>
              <a:path w="81279" h="6985">
                <a:moveTo>
                  <a:pt x="0" y="6858"/>
                </a:moveTo>
                <a:lnTo>
                  <a:pt x="807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3558963" y="4575493"/>
            <a:ext cx="60501" cy="53709"/>
          </a:xfrm>
          <a:custGeom>
            <a:avLst/>
            <a:gdLst/>
            <a:ahLst/>
            <a:cxnLst/>
            <a:rect l="l" t="t" r="r" b="b"/>
            <a:pathLst>
              <a:path w="62229" h="55245">
                <a:moveTo>
                  <a:pt x="0" y="0"/>
                </a:moveTo>
                <a:lnTo>
                  <a:pt x="61722" y="548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4496858" y="4508076"/>
            <a:ext cx="887147" cy="277195"/>
          </a:xfrm>
          <a:custGeom>
            <a:avLst/>
            <a:gdLst/>
            <a:ahLst/>
            <a:cxnLst/>
            <a:rect l="l" t="t" r="r" b="b"/>
            <a:pathLst>
              <a:path w="912495" h="285114">
                <a:moveTo>
                  <a:pt x="0" y="284988"/>
                </a:moveTo>
                <a:lnTo>
                  <a:pt x="486918" y="284988"/>
                </a:lnTo>
                <a:lnTo>
                  <a:pt x="91211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5291772" y="4508076"/>
            <a:ext cx="91987" cy="61119"/>
          </a:xfrm>
          <a:custGeom>
            <a:avLst/>
            <a:gdLst/>
            <a:ahLst/>
            <a:cxnLst/>
            <a:rect l="l" t="t" r="r" b="b"/>
            <a:pathLst>
              <a:path w="94614" h="62864">
                <a:moveTo>
                  <a:pt x="94487" y="0"/>
                </a:moveTo>
                <a:lnTo>
                  <a:pt x="27432" y="0"/>
                </a:lnTo>
                <a:lnTo>
                  <a:pt x="0" y="62484"/>
                </a:lnTo>
                <a:lnTo>
                  <a:pt x="67056" y="62484"/>
                </a:lnTo>
                <a:lnTo>
                  <a:pt x="9448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5291772" y="4508076"/>
            <a:ext cx="91987" cy="61119"/>
          </a:xfrm>
          <a:custGeom>
            <a:avLst/>
            <a:gdLst/>
            <a:ahLst/>
            <a:cxnLst/>
            <a:rect l="l" t="t" r="r" b="b"/>
            <a:pathLst>
              <a:path w="94614" h="62864">
                <a:moveTo>
                  <a:pt x="94487" y="0"/>
                </a:moveTo>
                <a:lnTo>
                  <a:pt x="67056" y="62484"/>
                </a:lnTo>
                <a:lnTo>
                  <a:pt x="0" y="62484"/>
                </a:lnTo>
                <a:lnTo>
                  <a:pt x="27432" y="0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1707621" y="3826510"/>
            <a:ext cx="538956" cy="755650"/>
          </a:xfrm>
          <a:custGeom>
            <a:avLst/>
            <a:gdLst/>
            <a:ahLst/>
            <a:cxnLst/>
            <a:rect l="l" t="t" r="r" b="b"/>
            <a:pathLst>
              <a:path w="554355" h="777239">
                <a:moveTo>
                  <a:pt x="0" y="777239"/>
                </a:moveTo>
                <a:lnTo>
                  <a:pt x="553974" y="777239"/>
                </a:lnTo>
                <a:lnTo>
                  <a:pt x="553974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1707621" y="3826510"/>
            <a:ext cx="539574" cy="755650"/>
          </a:xfrm>
          <a:custGeom>
            <a:avLst/>
            <a:gdLst/>
            <a:ahLst/>
            <a:cxnLst/>
            <a:rect l="l" t="t" r="r" b="b"/>
            <a:pathLst>
              <a:path w="554989" h="777239">
                <a:moveTo>
                  <a:pt x="554736" y="0"/>
                </a:moveTo>
                <a:lnTo>
                  <a:pt x="0" y="0"/>
                </a:lnTo>
                <a:lnTo>
                  <a:pt x="0" y="777239"/>
                </a:lnTo>
                <a:lnTo>
                  <a:pt x="554736" y="777239"/>
                </a:lnTo>
                <a:lnTo>
                  <a:pt x="55473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1845416" y="3867996"/>
            <a:ext cx="272874" cy="177800"/>
          </a:xfrm>
          <a:custGeom>
            <a:avLst/>
            <a:gdLst/>
            <a:ahLst/>
            <a:cxnLst/>
            <a:rect l="l" t="t" r="r" b="b"/>
            <a:pathLst>
              <a:path w="280669" h="182879">
                <a:moveTo>
                  <a:pt x="280416" y="0"/>
                </a:moveTo>
                <a:lnTo>
                  <a:pt x="0" y="0"/>
                </a:lnTo>
                <a:lnTo>
                  <a:pt x="0" y="182879"/>
                </a:lnTo>
                <a:lnTo>
                  <a:pt x="280416" y="182879"/>
                </a:lnTo>
                <a:lnTo>
                  <a:pt x="28041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1707621" y="4042832"/>
            <a:ext cx="539574" cy="539574"/>
          </a:xfrm>
          <a:custGeom>
            <a:avLst/>
            <a:gdLst/>
            <a:ahLst/>
            <a:cxnLst/>
            <a:rect l="l" t="t" r="r" b="b"/>
            <a:pathLst>
              <a:path w="554989" h="554989">
                <a:moveTo>
                  <a:pt x="554736" y="0"/>
                </a:moveTo>
                <a:lnTo>
                  <a:pt x="0" y="0"/>
                </a:lnTo>
                <a:lnTo>
                  <a:pt x="0" y="554736"/>
                </a:lnTo>
                <a:lnTo>
                  <a:pt x="554736" y="554736"/>
                </a:lnTo>
                <a:lnTo>
                  <a:pt x="55473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707621" y="4279160"/>
            <a:ext cx="539574" cy="303124"/>
          </a:xfrm>
          <a:custGeom>
            <a:avLst/>
            <a:gdLst/>
            <a:ahLst/>
            <a:cxnLst/>
            <a:rect l="l" t="t" r="r" b="b"/>
            <a:pathLst>
              <a:path w="554989" h="311785">
                <a:moveTo>
                  <a:pt x="554736" y="0"/>
                </a:moveTo>
                <a:lnTo>
                  <a:pt x="0" y="0"/>
                </a:lnTo>
                <a:lnTo>
                  <a:pt x="0" y="311658"/>
                </a:lnTo>
                <a:lnTo>
                  <a:pt x="554736" y="311658"/>
                </a:lnTo>
                <a:lnTo>
                  <a:pt x="55473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1727623" y="4056168"/>
            <a:ext cx="105198" cy="9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1718819" y="4046623"/>
            <a:ext cx="122064" cy="1131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1718819" y="4046623"/>
            <a:ext cx="122064" cy="1131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1723178" y="4050982"/>
            <a:ext cx="113593" cy="104951"/>
          </a:xfrm>
          <a:custGeom>
            <a:avLst/>
            <a:gdLst/>
            <a:ahLst/>
            <a:cxnLst/>
            <a:rect l="l" t="t" r="r" b="b"/>
            <a:pathLst>
              <a:path w="116839" h="107950">
                <a:moveTo>
                  <a:pt x="0" y="0"/>
                </a:moveTo>
                <a:lnTo>
                  <a:pt x="116586" y="0"/>
                </a:lnTo>
                <a:lnTo>
                  <a:pt x="116586" y="107441"/>
                </a:lnTo>
                <a:lnTo>
                  <a:pt x="0" y="107441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1832081" y="4056169"/>
            <a:ext cx="391407" cy="179652"/>
          </a:xfrm>
          <a:custGeom>
            <a:avLst/>
            <a:gdLst/>
            <a:ahLst/>
            <a:cxnLst/>
            <a:rect l="l" t="t" r="r" b="b"/>
            <a:pathLst>
              <a:path w="402589" h="184785">
                <a:moveTo>
                  <a:pt x="402336" y="0"/>
                </a:moveTo>
                <a:lnTo>
                  <a:pt x="0" y="0"/>
                </a:lnTo>
                <a:lnTo>
                  <a:pt x="0" y="184403"/>
                </a:lnTo>
                <a:lnTo>
                  <a:pt x="402336" y="184403"/>
                </a:lnTo>
                <a:lnTo>
                  <a:pt x="4023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1727623" y="4380653"/>
            <a:ext cx="105198" cy="94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1718819" y="4371849"/>
            <a:ext cx="122064" cy="11169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1718819" y="4371849"/>
            <a:ext cx="122064" cy="11169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1723178" y="4376208"/>
            <a:ext cx="113593" cy="103099"/>
          </a:xfrm>
          <a:custGeom>
            <a:avLst/>
            <a:gdLst/>
            <a:ahLst/>
            <a:cxnLst/>
            <a:rect l="l" t="t" r="r" b="b"/>
            <a:pathLst>
              <a:path w="116839" h="106045">
                <a:moveTo>
                  <a:pt x="0" y="0"/>
                </a:moveTo>
                <a:lnTo>
                  <a:pt x="116586" y="0"/>
                </a:lnTo>
                <a:lnTo>
                  <a:pt x="116586" y="105917"/>
                </a:lnTo>
                <a:lnTo>
                  <a:pt x="0" y="105917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1832081" y="4380653"/>
            <a:ext cx="406841" cy="179035"/>
          </a:xfrm>
          <a:custGeom>
            <a:avLst/>
            <a:gdLst/>
            <a:ahLst/>
            <a:cxnLst/>
            <a:rect l="l" t="t" r="r" b="b"/>
            <a:pathLst>
              <a:path w="418464" h="184150">
                <a:moveTo>
                  <a:pt x="418338" y="0"/>
                </a:moveTo>
                <a:lnTo>
                  <a:pt x="0" y="0"/>
                </a:lnTo>
                <a:lnTo>
                  <a:pt x="0" y="183641"/>
                </a:lnTo>
                <a:lnTo>
                  <a:pt x="418338" y="183641"/>
                </a:lnTo>
                <a:lnTo>
                  <a:pt x="41833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 txBox="1"/>
          <p:nvPr/>
        </p:nvSpPr>
        <p:spPr>
          <a:xfrm>
            <a:off x="1836526" y="4381395"/>
            <a:ext cx="358069" cy="156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dr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21" spc="1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970617" y="4582159"/>
            <a:ext cx="1936044" cy="344488"/>
          </a:xfrm>
          <a:custGeom>
            <a:avLst/>
            <a:gdLst/>
            <a:ahLst/>
            <a:cxnLst/>
            <a:rect l="l" t="t" r="r" b="b"/>
            <a:pathLst>
              <a:path w="1991360" h="354329">
                <a:moveTo>
                  <a:pt x="1991106" y="354330"/>
                </a:moveTo>
                <a:lnTo>
                  <a:pt x="0" y="35433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 txBox="1"/>
          <p:nvPr/>
        </p:nvSpPr>
        <p:spPr>
          <a:xfrm>
            <a:off x="2043218" y="4699211"/>
            <a:ext cx="67292" cy="156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21" spc="15" dirty="0">
                <a:latin typeface="Times New Roman"/>
                <a:cs typeface="Times New Roman"/>
              </a:rPr>
              <a:t>n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970617" y="4582159"/>
            <a:ext cx="32103" cy="75318"/>
          </a:xfrm>
          <a:custGeom>
            <a:avLst/>
            <a:gdLst/>
            <a:ahLst/>
            <a:cxnLst/>
            <a:rect l="l" t="t" r="r" b="b"/>
            <a:pathLst>
              <a:path w="33019" h="77470">
                <a:moveTo>
                  <a:pt x="0" y="0"/>
                </a:moveTo>
                <a:lnTo>
                  <a:pt x="32766" y="769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1944688" y="4582159"/>
            <a:ext cx="25929" cy="75318"/>
          </a:xfrm>
          <a:custGeom>
            <a:avLst/>
            <a:gdLst/>
            <a:ahLst/>
            <a:cxnLst/>
            <a:rect l="l" t="t" r="r" b="b"/>
            <a:pathLst>
              <a:path w="26669" h="77470">
                <a:moveTo>
                  <a:pt x="26669" y="0"/>
                </a:moveTo>
                <a:lnTo>
                  <a:pt x="0" y="769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3906415" y="4582159"/>
            <a:ext cx="1936662" cy="344488"/>
          </a:xfrm>
          <a:custGeom>
            <a:avLst/>
            <a:gdLst/>
            <a:ahLst/>
            <a:cxnLst/>
            <a:rect l="l" t="t" r="r" b="b"/>
            <a:pathLst>
              <a:path w="1991995" h="354329">
                <a:moveTo>
                  <a:pt x="0" y="354330"/>
                </a:moveTo>
                <a:lnTo>
                  <a:pt x="1991868" y="354330"/>
                </a:lnTo>
                <a:lnTo>
                  <a:pt x="19918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5810355" y="4582159"/>
            <a:ext cx="59267" cy="114829"/>
          </a:xfrm>
          <a:custGeom>
            <a:avLst/>
            <a:gdLst/>
            <a:ahLst/>
            <a:cxnLst/>
            <a:rect l="l" t="t" r="r" b="b"/>
            <a:pathLst>
              <a:path w="60960" h="118110">
                <a:moveTo>
                  <a:pt x="34289" y="0"/>
                </a:moveTo>
                <a:lnTo>
                  <a:pt x="0" y="55625"/>
                </a:lnTo>
                <a:lnTo>
                  <a:pt x="34289" y="118110"/>
                </a:lnTo>
                <a:lnTo>
                  <a:pt x="60960" y="55625"/>
                </a:lnTo>
                <a:lnTo>
                  <a:pt x="3428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5810355" y="4582159"/>
            <a:ext cx="59267" cy="114829"/>
          </a:xfrm>
          <a:custGeom>
            <a:avLst/>
            <a:gdLst/>
            <a:ahLst/>
            <a:cxnLst/>
            <a:rect l="l" t="t" r="r" b="b"/>
            <a:pathLst>
              <a:path w="60960" h="118110">
                <a:moveTo>
                  <a:pt x="34289" y="0"/>
                </a:moveTo>
                <a:lnTo>
                  <a:pt x="60960" y="55625"/>
                </a:lnTo>
                <a:lnTo>
                  <a:pt x="34289" y="118110"/>
                </a:lnTo>
                <a:lnTo>
                  <a:pt x="0" y="55625"/>
                </a:lnTo>
                <a:lnTo>
                  <a:pt x="3428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5521430" y="1984057"/>
            <a:ext cx="643290" cy="1397706"/>
          </a:xfrm>
          <a:custGeom>
            <a:avLst/>
            <a:gdLst/>
            <a:ahLst/>
            <a:cxnLst/>
            <a:rect l="l" t="t" r="r" b="b"/>
            <a:pathLst>
              <a:path w="661670" h="1437639">
                <a:moveTo>
                  <a:pt x="0" y="1437131"/>
                </a:moveTo>
                <a:lnTo>
                  <a:pt x="661415" y="1437131"/>
                </a:lnTo>
                <a:lnTo>
                  <a:pt x="661415" y="0"/>
                </a:lnTo>
                <a:lnTo>
                  <a:pt x="0" y="0"/>
                </a:lnTo>
                <a:lnTo>
                  <a:pt x="0" y="1437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5522171" y="1984057"/>
            <a:ext cx="642673" cy="1397706"/>
          </a:xfrm>
          <a:custGeom>
            <a:avLst/>
            <a:gdLst/>
            <a:ahLst/>
            <a:cxnLst/>
            <a:rect l="l" t="t" r="r" b="b"/>
            <a:pathLst>
              <a:path w="661035" h="1437639">
                <a:moveTo>
                  <a:pt x="660653" y="0"/>
                </a:moveTo>
                <a:lnTo>
                  <a:pt x="0" y="0"/>
                </a:lnTo>
                <a:lnTo>
                  <a:pt x="0" y="1437131"/>
                </a:lnTo>
                <a:lnTo>
                  <a:pt x="660653" y="1437131"/>
                </a:lnTo>
                <a:lnTo>
                  <a:pt x="66065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5646632" y="2025543"/>
            <a:ext cx="413632" cy="179035"/>
          </a:xfrm>
          <a:custGeom>
            <a:avLst/>
            <a:gdLst/>
            <a:ahLst/>
            <a:cxnLst/>
            <a:rect l="l" t="t" r="r" b="b"/>
            <a:pathLst>
              <a:path w="425450" h="184150">
                <a:moveTo>
                  <a:pt x="425196" y="0"/>
                </a:moveTo>
                <a:lnTo>
                  <a:pt x="0" y="0"/>
                </a:lnTo>
                <a:lnTo>
                  <a:pt x="0" y="183642"/>
                </a:lnTo>
                <a:lnTo>
                  <a:pt x="425196" y="183642"/>
                </a:lnTo>
                <a:lnTo>
                  <a:pt x="4251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5522171" y="2193712"/>
            <a:ext cx="642673" cy="1187803"/>
          </a:xfrm>
          <a:custGeom>
            <a:avLst/>
            <a:gdLst/>
            <a:ahLst/>
            <a:cxnLst/>
            <a:rect l="l" t="t" r="r" b="b"/>
            <a:pathLst>
              <a:path w="661035" h="1221739">
                <a:moveTo>
                  <a:pt x="660653" y="0"/>
                </a:moveTo>
                <a:lnTo>
                  <a:pt x="0" y="0"/>
                </a:lnTo>
                <a:lnTo>
                  <a:pt x="0" y="1221485"/>
                </a:lnTo>
                <a:lnTo>
                  <a:pt x="660653" y="1221485"/>
                </a:lnTo>
                <a:lnTo>
                  <a:pt x="66065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5522171" y="2598949"/>
            <a:ext cx="642673" cy="782814"/>
          </a:xfrm>
          <a:custGeom>
            <a:avLst/>
            <a:gdLst/>
            <a:ahLst/>
            <a:cxnLst/>
            <a:rect l="l" t="t" r="r" b="b"/>
            <a:pathLst>
              <a:path w="661035" h="805180">
                <a:moveTo>
                  <a:pt x="660653" y="0"/>
                </a:moveTo>
                <a:lnTo>
                  <a:pt x="0" y="0"/>
                </a:lnTo>
                <a:lnTo>
                  <a:pt x="0" y="804672"/>
                </a:lnTo>
                <a:lnTo>
                  <a:pt x="660653" y="804672"/>
                </a:lnTo>
                <a:lnTo>
                  <a:pt x="66065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5542173" y="2207788"/>
            <a:ext cx="104457" cy="101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5533370" y="2198244"/>
            <a:ext cx="121324" cy="11984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5533370" y="2198244"/>
            <a:ext cx="121324" cy="11984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5537730" y="2202603"/>
            <a:ext cx="112977" cy="111125"/>
          </a:xfrm>
          <a:custGeom>
            <a:avLst/>
            <a:gdLst/>
            <a:ahLst/>
            <a:cxnLst/>
            <a:rect l="l" t="t" r="r" b="b"/>
            <a:pathLst>
              <a:path w="116204" h="114300">
                <a:moveTo>
                  <a:pt x="0" y="0"/>
                </a:moveTo>
                <a:lnTo>
                  <a:pt x="115824" y="0"/>
                </a:lnTo>
                <a:lnTo>
                  <a:pt x="115824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5646632" y="2207049"/>
            <a:ext cx="312385" cy="179652"/>
          </a:xfrm>
          <a:custGeom>
            <a:avLst/>
            <a:gdLst/>
            <a:ahLst/>
            <a:cxnLst/>
            <a:rect l="l" t="t" r="r" b="b"/>
            <a:pathLst>
              <a:path w="321310" h="184785">
                <a:moveTo>
                  <a:pt x="320801" y="0"/>
                </a:moveTo>
                <a:lnTo>
                  <a:pt x="0" y="0"/>
                </a:lnTo>
                <a:lnTo>
                  <a:pt x="0" y="184403"/>
                </a:lnTo>
                <a:lnTo>
                  <a:pt x="320801" y="184403"/>
                </a:lnTo>
                <a:lnTo>
                  <a:pt x="3208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5542173" y="2370030"/>
            <a:ext cx="104457" cy="100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5533370" y="2361227"/>
            <a:ext cx="121324" cy="1176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5533370" y="2361227"/>
            <a:ext cx="121324" cy="1176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5537730" y="2365586"/>
            <a:ext cx="112977" cy="109273"/>
          </a:xfrm>
          <a:custGeom>
            <a:avLst/>
            <a:gdLst/>
            <a:ahLst/>
            <a:cxnLst/>
            <a:rect l="l" t="t" r="r" b="b"/>
            <a:pathLst>
              <a:path w="116204" h="112394">
                <a:moveTo>
                  <a:pt x="0" y="0"/>
                </a:moveTo>
                <a:lnTo>
                  <a:pt x="115824" y="0"/>
                </a:lnTo>
                <a:lnTo>
                  <a:pt x="115824" y="112014"/>
                </a:lnTo>
                <a:lnTo>
                  <a:pt x="0" y="112014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5646632" y="2370031"/>
            <a:ext cx="492037" cy="179035"/>
          </a:xfrm>
          <a:custGeom>
            <a:avLst/>
            <a:gdLst/>
            <a:ahLst/>
            <a:cxnLst/>
            <a:rect l="l" t="t" r="r" b="b"/>
            <a:pathLst>
              <a:path w="506095" h="184150">
                <a:moveTo>
                  <a:pt x="505967" y="0"/>
                </a:moveTo>
                <a:lnTo>
                  <a:pt x="0" y="0"/>
                </a:lnTo>
                <a:lnTo>
                  <a:pt x="0" y="183642"/>
                </a:lnTo>
                <a:lnTo>
                  <a:pt x="505967" y="183642"/>
                </a:lnTo>
                <a:lnTo>
                  <a:pt x="5059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 txBox="1"/>
          <p:nvPr/>
        </p:nvSpPr>
        <p:spPr>
          <a:xfrm>
            <a:off x="5651076" y="2009638"/>
            <a:ext cx="416719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0700"/>
              </a:lnSpc>
            </a:pPr>
            <a:r>
              <a:rPr sz="1021" spc="15" dirty="0">
                <a:solidFill>
                  <a:srgbClr val="FFFFFF"/>
                </a:solidFill>
                <a:latin typeface="Times New Roman"/>
                <a:cs typeface="Times New Roman"/>
              </a:rPr>
              <a:t>Shape  </a:t>
            </a: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color  </a:t>
            </a:r>
            <a:r>
              <a:rPr sz="1021" spc="24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ertices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5542173" y="2693776"/>
            <a:ext cx="104457" cy="100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5533370" y="2684972"/>
            <a:ext cx="121324" cy="1176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5533370" y="2684972"/>
            <a:ext cx="121324" cy="1176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5537730" y="2689330"/>
            <a:ext cx="112977" cy="109273"/>
          </a:xfrm>
          <a:custGeom>
            <a:avLst/>
            <a:gdLst/>
            <a:ahLst/>
            <a:cxnLst/>
            <a:rect l="l" t="t" r="r" b="b"/>
            <a:pathLst>
              <a:path w="116204" h="112394">
                <a:moveTo>
                  <a:pt x="0" y="0"/>
                </a:moveTo>
                <a:lnTo>
                  <a:pt x="115824" y="0"/>
                </a:lnTo>
                <a:lnTo>
                  <a:pt x="115824" y="112014"/>
                </a:lnTo>
                <a:lnTo>
                  <a:pt x="0" y="112014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5646632" y="2693775"/>
            <a:ext cx="406841" cy="179652"/>
          </a:xfrm>
          <a:custGeom>
            <a:avLst/>
            <a:gdLst/>
            <a:ahLst/>
            <a:cxnLst/>
            <a:rect l="l" t="t" r="r" b="b"/>
            <a:pathLst>
              <a:path w="418464" h="184785">
                <a:moveTo>
                  <a:pt x="418338" y="0"/>
                </a:moveTo>
                <a:lnTo>
                  <a:pt x="0" y="0"/>
                </a:lnTo>
                <a:lnTo>
                  <a:pt x="0" y="184403"/>
                </a:lnTo>
                <a:lnTo>
                  <a:pt x="418338" y="184403"/>
                </a:lnTo>
                <a:lnTo>
                  <a:pt x="41833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5542173" y="2856018"/>
            <a:ext cx="104457" cy="100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5533370" y="2846473"/>
            <a:ext cx="121324" cy="11910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5533370" y="2846473"/>
            <a:ext cx="121324" cy="11910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5537730" y="2850832"/>
            <a:ext cx="112977" cy="110507"/>
          </a:xfrm>
          <a:custGeom>
            <a:avLst/>
            <a:gdLst/>
            <a:ahLst/>
            <a:cxnLst/>
            <a:rect l="l" t="t" r="r" b="b"/>
            <a:pathLst>
              <a:path w="116204" h="113664">
                <a:moveTo>
                  <a:pt x="0" y="0"/>
                </a:moveTo>
                <a:lnTo>
                  <a:pt x="115824" y="0"/>
                </a:lnTo>
                <a:lnTo>
                  <a:pt x="115824" y="113538"/>
                </a:lnTo>
                <a:lnTo>
                  <a:pt x="0" y="11353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5646632" y="2855277"/>
            <a:ext cx="468577" cy="179035"/>
          </a:xfrm>
          <a:custGeom>
            <a:avLst/>
            <a:gdLst/>
            <a:ahLst/>
            <a:cxnLst/>
            <a:rect l="l" t="t" r="r" b="b"/>
            <a:pathLst>
              <a:path w="481964" h="184150">
                <a:moveTo>
                  <a:pt x="481584" y="0"/>
                </a:moveTo>
                <a:lnTo>
                  <a:pt x="0" y="0"/>
                </a:lnTo>
                <a:lnTo>
                  <a:pt x="0" y="183642"/>
                </a:lnTo>
                <a:lnTo>
                  <a:pt x="481584" y="183642"/>
                </a:lnTo>
                <a:lnTo>
                  <a:pt x="4815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5542173" y="3016779"/>
            <a:ext cx="104457" cy="101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5533370" y="3007975"/>
            <a:ext cx="121324" cy="11910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5533370" y="3007975"/>
            <a:ext cx="121324" cy="11910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5537730" y="3012334"/>
            <a:ext cx="112977" cy="110507"/>
          </a:xfrm>
          <a:custGeom>
            <a:avLst/>
            <a:gdLst/>
            <a:ahLst/>
            <a:cxnLst/>
            <a:rect l="l" t="t" r="r" b="b"/>
            <a:pathLst>
              <a:path w="116204" h="113664">
                <a:moveTo>
                  <a:pt x="0" y="0"/>
                </a:moveTo>
                <a:lnTo>
                  <a:pt x="115824" y="0"/>
                </a:lnTo>
                <a:lnTo>
                  <a:pt x="115824" y="113539"/>
                </a:lnTo>
                <a:lnTo>
                  <a:pt x="0" y="113539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5646632" y="3016780"/>
            <a:ext cx="444500" cy="179652"/>
          </a:xfrm>
          <a:custGeom>
            <a:avLst/>
            <a:gdLst/>
            <a:ahLst/>
            <a:cxnLst/>
            <a:rect l="l" t="t" r="r" b="b"/>
            <a:pathLst>
              <a:path w="457200" h="184785">
                <a:moveTo>
                  <a:pt x="457200" y="0"/>
                </a:moveTo>
                <a:lnTo>
                  <a:pt x="0" y="0"/>
                </a:lnTo>
                <a:lnTo>
                  <a:pt x="0" y="184403"/>
                </a:lnTo>
                <a:lnTo>
                  <a:pt x="457200" y="184403"/>
                </a:lnTo>
                <a:lnTo>
                  <a:pt x="45720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5542173" y="3179022"/>
            <a:ext cx="104457" cy="102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5533370" y="3170217"/>
            <a:ext cx="121324" cy="11910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5533370" y="3170217"/>
            <a:ext cx="121324" cy="11910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5537730" y="3174577"/>
            <a:ext cx="112977" cy="110507"/>
          </a:xfrm>
          <a:custGeom>
            <a:avLst/>
            <a:gdLst/>
            <a:ahLst/>
            <a:cxnLst/>
            <a:rect l="l" t="t" r="r" b="b"/>
            <a:pathLst>
              <a:path w="116204" h="113664">
                <a:moveTo>
                  <a:pt x="0" y="0"/>
                </a:moveTo>
                <a:lnTo>
                  <a:pt x="115824" y="0"/>
                </a:lnTo>
                <a:lnTo>
                  <a:pt x="115824" y="113538"/>
                </a:lnTo>
                <a:lnTo>
                  <a:pt x="0" y="11353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5646632" y="3179022"/>
            <a:ext cx="461169" cy="180269"/>
          </a:xfrm>
          <a:custGeom>
            <a:avLst/>
            <a:gdLst/>
            <a:ahLst/>
            <a:cxnLst/>
            <a:rect l="l" t="t" r="r" b="b"/>
            <a:pathLst>
              <a:path w="474345" h="185419">
                <a:moveTo>
                  <a:pt x="473963" y="0"/>
                </a:moveTo>
                <a:lnTo>
                  <a:pt x="0" y="0"/>
                </a:lnTo>
                <a:lnTo>
                  <a:pt x="0" y="185166"/>
                </a:lnTo>
                <a:lnTo>
                  <a:pt x="473963" y="185166"/>
                </a:lnTo>
                <a:lnTo>
                  <a:pt x="4739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5843692" y="3381269"/>
            <a:ext cx="0" cy="22225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 txBox="1"/>
          <p:nvPr/>
        </p:nvSpPr>
        <p:spPr>
          <a:xfrm>
            <a:off x="5651076" y="2688294"/>
            <a:ext cx="394494" cy="83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4000"/>
              </a:lnSpc>
            </a:pP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draw()  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select()  m</a:t>
            </a:r>
            <a:r>
              <a:rPr sz="1021" spc="15" dirty="0">
                <a:solidFill>
                  <a:srgbClr val="FFFFFF"/>
                </a:solidFill>
                <a:latin typeface="Times New Roman"/>
                <a:cs typeface="Times New Roman"/>
              </a:rPr>
              <a:t>ove</a:t>
            </a:r>
            <a:r>
              <a:rPr sz="1021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)  </a:t>
            </a:r>
            <a:r>
              <a:rPr sz="1021" spc="15" dirty="0">
                <a:solidFill>
                  <a:srgbClr val="FFFFFF"/>
                </a:solidFill>
                <a:latin typeface="Times New Roman"/>
                <a:cs typeface="Times New Roman"/>
              </a:rPr>
              <a:t>ro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tate()</a:t>
            </a:r>
            <a:endParaRPr sz="1021">
              <a:latin typeface="Times New Roman"/>
              <a:cs typeface="Times New Roman"/>
            </a:endParaRPr>
          </a:p>
          <a:p>
            <a:pPr marL="245087">
              <a:spcBef>
                <a:spcPts val="170"/>
              </a:spcBef>
            </a:pPr>
            <a:r>
              <a:rPr sz="1021" spc="15" dirty="0">
                <a:latin typeface="Times New Roman"/>
                <a:cs typeface="Times New Roman"/>
              </a:rPr>
              <a:t>n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5843692" y="3381270"/>
            <a:ext cx="32103" cy="80874"/>
          </a:xfrm>
          <a:custGeom>
            <a:avLst/>
            <a:gdLst/>
            <a:ahLst/>
            <a:cxnLst/>
            <a:rect l="l" t="t" r="r" b="b"/>
            <a:pathLst>
              <a:path w="33020" h="83185">
                <a:moveTo>
                  <a:pt x="0" y="0"/>
                </a:moveTo>
                <a:lnTo>
                  <a:pt x="32766" y="830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5810355" y="3381270"/>
            <a:ext cx="33338" cy="80874"/>
          </a:xfrm>
          <a:custGeom>
            <a:avLst/>
            <a:gdLst/>
            <a:ahLst/>
            <a:cxnLst/>
            <a:rect l="l" t="t" r="r" b="b"/>
            <a:pathLst>
              <a:path w="34289" h="83185">
                <a:moveTo>
                  <a:pt x="34289" y="0"/>
                </a:moveTo>
                <a:lnTo>
                  <a:pt x="0" y="830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5843692" y="3603519"/>
            <a:ext cx="0" cy="223485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3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5810355" y="3712422"/>
            <a:ext cx="65440" cy="114212"/>
          </a:xfrm>
          <a:custGeom>
            <a:avLst/>
            <a:gdLst/>
            <a:ahLst/>
            <a:cxnLst/>
            <a:rect l="l" t="t" r="r" b="b"/>
            <a:pathLst>
              <a:path w="67310" h="117475">
                <a:moveTo>
                  <a:pt x="33528" y="0"/>
                </a:moveTo>
                <a:lnTo>
                  <a:pt x="0" y="54864"/>
                </a:lnTo>
                <a:lnTo>
                  <a:pt x="33528" y="117348"/>
                </a:lnTo>
                <a:lnTo>
                  <a:pt x="67056" y="54864"/>
                </a:lnTo>
                <a:lnTo>
                  <a:pt x="3352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5810355" y="3712422"/>
            <a:ext cx="65440" cy="114212"/>
          </a:xfrm>
          <a:custGeom>
            <a:avLst/>
            <a:gdLst/>
            <a:ahLst/>
            <a:cxnLst/>
            <a:rect l="l" t="t" r="r" b="b"/>
            <a:pathLst>
              <a:path w="67310" h="117475">
                <a:moveTo>
                  <a:pt x="33528" y="117348"/>
                </a:moveTo>
                <a:lnTo>
                  <a:pt x="67056" y="54864"/>
                </a:lnTo>
                <a:lnTo>
                  <a:pt x="33528" y="0"/>
                </a:lnTo>
                <a:lnTo>
                  <a:pt x="0" y="54864"/>
                </a:lnTo>
                <a:lnTo>
                  <a:pt x="33528" y="1173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2836651" y="1741805"/>
            <a:ext cx="913077" cy="1890360"/>
          </a:xfrm>
          <a:custGeom>
            <a:avLst/>
            <a:gdLst/>
            <a:ahLst/>
            <a:cxnLst/>
            <a:rect l="l" t="t" r="r" b="b"/>
            <a:pathLst>
              <a:path w="939164" h="1944370">
                <a:moveTo>
                  <a:pt x="0" y="1943862"/>
                </a:moveTo>
                <a:lnTo>
                  <a:pt x="938784" y="1943862"/>
                </a:lnTo>
                <a:lnTo>
                  <a:pt x="938784" y="0"/>
                </a:lnTo>
                <a:lnTo>
                  <a:pt x="0" y="0"/>
                </a:lnTo>
                <a:lnTo>
                  <a:pt x="0" y="1943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2836651" y="1741806"/>
            <a:ext cx="912460" cy="1890977"/>
          </a:xfrm>
          <a:custGeom>
            <a:avLst/>
            <a:gdLst/>
            <a:ahLst/>
            <a:cxnLst/>
            <a:rect l="l" t="t" r="r" b="b"/>
            <a:pathLst>
              <a:path w="938529" h="1945004">
                <a:moveTo>
                  <a:pt x="938022" y="0"/>
                </a:moveTo>
                <a:lnTo>
                  <a:pt x="0" y="0"/>
                </a:lnTo>
                <a:lnTo>
                  <a:pt x="0" y="1944624"/>
                </a:lnTo>
                <a:lnTo>
                  <a:pt x="938022" y="1944624"/>
                </a:lnTo>
                <a:lnTo>
                  <a:pt x="93802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3138911" y="1783292"/>
            <a:ext cx="311150" cy="179035"/>
          </a:xfrm>
          <a:custGeom>
            <a:avLst/>
            <a:gdLst/>
            <a:ahLst/>
            <a:cxnLst/>
            <a:rect l="l" t="t" r="r" b="b"/>
            <a:pathLst>
              <a:path w="320039" h="184150">
                <a:moveTo>
                  <a:pt x="320039" y="0"/>
                </a:moveTo>
                <a:lnTo>
                  <a:pt x="0" y="0"/>
                </a:lnTo>
                <a:lnTo>
                  <a:pt x="0" y="183642"/>
                </a:lnTo>
                <a:lnTo>
                  <a:pt x="320039" y="183642"/>
                </a:lnTo>
                <a:lnTo>
                  <a:pt x="3200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2836651" y="1951461"/>
            <a:ext cx="912460" cy="1681074"/>
          </a:xfrm>
          <a:custGeom>
            <a:avLst/>
            <a:gdLst/>
            <a:ahLst/>
            <a:cxnLst/>
            <a:rect l="l" t="t" r="r" b="b"/>
            <a:pathLst>
              <a:path w="938529" h="1729104">
                <a:moveTo>
                  <a:pt x="938022" y="0"/>
                </a:moveTo>
                <a:lnTo>
                  <a:pt x="0" y="0"/>
                </a:lnTo>
                <a:lnTo>
                  <a:pt x="0" y="1728977"/>
                </a:lnTo>
                <a:lnTo>
                  <a:pt x="938022" y="1728977"/>
                </a:lnTo>
                <a:lnTo>
                  <a:pt x="93802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2836651" y="2355216"/>
            <a:ext cx="912460" cy="1277320"/>
          </a:xfrm>
          <a:custGeom>
            <a:avLst/>
            <a:gdLst/>
            <a:ahLst/>
            <a:cxnLst/>
            <a:rect l="l" t="t" r="r" b="b"/>
            <a:pathLst>
              <a:path w="938529" h="1313814">
                <a:moveTo>
                  <a:pt x="938022" y="0"/>
                </a:moveTo>
                <a:lnTo>
                  <a:pt x="0" y="0"/>
                </a:lnTo>
                <a:lnTo>
                  <a:pt x="0" y="1313688"/>
                </a:lnTo>
                <a:lnTo>
                  <a:pt x="938022" y="1313688"/>
                </a:lnTo>
                <a:lnTo>
                  <a:pt x="93802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2849986" y="1964056"/>
            <a:ext cx="105939" cy="102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2841182" y="1955251"/>
            <a:ext cx="122805" cy="11910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2841182" y="1955251"/>
            <a:ext cx="122805" cy="11910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2845541" y="1959610"/>
            <a:ext cx="114212" cy="110507"/>
          </a:xfrm>
          <a:custGeom>
            <a:avLst/>
            <a:gdLst/>
            <a:ahLst/>
            <a:cxnLst/>
            <a:rect l="l" t="t" r="r" b="b"/>
            <a:pathLst>
              <a:path w="117475" h="113664">
                <a:moveTo>
                  <a:pt x="0" y="0"/>
                </a:moveTo>
                <a:lnTo>
                  <a:pt x="117348" y="0"/>
                </a:lnTo>
                <a:lnTo>
                  <a:pt x="117348" y="113538"/>
                </a:lnTo>
                <a:lnTo>
                  <a:pt x="0" y="11353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2955183" y="1964056"/>
            <a:ext cx="788988" cy="179652"/>
          </a:xfrm>
          <a:custGeom>
            <a:avLst/>
            <a:gdLst/>
            <a:ahLst/>
            <a:cxnLst/>
            <a:rect l="l" t="t" r="r" b="b"/>
            <a:pathLst>
              <a:path w="811529" h="184785">
                <a:moveTo>
                  <a:pt x="811530" y="0"/>
                </a:moveTo>
                <a:lnTo>
                  <a:pt x="0" y="0"/>
                </a:lnTo>
                <a:lnTo>
                  <a:pt x="0" y="184403"/>
                </a:lnTo>
                <a:lnTo>
                  <a:pt x="811530" y="184403"/>
                </a:lnTo>
                <a:lnTo>
                  <a:pt x="8115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2849986" y="2127038"/>
            <a:ext cx="105939" cy="101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2841182" y="2117493"/>
            <a:ext cx="122805" cy="11910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2841182" y="2117493"/>
            <a:ext cx="122805" cy="11910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2845541" y="2121852"/>
            <a:ext cx="114212" cy="110507"/>
          </a:xfrm>
          <a:custGeom>
            <a:avLst/>
            <a:gdLst/>
            <a:ahLst/>
            <a:cxnLst/>
            <a:rect l="l" t="t" r="r" b="b"/>
            <a:pathLst>
              <a:path w="117475" h="113664">
                <a:moveTo>
                  <a:pt x="0" y="0"/>
                </a:moveTo>
                <a:lnTo>
                  <a:pt x="117348" y="0"/>
                </a:lnTo>
                <a:lnTo>
                  <a:pt x="117348" y="113538"/>
                </a:lnTo>
                <a:lnTo>
                  <a:pt x="0" y="11353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2955183" y="2126297"/>
            <a:ext cx="532165" cy="179652"/>
          </a:xfrm>
          <a:custGeom>
            <a:avLst/>
            <a:gdLst/>
            <a:ahLst/>
            <a:cxnLst/>
            <a:rect l="l" t="t" r="r" b="b"/>
            <a:pathLst>
              <a:path w="547370" h="184785">
                <a:moveTo>
                  <a:pt x="547115" y="0"/>
                </a:moveTo>
                <a:lnTo>
                  <a:pt x="0" y="0"/>
                </a:lnTo>
                <a:lnTo>
                  <a:pt x="0" y="184403"/>
                </a:lnTo>
                <a:lnTo>
                  <a:pt x="547115" y="184403"/>
                </a:lnTo>
                <a:lnTo>
                  <a:pt x="547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2849986" y="2450783"/>
            <a:ext cx="105939" cy="100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2841182" y="2441978"/>
            <a:ext cx="122805" cy="11761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2841182" y="2441978"/>
            <a:ext cx="122805" cy="11761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2845541" y="2446338"/>
            <a:ext cx="114212" cy="109273"/>
          </a:xfrm>
          <a:custGeom>
            <a:avLst/>
            <a:gdLst/>
            <a:ahLst/>
            <a:cxnLst/>
            <a:rect l="l" t="t" r="r" b="b"/>
            <a:pathLst>
              <a:path w="117475" h="112394">
                <a:moveTo>
                  <a:pt x="0" y="0"/>
                </a:moveTo>
                <a:lnTo>
                  <a:pt x="117348" y="0"/>
                </a:lnTo>
                <a:lnTo>
                  <a:pt x="117348" y="112014"/>
                </a:lnTo>
                <a:lnTo>
                  <a:pt x="0" y="112014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2955184" y="2450783"/>
            <a:ext cx="336462" cy="177800"/>
          </a:xfrm>
          <a:custGeom>
            <a:avLst/>
            <a:gdLst/>
            <a:ahLst/>
            <a:cxnLst/>
            <a:rect l="l" t="t" r="r" b="b"/>
            <a:pathLst>
              <a:path w="346075" h="182880">
                <a:moveTo>
                  <a:pt x="345948" y="0"/>
                </a:moveTo>
                <a:lnTo>
                  <a:pt x="0" y="0"/>
                </a:lnTo>
                <a:lnTo>
                  <a:pt x="0" y="182879"/>
                </a:lnTo>
                <a:lnTo>
                  <a:pt x="345948" y="182879"/>
                </a:lnTo>
                <a:lnTo>
                  <a:pt x="3459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2849986" y="2612284"/>
            <a:ext cx="105939" cy="102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2841182" y="2603480"/>
            <a:ext cx="122805" cy="11910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2841182" y="2603480"/>
            <a:ext cx="122805" cy="11910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2845541" y="2607838"/>
            <a:ext cx="114212" cy="110507"/>
          </a:xfrm>
          <a:custGeom>
            <a:avLst/>
            <a:gdLst/>
            <a:ahLst/>
            <a:cxnLst/>
            <a:rect l="l" t="t" r="r" b="b"/>
            <a:pathLst>
              <a:path w="117475" h="113664">
                <a:moveTo>
                  <a:pt x="0" y="0"/>
                </a:moveTo>
                <a:lnTo>
                  <a:pt x="117348" y="0"/>
                </a:lnTo>
                <a:lnTo>
                  <a:pt x="117348" y="113538"/>
                </a:lnTo>
                <a:lnTo>
                  <a:pt x="0" y="11353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2955183" y="2612284"/>
            <a:ext cx="571676" cy="179652"/>
          </a:xfrm>
          <a:custGeom>
            <a:avLst/>
            <a:gdLst/>
            <a:ahLst/>
            <a:cxnLst/>
            <a:rect l="l" t="t" r="r" b="b"/>
            <a:pathLst>
              <a:path w="588010" h="184785">
                <a:moveTo>
                  <a:pt x="587501" y="0"/>
                </a:moveTo>
                <a:lnTo>
                  <a:pt x="0" y="0"/>
                </a:lnTo>
                <a:lnTo>
                  <a:pt x="0" y="184403"/>
                </a:lnTo>
                <a:lnTo>
                  <a:pt x="587501" y="184403"/>
                </a:lnTo>
                <a:lnTo>
                  <a:pt x="5875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2849986" y="2775268"/>
            <a:ext cx="105939" cy="992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2841182" y="2765723"/>
            <a:ext cx="122805" cy="11762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2841182" y="2765723"/>
            <a:ext cx="122805" cy="11762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2845541" y="2770082"/>
            <a:ext cx="114212" cy="109273"/>
          </a:xfrm>
          <a:custGeom>
            <a:avLst/>
            <a:gdLst/>
            <a:ahLst/>
            <a:cxnLst/>
            <a:rect l="l" t="t" r="r" b="b"/>
            <a:pathLst>
              <a:path w="117475" h="112394">
                <a:moveTo>
                  <a:pt x="0" y="0"/>
                </a:moveTo>
                <a:lnTo>
                  <a:pt x="117348" y="0"/>
                </a:lnTo>
                <a:lnTo>
                  <a:pt x="117348" y="112015"/>
                </a:lnTo>
                <a:lnTo>
                  <a:pt x="0" y="112015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2955184" y="2774526"/>
            <a:ext cx="462403" cy="179035"/>
          </a:xfrm>
          <a:custGeom>
            <a:avLst/>
            <a:gdLst/>
            <a:ahLst/>
            <a:cxnLst/>
            <a:rect l="l" t="t" r="r" b="b"/>
            <a:pathLst>
              <a:path w="475614" h="184150">
                <a:moveTo>
                  <a:pt x="475488" y="0"/>
                </a:moveTo>
                <a:lnTo>
                  <a:pt x="0" y="0"/>
                </a:lnTo>
                <a:lnTo>
                  <a:pt x="0" y="183642"/>
                </a:lnTo>
                <a:lnTo>
                  <a:pt x="475488" y="183642"/>
                </a:lnTo>
                <a:lnTo>
                  <a:pt x="47548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2849986" y="2936028"/>
            <a:ext cx="105939" cy="102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2841182" y="2927224"/>
            <a:ext cx="122805" cy="11984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2841182" y="2927224"/>
            <a:ext cx="122805" cy="1198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2845541" y="2931582"/>
            <a:ext cx="114212" cy="111125"/>
          </a:xfrm>
          <a:custGeom>
            <a:avLst/>
            <a:gdLst/>
            <a:ahLst/>
            <a:cxnLst/>
            <a:rect l="l" t="t" r="r" b="b"/>
            <a:pathLst>
              <a:path w="117475" h="114300">
                <a:moveTo>
                  <a:pt x="0" y="0"/>
                </a:moveTo>
                <a:lnTo>
                  <a:pt x="117348" y="0"/>
                </a:lnTo>
                <a:lnTo>
                  <a:pt x="117348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2955183" y="2935287"/>
            <a:ext cx="430918" cy="180269"/>
          </a:xfrm>
          <a:custGeom>
            <a:avLst/>
            <a:gdLst/>
            <a:ahLst/>
            <a:cxnLst/>
            <a:rect l="l" t="t" r="r" b="b"/>
            <a:pathLst>
              <a:path w="443229" h="185419">
                <a:moveTo>
                  <a:pt x="442722" y="0"/>
                </a:moveTo>
                <a:lnTo>
                  <a:pt x="0" y="0"/>
                </a:lnTo>
                <a:lnTo>
                  <a:pt x="0" y="185166"/>
                </a:lnTo>
                <a:lnTo>
                  <a:pt x="442722" y="185166"/>
                </a:lnTo>
                <a:lnTo>
                  <a:pt x="44272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2849986" y="3097529"/>
            <a:ext cx="105939" cy="102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2841182" y="3088726"/>
            <a:ext cx="122805" cy="11984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2841182" y="3088726"/>
            <a:ext cx="122805" cy="1198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2845541" y="3093084"/>
            <a:ext cx="114212" cy="111125"/>
          </a:xfrm>
          <a:custGeom>
            <a:avLst/>
            <a:gdLst/>
            <a:ahLst/>
            <a:cxnLst/>
            <a:rect l="l" t="t" r="r" b="b"/>
            <a:pathLst>
              <a:path w="117475" h="114300">
                <a:moveTo>
                  <a:pt x="0" y="0"/>
                </a:moveTo>
                <a:lnTo>
                  <a:pt x="117348" y="0"/>
                </a:lnTo>
                <a:lnTo>
                  <a:pt x="117348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2955183" y="3097530"/>
            <a:ext cx="469194" cy="179652"/>
          </a:xfrm>
          <a:custGeom>
            <a:avLst/>
            <a:gdLst/>
            <a:ahLst/>
            <a:cxnLst/>
            <a:rect l="l" t="t" r="r" b="b"/>
            <a:pathLst>
              <a:path w="482600" h="184785">
                <a:moveTo>
                  <a:pt x="482345" y="0"/>
                </a:moveTo>
                <a:lnTo>
                  <a:pt x="0" y="0"/>
                </a:lnTo>
                <a:lnTo>
                  <a:pt x="0" y="184403"/>
                </a:lnTo>
                <a:lnTo>
                  <a:pt x="482345" y="184403"/>
                </a:lnTo>
                <a:lnTo>
                  <a:pt x="4823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2849986" y="3261255"/>
            <a:ext cx="105939" cy="100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2841182" y="3252450"/>
            <a:ext cx="122805" cy="11761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2841182" y="3252450"/>
            <a:ext cx="122805" cy="11761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2845541" y="3256810"/>
            <a:ext cx="114212" cy="109273"/>
          </a:xfrm>
          <a:custGeom>
            <a:avLst/>
            <a:gdLst/>
            <a:ahLst/>
            <a:cxnLst/>
            <a:rect l="l" t="t" r="r" b="b"/>
            <a:pathLst>
              <a:path w="117475" h="112394">
                <a:moveTo>
                  <a:pt x="0" y="0"/>
                </a:moveTo>
                <a:lnTo>
                  <a:pt x="117348" y="0"/>
                </a:lnTo>
                <a:lnTo>
                  <a:pt x="117348" y="112014"/>
                </a:lnTo>
                <a:lnTo>
                  <a:pt x="0" y="112014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2955183" y="3260513"/>
            <a:ext cx="445735" cy="179652"/>
          </a:xfrm>
          <a:custGeom>
            <a:avLst/>
            <a:gdLst/>
            <a:ahLst/>
            <a:cxnLst/>
            <a:rect l="l" t="t" r="r" b="b"/>
            <a:pathLst>
              <a:path w="458470" h="184785">
                <a:moveTo>
                  <a:pt x="457962" y="0"/>
                </a:moveTo>
                <a:lnTo>
                  <a:pt x="0" y="0"/>
                </a:lnTo>
                <a:lnTo>
                  <a:pt x="0" y="184403"/>
                </a:lnTo>
                <a:lnTo>
                  <a:pt x="457962" y="184403"/>
                </a:lnTo>
                <a:lnTo>
                  <a:pt x="4579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2849986" y="3422755"/>
            <a:ext cx="105939" cy="100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2841182" y="3413210"/>
            <a:ext cx="122805" cy="11761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2841182" y="3413210"/>
            <a:ext cx="122805" cy="11761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2845541" y="3417569"/>
            <a:ext cx="114212" cy="109273"/>
          </a:xfrm>
          <a:custGeom>
            <a:avLst/>
            <a:gdLst/>
            <a:ahLst/>
            <a:cxnLst/>
            <a:rect l="l" t="t" r="r" b="b"/>
            <a:pathLst>
              <a:path w="117475" h="112394">
                <a:moveTo>
                  <a:pt x="0" y="0"/>
                </a:moveTo>
                <a:lnTo>
                  <a:pt x="117348" y="0"/>
                </a:lnTo>
                <a:lnTo>
                  <a:pt x="117348" y="112012"/>
                </a:lnTo>
                <a:lnTo>
                  <a:pt x="0" y="112012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2955183" y="3422015"/>
            <a:ext cx="461786" cy="179652"/>
          </a:xfrm>
          <a:custGeom>
            <a:avLst/>
            <a:gdLst/>
            <a:ahLst/>
            <a:cxnLst/>
            <a:rect l="l" t="t" r="r" b="b"/>
            <a:pathLst>
              <a:path w="474979" h="184785">
                <a:moveTo>
                  <a:pt x="474725" y="0"/>
                </a:moveTo>
                <a:lnTo>
                  <a:pt x="0" y="0"/>
                </a:lnTo>
                <a:lnTo>
                  <a:pt x="0" y="184403"/>
                </a:lnTo>
                <a:lnTo>
                  <a:pt x="474725" y="184403"/>
                </a:lnTo>
                <a:lnTo>
                  <a:pt x="4747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 txBox="1"/>
          <p:nvPr/>
        </p:nvSpPr>
        <p:spPr>
          <a:xfrm>
            <a:off x="2836651" y="1741459"/>
            <a:ext cx="913077" cy="1855711"/>
          </a:xfrm>
          <a:prstGeom prst="rect">
            <a:avLst/>
          </a:prstGeom>
        </p:spPr>
        <p:txBody>
          <a:bodyPr vert="horz" wrap="square" lIns="0" tIns="24077" rIns="0" bIns="0" rtlCol="0">
            <a:spAutoFit/>
          </a:bodyPr>
          <a:lstStyle/>
          <a:p>
            <a:pPr marL="122851" marR="99393" indent="183352">
              <a:lnSpc>
                <a:spcPct val="110700"/>
              </a:lnSpc>
              <a:spcBef>
                <a:spcPts val="190"/>
              </a:spcBef>
            </a:pPr>
            <a:r>
              <a:rPr sz="1021" spc="15" dirty="0">
                <a:solidFill>
                  <a:srgbClr val="FFFFFF"/>
                </a:solidFill>
                <a:latin typeface="Times New Roman"/>
                <a:cs typeface="Times New Roman"/>
              </a:rPr>
              <a:t>View  </a:t>
            </a: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noOfO</a:t>
            </a:r>
            <a:r>
              <a:rPr sz="1021" spc="24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jec</a:t>
            </a:r>
            <a:r>
              <a:rPr sz="1021" dirty="0">
                <a:solidFill>
                  <a:srgbClr val="FFFFFF"/>
                </a:solidFill>
                <a:latin typeface="Times New Roman"/>
                <a:cs typeface="Times New Roman"/>
              </a:rPr>
              <a:t>ts  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selected</a:t>
            </a:r>
            <a:endParaRPr sz="1021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2851" marR="292005">
              <a:lnSpc>
                <a:spcPct val="104000"/>
              </a:lnSpc>
            </a:pP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add()  re</a:t>
            </a:r>
            <a:r>
              <a:rPr sz="1021" spc="1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021" spc="2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021" spc="15" dirty="0">
                <a:solidFill>
                  <a:srgbClr val="FFFFFF"/>
                </a:solidFill>
                <a:latin typeface="Times New Roman"/>
                <a:cs typeface="Times New Roman"/>
              </a:rPr>
              <a:t>ve</a:t>
            </a:r>
            <a:r>
              <a:rPr sz="1021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)  </a:t>
            </a: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group()  show()  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select()  </a:t>
            </a: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move()  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rotate()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3972348" y="3542770"/>
            <a:ext cx="230893" cy="283986"/>
          </a:xfrm>
          <a:custGeom>
            <a:avLst/>
            <a:gdLst/>
            <a:ahLst/>
            <a:cxnLst/>
            <a:rect l="l" t="t" r="r" b="b"/>
            <a:pathLst>
              <a:path w="237489" h="292100">
                <a:moveTo>
                  <a:pt x="0" y="0"/>
                </a:moveTo>
                <a:lnTo>
                  <a:pt x="236981" y="291846"/>
                </a:lnTo>
                <a:lnTo>
                  <a:pt x="210311" y="2095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4130886" y="3793171"/>
            <a:ext cx="72231" cy="33338"/>
          </a:xfrm>
          <a:custGeom>
            <a:avLst/>
            <a:gdLst/>
            <a:ahLst/>
            <a:cxnLst/>
            <a:rect l="l" t="t" r="r" b="b"/>
            <a:pathLst>
              <a:path w="74295" h="34289">
                <a:moveTo>
                  <a:pt x="73913" y="342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3743430" y="3260513"/>
            <a:ext cx="229041" cy="282751"/>
          </a:xfrm>
          <a:custGeom>
            <a:avLst/>
            <a:gdLst/>
            <a:ahLst/>
            <a:cxnLst/>
            <a:rect l="l" t="t" r="r" b="b"/>
            <a:pathLst>
              <a:path w="235585" h="290830">
                <a:moveTo>
                  <a:pt x="235458" y="2903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3743430" y="3260513"/>
            <a:ext cx="72231" cy="88283"/>
          </a:xfrm>
          <a:custGeom>
            <a:avLst/>
            <a:gdLst/>
            <a:ahLst/>
            <a:cxnLst/>
            <a:rect l="l" t="t" r="r" b="b"/>
            <a:pathLst>
              <a:path w="74295" h="90805">
                <a:moveTo>
                  <a:pt x="0" y="0"/>
                </a:moveTo>
                <a:lnTo>
                  <a:pt x="67055" y="20574"/>
                </a:lnTo>
                <a:lnTo>
                  <a:pt x="73913" y="90677"/>
                </a:lnTo>
                <a:lnTo>
                  <a:pt x="12953" y="6172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 txBox="1"/>
          <p:nvPr/>
        </p:nvSpPr>
        <p:spPr>
          <a:xfrm>
            <a:off x="4228677" y="3602038"/>
            <a:ext cx="67292" cy="156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21" spc="15" dirty="0">
                <a:latin typeface="Times New Roman"/>
                <a:cs typeface="Times New Roman"/>
              </a:rPr>
              <a:t>n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3289299" y="3867996"/>
            <a:ext cx="1235" cy="235832"/>
          </a:xfrm>
          <a:custGeom>
            <a:avLst/>
            <a:gdLst/>
            <a:ahLst/>
            <a:cxnLst/>
            <a:rect l="l" t="t" r="r" b="b"/>
            <a:pathLst>
              <a:path w="1270" h="242570">
                <a:moveTo>
                  <a:pt x="0" y="0"/>
                </a:moveTo>
                <a:lnTo>
                  <a:pt x="762" y="2423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 txBox="1"/>
          <p:nvPr/>
        </p:nvSpPr>
        <p:spPr>
          <a:xfrm>
            <a:off x="3117426" y="3907261"/>
            <a:ext cx="360539" cy="575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41383"/>
            <a:r>
              <a:rPr sz="1021" spc="15" dirty="0">
                <a:latin typeface="Times New Roman"/>
                <a:cs typeface="Times New Roman"/>
              </a:rPr>
              <a:t>n</a:t>
            </a:r>
            <a:endParaRPr sz="1021">
              <a:latin typeface="Times New Roman"/>
              <a:cs typeface="Times New Roman"/>
            </a:endParaRPr>
          </a:p>
          <a:p>
            <a:pPr marL="32102" indent="-32719">
              <a:lnSpc>
                <a:spcPct val="116700"/>
              </a:lnSpc>
              <a:spcBef>
                <a:spcPts val="442"/>
              </a:spcBef>
            </a:pP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Circle  </a:t>
            </a: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rad</a:t>
            </a:r>
            <a:r>
              <a:rPr sz="102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021" spc="15" dirty="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3289299" y="4022831"/>
            <a:ext cx="34572" cy="80874"/>
          </a:xfrm>
          <a:custGeom>
            <a:avLst/>
            <a:gdLst/>
            <a:ahLst/>
            <a:cxnLst/>
            <a:rect l="l" t="t" r="r" b="b"/>
            <a:pathLst>
              <a:path w="35560" h="83185">
                <a:moveTo>
                  <a:pt x="0" y="83058"/>
                </a:moveTo>
                <a:lnTo>
                  <a:pt x="350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3256704" y="4022831"/>
            <a:ext cx="32720" cy="80874"/>
          </a:xfrm>
          <a:custGeom>
            <a:avLst/>
            <a:gdLst/>
            <a:ahLst/>
            <a:cxnLst/>
            <a:rect l="l" t="t" r="r" b="b"/>
            <a:pathLst>
              <a:path w="33654" h="83185">
                <a:moveTo>
                  <a:pt x="33527" y="830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3289299" y="3631671"/>
            <a:ext cx="1235" cy="236448"/>
          </a:xfrm>
          <a:custGeom>
            <a:avLst/>
            <a:gdLst/>
            <a:ahLst/>
            <a:cxnLst/>
            <a:rect l="l" t="t" r="r" b="b"/>
            <a:pathLst>
              <a:path w="1270" h="243204">
                <a:moveTo>
                  <a:pt x="0" y="243077"/>
                </a:moveTo>
                <a:lnTo>
                  <a:pt x="7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3256703" y="3631671"/>
            <a:ext cx="66675" cy="114829"/>
          </a:xfrm>
          <a:custGeom>
            <a:avLst/>
            <a:gdLst/>
            <a:ahLst/>
            <a:cxnLst/>
            <a:rect l="l" t="t" r="r" b="b"/>
            <a:pathLst>
              <a:path w="68579" h="118110">
                <a:moveTo>
                  <a:pt x="34289" y="0"/>
                </a:moveTo>
                <a:lnTo>
                  <a:pt x="0" y="54863"/>
                </a:lnTo>
                <a:lnTo>
                  <a:pt x="34289" y="118109"/>
                </a:lnTo>
                <a:lnTo>
                  <a:pt x="68580" y="54863"/>
                </a:lnTo>
                <a:lnTo>
                  <a:pt x="342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3256703" y="3631671"/>
            <a:ext cx="66675" cy="114829"/>
          </a:xfrm>
          <a:custGeom>
            <a:avLst/>
            <a:gdLst/>
            <a:ahLst/>
            <a:cxnLst/>
            <a:rect l="l" t="t" r="r" b="b"/>
            <a:pathLst>
              <a:path w="68579" h="118110">
                <a:moveTo>
                  <a:pt x="34289" y="0"/>
                </a:moveTo>
                <a:lnTo>
                  <a:pt x="68580" y="54863"/>
                </a:lnTo>
                <a:lnTo>
                  <a:pt x="34289" y="118109"/>
                </a:lnTo>
                <a:lnTo>
                  <a:pt x="0" y="54863"/>
                </a:lnTo>
                <a:lnTo>
                  <a:pt x="3428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2246206" y="3549438"/>
            <a:ext cx="294481" cy="338314"/>
          </a:xfrm>
          <a:custGeom>
            <a:avLst/>
            <a:gdLst/>
            <a:ahLst/>
            <a:cxnLst/>
            <a:rect l="l" t="t" r="r" b="b"/>
            <a:pathLst>
              <a:path w="302894" h="347979">
                <a:moveTo>
                  <a:pt x="302514" y="0"/>
                </a:moveTo>
                <a:lnTo>
                  <a:pt x="0" y="3474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 txBox="1"/>
          <p:nvPr/>
        </p:nvSpPr>
        <p:spPr>
          <a:xfrm>
            <a:off x="1836526" y="3835325"/>
            <a:ext cx="529696" cy="377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2964">
              <a:lnSpc>
                <a:spcPct val="121000"/>
              </a:lnSpc>
              <a:tabLst>
                <a:tab pos="461776" algn="l"/>
              </a:tabLst>
            </a:pPr>
            <a:r>
              <a:rPr sz="1021" spc="19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02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021" spc="15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sz="102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31" spc="15" baseline="7936" dirty="0">
                <a:latin typeface="Times New Roman"/>
                <a:cs typeface="Times New Roman"/>
              </a:rPr>
              <a:t>n  </a:t>
            </a: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length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2246206" y="3854662"/>
            <a:ext cx="79640" cy="32720"/>
          </a:xfrm>
          <a:custGeom>
            <a:avLst/>
            <a:gdLst/>
            <a:ahLst/>
            <a:cxnLst/>
            <a:rect l="l" t="t" r="r" b="b"/>
            <a:pathLst>
              <a:path w="81914" h="33654">
                <a:moveTo>
                  <a:pt x="0" y="33527"/>
                </a:moveTo>
                <a:lnTo>
                  <a:pt x="815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2246206" y="3806508"/>
            <a:ext cx="27164" cy="80874"/>
          </a:xfrm>
          <a:custGeom>
            <a:avLst/>
            <a:gdLst/>
            <a:ahLst/>
            <a:cxnLst/>
            <a:rect l="l" t="t" r="r" b="b"/>
            <a:pathLst>
              <a:path w="27939" h="83185">
                <a:moveTo>
                  <a:pt x="0" y="83057"/>
                </a:moveTo>
                <a:lnTo>
                  <a:pt x="274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2540318" y="3212358"/>
            <a:ext cx="288925" cy="337079"/>
          </a:xfrm>
          <a:custGeom>
            <a:avLst/>
            <a:gdLst/>
            <a:ahLst/>
            <a:cxnLst/>
            <a:rect l="l" t="t" r="r" b="b"/>
            <a:pathLst>
              <a:path w="297180" h="346710">
                <a:moveTo>
                  <a:pt x="0" y="346710"/>
                </a:moveTo>
                <a:lnTo>
                  <a:pt x="297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2757382" y="3212359"/>
            <a:ext cx="72231" cy="88283"/>
          </a:xfrm>
          <a:custGeom>
            <a:avLst/>
            <a:gdLst/>
            <a:ahLst/>
            <a:cxnLst/>
            <a:rect l="l" t="t" r="r" b="b"/>
            <a:pathLst>
              <a:path w="74294" h="90805">
                <a:moveTo>
                  <a:pt x="73913" y="0"/>
                </a:moveTo>
                <a:lnTo>
                  <a:pt x="60960" y="63246"/>
                </a:lnTo>
                <a:lnTo>
                  <a:pt x="0" y="90677"/>
                </a:lnTo>
                <a:lnTo>
                  <a:pt x="13716" y="20574"/>
                </a:lnTo>
                <a:lnTo>
                  <a:pt x="7391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4636135" y="2687108"/>
            <a:ext cx="885296" cy="1235"/>
          </a:xfrm>
          <a:custGeom>
            <a:avLst/>
            <a:gdLst/>
            <a:ahLst/>
            <a:cxnLst/>
            <a:rect l="l" t="t" r="r" b="b"/>
            <a:pathLst>
              <a:path w="910589" h="1269">
                <a:moveTo>
                  <a:pt x="0" y="0"/>
                </a:moveTo>
                <a:lnTo>
                  <a:pt x="910589" y="7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5442162" y="2687108"/>
            <a:ext cx="79640" cy="33338"/>
          </a:xfrm>
          <a:custGeom>
            <a:avLst/>
            <a:gdLst/>
            <a:ahLst/>
            <a:cxnLst/>
            <a:rect l="l" t="t" r="r" b="b"/>
            <a:pathLst>
              <a:path w="81914" h="34289">
                <a:moveTo>
                  <a:pt x="81534" y="0"/>
                </a:moveTo>
                <a:lnTo>
                  <a:pt x="0" y="342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5442162" y="2653029"/>
            <a:ext cx="79640" cy="34572"/>
          </a:xfrm>
          <a:custGeom>
            <a:avLst/>
            <a:gdLst/>
            <a:ahLst/>
            <a:cxnLst/>
            <a:rect l="l" t="t" r="r" b="b"/>
            <a:pathLst>
              <a:path w="81914" h="35560">
                <a:moveTo>
                  <a:pt x="81534" y="3505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3743430" y="2687108"/>
            <a:ext cx="892704" cy="1235"/>
          </a:xfrm>
          <a:custGeom>
            <a:avLst/>
            <a:gdLst/>
            <a:ahLst/>
            <a:cxnLst/>
            <a:rect l="l" t="t" r="r" b="b"/>
            <a:pathLst>
              <a:path w="918210" h="1269">
                <a:moveTo>
                  <a:pt x="918210" y="0"/>
                </a:moveTo>
                <a:lnTo>
                  <a:pt x="0" y="7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3743430" y="2653029"/>
            <a:ext cx="117916" cy="67910"/>
          </a:xfrm>
          <a:custGeom>
            <a:avLst/>
            <a:gdLst/>
            <a:ahLst/>
            <a:cxnLst/>
            <a:rect l="l" t="t" r="r" b="b"/>
            <a:pathLst>
              <a:path w="121285" h="69850">
                <a:moveTo>
                  <a:pt x="60198" y="0"/>
                </a:moveTo>
                <a:lnTo>
                  <a:pt x="0" y="35051"/>
                </a:lnTo>
                <a:lnTo>
                  <a:pt x="60198" y="69341"/>
                </a:lnTo>
                <a:lnTo>
                  <a:pt x="121158" y="35051"/>
                </a:lnTo>
                <a:lnTo>
                  <a:pt x="60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3743430" y="2653029"/>
            <a:ext cx="117916" cy="67910"/>
          </a:xfrm>
          <a:custGeom>
            <a:avLst/>
            <a:gdLst/>
            <a:ahLst/>
            <a:cxnLst/>
            <a:rect l="l" t="t" r="r" b="b"/>
            <a:pathLst>
              <a:path w="121285" h="69850">
                <a:moveTo>
                  <a:pt x="0" y="35051"/>
                </a:moveTo>
                <a:lnTo>
                  <a:pt x="60198" y="69341"/>
                </a:lnTo>
                <a:lnTo>
                  <a:pt x="121158" y="35051"/>
                </a:lnTo>
                <a:lnTo>
                  <a:pt x="60198" y="0"/>
                </a:lnTo>
                <a:lnTo>
                  <a:pt x="0" y="350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 txBox="1"/>
          <p:nvPr/>
        </p:nvSpPr>
        <p:spPr>
          <a:xfrm>
            <a:off x="5384376" y="2670811"/>
            <a:ext cx="67292" cy="156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21" spc="15" dirty="0">
                <a:latin typeface="Times New Roman"/>
                <a:cs typeface="Times New Roman"/>
              </a:rPr>
              <a:t>n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1234228" y="1984057"/>
            <a:ext cx="610570" cy="1397706"/>
          </a:xfrm>
          <a:custGeom>
            <a:avLst/>
            <a:gdLst/>
            <a:ahLst/>
            <a:cxnLst/>
            <a:rect l="l" t="t" r="r" b="b"/>
            <a:pathLst>
              <a:path w="628014" h="1437639">
                <a:moveTo>
                  <a:pt x="0" y="1437131"/>
                </a:moveTo>
                <a:lnTo>
                  <a:pt x="627887" y="1437131"/>
                </a:lnTo>
                <a:lnTo>
                  <a:pt x="627887" y="0"/>
                </a:lnTo>
                <a:lnTo>
                  <a:pt x="0" y="0"/>
                </a:lnTo>
                <a:lnTo>
                  <a:pt x="0" y="1437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1234969" y="1984057"/>
            <a:ext cx="610570" cy="1397706"/>
          </a:xfrm>
          <a:custGeom>
            <a:avLst/>
            <a:gdLst/>
            <a:ahLst/>
            <a:cxnLst/>
            <a:rect l="l" t="t" r="r" b="b"/>
            <a:pathLst>
              <a:path w="628014" h="1437639">
                <a:moveTo>
                  <a:pt x="627888" y="0"/>
                </a:moveTo>
                <a:lnTo>
                  <a:pt x="0" y="0"/>
                </a:lnTo>
                <a:lnTo>
                  <a:pt x="0" y="1437131"/>
                </a:lnTo>
                <a:lnTo>
                  <a:pt x="627888" y="1437131"/>
                </a:lnTo>
                <a:lnTo>
                  <a:pt x="62788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1373504" y="2025543"/>
            <a:ext cx="358687" cy="179035"/>
          </a:xfrm>
          <a:custGeom>
            <a:avLst/>
            <a:gdLst/>
            <a:ahLst/>
            <a:cxnLst/>
            <a:rect l="l" t="t" r="r" b="b"/>
            <a:pathLst>
              <a:path w="368935" h="184150">
                <a:moveTo>
                  <a:pt x="368807" y="0"/>
                </a:moveTo>
                <a:lnTo>
                  <a:pt x="0" y="0"/>
                </a:lnTo>
                <a:lnTo>
                  <a:pt x="0" y="183642"/>
                </a:lnTo>
                <a:lnTo>
                  <a:pt x="368807" y="183642"/>
                </a:lnTo>
                <a:lnTo>
                  <a:pt x="3688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1234969" y="2193712"/>
            <a:ext cx="610570" cy="1187803"/>
          </a:xfrm>
          <a:custGeom>
            <a:avLst/>
            <a:gdLst/>
            <a:ahLst/>
            <a:cxnLst/>
            <a:rect l="l" t="t" r="r" b="b"/>
            <a:pathLst>
              <a:path w="628014" h="1221739">
                <a:moveTo>
                  <a:pt x="627888" y="0"/>
                </a:moveTo>
                <a:lnTo>
                  <a:pt x="0" y="0"/>
                </a:lnTo>
                <a:lnTo>
                  <a:pt x="0" y="1221485"/>
                </a:lnTo>
                <a:lnTo>
                  <a:pt x="627888" y="1221485"/>
                </a:lnTo>
                <a:lnTo>
                  <a:pt x="62788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1234969" y="2598949"/>
            <a:ext cx="610570" cy="782814"/>
          </a:xfrm>
          <a:custGeom>
            <a:avLst/>
            <a:gdLst/>
            <a:ahLst/>
            <a:cxnLst/>
            <a:rect l="l" t="t" r="r" b="b"/>
            <a:pathLst>
              <a:path w="628014" h="805180">
                <a:moveTo>
                  <a:pt x="627888" y="0"/>
                </a:moveTo>
                <a:lnTo>
                  <a:pt x="0" y="0"/>
                </a:lnTo>
                <a:lnTo>
                  <a:pt x="0" y="804672"/>
                </a:lnTo>
                <a:lnTo>
                  <a:pt x="627888" y="804672"/>
                </a:lnTo>
                <a:lnTo>
                  <a:pt x="62788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1254971" y="2207788"/>
            <a:ext cx="105938" cy="101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1246167" y="2198244"/>
            <a:ext cx="122805" cy="11984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1246167" y="2198244"/>
            <a:ext cx="122805" cy="11984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1250526" y="2202603"/>
            <a:ext cx="114212" cy="111125"/>
          </a:xfrm>
          <a:custGeom>
            <a:avLst/>
            <a:gdLst/>
            <a:ahLst/>
            <a:cxnLst/>
            <a:rect l="l" t="t" r="r" b="b"/>
            <a:pathLst>
              <a:path w="117475" h="114300">
                <a:moveTo>
                  <a:pt x="0" y="0"/>
                </a:moveTo>
                <a:lnTo>
                  <a:pt x="117347" y="0"/>
                </a:lnTo>
                <a:lnTo>
                  <a:pt x="117347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1360911" y="2207049"/>
            <a:ext cx="358687" cy="179652"/>
          </a:xfrm>
          <a:custGeom>
            <a:avLst/>
            <a:gdLst/>
            <a:ahLst/>
            <a:cxnLst/>
            <a:rect l="l" t="t" r="r" b="b"/>
            <a:pathLst>
              <a:path w="368935" h="184785">
                <a:moveTo>
                  <a:pt x="368807" y="0"/>
                </a:moveTo>
                <a:lnTo>
                  <a:pt x="0" y="0"/>
                </a:lnTo>
                <a:lnTo>
                  <a:pt x="0" y="184403"/>
                </a:lnTo>
                <a:lnTo>
                  <a:pt x="368807" y="184403"/>
                </a:lnTo>
                <a:lnTo>
                  <a:pt x="3688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1254971" y="2370030"/>
            <a:ext cx="105938" cy="100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1246167" y="2361227"/>
            <a:ext cx="122805" cy="11761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1246167" y="2361227"/>
            <a:ext cx="122805" cy="11761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1250526" y="2365586"/>
            <a:ext cx="114212" cy="109273"/>
          </a:xfrm>
          <a:custGeom>
            <a:avLst/>
            <a:gdLst/>
            <a:ahLst/>
            <a:cxnLst/>
            <a:rect l="l" t="t" r="r" b="b"/>
            <a:pathLst>
              <a:path w="117475" h="112394">
                <a:moveTo>
                  <a:pt x="0" y="0"/>
                </a:moveTo>
                <a:lnTo>
                  <a:pt x="117347" y="0"/>
                </a:lnTo>
                <a:lnTo>
                  <a:pt x="117347" y="112014"/>
                </a:lnTo>
                <a:lnTo>
                  <a:pt x="0" y="112014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1360911" y="2370031"/>
            <a:ext cx="451908" cy="179035"/>
          </a:xfrm>
          <a:custGeom>
            <a:avLst/>
            <a:gdLst/>
            <a:ahLst/>
            <a:cxnLst/>
            <a:rect l="l" t="t" r="r" b="b"/>
            <a:pathLst>
              <a:path w="464819" h="184150">
                <a:moveTo>
                  <a:pt x="464819" y="0"/>
                </a:moveTo>
                <a:lnTo>
                  <a:pt x="0" y="0"/>
                </a:lnTo>
                <a:lnTo>
                  <a:pt x="0" y="183642"/>
                </a:lnTo>
                <a:lnTo>
                  <a:pt x="464819" y="183642"/>
                </a:lnTo>
                <a:lnTo>
                  <a:pt x="4648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1254971" y="2693776"/>
            <a:ext cx="105938" cy="100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1246167" y="2684972"/>
            <a:ext cx="122805" cy="11761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1246167" y="2684972"/>
            <a:ext cx="122805" cy="11761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1250526" y="2689330"/>
            <a:ext cx="114212" cy="109273"/>
          </a:xfrm>
          <a:custGeom>
            <a:avLst/>
            <a:gdLst/>
            <a:ahLst/>
            <a:cxnLst/>
            <a:rect l="l" t="t" r="r" b="b"/>
            <a:pathLst>
              <a:path w="117475" h="112394">
                <a:moveTo>
                  <a:pt x="0" y="0"/>
                </a:moveTo>
                <a:lnTo>
                  <a:pt x="117347" y="0"/>
                </a:lnTo>
                <a:lnTo>
                  <a:pt x="117347" y="112014"/>
                </a:lnTo>
                <a:lnTo>
                  <a:pt x="0" y="112014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1360911" y="2693775"/>
            <a:ext cx="414248" cy="179652"/>
          </a:xfrm>
          <a:custGeom>
            <a:avLst/>
            <a:gdLst/>
            <a:ahLst/>
            <a:cxnLst/>
            <a:rect l="l" t="t" r="r" b="b"/>
            <a:pathLst>
              <a:path w="426085" h="184785">
                <a:moveTo>
                  <a:pt x="425957" y="0"/>
                </a:moveTo>
                <a:lnTo>
                  <a:pt x="0" y="0"/>
                </a:lnTo>
                <a:lnTo>
                  <a:pt x="0" y="184403"/>
                </a:lnTo>
                <a:lnTo>
                  <a:pt x="425957" y="184403"/>
                </a:lnTo>
                <a:lnTo>
                  <a:pt x="42595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1254971" y="2856018"/>
            <a:ext cx="105938" cy="100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1246167" y="2846473"/>
            <a:ext cx="122805" cy="11910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1246167" y="2846473"/>
            <a:ext cx="122805" cy="11910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1250526" y="2850832"/>
            <a:ext cx="114212" cy="110507"/>
          </a:xfrm>
          <a:custGeom>
            <a:avLst/>
            <a:gdLst/>
            <a:ahLst/>
            <a:cxnLst/>
            <a:rect l="l" t="t" r="r" b="b"/>
            <a:pathLst>
              <a:path w="117475" h="113664">
                <a:moveTo>
                  <a:pt x="0" y="0"/>
                </a:moveTo>
                <a:lnTo>
                  <a:pt x="117347" y="0"/>
                </a:lnTo>
                <a:lnTo>
                  <a:pt x="117347" y="113538"/>
                </a:lnTo>
                <a:lnTo>
                  <a:pt x="0" y="11353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1360911" y="2855277"/>
            <a:ext cx="468577" cy="179035"/>
          </a:xfrm>
          <a:custGeom>
            <a:avLst/>
            <a:gdLst/>
            <a:ahLst/>
            <a:cxnLst/>
            <a:rect l="l" t="t" r="r" b="b"/>
            <a:pathLst>
              <a:path w="481964" h="184150">
                <a:moveTo>
                  <a:pt x="481584" y="0"/>
                </a:moveTo>
                <a:lnTo>
                  <a:pt x="0" y="0"/>
                </a:lnTo>
                <a:lnTo>
                  <a:pt x="0" y="183642"/>
                </a:lnTo>
                <a:lnTo>
                  <a:pt x="481584" y="183642"/>
                </a:lnTo>
                <a:lnTo>
                  <a:pt x="4815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1254971" y="3016779"/>
            <a:ext cx="105938" cy="101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1246167" y="3007975"/>
            <a:ext cx="122805" cy="11910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1246167" y="3007975"/>
            <a:ext cx="122805" cy="11910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1250526" y="3012334"/>
            <a:ext cx="114212" cy="110507"/>
          </a:xfrm>
          <a:custGeom>
            <a:avLst/>
            <a:gdLst/>
            <a:ahLst/>
            <a:cxnLst/>
            <a:rect l="l" t="t" r="r" b="b"/>
            <a:pathLst>
              <a:path w="117475" h="113664">
                <a:moveTo>
                  <a:pt x="0" y="0"/>
                </a:moveTo>
                <a:lnTo>
                  <a:pt x="117347" y="0"/>
                </a:lnTo>
                <a:lnTo>
                  <a:pt x="117347" y="113539"/>
                </a:lnTo>
                <a:lnTo>
                  <a:pt x="0" y="113539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1360911" y="3016780"/>
            <a:ext cx="444500" cy="179652"/>
          </a:xfrm>
          <a:custGeom>
            <a:avLst/>
            <a:gdLst/>
            <a:ahLst/>
            <a:cxnLst/>
            <a:rect l="l" t="t" r="r" b="b"/>
            <a:pathLst>
              <a:path w="457200" h="184785">
                <a:moveTo>
                  <a:pt x="457200" y="0"/>
                </a:moveTo>
                <a:lnTo>
                  <a:pt x="0" y="0"/>
                </a:lnTo>
                <a:lnTo>
                  <a:pt x="0" y="184403"/>
                </a:lnTo>
                <a:lnTo>
                  <a:pt x="457200" y="184403"/>
                </a:lnTo>
                <a:lnTo>
                  <a:pt x="45720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1254971" y="3179022"/>
            <a:ext cx="105938" cy="102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1246167" y="3170217"/>
            <a:ext cx="122805" cy="11910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1246167" y="3170217"/>
            <a:ext cx="122805" cy="11910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1250526" y="3174577"/>
            <a:ext cx="114212" cy="110507"/>
          </a:xfrm>
          <a:custGeom>
            <a:avLst/>
            <a:gdLst/>
            <a:ahLst/>
            <a:cxnLst/>
            <a:rect l="l" t="t" r="r" b="b"/>
            <a:pathLst>
              <a:path w="117475" h="113664">
                <a:moveTo>
                  <a:pt x="0" y="0"/>
                </a:moveTo>
                <a:lnTo>
                  <a:pt x="117347" y="0"/>
                </a:lnTo>
                <a:lnTo>
                  <a:pt x="117347" y="113538"/>
                </a:lnTo>
                <a:lnTo>
                  <a:pt x="0" y="11353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1360911" y="3179022"/>
            <a:ext cx="461169" cy="180269"/>
          </a:xfrm>
          <a:custGeom>
            <a:avLst/>
            <a:gdLst/>
            <a:ahLst/>
            <a:cxnLst/>
            <a:rect l="l" t="t" r="r" b="b"/>
            <a:pathLst>
              <a:path w="474344" h="185419">
                <a:moveTo>
                  <a:pt x="473963" y="0"/>
                </a:moveTo>
                <a:lnTo>
                  <a:pt x="0" y="0"/>
                </a:lnTo>
                <a:lnTo>
                  <a:pt x="0" y="185166"/>
                </a:lnTo>
                <a:lnTo>
                  <a:pt x="473963" y="185166"/>
                </a:lnTo>
                <a:lnTo>
                  <a:pt x="4739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 txBox="1"/>
          <p:nvPr/>
        </p:nvSpPr>
        <p:spPr>
          <a:xfrm>
            <a:off x="1234228" y="1984058"/>
            <a:ext cx="610570" cy="1366823"/>
          </a:xfrm>
          <a:prstGeom prst="rect">
            <a:avLst/>
          </a:prstGeom>
        </p:spPr>
        <p:txBody>
          <a:bodyPr vert="horz" wrap="square" lIns="0" tIns="25311" rIns="0" bIns="0" rtlCol="0">
            <a:spAutoFit/>
          </a:bodyPr>
          <a:lstStyle/>
          <a:p>
            <a:pPr marL="130878" marR="92602" indent="12347">
              <a:lnSpc>
                <a:spcPct val="110700"/>
              </a:lnSpc>
              <a:spcBef>
                <a:spcPts val="198"/>
              </a:spcBef>
            </a:pPr>
            <a:r>
              <a:rPr sz="1021" spc="15" dirty="0">
                <a:solidFill>
                  <a:srgbClr val="FFFFFF"/>
                </a:solidFill>
                <a:latin typeface="Times New Roman"/>
                <a:cs typeface="Times New Roman"/>
              </a:rPr>
              <a:t>Menu  name  </a:t>
            </a: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isO</a:t>
            </a:r>
            <a:r>
              <a:rPr sz="1021" spc="24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021" spc="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021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30878" marR="77168">
              <a:lnSpc>
                <a:spcPct val="104000"/>
              </a:lnSpc>
            </a:pP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open()  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selec</a:t>
            </a:r>
            <a:r>
              <a:rPr sz="102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021" spc="1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)  </a:t>
            </a:r>
            <a:r>
              <a:rPr sz="1021" spc="1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021" spc="2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021" spc="1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021" spc="-5" dirty="0">
                <a:solidFill>
                  <a:srgbClr val="FFFFFF"/>
                </a:solidFill>
                <a:latin typeface="Times New Roman"/>
                <a:cs typeface="Times New Roman"/>
              </a:rPr>
              <a:t>()  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021" spc="2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021" spc="5" dirty="0">
                <a:solidFill>
                  <a:srgbClr val="FFFFFF"/>
                </a:solidFill>
                <a:latin typeface="Times New Roman"/>
                <a:cs typeface="Times New Roman"/>
              </a:rPr>
              <a:t>ta</a:t>
            </a:r>
            <a:r>
              <a:rPr sz="102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021" spc="1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021" spc="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2338071" y="2687108"/>
            <a:ext cx="491418" cy="33338"/>
          </a:xfrm>
          <a:custGeom>
            <a:avLst/>
            <a:gdLst/>
            <a:ahLst/>
            <a:cxnLst/>
            <a:rect l="l" t="t" r="r" b="b"/>
            <a:pathLst>
              <a:path w="505460" h="34289">
                <a:moveTo>
                  <a:pt x="0" y="0"/>
                </a:moveTo>
                <a:lnTo>
                  <a:pt x="505205" y="0"/>
                </a:lnTo>
                <a:lnTo>
                  <a:pt x="431291" y="342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2757382" y="2653029"/>
            <a:ext cx="72231" cy="34572"/>
          </a:xfrm>
          <a:custGeom>
            <a:avLst/>
            <a:gdLst/>
            <a:ahLst/>
            <a:cxnLst/>
            <a:rect l="l" t="t" r="r" b="b"/>
            <a:pathLst>
              <a:path w="74294" h="35560">
                <a:moveTo>
                  <a:pt x="73913" y="3505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1845416" y="2687108"/>
            <a:ext cx="492654" cy="1235"/>
          </a:xfrm>
          <a:custGeom>
            <a:avLst/>
            <a:gdLst/>
            <a:ahLst/>
            <a:cxnLst/>
            <a:rect l="l" t="t" r="r" b="b"/>
            <a:pathLst>
              <a:path w="506730" h="1269">
                <a:moveTo>
                  <a:pt x="506730" y="0"/>
                </a:moveTo>
                <a:lnTo>
                  <a:pt x="0" y="7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6102984" y="3544253"/>
            <a:ext cx="316089" cy="290777"/>
          </a:xfrm>
          <a:custGeom>
            <a:avLst/>
            <a:gdLst/>
            <a:ahLst/>
            <a:cxnLst/>
            <a:rect l="l" t="t" r="r" b="b"/>
            <a:pathLst>
              <a:path w="325120" h="299085">
                <a:moveTo>
                  <a:pt x="324612" y="0"/>
                </a:moveTo>
                <a:lnTo>
                  <a:pt x="0" y="0"/>
                </a:lnTo>
                <a:lnTo>
                  <a:pt x="0" y="2987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 txBox="1"/>
          <p:nvPr/>
        </p:nvSpPr>
        <p:spPr>
          <a:xfrm>
            <a:off x="6155585" y="3629943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6320049" y="4115435"/>
            <a:ext cx="112977" cy="68527"/>
          </a:xfrm>
          <a:custGeom>
            <a:avLst/>
            <a:gdLst/>
            <a:ahLst/>
            <a:cxnLst/>
            <a:rect l="l" t="t" r="r" b="b"/>
            <a:pathLst>
              <a:path w="116204" h="70485">
                <a:moveTo>
                  <a:pt x="54863" y="0"/>
                </a:moveTo>
                <a:lnTo>
                  <a:pt x="0" y="35052"/>
                </a:lnTo>
                <a:lnTo>
                  <a:pt x="54863" y="70104"/>
                </a:lnTo>
                <a:lnTo>
                  <a:pt x="115824" y="35052"/>
                </a:lnTo>
                <a:lnTo>
                  <a:pt x="5486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6320049" y="4115435"/>
            <a:ext cx="112977" cy="68527"/>
          </a:xfrm>
          <a:custGeom>
            <a:avLst/>
            <a:gdLst/>
            <a:ahLst/>
            <a:cxnLst/>
            <a:rect l="l" t="t" r="r" b="b"/>
            <a:pathLst>
              <a:path w="116204" h="70485">
                <a:moveTo>
                  <a:pt x="0" y="35052"/>
                </a:moveTo>
                <a:lnTo>
                  <a:pt x="54863" y="70104"/>
                </a:lnTo>
                <a:lnTo>
                  <a:pt x="115824" y="35052"/>
                </a:lnTo>
                <a:lnTo>
                  <a:pt x="54863" y="0"/>
                </a:lnTo>
                <a:lnTo>
                  <a:pt x="0" y="350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78725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63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0838" y="1501281"/>
            <a:ext cx="4214724" cy="272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Refining the Object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Model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221009" indent="-208662">
              <a:spcBef>
                <a:spcPts val="5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972" spc="10" dirty="0">
                <a:latin typeface="Book Antiqua"/>
                <a:cs typeface="Book Antiqua"/>
              </a:rPr>
              <a:t>Share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associations</a:t>
            </a:r>
            <a:endParaRPr sz="972">
              <a:latin typeface="Book Antiqua"/>
              <a:cs typeface="Book Antiqua"/>
            </a:endParaRPr>
          </a:p>
          <a:p>
            <a:pPr marL="1894021" lvl="1" indent="-209281">
              <a:spcBef>
                <a:spcPts val="73"/>
              </a:spcBef>
              <a:buFont typeface="Courier New"/>
              <a:buChar char="o"/>
              <a:tabLst>
                <a:tab pos="1893403" algn="l"/>
                <a:tab pos="1894021" algn="l"/>
              </a:tabLst>
            </a:pPr>
            <a:r>
              <a:rPr sz="972" spc="15" dirty="0">
                <a:latin typeface="Book Antiqua"/>
                <a:cs typeface="Book Antiqua"/>
              </a:rPr>
              <a:t>View </a:t>
            </a:r>
            <a:r>
              <a:rPr sz="972" spc="10" dirty="0">
                <a:latin typeface="Book Antiqua"/>
                <a:cs typeface="Book Antiqua"/>
              </a:rPr>
              <a:t>contains all kind </a:t>
            </a:r>
            <a:r>
              <a:rPr sz="972" spc="15" dirty="0">
                <a:latin typeface="Book Antiqua"/>
                <a:cs typeface="Book Antiqua"/>
              </a:rPr>
              <a:t>of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shapes</a:t>
            </a:r>
            <a:endParaRPr sz="972">
              <a:latin typeface="Book Antiqua"/>
              <a:cs typeface="Book Antiqua"/>
            </a:endParaRPr>
          </a:p>
          <a:p>
            <a:pPr marL="1894021" lvl="1" indent="-209281">
              <a:spcBef>
                <a:spcPts val="87"/>
              </a:spcBef>
              <a:buFont typeface="Courier New"/>
              <a:buChar char="o"/>
              <a:tabLst>
                <a:tab pos="1893403" algn="l"/>
                <a:tab pos="1894021" algn="l"/>
              </a:tabLst>
            </a:pPr>
            <a:r>
              <a:rPr sz="972" spc="15" dirty="0">
                <a:latin typeface="Book Antiqua"/>
                <a:cs typeface="Book Antiqua"/>
              </a:rPr>
              <a:t>Group </a:t>
            </a:r>
            <a:r>
              <a:rPr sz="972" spc="10" dirty="0">
                <a:latin typeface="Book Antiqua"/>
                <a:cs typeface="Book Antiqua"/>
              </a:rPr>
              <a:t>consists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kind of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shapes</a:t>
            </a:r>
            <a:endParaRPr sz="972">
              <a:latin typeface="Book Antiqua"/>
              <a:cs typeface="Book Antiqua"/>
            </a:endParaRPr>
          </a:p>
          <a:p>
            <a:pPr marL="221009" indent="-208662">
              <a:spcBef>
                <a:spcPts val="126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972" spc="10" dirty="0">
                <a:latin typeface="Book Antiqua"/>
                <a:cs typeface="Book Antiqua"/>
              </a:rPr>
              <a:t>Share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attributes</a:t>
            </a:r>
            <a:endParaRPr sz="972">
              <a:latin typeface="Book Antiqua"/>
              <a:cs typeface="Book Antiqua"/>
            </a:endParaRPr>
          </a:p>
          <a:p>
            <a:pPr marL="1894021" lvl="1" indent="-209281">
              <a:spcBef>
                <a:spcPts val="73"/>
              </a:spcBef>
              <a:buFont typeface="Courier New"/>
              <a:buChar char="o"/>
              <a:tabLst>
                <a:tab pos="1893403" algn="l"/>
                <a:tab pos="1894021" algn="l"/>
              </a:tabLst>
            </a:pPr>
            <a:r>
              <a:rPr sz="972" spc="15" dirty="0">
                <a:latin typeface="Book Antiqua"/>
                <a:cs typeface="Book Antiqua"/>
              </a:rPr>
              <a:t>Shape – </a:t>
            </a:r>
            <a:r>
              <a:rPr sz="972" spc="10" dirty="0">
                <a:latin typeface="Book Antiqua"/>
                <a:cs typeface="Book Antiqua"/>
              </a:rPr>
              <a:t>Line, Circle, Triangle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Group</a:t>
            </a:r>
            <a:endParaRPr sz="972">
              <a:latin typeface="Book Antiqua"/>
              <a:cs typeface="Book Antiqua"/>
            </a:endParaRPr>
          </a:p>
          <a:p>
            <a:pPr marL="2312582" lvl="2" indent="-209898">
              <a:spcBef>
                <a:spcPts val="87"/>
              </a:spcBef>
              <a:buFont typeface="Segoe UI Symbol"/>
              <a:buChar char="▪"/>
              <a:tabLst>
                <a:tab pos="2311965" algn="l"/>
                <a:tab pos="2312582" algn="l"/>
              </a:tabLst>
            </a:pPr>
            <a:r>
              <a:rPr sz="972" spc="15" dirty="0">
                <a:latin typeface="Book Antiqua"/>
                <a:cs typeface="Book Antiqua"/>
              </a:rPr>
              <a:t>Color,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vertices</a:t>
            </a:r>
            <a:endParaRPr sz="972">
              <a:latin typeface="Book Antiqua"/>
              <a:cs typeface="Book Antiqua"/>
            </a:endParaRPr>
          </a:p>
          <a:p>
            <a:pPr marL="221009" indent="-208662">
              <a:spcBef>
                <a:spcPts val="131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972" spc="10" dirty="0">
                <a:latin typeface="Book Antiqua"/>
                <a:cs typeface="Book Antiqua"/>
              </a:rPr>
              <a:t>Share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operations</a:t>
            </a:r>
            <a:endParaRPr sz="972">
              <a:latin typeface="Book Antiqua"/>
              <a:cs typeface="Book Antiqua"/>
            </a:endParaRPr>
          </a:p>
          <a:p>
            <a:pPr marL="1894021" lvl="1" indent="-209281">
              <a:spcBef>
                <a:spcPts val="73"/>
              </a:spcBef>
              <a:buFont typeface="Courier New"/>
              <a:buChar char="o"/>
              <a:tabLst>
                <a:tab pos="1893403" algn="l"/>
                <a:tab pos="1894021" algn="l"/>
              </a:tabLst>
            </a:pPr>
            <a:r>
              <a:rPr sz="972" spc="15" dirty="0">
                <a:latin typeface="Book Antiqua"/>
                <a:cs typeface="Book Antiqua"/>
              </a:rPr>
              <a:t>Shape – </a:t>
            </a:r>
            <a:r>
              <a:rPr sz="972" spc="10" dirty="0">
                <a:latin typeface="Book Antiqua"/>
                <a:cs typeface="Book Antiqua"/>
              </a:rPr>
              <a:t>Line, Circle, Triangle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Group</a:t>
            </a:r>
            <a:endParaRPr sz="972">
              <a:latin typeface="Book Antiqua"/>
              <a:cs typeface="Book Antiqua"/>
            </a:endParaRPr>
          </a:p>
          <a:p>
            <a:pPr marL="2312582" lvl="2" indent="-209898">
              <a:spcBef>
                <a:spcPts val="87"/>
              </a:spcBef>
              <a:buFont typeface="Segoe UI Symbol"/>
              <a:buChar char="▪"/>
              <a:tabLst>
                <a:tab pos="2311965" algn="l"/>
                <a:tab pos="2312582" algn="l"/>
              </a:tabLst>
            </a:pPr>
            <a:r>
              <a:rPr sz="972" spc="10" dirty="0">
                <a:latin typeface="Book Antiqua"/>
                <a:cs typeface="Book Antiqua"/>
              </a:rPr>
              <a:t>Select</a:t>
            </a:r>
            <a:endParaRPr sz="972">
              <a:latin typeface="Book Antiqua"/>
              <a:cs typeface="Book Antiqua"/>
            </a:endParaRPr>
          </a:p>
          <a:p>
            <a:pPr marL="2312582" lvl="2" indent="-209898">
              <a:spcBef>
                <a:spcPts val="78"/>
              </a:spcBef>
              <a:buFont typeface="Segoe UI Symbol"/>
              <a:buChar char="▪"/>
              <a:tabLst>
                <a:tab pos="2311965" algn="l"/>
                <a:tab pos="2312582" algn="l"/>
              </a:tabLst>
            </a:pPr>
            <a:r>
              <a:rPr sz="972" spc="15" dirty="0">
                <a:latin typeface="Book Antiqua"/>
                <a:cs typeface="Book Antiqua"/>
              </a:rPr>
              <a:t>Move</a:t>
            </a:r>
            <a:endParaRPr sz="972">
              <a:latin typeface="Book Antiqua"/>
              <a:cs typeface="Book Antiqua"/>
            </a:endParaRPr>
          </a:p>
          <a:p>
            <a:pPr marL="2312582" lvl="2" indent="-209898">
              <a:spcBef>
                <a:spcPts val="87"/>
              </a:spcBef>
              <a:buFont typeface="Segoe UI Symbol"/>
              <a:buChar char="▪"/>
              <a:tabLst>
                <a:tab pos="2311965" algn="l"/>
                <a:tab pos="2312582" algn="l"/>
              </a:tabLst>
            </a:pPr>
            <a:r>
              <a:rPr sz="972" spc="10" dirty="0">
                <a:latin typeface="Book Antiqua"/>
                <a:cs typeface="Book Antiqua"/>
              </a:rPr>
              <a:t>Rotate</a:t>
            </a:r>
            <a:endParaRPr sz="972">
              <a:latin typeface="Book Antiqua"/>
              <a:cs typeface="Book Antiqua"/>
            </a:endParaRPr>
          </a:p>
          <a:p>
            <a:pPr marL="221009" indent="-208662">
              <a:spcBef>
                <a:spcPts val="126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972" spc="10" dirty="0">
                <a:latin typeface="Book Antiqua"/>
                <a:cs typeface="Book Antiqua"/>
              </a:rPr>
              <a:t>Share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interface </a:t>
            </a:r>
            <a:r>
              <a:rPr sz="972" spc="15" dirty="0">
                <a:latin typeface="Book Antiqua"/>
                <a:cs typeface="Book Antiqua"/>
              </a:rPr>
              <a:t>and override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implementation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  <a:buFont typeface="Symbol"/>
              <a:buChar char=""/>
            </a:pPr>
            <a:endParaRPr sz="1118">
              <a:latin typeface="Times New Roman"/>
              <a:cs typeface="Times New Roman"/>
            </a:endParaRPr>
          </a:p>
          <a:p>
            <a:pPr marL="1894021" lvl="1" indent="-209281">
              <a:buFont typeface="Courier New"/>
              <a:buChar char="o"/>
              <a:tabLst>
                <a:tab pos="1893403" algn="l"/>
                <a:tab pos="1894021" algn="l"/>
              </a:tabLst>
            </a:pPr>
            <a:r>
              <a:rPr sz="972" spc="15" dirty="0">
                <a:latin typeface="Book Antiqua"/>
                <a:cs typeface="Book Antiqua"/>
              </a:rPr>
              <a:t>Shape – </a:t>
            </a:r>
            <a:r>
              <a:rPr sz="972" spc="10" dirty="0">
                <a:latin typeface="Book Antiqua"/>
                <a:cs typeface="Book Antiqua"/>
              </a:rPr>
              <a:t>Line, Circle, Triangle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Group</a:t>
            </a:r>
            <a:endParaRPr sz="972">
              <a:latin typeface="Book Antiqua"/>
              <a:cs typeface="Book Antiqua"/>
            </a:endParaRPr>
          </a:p>
          <a:p>
            <a:pPr marL="2312582" lvl="2" indent="-209898">
              <a:spcBef>
                <a:spcPts val="87"/>
              </a:spcBef>
              <a:buFont typeface="Segoe UI Symbol"/>
              <a:buChar char="▪"/>
              <a:tabLst>
                <a:tab pos="2311965" algn="l"/>
                <a:tab pos="2312582" algn="l"/>
              </a:tabLst>
            </a:pPr>
            <a:r>
              <a:rPr sz="972" spc="15" dirty="0">
                <a:latin typeface="Book Antiqua"/>
                <a:cs typeface="Book Antiqua"/>
              </a:rPr>
              <a:t>Draw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0000" y="6833552"/>
            <a:ext cx="551921" cy="764293"/>
          </a:xfrm>
          <a:custGeom>
            <a:avLst/>
            <a:gdLst/>
            <a:ahLst/>
            <a:cxnLst/>
            <a:rect l="l" t="t" r="r" b="b"/>
            <a:pathLst>
              <a:path w="567689" h="786129">
                <a:moveTo>
                  <a:pt x="0" y="785621"/>
                </a:moveTo>
                <a:lnTo>
                  <a:pt x="567690" y="785621"/>
                </a:lnTo>
                <a:lnTo>
                  <a:pt x="567690" y="0"/>
                </a:lnTo>
                <a:lnTo>
                  <a:pt x="0" y="0"/>
                </a:lnTo>
                <a:lnTo>
                  <a:pt x="0" y="785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970000" y="6834293"/>
            <a:ext cx="551921" cy="763058"/>
          </a:xfrm>
          <a:custGeom>
            <a:avLst/>
            <a:gdLst/>
            <a:ahLst/>
            <a:cxnLst/>
            <a:rect l="l" t="t" r="r" b="b"/>
            <a:pathLst>
              <a:path w="567689" h="784859">
                <a:moveTo>
                  <a:pt x="567689" y="0"/>
                </a:moveTo>
                <a:lnTo>
                  <a:pt x="0" y="0"/>
                </a:lnTo>
                <a:lnTo>
                  <a:pt x="0" y="784860"/>
                </a:lnTo>
                <a:lnTo>
                  <a:pt x="567689" y="784860"/>
                </a:lnTo>
                <a:lnTo>
                  <a:pt x="56768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112981" y="6874297"/>
            <a:ext cx="283986" cy="181504"/>
          </a:xfrm>
          <a:custGeom>
            <a:avLst/>
            <a:gdLst/>
            <a:ahLst/>
            <a:cxnLst/>
            <a:rect l="l" t="t" r="r" b="b"/>
            <a:pathLst>
              <a:path w="292100" h="186690">
                <a:moveTo>
                  <a:pt x="291845" y="0"/>
                </a:moveTo>
                <a:lnTo>
                  <a:pt x="0" y="0"/>
                </a:lnTo>
                <a:lnTo>
                  <a:pt x="0" y="186689"/>
                </a:lnTo>
                <a:lnTo>
                  <a:pt x="291845" y="186689"/>
                </a:lnTo>
                <a:lnTo>
                  <a:pt x="2918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970000" y="7050617"/>
            <a:ext cx="551921" cy="546982"/>
          </a:xfrm>
          <a:custGeom>
            <a:avLst/>
            <a:gdLst/>
            <a:ahLst/>
            <a:cxnLst/>
            <a:rect l="l" t="t" r="r" b="b"/>
            <a:pathLst>
              <a:path w="567689" h="562609">
                <a:moveTo>
                  <a:pt x="567689" y="0"/>
                </a:moveTo>
                <a:lnTo>
                  <a:pt x="0" y="0"/>
                </a:lnTo>
                <a:lnTo>
                  <a:pt x="0" y="562356"/>
                </a:lnTo>
                <a:lnTo>
                  <a:pt x="567689" y="562356"/>
                </a:lnTo>
                <a:lnTo>
                  <a:pt x="56768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970000" y="7297313"/>
            <a:ext cx="551921" cy="300038"/>
          </a:xfrm>
          <a:custGeom>
            <a:avLst/>
            <a:gdLst/>
            <a:ahLst/>
            <a:cxnLst/>
            <a:rect l="l" t="t" r="r" b="b"/>
            <a:pathLst>
              <a:path w="567689" h="308609">
                <a:moveTo>
                  <a:pt x="567689" y="0"/>
                </a:moveTo>
                <a:lnTo>
                  <a:pt x="0" y="0"/>
                </a:lnTo>
                <a:lnTo>
                  <a:pt x="0" y="308609"/>
                </a:lnTo>
                <a:lnTo>
                  <a:pt x="567689" y="308609"/>
                </a:lnTo>
                <a:lnTo>
                  <a:pt x="56768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991484" y="7066174"/>
            <a:ext cx="108161" cy="94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982680" y="7057370"/>
            <a:ext cx="125769" cy="111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982680" y="7057370"/>
            <a:ext cx="125769" cy="1116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987039" y="7061730"/>
            <a:ext cx="117299" cy="103099"/>
          </a:xfrm>
          <a:custGeom>
            <a:avLst/>
            <a:gdLst/>
            <a:ahLst/>
            <a:cxnLst/>
            <a:rect l="l" t="t" r="r" b="b"/>
            <a:pathLst>
              <a:path w="120650" h="106045">
                <a:moveTo>
                  <a:pt x="0" y="0"/>
                </a:moveTo>
                <a:lnTo>
                  <a:pt x="120395" y="0"/>
                </a:lnTo>
                <a:lnTo>
                  <a:pt x="120395" y="105918"/>
                </a:lnTo>
                <a:lnTo>
                  <a:pt x="0" y="10591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099646" y="7066175"/>
            <a:ext cx="405606" cy="180887"/>
          </a:xfrm>
          <a:custGeom>
            <a:avLst/>
            <a:gdLst/>
            <a:ahLst/>
            <a:cxnLst/>
            <a:rect l="l" t="t" r="r" b="b"/>
            <a:pathLst>
              <a:path w="417195" h="186054">
                <a:moveTo>
                  <a:pt x="416813" y="0"/>
                </a:moveTo>
                <a:lnTo>
                  <a:pt x="0" y="0"/>
                </a:lnTo>
                <a:lnTo>
                  <a:pt x="0" y="185927"/>
                </a:lnTo>
                <a:lnTo>
                  <a:pt x="416813" y="185927"/>
                </a:lnTo>
                <a:lnTo>
                  <a:pt x="4168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3092485" y="6850113"/>
            <a:ext cx="420422" cy="388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2347">
              <a:lnSpc>
                <a:spcPct val="112599"/>
              </a:lnSpc>
            </a:pPr>
            <a:r>
              <a:rPr sz="1118" spc="10" dirty="0">
                <a:solidFill>
                  <a:srgbClr val="FFFFFF"/>
                </a:solidFill>
                <a:latin typeface="Arial"/>
                <a:cs typeface="Arial"/>
              </a:rPr>
              <a:t>Line  length</a:t>
            </a:r>
            <a:endParaRPr sz="1118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91484" y="7392881"/>
            <a:ext cx="108161" cy="94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982680" y="7384078"/>
            <a:ext cx="125769" cy="1124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982680" y="7384078"/>
            <a:ext cx="125769" cy="112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987039" y="7388436"/>
            <a:ext cx="117299" cy="103717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0" y="0"/>
                </a:moveTo>
                <a:lnTo>
                  <a:pt x="120395" y="0"/>
                </a:lnTo>
                <a:lnTo>
                  <a:pt x="120395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099646" y="7392881"/>
            <a:ext cx="422275" cy="180887"/>
          </a:xfrm>
          <a:custGeom>
            <a:avLst/>
            <a:gdLst/>
            <a:ahLst/>
            <a:cxnLst/>
            <a:rect l="l" t="t" r="r" b="b"/>
            <a:pathLst>
              <a:path w="434339" h="186054">
                <a:moveTo>
                  <a:pt x="434339" y="0"/>
                </a:moveTo>
                <a:lnTo>
                  <a:pt x="0" y="0"/>
                </a:lnTo>
                <a:lnTo>
                  <a:pt x="0" y="185927"/>
                </a:lnTo>
                <a:lnTo>
                  <a:pt x="434339" y="185927"/>
                </a:lnTo>
                <a:lnTo>
                  <a:pt x="4343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3092486" y="7389425"/>
            <a:ext cx="435856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solidFill>
                  <a:srgbClr val="FFFFFF"/>
                </a:solidFill>
                <a:latin typeface="Arial"/>
                <a:cs typeface="Arial"/>
              </a:rPr>
              <a:t>draw()</a:t>
            </a:r>
            <a:endParaRPr sz="1118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74547" y="6833552"/>
            <a:ext cx="551303" cy="764293"/>
          </a:xfrm>
          <a:custGeom>
            <a:avLst/>
            <a:gdLst/>
            <a:ahLst/>
            <a:cxnLst/>
            <a:rect l="l" t="t" r="r" b="b"/>
            <a:pathLst>
              <a:path w="567054" h="786129">
                <a:moveTo>
                  <a:pt x="0" y="785621"/>
                </a:moveTo>
                <a:lnTo>
                  <a:pt x="566927" y="785621"/>
                </a:lnTo>
                <a:lnTo>
                  <a:pt x="566927" y="0"/>
                </a:lnTo>
                <a:lnTo>
                  <a:pt x="0" y="0"/>
                </a:lnTo>
                <a:lnTo>
                  <a:pt x="0" y="785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774546" y="6834293"/>
            <a:ext cx="550686" cy="763058"/>
          </a:xfrm>
          <a:custGeom>
            <a:avLst/>
            <a:gdLst/>
            <a:ahLst/>
            <a:cxnLst/>
            <a:rect l="l" t="t" r="r" b="b"/>
            <a:pathLst>
              <a:path w="566420" h="784859">
                <a:moveTo>
                  <a:pt x="566165" y="0"/>
                </a:moveTo>
                <a:lnTo>
                  <a:pt x="0" y="0"/>
                </a:lnTo>
                <a:lnTo>
                  <a:pt x="0" y="784860"/>
                </a:lnTo>
                <a:lnTo>
                  <a:pt x="566165" y="784860"/>
                </a:lnTo>
                <a:lnTo>
                  <a:pt x="56616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861964" y="6874297"/>
            <a:ext cx="380912" cy="181504"/>
          </a:xfrm>
          <a:custGeom>
            <a:avLst/>
            <a:gdLst/>
            <a:ahLst/>
            <a:cxnLst/>
            <a:rect l="l" t="t" r="r" b="b"/>
            <a:pathLst>
              <a:path w="391795" h="186690">
                <a:moveTo>
                  <a:pt x="391667" y="0"/>
                </a:moveTo>
                <a:lnTo>
                  <a:pt x="0" y="0"/>
                </a:lnTo>
                <a:lnTo>
                  <a:pt x="0" y="186689"/>
                </a:lnTo>
                <a:lnTo>
                  <a:pt x="391667" y="186689"/>
                </a:lnTo>
                <a:lnTo>
                  <a:pt x="3916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774546" y="7050617"/>
            <a:ext cx="550686" cy="546982"/>
          </a:xfrm>
          <a:custGeom>
            <a:avLst/>
            <a:gdLst/>
            <a:ahLst/>
            <a:cxnLst/>
            <a:rect l="l" t="t" r="r" b="b"/>
            <a:pathLst>
              <a:path w="566420" h="562609">
                <a:moveTo>
                  <a:pt x="566165" y="0"/>
                </a:moveTo>
                <a:lnTo>
                  <a:pt x="0" y="0"/>
                </a:lnTo>
                <a:lnTo>
                  <a:pt x="0" y="562356"/>
                </a:lnTo>
                <a:lnTo>
                  <a:pt x="566165" y="562356"/>
                </a:lnTo>
                <a:lnTo>
                  <a:pt x="56616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774546" y="7297313"/>
            <a:ext cx="550686" cy="300038"/>
          </a:xfrm>
          <a:custGeom>
            <a:avLst/>
            <a:gdLst/>
            <a:ahLst/>
            <a:cxnLst/>
            <a:rect l="l" t="t" r="r" b="b"/>
            <a:pathLst>
              <a:path w="566420" h="308609">
                <a:moveTo>
                  <a:pt x="566165" y="0"/>
                </a:moveTo>
                <a:lnTo>
                  <a:pt x="0" y="0"/>
                </a:lnTo>
                <a:lnTo>
                  <a:pt x="0" y="308609"/>
                </a:lnTo>
                <a:lnTo>
                  <a:pt x="566165" y="308609"/>
                </a:lnTo>
                <a:lnTo>
                  <a:pt x="56616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795290" y="7066174"/>
            <a:ext cx="108161" cy="94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786485" y="7057370"/>
            <a:ext cx="125028" cy="1116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786485" y="7057370"/>
            <a:ext cx="125028" cy="1116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790843" y="7061730"/>
            <a:ext cx="116680" cy="103099"/>
          </a:xfrm>
          <a:custGeom>
            <a:avLst/>
            <a:gdLst/>
            <a:ahLst/>
            <a:cxnLst/>
            <a:rect l="l" t="t" r="r" b="b"/>
            <a:pathLst>
              <a:path w="120014" h="106045">
                <a:moveTo>
                  <a:pt x="0" y="0"/>
                </a:moveTo>
                <a:lnTo>
                  <a:pt x="119634" y="0"/>
                </a:lnTo>
                <a:lnTo>
                  <a:pt x="119634" y="105918"/>
                </a:lnTo>
                <a:lnTo>
                  <a:pt x="0" y="10591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902710" y="7066175"/>
            <a:ext cx="405606" cy="180887"/>
          </a:xfrm>
          <a:custGeom>
            <a:avLst/>
            <a:gdLst/>
            <a:ahLst/>
            <a:cxnLst/>
            <a:rect l="l" t="t" r="r" b="b"/>
            <a:pathLst>
              <a:path w="417195" h="186054">
                <a:moveTo>
                  <a:pt x="416813" y="0"/>
                </a:moveTo>
                <a:lnTo>
                  <a:pt x="0" y="0"/>
                </a:lnTo>
                <a:lnTo>
                  <a:pt x="0" y="185927"/>
                </a:lnTo>
                <a:lnTo>
                  <a:pt x="416813" y="185927"/>
                </a:lnTo>
                <a:lnTo>
                  <a:pt x="4168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3854803" y="6850113"/>
            <a:ext cx="461169" cy="388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857" marR="4939" indent="-40128">
              <a:lnSpc>
                <a:spcPct val="112599"/>
              </a:lnSpc>
            </a:pPr>
            <a:r>
              <a:rPr sz="1118" spc="5" dirty="0">
                <a:solidFill>
                  <a:srgbClr val="FFFFFF"/>
                </a:solidFill>
                <a:latin typeface="Arial"/>
                <a:cs typeface="Arial"/>
              </a:rPr>
              <a:t>Circle  r</a:t>
            </a:r>
            <a:r>
              <a:rPr sz="1118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18" spc="10" dirty="0">
                <a:solidFill>
                  <a:srgbClr val="FFFFFF"/>
                </a:solidFill>
                <a:latin typeface="Arial"/>
                <a:cs typeface="Arial"/>
              </a:rPr>
              <a:t>dius</a:t>
            </a:r>
            <a:endParaRPr sz="1118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95290" y="7392881"/>
            <a:ext cx="108161" cy="94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786485" y="7384078"/>
            <a:ext cx="125028" cy="1124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786485" y="7384078"/>
            <a:ext cx="125028" cy="1124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790843" y="7388436"/>
            <a:ext cx="116680" cy="103717"/>
          </a:xfrm>
          <a:custGeom>
            <a:avLst/>
            <a:gdLst/>
            <a:ahLst/>
            <a:cxnLst/>
            <a:rect l="l" t="t" r="r" b="b"/>
            <a:pathLst>
              <a:path w="120014" h="106679">
                <a:moveTo>
                  <a:pt x="0" y="0"/>
                </a:moveTo>
                <a:lnTo>
                  <a:pt x="119634" y="0"/>
                </a:lnTo>
                <a:lnTo>
                  <a:pt x="119634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902709" y="7392881"/>
            <a:ext cx="422275" cy="180887"/>
          </a:xfrm>
          <a:custGeom>
            <a:avLst/>
            <a:gdLst/>
            <a:ahLst/>
            <a:cxnLst/>
            <a:rect l="l" t="t" r="r" b="b"/>
            <a:pathLst>
              <a:path w="434339" h="186054">
                <a:moveTo>
                  <a:pt x="434339" y="0"/>
                </a:moveTo>
                <a:lnTo>
                  <a:pt x="0" y="0"/>
                </a:lnTo>
                <a:lnTo>
                  <a:pt x="0" y="185927"/>
                </a:lnTo>
                <a:lnTo>
                  <a:pt x="434339" y="185927"/>
                </a:lnTo>
                <a:lnTo>
                  <a:pt x="4343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3894808" y="7389425"/>
            <a:ext cx="437092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1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18" spc="15" dirty="0">
                <a:solidFill>
                  <a:srgbClr val="FFFFFF"/>
                </a:solidFill>
                <a:latin typeface="Arial"/>
                <a:cs typeface="Arial"/>
              </a:rPr>
              <a:t>aw</a:t>
            </a:r>
            <a:r>
              <a:rPr sz="1118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18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18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50938" y="6833552"/>
            <a:ext cx="603779" cy="764293"/>
          </a:xfrm>
          <a:custGeom>
            <a:avLst/>
            <a:gdLst/>
            <a:ahLst/>
            <a:cxnLst/>
            <a:rect l="l" t="t" r="r" b="b"/>
            <a:pathLst>
              <a:path w="621029" h="786129">
                <a:moveTo>
                  <a:pt x="0" y="785621"/>
                </a:moveTo>
                <a:lnTo>
                  <a:pt x="621029" y="785621"/>
                </a:lnTo>
                <a:lnTo>
                  <a:pt x="621029" y="0"/>
                </a:lnTo>
                <a:lnTo>
                  <a:pt x="0" y="0"/>
                </a:lnTo>
                <a:lnTo>
                  <a:pt x="0" y="785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550198" y="6834293"/>
            <a:ext cx="605631" cy="763058"/>
          </a:xfrm>
          <a:custGeom>
            <a:avLst/>
            <a:gdLst/>
            <a:ahLst/>
            <a:cxnLst/>
            <a:rect l="l" t="t" r="r" b="b"/>
            <a:pathLst>
              <a:path w="622935" h="784859">
                <a:moveTo>
                  <a:pt x="622553" y="0"/>
                </a:moveTo>
                <a:lnTo>
                  <a:pt x="0" y="0"/>
                </a:lnTo>
                <a:lnTo>
                  <a:pt x="0" y="784860"/>
                </a:lnTo>
                <a:lnTo>
                  <a:pt x="622553" y="784860"/>
                </a:lnTo>
                <a:lnTo>
                  <a:pt x="62255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597611" y="6874297"/>
            <a:ext cx="536487" cy="181504"/>
          </a:xfrm>
          <a:custGeom>
            <a:avLst/>
            <a:gdLst/>
            <a:ahLst/>
            <a:cxnLst/>
            <a:rect l="l" t="t" r="r" b="b"/>
            <a:pathLst>
              <a:path w="551814" h="186690">
                <a:moveTo>
                  <a:pt x="551688" y="0"/>
                </a:moveTo>
                <a:lnTo>
                  <a:pt x="0" y="0"/>
                </a:lnTo>
                <a:lnTo>
                  <a:pt x="0" y="186689"/>
                </a:lnTo>
                <a:lnTo>
                  <a:pt x="551688" y="186689"/>
                </a:lnTo>
                <a:lnTo>
                  <a:pt x="55168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4589710" y="6871583"/>
            <a:ext cx="55130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solidFill>
                  <a:srgbClr val="FFFFFF"/>
                </a:solidFill>
                <a:latin typeface="Arial"/>
                <a:cs typeface="Arial"/>
              </a:rPr>
              <a:t>Tria</a:t>
            </a:r>
            <a:r>
              <a:rPr sz="1118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18" spc="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18" spc="5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1118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50198" y="7050617"/>
            <a:ext cx="605631" cy="546982"/>
          </a:xfrm>
          <a:custGeom>
            <a:avLst/>
            <a:gdLst/>
            <a:ahLst/>
            <a:cxnLst/>
            <a:rect l="l" t="t" r="r" b="b"/>
            <a:pathLst>
              <a:path w="622935" h="562609">
                <a:moveTo>
                  <a:pt x="622553" y="0"/>
                </a:moveTo>
                <a:lnTo>
                  <a:pt x="0" y="0"/>
                </a:lnTo>
                <a:lnTo>
                  <a:pt x="0" y="562356"/>
                </a:lnTo>
                <a:lnTo>
                  <a:pt x="622553" y="562356"/>
                </a:lnTo>
                <a:lnTo>
                  <a:pt x="62255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550198" y="7297313"/>
            <a:ext cx="605631" cy="300038"/>
          </a:xfrm>
          <a:custGeom>
            <a:avLst/>
            <a:gdLst/>
            <a:ahLst/>
            <a:cxnLst/>
            <a:rect l="l" t="t" r="r" b="b"/>
            <a:pathLst>
              <a:path w="622935" h="308609">
                <a:moveTo>
                  <a:pt x="622553" y="0"/>
                </a:moveTo>
                <a:lnTo>
                  <a:pt x="0" y="0"/>
                </a:lnTo>
                <a:lnTo>
                  <a:pt x="0" y="308609"/>
                </a:lnTo>
                <a:lnTo>
                  <a:pt x="622553" y="308609"/>
                </a:lnTo>
                <a:lnTo>
                  <a:pt x="62255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564274" y="7066174"/>
            <a:ext cx="108902" cy="94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555470" y="7057370"/>
            <a:ext cx="125769" cy="1116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4555470" y="7057370"/>
            <a:ext cx="125769" cy="1116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4559828" y="7061730"/>
            <a:ext cx="117299" cy="103099"/>
          </a:xfrm>
          <a:custGeom>
            <a:avLst/>
            <a:gdLst/>
            <a:ahLst/>
            <a:cxnLst/>
            <a:rect l="l" t="t" r="r" b="b"/>
            <a:pathLst>
              <a:path w="120650" h="106045">
                <a:moveTo>
                  <a:pt x="0" y="0"/>
                </a:moveTo>
                <a:lnTo>
                  <a:pt x="120396" y="0"/>
                </a:lnTo>
                <a:lnTo>
                  <a:pt x="120396" y="105918"/>
                </a:lnTo>
                <a:lnTo>
                  <a:pt x="0" y="10591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4672436" y="7066175"/>
            <a:ext cx="365478" cy="180887"/>
          </a:xfrm>
          <a:custGeom>
            <a:avLst/>
            <a:gdLst/>
            <a:ahLst/>
            <a:cxnLst/>
            <a:rect l="l" t="t" r="r" b="b"/>
            <a:pathLst>
              <a:path w="375920" h="186054">
                <a:moveTo>
                  <a:pt x="375665" y="0"/>
                </a:moveTo>
                <a:lnTo>
                  <a:pt x="0" y="0"/>
                </a:lnTo>
                <a:lnTo>
                  <a:pt x="0" y="185927"/>
                </a:lnTo>
                <a:lnTo>
                  <a:pt x="375665" y="185927"/>
                </a:lnTo>
                <a:lnTo>
                  <a:pt x="3756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4664533" y="7063457"/>
            <a:ext cx="380912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118" spc="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18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18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18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564274" y="7392881"/>
            <a:ext cx="108902" cy="94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4555470" y="7384078"/>
            <a:ext cx="125769" cy="1124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4555470" y="7384078"/>
            <a:ext cx="125769" cy="1124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4559828" y="7388436"/>
            <a:ext cx="117299" cy="103717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0" y="0"/>
                </a:moveTo>
                <a:lnTo>
                  <a:pt x="120396" y="0"/>
                </a:lnTo>
                <a:lnTo>
                  <a:pt x="120396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4672436" y="7392881"/>
            <a:ext cx="421658" cy="180887"/>
          </a:xfrm>
          <a:custGeom>
            <a:avLst/>
            <a:gdLst/>
            <a:ahLst/>
            <a:cxnLst/>
            <a:rect l="l" t="t" r="r" b="b"/>
            <a:pathLst>
              <a:path w="433704" h="186054">
                <a:moveTo>
                  <a:pt x="433577" y="0"/>
                </a:moveTo>
                <a:lnTo>
                  <a:pt x="0" y="0"/>
                </a:lnTo>
                <a:lnTo>
                  <a:pt x="0" y="185927"/>
                </a:lnTo>
                <a:lnTo>
                  <a:pt x="433577" y="185927"/>
                </a:lnTo>
                <a:lnTo>
                  <a:pt x="4335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4664533" y="7389425"/>
            <a:ext cx="435856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solidFill>
                  <a:srgbClr val="FFFFFF"/>
                </a:solidFill>
                <a:latin typeface="Arial"/>
                <a:cs typeface="Arial"/>
              </a:rPr>
              <a:t>draw()</a:t>
            </a:r>
            <a:endParaRPr sz="1118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441421" y="7066174"/>
            <a:ext cx="110383" cy="94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5432617" y="7057370"/>
            <a:ext cx="127250" cy="11169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5432617" y="7057370"/>
            <a:ext cx="127250" cy="1116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5436975" y="7061730"/>
            <a:ext cx="118533" cy="103099"/>
          </a:xfrm>
          <a:custGeom>
            <a:avLst/>
            <a:gdLst/>
            <a:ahLst/>
            <a:cxnLst/>
            <a:rect l="l" t="t" r="r" b="b"/>
            <a:pathLst>
              <a:path w="121920" h="106045">
                <a:moveTo>
                  <a:pt x="0" y="0"/>
                </a:moveTo>
                <a:lnTo>
                  <a:pt x="121920" y="0"/>
                </a:lnTo>
                <a:lnTo>
                  <a:pt x="121920" y="105918"/>
                </a:lnTo>
                <a:lnTo>
                  <a:pt x="0" y="10591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5441421" y="7392881"/>
            <a:ext cx="110383" cy="94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5432617" y="7384078"/>
            <a:ext cx="127250" cy="1124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5432617" y="7384078"/>
            <a:ext cx="127250" cy="11243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5436975" y="7388436"/>
            <a:ext cx="118533" cy="103717"/>
          </a:xfrm>
          <a:custGeom>
            <a:avLst/>
            <a:gdLst/>
            <a:ahLst/>
            <a:cxnLst/>
            <a:rect l="l" t="t" r="r" b="b"/>
            <a:pathLst>
              <a:path w="121920" h="106679">
                <a:moveTo>
                  <a:pt x="0" y="0"/>
                </a:moveTo>
                <a:lnTo>
                  <a:pt x="121920" y="0"/>
                </a:lnTo>
                <a:lnTo>
                  <a:pt x="121920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5551063" y="7392881"/>
            <a:ext cx="422275" cy="180887"/>
          </a:xfrm>
          <a:custGeom>
            <a:avLst/>
            <a:gdLst/>
            <a:ahLst/>
            <a:cxnLst/>
            <a:rect l="l" t="t" r="r" b="b"/>
            <a:pathLst>
              <a:path w="434339" h="186054">
                <a:moveTo>
                  <a:pt x="434339" y="0"/>
                </a:moveTo>
                <a:lnTo>
                  <a:pt x="0" y="0"/>
                </a:lnTo>
                <a:lnTo>
                  <a:pt x="0" y="185927"/>
                </a:lnTo>
                <a:lnTo>
                  <a:pt x="434339" y="185927"/>
                </a:lnTo>
                <a:lnTo>
                  <a:pt x="4343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5422159" y="6833552"/>
          <a:ext cx="953206" cy="764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063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97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noOfObje</a:t>
                      </a:r>
                      <a:r>
                        <a:rPr sz="11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draw()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" name="object 71"/>
          <p:cNvSpPr/>
          <p:nvPr/>
        </p:nvSpPr>
        <p:spPr>
          <a:xfrm>
            <a:off x="4447222" y="4626610"/>
            <a:ext cx="668602" cy="1410670"/>
          </a:xfrm>
          <a:custGeom>
            <a:avLst/>
            <a:gdLst/>
            <a:ahLst/>
            <a:cxnLst/>
            <a:rect l="l" t="t" r="r" b="b"/>
            <a:pathLst>
              <a:path w="687704" h="1450975">
                <a:moveTo>
                  <a:pt x="0" y="1450848"/>
                </a:moveTo>
                <a:lnTo>
                  <a:pt x="687324" y="1450848"/>
                </a:lnTo>
                <a:lnTo>
                  <a:pt x="687324" y="0"/>
                </a:lnTo>
                <a:lnTo>
                  <a:pt x="0" y="0"/>
                </a:lnTo>
                <a:lnTo>
                  <a:pt x="0" y="1450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4447962" y="4625868"/>
            <a:ext cx="666750" cy="1411288"/>
          </a:xfrm>
          <a:custGeom>
            <a:avLst/>
            <a:gdLst/>
            <a:ahLst/>
            <a:cxnLst/>
            <a:rect l="l" t="t" r="r" b="b"/>
            <a:pathLst>
              <a:path w="685800" h="1451610">
                <a:moveTo>
                  <a:pt x="685800" y="0"/>
                </a:moveTo>
                <a:lnTo>
                  <a:pt x="0" y="0"/>
                </a:lnTo>
                <a:lnTo>
                  <a:pt x="0" y="1451610"/>
                </a:lnTo>
                <a:lnTo>
                  <a:pt x="685800" y="1451610"/>
                </a:lnTo>
                <a:lnTo>
                  <a:pt x="6858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4576867" y="4667356"/>
            <a:ext cx="430918" cy="180887"/>
          </a:xfrm>
          <a:custGeom>
            <a:avLst/>
            <a:gdLst/>
            <a:ahLst/>
            <a:cxnLst/>
            <a:rect l="l" t="t" r="r" b="b"/>
            <a:pathLst>
              <a:path w="443229" h="186054">
                <a:moveTo>
                  <a:pt x="442722" y="0"/>
                </a:moveTo>
                <a:lnTo>
                  <a:pt x="0" y="0"/>
                </a:lnTo>
                <a:lnTo>
                  <a:pt x="0" y="185927"/>
                </a:lnTo>
                <a:lnTo>
                  <a:pt x="442722" y="185927"/>
                </a:lnTo>
                <a:lnTo>
                  <a:pt x="44272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4447962" y="4837747"/>
            <a:ext cx="666750" cy="1199533"/>
          </a:xfrm>
          <a:custGeom>
            <a:avLst/>
            <a:gdLst/>
            <a:ahLst/>
            <a:cxnLst/>
            <a:rect l="l" t="t" r="r" b="b"/>
            <a:pathLst>
              <a:path w="685800" h="1233804">
                <a:moveTo>
                  <a:pt x="685800" y="0"/>
                </a:moveTo>
                <a:lnTo>
                  <a:pt x="0" y="0"/>
                </a:lnTo>
                <a:lnTo>
                  <a:pt x="0" y="1233677"/>
                </a:lnTo>
                <a:lnTo>
                  <a:pt x="685800" y="1233677"/>
                </a:lnTo>
                <a:lnTo>
                  <a:pt x="6858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4447962" y="5246687"/>
            <a:ext cx="666750" cy="790840"/>
          </a:xfrm>
          <a:custGeom>
            <a:avLst/>
            <a:gdLst/>
            <a:ahLst/>
            <a:cxnLst/>
            <a:rect l="l" t="t" r="r" b="b"/>
            <a:pathLst>
              <a:path w="685800" h="813435">
                <a:moveTo>
                  <a:pt x="685800" y="0"/>
                </a:moveTo>
                <a:lnTo>
                  <a:pt x="0" y="0"/>
                </a:lnTo>
                <a:lnTo>
                  <a:pt x="0" y="813053"/>
                </a:lnTo>
                <a:lnTo>
                  <a:pt x="685800" y="813053"/>
                </a:lnTo>
                <a:lnTo>
                  <a:pt x="6858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4468707" y="4852565"/>
            <a:ext cx="108902" cy="101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4459902" y="4843760"/>
            <a:ext cx="125769" cy="1183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4459902" y="4843760"/>
            <a:ext cx="125769" cy="1183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4464261" y="4848118"/>
            <a:ext cx="117299" cy="109890"/>
          </a:xfrm>
          <a:custGeom>
            <a:avLst/>
            <a:gdLst/>
            <a:ahLst/>
            <a:cxnLst/>
            <a:rect l="l" t="t" r="r" b="b"/>
            <a:pathLst>
              <a:path w="120650" h="113029">
                <a:moveTo>
                  <a:pt x="0" y="0"/>
                </a:moveTo>
                <a:lnTo>
                  <a:pt x="120396" y="0"/>
                </a:lnTo>
                <a:lnTo>
                  <a:pt x="120396" y="112775"/>
                </a:lnTo>
                <a:lnTo>
                  <a:pt x="0" y="112775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4576867" y="4852564"/>
            <a:ext cx="324732" cy="180269"/>
          </a:xfrm>
          <a:custGeom>
            <a:avLst/>
            <a:gdLst/>
            <a:ahLst/>
            <a:cxnLst/>
            <a:rect l="l" t="t" r="r" b="b"/>
            <a:pathLst>
              <a:path w="334010" h="185420">
                <a:moveTo>
                  <a:pt x="333756" y="0"/>
                </a:moveTo>
                <a:lnTo>
                  <a:pt x="0" y="0"/>
                </a:lnTo>
                <a:lnTo>
                  <a:pt x="0" y="185165"/>
                </a:lnTo>
                <a:lnTo>
                  <a:pt x="333756" y="185165"/>
                </a:lnTo>
                <a:lnTo>
                  <a:pt x="3337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4468707" y="5014806"/>
            <a:ext cx="108902" cy="10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4459902" y="5006003"/>
            <a:ext cx="125769" cy="11984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4459902" y="5006003"/>
            <a:ext cx="125769" cy="11984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4464261" y="5010362"/>
            <a:ext cx="117299" cy="111125"/>
          </a:xfrm>
          <a:custGeom>
            <a:avLst/>
            <a:gdLst/>
            <a:ahLst/>
            <a:cxnLst/>
            <a:rect l="l" t="t" r="r" b="b"/>
            <a:pathLst>
              <a:path w="120650" h="114300">
                <a:moveTo>
                  <a:pt x="0" y="0"/>
                </a:moveTo>
                <a:lnTo>
                  <a:pt x="120396" y="0"/>
                </a:lnTo>
                <a:lnTo>
                  <a:pt x="1203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4576867" y="5014806"/>
            <a:ext cx="511175" cy="181504"/>
          </a:xfrm>
          <a:custGeom>
            <a:avLst/>
            <a:gdLst/>
            <a:ahLst/>
            <a:cxnLst/>
            <a:rect l="l" t="t" r="r" b="b"/>
            <a:pathLst>
              <a:path w="525779" h="186689">
                <a:moveTo>
                  <a:pt x="525779" y="0"/>
                </a:moveTo>
                <a:lnTo>
                  <a:pt x="0" y="0"/>
                </a:lnTo>
                <a:lnTo>
                  <a:pt x="0" y="186689"/>
                </a:lnTo>
                <a:lnTo>
                  <a:pt x="525779" y="186689"/>
                </a:lnTo>
                <a:lnTo>
                  <a:pt x="52577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4468707" y="5342255"/>
            <a:ext cx="108902" cy="102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4459902" y="5332710"/>
            <a:ext cx="125769" cy="12058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4459902" y="5332710"/>
            <a:ext cx="125769" cy="12058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4464261" y="5337069"/>
            <a:ext cx="117299" cy="112360"/>
          </a:xfrm>
          <a:custGeom>
            <a:avLst/>
            <a:gdLst/>
            <a:ahLst/>
            <a:cxnLst/>
            <a:rect l="l" t="t" r="r" b="b"/>
            <a:pathLst>
              <a:path w="120650" h="115570">
                <a:moveTo>
                  <a:pt x="0" y="0"/>
                </a:moveTo>
                <a:lnTo>
                  <a:pt x="120396" y="0"/>
                </a:lnTo>
                <a:lnTo>
                  <a:pt x="120396" y="115062"/>
                </a:lnTo>
                <a:lnTo>
                  <a:pt x="0" y="115062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4576867" y="5341513"/>
            <a:ext cx="422275" cy="180269"/>
          </a:xfrm>
          <a:custGeom>
            <a:avLst/>
            <a:gdLst/>
            <a:ahLst/>
            <a:cxnLst/>
            <a:rect l="l" t="t" r="r" b="b"/>
            <a:pathLst>
              <a:path w="434339" h="185420">
                <a:moveTo>
                  <a:pt x="434339" y="0"/>
                </a:moveTo>
                <a:lnTo>
                  <a:pt x="0" y="0"/>
                </a:lnTo>
                <a:lnTo>
                  <a:pt x="0" y="185165"/>
                </a:lnTo>
                <a:lnTo>
                  <a:pt x="434339" y="185165"/>
                </a:lnTo>
                <a:lnTo>
                  <a:pt x="4343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4468707" y="5505979"/>
            <a:ext cx="108902" cy="102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4459902" y="5496435"/>
            <a:ext cx="125769" cy="11984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4459902" y="5496435"/>
            <a:ext cx="125769" cy="1198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4464261" y="5500793"/>
            <a:ext cx="117299" cy="111125"/>
          </a:xfrm>
          <a:custGeom>
            <a:avLst/>
            <a:gdLst/>
            <a:ahLst/>
            <a:cxnLst/>
            <a:rect l="l" t="t" r="r" b="b"/>
            <a:pathLst>
              <a:path w="120650" h="114300">
                <a:moveTo>
                  <a:pt x="0" y="0"/>
                </a:moveTo>
                <a:lnTo>
                  <a:pt x="120396" y="0"/>
                </a:lnTo>
                <a:lnTo>
                  <a:pt x="1203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4576868" y="5505238"/>
            <a:ext cx="487098" cy="180887"/>
          </a:xfrm>
          <a:custGeom>
            <a:avLst/>
            <a:gdLst/>
            <a:ahLst/>
            <a:cxnLst/>
            <a:rect l="l" t="t" r="r" b="b"/>
            <a:pathLst>
              <a:path w="501014" h="186054">
                <a:moveTo>
                  <a:pt x="500634" y="0"/>
                </a:moveTo>
                <a:lnTo>
                  <a:pt x="0" y="0"/>
                </a:lnTo>
                <a:lnTo>
                  <a:pt x="0" y="185927"/>
                </a:lnTo>
                <a:lnTo>
                  <a:pt x="500634" y="185927"/>
                </a:lnTo>
                <a:lnTo>
                  <a:pt x="50063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4468707" y="5669704"/>
            <a:ext cx="108902" cy="102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4459902" y="5660158"/>
            <a:ext cx="125769" cy="11984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4459902" y="5660158"/>
            <a:ext cx="125769" cy="1198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4464261" y="5664517"/>
            <a:ext cx="117299" cy="111125"/>
          </a:xfrm>
          <a:custGeom>
            <a:avLst/>
            <a:gdLst/>
            <a:ahLst/>
            <a:cxnLst/>
            <a:rect l="l" t="t" r="r" b="b"/>
            <a:pathLst>
              <a:path w="120650" h="114300">
                <a:moveTo>
                  <a:pt x="0" y="0"/>
                </a:moveTo>
                <a:lnTo>
                  <a:pt x="120396" y="0"/>
                </a:lnTo>
                <a:lnTo>
                  <a:pt x="1203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4576867" y="5669704"/>
            <a:ext cx="463021" cy="180269"/>
          </a:xfrm>
          <a:custGeom>
            <a:avLst/>
            <a:gdLst/>
            <a:ahLst/>
            <a:cxnLst/>
            <a:rect l="l" t="t" r="r" b="b"/>
            <a:pathLst>
              <a:path w="476250" h="185420">
                <a:moveTo>
                  <a:pt x="476250" y="0"/>
                </a:moveTo>
                <a:lnTo>
                  <a:pt x="0" y="0"/>
                </a:lnTo>
                <a:lnTo>
                  <a:pt x="0" y="185165"/>
                </a:lnTo>
                <a:lnTo>
                  <a:pt x="476250" y="185165"/>
                </a:lnTo>
                <a:lnTo>
                  <a:pt x="47625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4468707" y="5832686"/>
            <a:ext cx="108902" cy="102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4459902" y="5823882"/>
            <a:ext cx="125769" cy="1198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4459902" y="5823882"/>
            <a:ext cx="125769" cy="1198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4464261" y="5828242"/>
            <a:ext cx="117299" cy="111125"/>
          </a:xfrm>
          <a:custGeom>
            <a:avLst/>
            <a:gdLst/>
            <a:ahLst/>
            <a:cxnLst/>
            <a:rect l="l" t="t" r="r" b="b"/>
            <a:pathLst>
              <a:path w="120650" h="114300">
                <a:moveTo>
                  <a:pt x="0" y="0"/>
                </a:moveTo>
                <a:lnTo>
                  <a:pt x="120396" y="0"/>
                </a:lnTo>
                <a:lnTo>
                  <a:pt x="1203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4576868" y="5832686"/>
            <a:ext cx="479071" cy="180887"/>
          </a:xfrm>
          <a:custGeom>
            <a:avLst/>
            <a:gdLst/>
            <a:ahLst/>
            <a:cxnLst/>
            <a:rect l="l" t="t" r="r" b="b"/>
            <a:pathLst>
              <a:path w="492760" h="186054">
                <a:moveTo>
                  <a:pt x="492251" y="0"/>
                </a:moveTo>
                <a:lnTo>
                  <a:pt x="0" y="0"/>
                </a:lnTo>
                <a:lnTo>
                  <a:pt x="0" y="185927"/>
                </a:lnTo>
                <a:lnTo>
                  <a:pt x="492251" y="185927"/>
                </a:lnTo>
                <a:lnTo>
                  <a:pt x="49225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 txBox="1"/>
          <p:nvPr/>
        </p:nvSpPr>
        <p:spPr>
          <a:xfrm>
            <a:off x="4447222" y="4626609"/>
            <a:ext cx="668602" cy="1391429"/>
          </a:xfrm>
          <a:prstGeom prst="rect">
            <a:avLst/>
          </a:prstGeom>
        </p:spPr>
        <p:txBody>
          <a:bodyPr vert="horz" wrap="square" lIns="0" tIns="37042" rIns="0" bIns="0" rtlCol="0">
            <a:spAutoFit/>
          </a:bodyPr>
          <a:lstStyle/>
          <a:p>
            <a:pPr marL="134582" marR="25310">
              <a:lnSpc>
                <a:spcPct val="101499"/>
              </a:lnSpc>
              <a:spcBef>
                <a:spcPts val="292"/>
              </a:spcBef>
            </a:pPr>
            <a:r>
              <a:rPr sz="1118" spc="10" dirty="0">
                <a:solidFill>
                  <a:srgbClr val="FFFFFF"/>
                </a:solidFill>
                <a:latin typeface="Arial"/>
                <a:cs typeface="Arial"/>
              </a:rPr>
              <a:t>Shape  color  </a:t>
            </a:r>
            <a:r>
              <a:rPr sz="1118" spc="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18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18" spc="5" dirty="0">
                <a:solidFill>
                  <a:srgbClr val="FFFFFF"/>
                </a:solidFill>
                <a:latin typeface="Arial"/>
                <a:cs typeface="Arial"/>
              </a:rPr>
              <a:t>rtices</a:t>
            </a:r>
            <a:endParaRPr sz="1118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34582" marR="50005">
              <a:lnSpc>
                <a:spcPct val="95900"/>
              </a:lnSpc>
            </a:pPr>
            <a:r>
              <a:rPr sz="1118" spc="10" dirty="0">
                <a:solidFill>
                  <a:srgbClr val="FFFFFF"/>
                </a:solidFill>
                <a:latin typeface="Arial"/>
                <a:cs typeface="Arial"/>
              </a:rPr>
              <a:t>draw()  </a:t>
            </a:r>
            <a:r>
              <a:rPr sz="1118" spc="5" dirty="0">
                <a:solidFill>
                  <a:srgbClr val="FFFFFF"/>
                </a:solidFill>
                <a:latin typeface="Arial"/>
                <a:cs typeface="Arial"/>
              </a:rPr>
              <a:t>select()  move()  </a:t>
            </a:r>
            <a:r>
              <a:rPr sz="1118" dirty="0">
                <a:solidFill>
                  <a:srgbClr val="FFFFFF"/>
                </a:solidFill>
                <a:latin typeface="Arial"/>
                <a:cs typeface="Arial"/>
              </a:rPr>
              <a:t>rot</a:t>
            </a:r>
            <a:r>
              <a:rPr sz="1118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18" dirty="0">
                <a:solidFill>
                  <a:srgbClr val="FFFFFF"/>
                </a:solidFill>
                <a:latin typeface="Arial"/>
                <a:cs typeface="Arial"/>
              </a:rPr>
              <a:t>te()</a:t>
            </a:r>
            <a:endParaRPr sz="1118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781338" y="6037157"/>
            <a:ext cx="1852" cy="599458"/>
          </a:xfrm>
          <a:custGeom>
            <a:avLst/>
            <a:gdLst/>
            <a:ahLst/>
            <a:cxnLst/>
            <a:rect l="l" t="t" r="r" b="b"/>
            <a:pathLst>
              <a:path w="1904" h="616585">
                <a:moveTo>
                  <a:pt x="0" y="616457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3324860" y="6636490"/>
            <a:ext cx="2525624" cy="1852"/>
          </a:xfrm>
          <a:custGeom>
            <a:avLst/>
            <a:gdLst/>
            <a:ahLst/>
            <a:cxnLst/>
            <a:rect l="l" t="t" r="r" b="b"/>
            <a:pathLst>
              <a:path w="2597785" h="1904">
                <a:moveTo>
                  <a:pt x="0" y="0"/>
                </a:moveTo>
                <a:lnTo>
                  <a:pt x="2597658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4733924" y="6037157"/>
            <a:ext cx="95074" cy="136437"/>
          </a:xfrm>
          <a:custGeom>
            <a:avLst/>
            <a:gdLst/>
            <a:ahLst/>
            <a:cxnLst/>
            <a:rect l="l" t="t" r="r" b="b"/>
            <a:pathLst>
              <a:path w="97789" h="140335">
                <a:moveTo>
                  <a:pt x="49530" y="0"/>
                </a:moveTo>
                <a:lnTo>
                  <a:pt x="0" y="140207"/>
                </a:lnTo>
                <a:lnTo>
                  <a:pt x="97536" y="140207"/>
                </a:lnTo>
                <a:lnTo>
                  <a:pt x="495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4733924" y="6037157"/>
            <a:ext cx="95074" cy="136437"/>
          </a:xfrm>
          <a:custGeom>
            <a:avLst/>
            <a:gdLst/>
            <a:ahLst/>
            <a:cxnLst/>
            <a:rect l="l" t="t" r="r" b="b"/>
            <a:pathLst>
              <a:path w="97789" h="140335">
                <a:moveTo>
                  <a:pt x="49530" y="0"/>
                </a:moveTo>
                <a:lnTo>
                  <a:pt x="97536" y="140207"/>
                </a:lnTo>
                <a:lnTo>
                  <a:pt x="0" y="140207"/>
                </a:lnTo>
                <a:lnTo>
                  <a:pt x="4953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4863570" y="6636490"/>
            <a:ext cx="1852" cy="197556"/>
          </a:xfrm>
          <a:custGeom>
            <a:avLst/>
            <a:gdLst/>
            <a:ahLst/>
            <a:cxnLst/>
            <a:rect l="l" t="t" r="r" b="b"/>
            <a:pathLst>
              <a:path w="1904" h="203200">
                <a:moveTo>
                  <a:pt x="0" y="202692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5850361" y="6636490"/>
            <a:ext cx="1235" cy="197556"/>
          </a:xfrm>
          <a:custGeom>
            <a:avLst/>
            <a:gdLst/>
            <a:ahLst/>
            <a:cxnLst/>
            <a:rect l="l" t="t" r="r" b="b"/>
            <a:pathLst>
              <a:path w="1270" h="203200">
                <a:moveTo>
                  <a:pt x="0" y="202692"/>
                </a:moveTo>
                <a:lnTo>
                  <a:pt x="7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4053099" y="6636490"/>
            <a:ext cx="1235" cy="197556"/>
          </a:xfrm>
          <a:custGeom>
            <a:avLst/>
            <a:gdLst/>
            <a:ahLst/>
            <a:cxnLst/>
            <a:rect l="l" t="t" r="r" b="b"/>
            <a:pathLst>
              <a:path w="1270" h="203200">
                <a:moveTo>
                  <a:pt x="0" y="202692"/>
                </a:moveTo>
                <a:lnTo>
                  <a:pt x="7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5114712" y="5328920"/>
            <a:ext cx="1477963" cy="313002"/>
          </a:xfrm>
          <a:custGeom>
            <a:avLst/>
            <a:gdLst/>
            <a:ahLst/>
            <a:cxnLst/>
            <a:rect l="l" t="t" r="r" b="b"/>
            <a:pathLst>
              <a:path w="1520190" h="321945">
                <a:moveTo>
                  <a:pt x="1520190" y="321563"/>
                </a:moveTo>
                <a:lnTo>
                  <a:pt x="152019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5114713" y="5328179"/>
            <a:ext cx="82726" cy="34572"/>
          </a:xfrm>
          <a:custGeom>
            <a:avLst/>
            <a:gdLst/>
            <a:ahLst/>
            <a:cxnLst/>
            <a:rect l="l" t="t" r="r" b="b"/>
            <a:pathLst>
              <a:path w="85089" h="35560">
                <a:moveTo>
                  <a:pt x="0" y="0"/>
                </a:moveTo>
                <a:lnTo>
                  <a:pt x="84581" y="350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5114713" y="5301508"/>
            <a:ext cx="82726" cy="27164"/>
          </a:xfrm>
          <a:custGeom>
            <a:avLst/>
            <a:gdLst/>
            <a:ahLst/>
            <a:cxnLst/>
            <a:rect l="l" t="t" r="r" b="b"/>
            <a:pathLst>
              <a:path w="85089" h="27939">
                <a:moveTo>
                  <a:pt x="0" y="27432"/>
                </a:moveTo>
                <a:lnTo>
                  <a:pt x="8458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6368204" y="5641551"/>
            <a:ext cx="224719" cy="1566863"/>
          </a:xfrm>
          <a:custGeom>
            <a:avLst/>
            <a:gdLst/>
            <a:ahLst/>
            <a:cxnLst/>
            <a:rect l="l" t="t" r="r" b="b"/>
            <a:pathLst>
              <a:path w="231140" h="1611629">
                <a:moveTo>
                  <a:pt x="230886" y="0"/>
                </a:moveTo>
                <a:lnTo>
                  <a:pt x="230886" y="1611630"/>
                </a:lnTo>
                <a:lnTo>
                  <a:pt x="0" y="16116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6368203" y="7174336"/>
            <a:ext cx="123472" cy="68527"/>
          </a:xfrm>
          <a:custGeom>
            <a:avLst/>
            <a:gdLst/>
            <a:ahLst/>
            <a:cxnLst/>
            <a:rect l="l" t="t" r="r" b="b"/>
            <a:pathLst>
              <a:path w="127000" h="70484">
                <a:moveTo>
                  <a:pt x="63246" y="0"/>
                </a:moveTo>
                <a:lnTo>
                  <a:pt x="0" y="35814"/>
                </a:lnTo>
                <a:lnTo>
                  <a:pt x="63246" y="70104"/>
                </a:lnTo>
                <a:lnTo>
                  <a:pt x="126492" y="35814"/>
                </a:lnTo>
                <a:lnTo>
                  <a:pt x="6324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6368203" y="7174336"/>
            <a:ext cx="123472" cy="68527"/>
          </a:xfrm>
          <a:custGeom>
            <a:avLst/>
            <a:gdLst/>
            <a:ahLst/>
            <a:cxnLst/>
            <a:rect l="l" t="t" r="r" b="b"/>
            <a:pathLst>
              <a:path w="127000" h="70484">
                <a:moveTo>
                  <a:pt x="0" y="35814"/>
                </a:moveTo>
                <a:lnTo>
                  <a:pt x="63246" y="70104"/>
                </a:lnTo>
                <a:lnTo>
                  <a:pt x="126492" y="35814"/>
                </a:lnTo>
                <a:lnTo>
                  <a:pt x="63246" y="0"/>
                </a:lnTo>
                <a:lnTo>
                  <a:pt x="0" y="358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2773680" y="4381394"/>
            <a:ext cx="945796" cy="1901472"/>
          </a:xfrm>
          <a:custGeom>
            <a:avLst/>
            <a:gdLst/>
            <a:ahLst/>
            <a:cxnLst/>
            <a:rect l="l" t="t" r="r" b="b"/>
            <a:pathLst>
              <a:path w="972820" h="1955800">
                <a:moveTo>
                  <a:pt x="0" y="1955292"/>
                </a:moveTo>
                <a:lnTo>
                  <a:pt x="972312" y="1955292"/>
                </a:lnTo>
                <a:lnTo>
                  <a:pt x="972312" y="0"/>
                </a:lnTo>
                <a:lnTo>
                  <a:pt x="0" y="0"/>
                </a:lnTo>
                <a:lnTo>
                  <a:pt x="0" y="1955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2772939" y="4381394"/>
            <a:ext cx="947032" cy="1901472"/>
          </a:xfrm>
          <a:custGeom>
            <a:avLst/>
            <a:gdLst/>
            <a:ahLst/>
            <a:cxnLst/>
            <a:rect l="l" t="t" r="r" b="b"/>
            <a:pathLst>
              <a:path w="974089" h="1955800">
                <a:moveTo>
                  <a:pt x="973836" y="0"/>
                </a:moveTo>
                <a:lnTo>
                  <a:pt x="0" y="0"/>
                </a:lnTo>
                <a:lnTo>
                  <a:pt x="0" y="1955291"/>
                </a:lnTo>
                <a:lnTo>
                  <a:pt x="973836" y="1955291"/>
                </a:lnTo>
                <a:lnTo>
                  <a:pt x="97383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3092979" y="4422139"/>
            <a:ext cx="432769" cy="168540"/>
          </a:xfrm>
          <a:custGeom>
            <a:avLst/>
            <a:gdLst/>
            <a:ahLst/>
            <a:cxnLst/>
            <a:rect l="l" t="t" r="r" b="b"/>
            <a:pathLst>
              <a:path w="445135" h="173354">
                <a:moveTo>
                  <a:pt x="445007" y="0"/>
                </a:moveTo>
                <a:lnTo>
                  <a:pt x="0" y="0"/>
                </a:lnTo>
                <a:lnTo>
                  <a:pt x="0" y="172974"/>
                </a:lnTo>
                <a:lnTo>
                  <a:pt x="445007" y="172974"/>
                </a:lnTo>
                <a:lnTo>
                  <a:pt x="4450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2772939" y="4599939"/>
            <a:ext cx="947032" cy="1682926"/>
          </a:xfrm>
          <a:custGeom>
            <a:avLst/>
            <a:gdLst/>
            <a:ahLst/>
            <a:cxnLst/>
            <a:rect l="l" t="t" r="r" b="b"/>
            <a:pathLst>
              <a:path w="974089" h="1731010">
                <a:moveTo>
                  <a:pt x="973836" y="0"/>
                </a:moveTo>
                <a:lnTo>
                  <a:pt x="0" y="0"/>
                </a:lnTo>
                <a:lnTo>
                  <a:pt x="0" y="1730502"/>
                </a:lnTo>
                <a:lnTo>
                  <a:pt x="973836" y="1730502"/>
                </a:lnTo>
                <a:lnTo>
                  <a:pt x="97383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2772939" y="5001472"/>
            <a:ext cx="947032" cy="1281024"/>
          </a:xfrm>
          <a:custGeom>
            <a:avLst/>
            <a:gdLst/>
            <a:ahLst/>
            <a:cxnLst/>
            <a:rect l="l" t="t" r="r" b="b"/>
            <a:pathLst>
              <a:path w="974089" h="1317625">
                <a:moveTo>
                  <a:pt x="973836" y="0"/>
                </a:moveTo>
                <a:lnTo>
                  <a:pt x="0" y="0"/>
                </a:lnTo>
                <a:lnTo>
                  <a:pt x="0" y="1317498"/>
                </a:lnTo>
                <a:lnTo>
                  <a:pt x="973836" y="1317498"/>
                </a:lnTo>
                <a:lnTo>
                  <a:pt x="97383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2793682" y="4613275"/>
            <a:ext cx="108902" cy="95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2784878" y="4604471"/>
            <a:ext cx="125769" cy="11317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2784878" y="4604471"/>
            <a:ext cx="125769" cy="11317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2789236" y="4608829"/>
            <a:ext cx="117299" cy="104951"/>
          </a:xfrm>
          <a:custGeom>
            <a:avLst/>
            <a:gdLst/>
            <a:ahLst/>
            <a:cxnLst/>
            <a:rect l="l" t="t" r="r" b="b"/>
            <a:pathLst>
              <a:path w="120650" h="107950">
                <a:moveTo>
                  <a:pt x="0" y="0"/>
                </a:moveTo>
                <a:lnTo>
                  <a:pt x="120395" y="0"/>
                </a:lnTo>
                <a:lnTo>
                  <a:pt x="120395" y="107441"/>
                </a:lnTo>
                <a:lnTo>
                  <a:pt x="0" y="107441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2901844" y="4612535"/>
            <a:ext cx="818621" cy="180887"/>
          </a:xfrm>
          <a:custGeom>
            <a:avLst/>
            <a:gdLst/>
            <a:ahLst/>
            <a:cxnLst/>
            <a:rect l="l" t="t" r="r" b="b"/>
            <a:pathLst>
              <a:path w="842010" h="186054">
                <a:moveTo>
                  <a:pt x="842010" y="0"/>
                </a:moveTo>
                <a:lnTo>
                  <a:pt x="0" y="0"/>
                </a:lnTo>
                <a:lnTo>
                  <a:pt x="0" y="185927"/>
                </a:lnTo>
                <a:lnTo>
                  <a:pt x="842010" y="185927"/>
                </a:lnTo>
                <a:lnTo>
                  <a:pt x="8420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2793682" y="4777740"/>
            <a:ext cx="108902" cy="94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2784878" y="4768195"/>
            <a:ext cx="125769" cy="11317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2784878" y="4768195"/>
            <a:ext cx="125769" cy="11317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2789236" y="4772554"/>
            <a:ext cx="117299" cy="104951"/>
          </a:xfrm>
          <a:custGeom>
            <a:avLst/>
            <a:gdLst/>
            <a:ahLst/>
            <a:cxnLst/>
            <a:rect l="l" t="t" r="r" b="b"/>
            <a:pathLst>
              <a:path w="120650" h="107950">
                <a:moveTo>
                  <a:pt x="0" y="0"/>
                </a:moveTo>
                <a:lnTo>
                  <a:pt x="120395" y="0"/>
                </a:lnTo>
                <a:lnTo>
                  <a:pt x="120395" y="107441"/>
                </a:lnTo>
                <a:lnTo>
                  <a:pt x="0" y="107441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2901845" y="4776999"/>
            <a:ext cx="551303" cy="180887"/>
          </a:xfrm>
          <a:custGeom>
            <a:avLst/>
            <a:gdLst/>
            <a:ahLst/>
            <a:cxnLst/>
            <a:rect l="l" t="t" r="r" b="b"/>
            <a:pathLst>
              <a:path w="567054" h="186054">
                <a:moveTo>
                  <a:pt x="566927" y="0"/>
                </a:moveTo>
                <a:lnTo>
                  <a:pt x="0" y="0"/>
                </a:lnTo>
                <a:lnTo>
                  <a:pt x="0" y="185927"/>
                </a:lnTo>
                <a:lnTo>
                  <a:pt x="566927" y="185927"/>
                </a:lnTo>
                <a:lnTo>
                  <a:pt x="5669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2793682" y="5104447"/>
            <a:ext cx="108902" cy="94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2784878" y="5094902"/>
            <a:ext cx="125769" cy="11169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2784878" y="5094902"/>
            <a:ext cx="125769" cy="11169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2789236" y="5099261"/>
            <a:ext cx="117299" cy="103099"/>
          </a:xfrm>
          <a:custGeom>
            <a:avLst/>
            <a:gdLst/>
            <a:ahLst/>
            <a:cxnLst/>
            <a:rect l="l" t="t" r="r" b="b"/>
            <a:pathLst>
              <a:path w="120650" h="106045">
                <a:moveTo>
                  <a:pt x="0" y="0"/>
                </a:moveTo>
                <a:lnTo>
                  <a:pt x="120395" y="0"/>
                </a:lnTo>
                <a:lnTo>
                  <a:pt x="120395" y="105917"/>
                </a:lnTo>
                <a:lnTo>
                  <a:pt x="0" y="105917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2901845" y="5103707"/>
            <a:ext cx="350044" cy="180269"/>
          </a:xfrm>
          <a:custGeom>
            <a:avLst/>
            <a:gdLst/>
            <a:ahLst/>
            <a:cxnLst/>
            <a:rect l="l" t="t" r="r" b="b"/>
            <a:pathLst>
              <a:path w="360045" h="185420">
                <a:moveTo>
                  <a:pt x="359663" y="0"/>
                </a:moveTo>
                <a:lnTo>
                  <a:pt x="0" y="0"/>
                </a:lnTo>
                <a:lnTo>
                  <a:pt x="0" y="185165"/>
                </a:lnTo>
                <a:lnTo>
                  <a:pt x="359663" y="185165"/>
                </a:lnTo>
                <a:lnTo>
                  <a:pt x="3596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2793682" y="5267430"/>
            <a:ext cx="108902" cy="955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2784878" y="5258626"/>
            <a:ext cx="125769" cy="11243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2784878" y="5258626"/>
            <a:ext cx="125769" cy="11243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2789236" y="5262986"/>
            <a:ext cx="117299" cy="103717"/>
          </a:xfrm>
          <a:custGeom>
            <a:avLst/>
            <a:gdLst/>
            <a:ahLst/>
            <a:cxnLst/>
            <a:rect l="l" t="t" r="r" b="b"/>
            <a:pathLst>
              <a:path w="120650" h="106679">
                <a:moveTo>
                  <a:pt x="0" y="0"/>
                </a:moveTo>
                <a:lnTo>
                  <a:pt x="120395" y="0"/>
                </a:lnTo>
                <a:lnTo>
                  <a:pt x="120395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2901844" y="5266689"/>
            <a:ext cx="593901" cy="180887"/>
          </a:xfrm>
          <a:custGeom>
            <a:avLst/>
            <a:gdLst/>
            <a:ahLst/>
            <a:cxnLst/>
            <a:rect l="l" t="t" r="r" b="b"/>
            <a:pathLst>
              <a:path w="610870" h="186054">
                <a:moveTo>
                  <a:pt x="610362" y="0"/>
                </a:moveTo>
                <a:lnTo>
                  <a:pt x="0" y="0"/>
                </a:lnTo>
                <a:lnTo>
                  <a:pt x="0" y="185927"/>
                </a:lnTo>
                <a:lnTo>
                  <a:pt x="610362" y="185927"/>
                </a:lnTo>
                <a:lnTo>
                  <a:pt x="6103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2793682" y="5430414"/>
            <a:ext cx="108902" cy="96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2784878" y="5421610"/>
            <a:ext cx="125769" cy="11317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2784878" y="5421610"/>
            <a:ext cx="125769" cy="11317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2789236" y="5425969"/>
            <a:ext cx="117299" cy="104951"/>
          </a:xfrm>
          <a:custGeom>
            <a:avLst/>
            <a:gdLst/>
            <a:ahLst/>
            <a:cxnLst/>
            <a:rect l="l" t="t" r="r" b="b"/>
            <a:pathLst>
              <a:path w="120650" h="107950">
                <a:moveTo>
                  <a:pt x="0" y="0"/>
                </a:moveTo>
                <a:lnTo>
                  <a:pt x="120395" y="0"/>
                </a:lnTo>
                <a:lnTo>
                  <a:pt x="120395" y="107441"/>
                </a:lnTo>
                <a:lnTo>
                  <a:pt x="0" y="107441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2901844" y="5430413"/>
            <a:ext cx="479690" cy="180269"/>
          </a:xfrm>
          <a:custGeom>
            <a:avLst/>
            <a:gdLst/>
            <a:ahLst/>
            <a:cxnLst/>
            <a:rect l="l" t="t" r="r" b="b"/>
            <a:pathLst>
              <a:path w="493395" h="185420">
                <a:moveTo>
                  <a:pt x="493013" y="0"/>
                </a:moveTo>
                <a:lnTo>
                  <a:pt x="0" y="0"/>
                </a:lnTo>
                <a:lnTo>
                  <a:pt x="0" y="185165"/>
                </a:lnTo>
                <a:lnTo>
                  <a:pt x="493013" y="185165"/>
                </a:lnTo>
                <a:lnTo>
                  <a:pt x="4930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2793682" y="5588211"/>
            <a:ext cx="108902" cy="102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2784878" y="5578666"/>
            <a:ext cx="125769" cy="11984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2784878" y="5578666"/>
            <a:ext cx="125769" cy="11984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2789236" y="5583026"/>
            <a:ext cx="117299" cy="111125"/>
          </a:xfrm>
          <a:custGeom>
            <a:avLst/>
            <a:gdLst/>
            <a:ahLst/>
            <a:cxnLst/>
            <a:rect l="l" t="t" r="r" b="b"/>
            <a:pathLst>
              <a:path w="120650" h="114300">
                <a:moveTo>
                  <a:pt x="0" y="0"/>
                </a:moveTo>
                <a:lnTo>
                  <a:pt x="120395" y="0"/>
                </a:lnTo>
                <a:lnTo>
                  <a:pt x="120395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2901845" y="5587471"/>
            <a:ext cx="446352" cy="180887"/>
          </a:xfrm>
          <a:custGeom>
            <a:avLst/>
            <a:gdLst/>
            <a:ahLst/>
            <a:cxnLst/>
            <a:rect l="l" t="t" r="r" b="b"/>
            <a:pathLst>
              <a:path w="459104" h="186054">
                <a:moveTo>
                  <a:pt x="458724" y="0"/>
                </a:moveTo>
                <a:lnTo>
                  <a:pt x="0" y="0"/>
                </a:lnTo>
                <a:lnTo>
                  <a:pt x="0" y="185927"/>
                </a:lnTo>
                <a:lnTo>
                  <a:pt x="458724" y="185927"/>
                </a:lnTo>
                <a:lnTo>
                  <a:pt x="4587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2793682" y="5751195"/>
            <a:ext cx="108902" cy="101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2784878" y="5741650"/>
            <a:ext cx="125769" cy="11984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2784878" y="5741650"/>
            <a:ext cx="125769" cy="1198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2789236" y="5746008"/>
            <a:ext cx="117299" cy="111125"/>
          </a:xfrm>
          <a:custGeom>
            <a:avLst/>
            <a:gdLst/>
            <a:ahLst/>
            <a:cxnLst/>
            <a:rect l="l" t="t" r="r" b="b"/>
            <a:pathLst>
              <a:path w="120650" h="114300">
                <a:moveTo>
                  <a:pt x="0" y="0"/>
                </a:moveTo>
                <a:lnTo>
                  <a:pt x="120395" y="0"/>
                </a:lnTo>
                <a:lnTo>
                  <a:pt x="120395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2901844" y="5750455"/>
            <a:ext cx="486481" cy="180887"/>
          </a:xfrm>
          <a:custGeom>
            <a:avLst/>
            <a:gdLst/>
            <a:ahLst/>
            <a:cxnLst/>
            <a:rect l="l" t="t" r="r" b="b"/>
            <a:pathLst>
              <a:path w="500379" h="186054">
                <a:moveTo>
                  <a:pt x="499872" y="0"/>
                </a:moveTo>
                <a:lnTo>
                  <a:pt x="0" y="0"/>
                </a:lnTo>
                <a:lnTo>
                  <a:pt x="0" y="185927"/>
                </a:lnTo>
                <a:lnTo>
                  <a:pt x="499872" y="185927"/>
                </a:lnTo>
                <a:lnTo>
                  <a:pt x="499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2793682" y="5914178"/>
            <a:ext cx="108902" cy="102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2784878" y="5905375"/>
            <a:ext cx="125769" cy="1198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2784878" y="5905375"/>
            <a:ext cx="125769" cy="11984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2789236" y="5909733"/>
            <a:ext cx="117299" cy="111125"/>
          </a:xfrm>
          <a:custGeom>
            <a:avLst/>
            <a:gdLst/>
            <a:ahLst/>
            <a:cxnLst/>
            <a:rect l="l" t="t" r="r" b="b"/>
            <a:pathLst>
              <a:path w="120650" h="114300">
                <a:moveTo>
                  <a:pt x="0" y="0"/>
                </a:moveTo>
                <a:lnTo>
                  <a:pt x="120395" y="0"/>
                </a:lnTo>
                <a:lnTo>
                  <a:pt x="120395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2901845" y="5914178"/>
            <a:ext cx="462403" cy="180887"/>
          </a:xfrm>
          <a:custGeom>
            <a:avLst/>
            <a:gdLst/>
            <a:ahLst/>
            <a:cxnLst/>
            <a:rect l="l" t="t" r="r" b="b"/>
            <a:pathLst>
              <a:path w="475614" h="186054">
                <a:moveTo>
                  <a:pt x="475488" y="0"/>
                </a:moveTo>
                <a:lnTo>
                  <a:pt x="0" y="0"/>
                </a:lnTo>
                <a:lnTo>
                  <a:pt x="0" y="185927"/>
                </a:lnTo>
                <a:lnTo>
                  <a:pt x="475488" y="185927"/>
                </a:lnTo>
                <a:lnTo>
                  <a:pt x="47548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2793682" y="6077903"/>
            <a:ext cx="108902" cy="102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2784878" y="6069098"/>
            <a:ext cx="125769" cy="12058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2784878" y="6069098"/>
            <a:ext cx="125769" cy="12058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2789236" y="6073456"/>
            <a:ext cx="117299" cy="112360"/>
          </a:xfrm>
          <a:custGeom>
            <a:avLst/>
            <a:gdLst/>
            <a:ahLst/>
            <a:cxnLst/>
            <a:rect l="l" t="t" r="r" b="b"/>
            <a:pathLst>
              <a:path w="120650" h="115570">
                <a:moveTo>
                  <a:pt x="0" y="0"/>
                </a:moveTo>
                <a:lnTo>
                  <a:pt x="120395" y="0"/>
                </a:lnTo>
                <a:lnTo>
                  <a:pt x="120395" y="115062"/>
                </a:lnTo>
                <a:lnTo>
                  <a:pt x="0" y="115062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2901845" y="6077903"/>
            <a:ext cx="479071" cy="180887"/>
          </a:xfrm>
          <a:custGeom>
            <a:avLst/>
            <a:gdLst/>
            <a:ahLst/>
            <a:cxnLst/>
            <a:rect l="l" t="t" r="r" b="b"/>
            <a:pathLst>
              <a:path w="492760" h="186054">
                <a:moveTo>
                  <a:pt x="492251" y="0"/>
                </a:moveTo>
                <a:lnTo>
                  <a:pt x="0" y="0"/>
                </a:lnTo>
                <a:lnTo>
                  <a:pt x="0" y="185927"/>
                </a:lnTo>
                <a:lnTo>
                  <a:pt x="492251" y="185927"/>
                </a:lnTo>
                <a:lnTo>
                  <a:pt x="49225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 txBox="1"/>
          <p:nvPr/>
        </p:nvSpPr>
        <p:spPr>
          <a:xfrm>
            <a:off x="2773680" y="4381394"/>
            <a:ext cx="951353" cy="1901472"/>
          </a:xfrm>
          <a:prstGeom prst="rect">
            <a:avLst/>
          </a:prstGeom>
        </p:spPr>
        <p:txBody>
          <a:bodyPr vert="horz" wrap="square" lIns="0" tIns="32720" rIns="0" bIns="0" rtlCol="0">
            <a:spAutoFit/>
          </a:bodyPr>
          <a:lstStyle/>
          <a:p>
            <a:pPr marL="133347" marR="3704" indent="190760">
              <a:lnSpc>
                <a:spcPct val="103699"/>
              </a:lnSpc>
              <a:spcBef>
                <a:spcPts val="258"/>
              </a:spcBef>
            </a:pPr>
            <a:r>
              <a:rPr sz="1118" spc="10" dirty="0">
                <a:solidFill>
                  <a:srgbClr val="FFFFFF"/>
                </a:solidFill>
                <a:latin typeface="Arial"/>
                <a:cs typeface="Arial"/>
              </a:rPr>
              <a:t>View  </a:t>
            </a:r>
            <a:r>
              <a:rPr sz="1118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18" spc="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18" spc="5" dirty="0">
                <a:solidFill>
                  <a:srgbClr val="FFFFFF"/>
                </a:solidFill>
                <a:latin typeface="Arial"/>
                <a:cs typeface="Arial"/>
              </a:rPr>
              <a:t>OfObj</a:t>
            </a:r>
            <a:r>
              <a:rPr sz="1118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18" dirty="0">
                <a:solidFill>
                  <a:srgbClr val="FFFFFF"/>
                </a:solidFill>
                <a:latin typeface="Arial"/>
                <a:cs typeface="Arial"/>
              </a:rPr>
              <a:t>cts  </a:t>
            </a:r>
            <a:r>
              <a:rPr sz="1118" spc="10" dirty="0">
                <a:solidFill>
                  <a:srgbClr val="FFFFFF"/>
                </a:solidFill>
                <a:latin typeface="Arial"/>
                <a:cs typeface="Arial"/>
              </a:rPr>
              <a:t>selected</a:t>
            </a:r>
            <a:endParaRPr sz="1118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33347" marR="230269">
              <a:lnSpc>
                <a:spcPct val="95200"/>
              </a:lnSpc>
            </a:pPr>
            <a:r>
              <a:rPr sz="1118" spc="10" dirty="0">
                <a:solidFill>
                  <a:srgbClr val="FFFFFF"/>
                </a:solidFill>
                <a:latin typeface="Arial"/>
                <a:cs typeface="Arial"/>
              </a:rPr>
              <a:t>add()  </a:t>
            </a:r>
            <a:r>
              <a:rPr sz="1118" spc="5" dirty="0">
                <a:solidFill>
                  <a:srgbClr val="FFFFFF"/>
                </a:solidFill>
                <a:latin typeface="Arial"/>
                <a:cs typeface="Arial"/>
              </a:rPr>
              <a:t>rem</a:t>
            </a:r>
            <a:r>
              <a:rPr sz="1118" spc="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18" dirty="0">
                <a:solidFill>
                  <a:srgbClr val="FFFFFF"/>
                </a:solidFill>
                <a:latin typeface="Arial"/>
                <a:cs typeface="Arial"/>
              </a:rPr>
              <a:t>ve()  </a:t>
            </a:r>
            <a:r>
              <a:rPr sz="1118" spc="10" dirty="0">
                <a:solidFill>
                  <a:srgbClr val="FFFFFF"/>
                </a:solidFill>
                <a:latin typeface="Arial"/>
                <a:cs typeface="Arial"/>
              </a:rPr>
              <a:t>group()  show()  </a:t>
            </a:r>
            <a:r>
              <a:rPr sz="1118" spc="5" dirty="0">
                <a:solidFill>
                  <a:srgbClr val="FFFFFF"/>
                </a:solidFill>
                <a:latin typeface="Arial"/>
                <a:cs typeface="Arial"/>
              </a:rPr>
              <a:t>select()  move()  rotate()</a:t>
            </a:r>
            <a:endParaRPr sz="1118">
              <a:latin typeface="Arial"/>
              <a:cs typeface="Arial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4081251" y="5335587"/>
            <a:ext cx="366713" cy="1235"/>
          </a:xfrm>
          <a:custGeom>
            <a:avLst/>
            <a:gdLst/>
            <a:ahLst/>
            <a:cxnLst/>
            <a:rect l="l" t="t" r="r" b="b"/>
            <a:pathLst>
              <a:path w="377189" h="1270">
                <a:moveTo>
                  <a:pt x="0" y="0"/>
                </a:moveTo>
                <a:lnTo>
                  <a:pt x="377189" y="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4365730" y="5335588"/>
            <a:ext cx="82726" cy="34572"/>
          </a:xfrm>
          <a:custGeom>
            <a:avLst/>
            <a:gdLst/>
            <a:ahLst/>
            <a:cxnLst/>
            <a:rect l="l" t="t" r="r" b="b"/>
            <a:pathLst>
              <a:path w="85089" h="35560">
                <a:moveTo>
                  <a:pt x="84582" y="0"/>
                </a:moveTo>
                <a:lnTo>
                  <a:pt x="0" y="350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4365730" y="5301508"/>
            <a:ext cx="82726" cy="34572"/>
          </a:xfrm>
          <a:custGeom>
            <a:avLst/>
            <a:gdLst/>
            <a:ahLst/>
            <a:cxnLst/>
            <a:rect l="l" t="t" r="r" b="b"/>
            <a:pathLst>
              <a:path w="85089" h="35560">
                <a:moveTo>
                  <a:pt x="84582" y="3505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3719724" y="5335587"/>
            <a:ext cx="361774" cy="1235"/>
          </a:xfrm>
          <a:custGeom>
            <a:avLst/>
            <a:gdLst/>
            <a:ahLst/>
            <a:cxnLst/>
            <a:rect l="l" t="t" r="r" b="b"/>
            <a:pathLst>
              <a:path w="372110" h="1270">
                <a:moveTo>
                  <a:pt x="371856" y="0"/>
                </a:moveTo>
                <a:lnTo>
                  <a:pt x="0" y="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3719724" y="5301509"/>
            <a:ext cx="122238" cy="68527"/>
          </a:xfrm>
          <a:custGeom>
            <a:avLst/>
            <a:gdLst/>
            <a:ahLst/>
            <a:cxnLst/>
            <a:rect l="l" t="t" r="r" b="b"/>
            <a:pathLst>
              <a:path w="125729" h="70485">
                <a:moveTo>
                  <a:pt x="63246" y="0"/>
                </a:moveTo>
                <a:lnTo>
                  <a:pt x="0" y="34290"/>
                </a:lnTo>
                <a:lnTo>
                  <a:pt x="63246" y="70104"/>
                </a:lnTo>
                <a:lnTo>
                  <a:pt x="125730" y="34290"/>
                </a:lnTo>
                <a:lnTo>
                  <a:pt x="632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3719724" y="5301509"/>
            <a:ext cx="122238" cy="68527"/>
          </a:xfrm>
          <a:custGeom>
            <a:avLst/>
            <a:gdLst/>
            <a:ahLst/>
            <a:cxnLst/>
            <a:rect l="l" t="t" r="r" b="b"/>
            <a:pathLst>
              <a:path w="125729" h="70485">
                <a:moveTo>
                  <a:pt x="0" y="34290"/>
                </a:moveTo>
                <a:lnTo>
                  <a:pt x="63246" y="70104"/>
                </a:lnTo>
                <a:lnTo>
                  <a:pt x="125730" y="34290"/>
                </a:lnTo>
                <a:lnTo>
                  <a:pt x="63246" y="0"/>
                </a:lnTo>
                <a:lnTo>
                  <a:pt x="0" y="3429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 txBox="1"/>
          <p:nvPr/>
        </p:nvSpPr>
        <p:spPr>
          <a:xfrm>
            <a:off x="4306711" y="5329908"/>
            <a:ext cx="10556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n</a:t>
            </a:r>
            <a:endParaRPr sz="1118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1574271" y="4626610"/>
            <a:ext cx="633413" cy="1410670"/>
          </a:xfrm>
          <a:custGeom>
            <a:avLst/>
            <a:gdLst/>
            <a:ahLst/>
            <a:cxnLst/>
            <a:rect l="l" t="t" r="r" b="b"/>
            <a:pathLst>
              <a:path w="651510" h="1450975">
                <a:moveTo>
                  <a:pt x="0" y="1450848"/>
                </a:moveTo>
                <a:lnTo>
                  <a:pt x="651510" y="1450848"/>
                </a:lnTo>
                <a:lnTo>
                  <a:pt x="651510" y="0"/>
                </a:lnTo>
                <a:lnTo>
                  <a:pt x="0" y="0"/>
                </a:lnTo>
                <a:lnTo>
                  <a:pt x="0" y="1450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1574271" y="4625868"/>
            <a:ext cx="633413" cy="1411288"/>
          </a:xfrm>
          <a:custGeom>
            <a:avLst/>
            <a:gdLst/>
            <a:ahLst/>
            <a:cxnLst/>
            <a:rect l="l" t="t" r="r" b="b"/>
            <a:pathLst>
              <a:path w="651510" h="1451610">
                <a:moveTo>
                  <a:pt x="651510" y="0"/>
                </a:moveTo>
                <a:lnTo>
                  <a:pt x="0" y="0"/>
                </a:lnTo>
                <a:lnTo>
                  <a:pt x="0" y="1451610"/>
                </a:lnTo>
                <a:lnTo>
                  <a:pt x="651510" y="1451610"/>
                </a:lnTo>
                <a:lnTo>
                  <a:pt x="6515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1717992" y="4667356"/>
            <a:ext cx="372269" cy="180887"/>
          </a:xfrm>
          <a:custGeom>
            <a:avLst/>
            <a:gdLst/>
            <a:ahLst/>
            <a:cxnLst/>
            <a:rect l="l" t="t" r="r" b="b"/>
            <a:pathLst>
              <a:path w="382905" h="186054">
                <a:moveTo>
                  <a:pt x="382524" y="0"/>
                </a:moveTo>
                <a:lnTo>
                  <a:pt x="0" y="0"/>
                </a:lnTo>
                <a:lnTo>
                  <a:pt x="0" y="185927"/>
                </a:lnTo>
                <a:lnTo>
                  <a:pt x="382524" y="185927"/>
                </a:lnTo>
                <a:lnTo>
                  <a:pt x="3825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1574271" y="4837747"/>
            <a:ext cx="633413" cy="1199533"/>
          </a:xfrm>
          <a:custGeom>
            <a:avLst/>
            <a:gdLst/>
            <a:ahLst/>
            <a:cxnLst/>
            <a:rect l="l" t="t" r="r" b="b"/>
            <a:pathLst>
              <a:path w="651510" h="1233804">
                <a:moveTo>
                  <a:pt x="651510" y="0"/>
                </a:moveTo>
                <a:lnTo>
                  <a:pt x="0" y="0"/>
                </a:lnTo>
                <a:lnTo>
                  <a:pt x="0" y="1233677"/>
                </a:lnTo>
                <a:lnTo>
                  <a:pt x="651510" y="1233677"/>
                </a:lnTo>
                <a:lnTo>
                  <a:pt x="6515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1574271" y="5246687"/>
            <a:ext cx="633413" cy="790840"/>
          </a:xfrm>
          <a:custGeom>
            <a:avLst/>
            <a:gdLst/>
            <a:ahLst/>
            <a:cxnLst/>
            <a:rect l="l" t="t" r="r" b="b"/>
            <a:pathLst>
              <a:path w="651510" h="813435">
                <a:moveTo>
                  <a:pt x="651510" y="0"/>
                </a:moveTo>
                <a:lnTo>
                  <a:pt x="0" y="0"/>
                </a:lnTo>
                <a:lnTo>
                  <a:pt x="0" y="813053"/>
                </a:lnTo>
                <a:lnTo>
                  <a:pt x="651510" y="813053"/>
                </a:lnTo>
                <a:lnTo>
                  <a:pt x="6515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1596496" y="4852565"/>
            <a:ext cx="108161" cy="101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1587691" y="4843760"/>
            <a:ext cx="125028" cy="11836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1587691" y="4843760"/>
            <a:ext cx="125028" cy="11836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1592051" y="4848118"/>
            <a:ext cx="116680" cy="109890"/>
          </a:xfrm>
          <a:custGeom>
            <a:avLst/>
            <a:gdLst/>
            <a:ahLst/>
            <a:cxnLst/>
            <a:rect l="l" t="t" r="r" b="b"/>
            <a:pathLst>
              <a:path w="120014" h="113029">
                <a:moveTo>
                  <a:pt x="0" y="0"/>
                </a:moveTo>
                <a:lnTo>
                  <a:pt x="119633" y="0"/>
                </a:lnTo>
                <a:lnTo>
                  <a:pt x="119633" y="112775"/>
                </a:lnTo>
                <a:lnTo>
                  <a:pt x="0" y="112775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1704657" y="4852564"/>
            <a:ext cx="372269" cy="180269"/>
          </a:xfrm>
          <a:custGeom>
            <a:avLst/>
            <a:gdLst/>
            <a:ahLst/>
            <a:cxnLst/>
            <a:rect l="l" t="t" r="r" b="b"/>
            <a:pathLst>
              <a:path w="382905" h="185420">
                <a:moveTo>
                  <a:pt x="382524" y="0"/>
                </a:moveTo>
                <a:lnTo>
                  <a:pt x="0" y="0"/>
                </a:lnTo>
                <a:lnTo>
                  <a:pt x="0" y="185165"/>
                </a:lnTo>
                <a:lnTo>
                  <a:pt x="382524" y="185165"/>
                </a:lnTo>
                <a:lnTo>
                  <a:pt x="3825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1596496" y="5014806"/>
            <a:ext cx="108161" cy="10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1587691" y="5006003"/>
            <a:ext cx="125028" cy="11984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1587691" y="5006003"/>
            <a:ext cx="125028" cy="11984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1592051" y="5010362"/>
            <a:ext cx="116680" cy="111125"/>
          </a:xfrm>
          <a:custGeom>
            <a:avLst/>
            <a:gdLst/>
            <a:ahLst/>
            <a:cxnLst/>
            <a:rect l="l" t="t" r="r" b="b"/>
            <a:pathLst>
              <a:path w="120014" h="114300">
                <a:moveTo>
                  <a:pt x="0" y="0"/>
                </a:moveTo>
                <a:lnTo>
                  <a:pt x="119633" y="0"/>
                </a:lnTo>
                <a:lnTo>
                  <a:pt x="119633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1704657" y="5014806"/>
            <a:ext cx="469194" cy="181504"/>
          </a:xfrm>
          <a:custGeom>
            <a:avLst/>
            <a:gdLst/>
            <a:ahLst/>
            <a:cxnLst/>
            <a:rect l="l" t="t" r="r" b="b"/>
            <a:pathLst>
              <a:path w="482600" h="186689">
                <a:moveTo>
                  <a:pt x="482345" y="0"/>
                </a:moveTo>
                <a:lnTo>
                  <a:pt x="0" y="0"/>
                </a:lnTo>
                <a:lnTo>
                  <a:pt x="0" y="186689"/>
                </a:lnTo>
                <a:lnTo>
                  <a:pt x="482345" y="186689"/>
                </a:lnTo>
                <a:lnTo>
                  <a:pt x="4823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1596496" y="5342255"/>
            <a:ext cx="108161" cy="102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1587691" y="5332710"/>
            <a:ext cx="125028" cy="12058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1587691" y="5332710"/>
            <a:ext cx="125028" cy="12058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1592051" y="5337069"/>
            <a:ext cx="116680" cy="112360"/>
          </a:xfrm>
          <a:custGeom>
            <a:avLst/>
            <a:gdLst/>
            <a:ahLst/>
            <a:cxnLst/>
            <a:rect l="l" t="t" r="r" b="b"/>
            <a:pathLst>
              <a:path w="120014" h="115570">
                <a:moveTo>
                  <a:pt x="0" y="0"/>
                </a:moveTo>
                <a:lnTo>
                  <a:pt x="119633" y="0"/>
                </a:lnTo>
                <a:lnTo>
                  <a:pt x="119633" y="115062"/>
                </a:lnTo>
                <a:lnTo>
                  <a:pt x="0" y="115062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1704657" y="5341513"/>
            <a:ext cx="430918" cy="180269"/>
          </a:xfrm>
          <a:custGeom>
            <a:avLst/>
            <a:gdLst/>
            <a:ahLst/>
            <a:cxnLst/>
            <a:rect l="l" t="t" r="r" b="b"/>
            <a:pathLst>
              <a:path w="443230" h="185420">
                <a:moveTo>
                  <a:pt x="442721" y="0"/>
                </a:moveTo>
                <a:lnTo>
                  <a:pt x="0" y="0"/>
                </a:lnTo>
                <a:lnTo>
                  <a:pt x="0" y="185165"/>
                </a:lnTo>
                <a:lnTo>
                  <a:pt x="442721" y="185165"/>
                </a:lnTo>
                <a:lnTo>
                  <a:pt x="44272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1596496" y="5505979"/>
            <a:ext cx="108161" cy="102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1587691" y="5496435"/>
            <a:ext cx="125028" cy="11984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1587691" y="5496435"/>
            <a:ext cx="125028" cy="11984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1592051" y="5500793"/>
            <a:ext cx="116680" cy="111125"/>
          </a:xfrm>
          <a:custGeom>
            <a:avLst/>
            <a:gdLst/>
            <a:ahLst/>
            <a:cxnLst/>
            <a:rect l="l" t="t" r="r" b="b"/>
            <a:pathLst>
              <a:path w="120014" h="114300">
                <a:moveTo>
                  <a:pt x="0" y="0"/>
                </a:moveTo>
                <a:lnTo>
                  <a:pt x="119633" y="0"/>
                </a:lnTo>
                <a:lnTo>
                  <a:pt x="119633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1704656" y="5505238"/>
            <a:ext cx="486481" cy="180887"/>
          </a:xfrm>
          <a:custGeom>
            <a:avLst/>
            <a:gdLst/>
            <a:ahLst/>
            <a:cxnLst/>
            <a:rect l="l" t="t" r="r" b="b"/>
            <a:pathLst>
              <a:path w="500380" h="186054">
                <a:moveTo>
                  <a:pt x="499871" y="0"/>
                </a:moveTo>
                <a:lnTo>
                  <a:pt x="0" y="0"/>
                </a:lnTo>
                <a:lnTo>
                  <a:pt x="0" y="185927"/>
                </a:lnTo>
                <a:lnTo>
                  <a:pt x="499871" y="185927"/>
                </a:lnTo>
                <a:lnTo>
                  <a:pt x="49987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1596496" y="5669704"/>
            <a:ext cx="108161" cy="102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1587691" y="5660158"/>
            <a:ext cx="125028" cy="11984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1587691" y="5660158"/>
            <a:ext cx="125028" cy="11984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1592051" y="5664517"/>
            <a:ext cx="116680" cy="111125"/>
          </a:xfrm>
          <a:custGeom>
            <a:avLst/>
            <a:gdLst/>
            <a:ahLst/>
            <a:cxnLst/>
            <a:rect l="l" t="t" r="r" b="b"/>
            <a:pathLst>
              <a:path w="120014" h="114300">
                <a:moveTo>
                  <a:pt x="0" y="0"/>
                </a:moveTo>
                <a:lnTo>
                  <a:pt x="119633" y="0"/>
                </a:lnTo>
                <a:lnTo>
                  <a:pt x="119633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1704657" y="5669704"/>
            <a:ext cx="461786" cy="180269"/>
          </a:xfrm>
          <a:custGeom>
            <a:avLst/>
            <a:gdLst/>
            <a:ahLst/>
            <a:cxnLst/>
            <a:rect l="l" t="t" r="r" b="b"/>
            <a:pathLst>
              <a:path w="474980" h="185420">
                <a:moveTo>
                  <a:pt x="474725" y="0"/>
                </a:moveTo>
                <a:lnTo>
                  <a:pt x="0" y="0"/>
                </a:lnTo>
                <a:lnTo>
                  <a:pt x="0" y="185165"/>
                </a:lnTo>
                <a:lnTo>
                  <a:pt x="474725" y="185165"/>
                </a:lnTo>
                <a:lnTo>
                  <a:pt x="4747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1596496" y="5832686"/>
            <a:ext cx="108161" cy="102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1587691" y="5823882"/>
            <a:ext cx="125028" cy="11984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1587691" y="5823882"/>
            <a:ext cx="125028" cy="11984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1592051" y="5828242"/>
            <a:ext cx="116680" cy="111125"/>
          </a:xfrm>
          <a:custGeom>
            <a:avLst/>
            <a:gdLst/>
            <a:ahLst/>
            <a:cxnLst/>
            <a:rect l="l" t="t" r="r" b="b"/>
            <a:pathLst>
              <a:path w="120014" h="114300">
                <a:moveTo>
                  <a:pt x="0" y="0"/>
                </a:moveTo>
                <a:lnTo>
                  <a:pt x="119633" y="0"/>
                </a:lnTo>
                <a:lnTo>
                  <a:pt x="119633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1704656" y="5832686"/>
            <a:ext cx="477838" cy="180887"/>
          </a:xfrm>
          <a:custGeom>
            <a:avLst/>
            <a:gdLst/>
            <a:ahLst/>
            <a:cxnLst/>
            <a:rect l="l" t="t" r="r" b="b"/>
            <a:pathLst>
              <a:path w="491489" h="186054">
                <a:moveTo>
                  <a:pt x="491489" y="0"/>
                </a:moveTo>
                <a:lnTo>
                  <a:pt x="0" y="0"/>
                </a:lnTo>
                <a:lnTo>
                  <a:pt x="0" y="185927"/>
                </a:lnTo>
                <a:lnTo>
                  <a:pt x="491489" y="185927"/>
                </a:lnTo>
                <a:lnTo>
                  <a:pt x="49148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 txBox="1"/>
          <p:nvPr/>
        </p:nvSpPr>
        <p:spPr>
          <a:xfrm>
            <a:off x="1573925" y="4626609"/>
            <a:ext cx="634647" cy="1391429"/>
          </a:xfrm>
          <a:prstGeom prst="rect">
            <a:avLst/>
          </a:prstGeom>
        </p:spPr>
        <p:txBody>
          <a:bodyPr vert="horz" wrap="square" lIns="0" tIns="37042" rIns="0" bIns="0" rtlCol="0">
            <a:spAutoFit/>
          </a:bodyPr>
          <a:lstStyle/>
          <a:p>
            <a:pPr marL="134582" marR="30250" indent="12964">
              <a:lnSpc>
                <a:spcPct val="101499"/>
              </a:lnSpc>
              <a:spcBef>
                <a:spcPts val="292"/>
              </a:spcBef>
            </a:pPr>
            <a:r>
              <a:rPr sz="1118" spc="15" dirty="0">
                <a:solidFill>
                  <a:srgbClr val="FFFFFF"/>
                </a:solidFill>
                <a:latin typeface="Arial"/>
                <a:cs typeface="Arial"/>
              </a:rPr>
              <a:t>Menu  name  </a:t>
            </a:r>
            <a:r>
              <a:rPr sz="1118" spc="10" dirty="0">
                <a:solidFill>
                  <a:srgbClr val="FFFFFF"/>
                </a:solidFill>
                <a:latin typeface="Arial"/>
                <a:cs typeface="Arial"/>
              </a:rPr>
              <a:t>isOpen</a:t>
            </a:r>
            <a:endParaRPr sz="1118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34582" marR="15434">
              <a:lnSpc>
                <a:spcPct val="95900"/>
              </a:lnSpc>
            </a:pPr>
            <a:r>
              <a:rPr sz="1118" spc="10" dirty="0">
                <a:solidFill>
                  <a:srgbClr val="FFFFFF"/>
                </a:solidFill>
                <a:latin typeface="Arial"/>
                <a:cs typeface="Arial"/>
              </a:rPr>
              <a:t>open()  </a:t>
            </a:r>
            <a:r>
              <a:rPr sz="1118" spc="5" dirty="0">
                <a:solidFill>
                  <a:srgbClr val="FFFFFF"/>
                </a:solidFill>
                <a:latin typeface="Arial"/>
                <a:cs typeface="Arial"/>
              </a:rPr>
              <a:t>select()  move()  </a:t>
            </a:r>
            <a:r>
              <a:rPr sz="1118" dirty="0">
                <a:solidFill>
                  <a:srgbClr val="FFFFFF"/>
                </a:solidFill>
                <a:latin typeface="Arial"/>
                <a:cs typeface="Arial"/>
              </a:rPr>
              <a:t>rot</a:t>
            </a:r>
            <a:r>
              <a:rPr sz="1118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18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18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18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18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18">
              <a:latin typeface="Arial"/>
              <a:cs typeface="Arial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2486976" y="5335588"/>
            <a:ext cx="286456" cy="34572"/>
          </a:xfrm>
          <a:custGeom>
            <a:avLst/>
            <a:gdLst/>
            <a:ahLst/>
            <a:cxnLst/>
            <a:rect l="l" t="t" r="r" b="b"/>
            <a:pathLst>
              <a:path w="294639" h="35560">
                <a:moveTo>
                  <a:pt x="0" y="0"/>
                </a:moveTo>
                <a:lnTo>
                  <a:pt x="294132" y="0"/>
                </a:lnTo>
                <a:lnTo>
                  <a:pt x="217170" y="350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2698115" y="5301508"/>
            <a:ext cx="75318" cy="34572"/>
          </a:xfrm>
          <a:custGeom>
            <a:avLst/>
            <a:gdLst/>
            <a:ahLst/>
            <a:cxnLst/>
            <a:rect l="l" t="t" r="r" b="b"/>
            <a:pathLst>
              <a:path w="77469" h="35560">
                <a:moveTo>
                  <a:pt x="76962" y="3505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2207684" y="5335587"/>
            <a:ext cx="279665" cy="1235"/>
          </a:xfrm>
          <a:custGeom>
            <a:avLst/>
            <a:gdLst/>
            <a:ahLst/>
            <a:cxnLst/>
            <a:rect l="l" t="t" r="r" b="b"/>
            <a:pathLst>
              <a:path w="287655" h="1270">
                <a:moveTo>
                  <a:pt x="287273" y="0"/>
                </a:moveTo>
                <a:lnTo>
                  <a:pt x="0" y="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3324859" y="6636490"/>
            <a:ext cx="1235" cy="197556"/>
          </a:xfrm>
          <a:custGeom>
            <a:avLst/>
            <a:gdLst/>
            <a:ahLst/>
            <a:cxnLst/>
            <a:rect l="l" t="t" r="r" b="b"/>
            <a:pathLst>
              <a:path w="1270" h="203200">
                <a:moveTo>
                  <a:pt x="0" y="202692"/>
                </a:moveTo>
                <a:lnTo>
                  <a:pt x="7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 txBox="1"/>
          <p:nvPr/>
        </p:nvSpPr>
        <p:spPr>
          <a:xfrm>
            <a:off x="5157928" y="5341021"/>
            <a:ext cx="10556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n</a:t>
            </a:r>
            <a:endParaRPr sz="111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402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8937</Words>
  <Application>Microsoft Office PowerPoint</Application>
  <PresentationFormat>Custom</PresentationFormat>
  <Paragraphs>1910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Book Antiqua</vt:lpstr>
      <vt:lpstr>Calibri</vt:lpstr>
      <vt:lpstr>Courier New</vt:lpstr>
      <vt:lpstr>Segoe UI Symbol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2016-11-22T09:51:59Z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