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12" id="{0DF14D23-4613-44C7-B15D-2F2A4D7D9861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13" id="{E8AB47DE-43D2-4F2C-B39C-209CCE705048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14" id="{77F645C8-851C-4F08-B188-6303DBE114B3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15" id="{6B5EE3A3-CA1F-4CB5-90D1-47610BA9031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6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1"/>
            <a:ext cx="4849372" cy="1407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No.11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882290">
              <a:lnSpc>
                <a:spcPct val="104500"/>
              </a:lnSpc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11.1.</a:t>
            </a:r>
            <a:r>
              <a:rPr sz="972" b="1" spc="15" dirty="0">
                <a:latin typeface="Book Antiqua"/>
                <a:cs typeface="Book Antiqua"/>
              </a:rPr>
              <a:t>Usage example of Constant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 </a:t>
            </a:r>
            <a:r>
              <a:rPr sz="972" b="1" spc="10" dirty="0">
                <a:latin typeface="Book Antiqua"/>
                <a:cs typeface="Book Antiqua"/>
              </a:rPr>
              <a:t>Problem: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requirement to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the class Student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number when </a:t>
            </a:r>
            <a:r>
              <a:rPr sz="972" spc="10" dirty="0">
                <a:latin typeface="Book Antiqua"/>
                <a:cs typeface="Book Antiqua"/>
              </a:rPr>
              <a:t>the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cannot be changed afterwards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existing class is given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2923064"/>
            <a:ext cx="4951853" cy="139384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882" marR="3820142" indent="417326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int rollNo;  </a:t>
            </a: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 marR="3387383">
              <a:lnSpc>
                <a:spcPts val="137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Student(int aNo);  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getRollNo();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5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789099"/>
            <a:ext cx="4849989" cy="950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Solution of this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problem: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do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by making </a:t>
            </a:r>
            <a:r>
              <a:rPr sz="972" spc="10" dirty="0">
                <a:latin typeface="Book Antiqua"/>
                <a:cs typeface="Book Antiqua"/>
              </a:rPr>
              <a:t>rollNo constant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cannot be </a:t>
            </a:r>
            <a:r>
              <a:rPr sz="972" spc="15" dirty="0">
                <a:latin typeface="Book Antiqua"/>
                <a:cs typeface="Book Antiqua"/>
              </a:rPr>
              <a:t>changed once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is  defined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Modified Student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5733416"/>
            <a:ext cx="4951853" cy="138948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68"/>
              </a:spcBef>
            </a:pPr>
            <a:r>
              <a:rPr sz="1069" b="1" spc="10" dirty="0">
                <a:latin typeface="Book Antiqua"/>
                <a:cs typeface="Book Antiqua"/>
              </a:rPr>
              <a:t>const int</a:t>
            </a:r>
            <a:r>
              <a:rPr sz="1069" b="1" spc="-53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rollNo;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 marR="3387383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Student(int aNo);  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getRollNo();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7597290"/>
            <a:ext cx="4849989" cy="80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issue of initializing this </a:t>
            </a:r>
            <a:r>
              <a:rPr sz="972" spc="5" dirty="0">
                <a:latin typeface="Book Antiqua"/>
                <a:cs typeface="Book Antiqua"/>
              </a:rPr>
              <a:t>roll </a:t>
            </a:r>
            <a:r>
              <a:rPr sz="972" spc="10" dirty="0">
                <a:latin typeface="Book Antiqua"/>
                <a:cs typeface="Book Antiqua"/>
              </a:rPr>
              <a:t>no with initial value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 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cannot set the value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in constructor, as </a:t>
            </a:r>
            <a:r>
              <a:rPr sz="972" spc="15" dirty="0">
                <a:latin typeface="Book Antiqua"/>
                <a:cs typeface="Book Antiqua"/>
              </a:rPr>
              <a:t>when code </a:t>
            </a:r>
            <a:r>
              <a:rPr sz="972" spc="10" dirty="0">
                <a:latin typeface="Book Antiqua"/>
                <a:cs typeface="Book Antiqua"/>
              </a:rPr>
              <a:t>in 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executed the 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already been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and when  we </a:t>
            </a:r>
            <a:r>
              <a:rPr sz="972" spc="10" dirty="0">
                <a:latin typeface="Book Antiqua"/>
                <a:cs typeface="Book Antiqua"/>
              </a:rPr>
              <a:t>try to assign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in constructor compiler generates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8400785"/>
            <a:ext cx="4951853" cy="87233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Student::Student(int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aRollNo)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R="2877454" algn="ctr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aRollNo;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95071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/*error:</a:t>
            </a:r>
            <a:r>
              <a:rPr sz="1069" spc="21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cannot</a:t>
            </a:r>
            <a:r>
              <a:rPr sz="1069" spc="22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modify</a:t>
            </a:r>
            <a:r>
              <a:rPr sz="1069" spc="22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constant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data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member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assignment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statement</a:t>
            </a:r>
            <a:r>
              <a:rPr sz="1069" spc="2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not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9959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421540" cy="408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static 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noOfStudents;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826832">
              <a:lnSpc>
                <a:spcPct val="208000"/>
              </a:lnSpc>
            </a:pPr>
            <a:r>
              <a:rPr sz="972" b="1" spc="10" dirty="0">
                <a:latin typeface="Book Antiqua"/>
                <a:cs typeface="Book Antiqua"/>
              </a:rPr>
              <a:t>int Student::noOfStudents;  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marR="2784852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aStudent;  aStudent.noOfStudents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Student::noOfStudents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5" dirty="0">
                <a:latin typeface="Book Antiqua"/>
                <a:cs typeface="Book Antiqua"/>
              </a:rPr>
              <a:t> 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Life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1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even when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object of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remain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memory even when </a:t>
            </a:r>
            <a:r>
              <a:rPr sz="972" spc="10" dirty="0">
                <a:latin typeface="Book Antiqua"/>
                <a:cs typeface="Book Antiqua"/>
              </a:rPr>
              <a:t>all Objects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10" dirty="0">
                <a:latin typeface="Book Antiqua"/>
                <a:cs typeface="Book Antiqua"/>
              </a:rPr>
              <a:t> destroyed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18271">
              <a:lnSpc>
                <a:spcPct val="1063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static 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noOfStudents;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878072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Student::noOfStudents;  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main(){  </a:t>
            </a:r>
            <a:r>
              <a:rPr sz="972" spc="10" dirty="0">
                <a:latin typeface="Book Antiqua"/>
                <a:cs typeface="Book Antiqua"/>
              </a:rPr>
              <a:t>Student::noOfStudents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882816"/>
            <a:ext cx="4852458" cy="351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049796">
              <a:lnSpc>
                <a:spcPct val="1063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static 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noOfStudents;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3327500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Student::noOfStudents;  </a:t>
            </a: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285769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aStudent;  aStudent.noOfStudents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Student::noOfStudents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Uses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They can be used </a:t>
            </a:r>
            <a:r>
              <a:rPr sz="972" spc="10" dirty="0">
                <a:latin typeface="Book Antiqua"/>
                <a:cs typeface="Book Antiqua"/>
              </a:rPr>
              <a:t>to store information that is required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all objects,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5" dirty="0">
                <a:latin typeface="Book Antiqua"/>
                <a:cs typeface="Book Antiqua"/>
              </a:rPr>
              <a:t>global  </a:t>
            </a:r>
            <a:r>
              <a:rPr sz="972" spc="10" dirty="0">
                <a:latin typeface="Book Antiqua"/>
                <a:cs typeface="Book Antiqua"/>
              </a:rPr>
              <a:t>variables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Modify </a:t>
            </a:r>
            <a:r>
              <a:rPr sz="972" spc="10" dirty="0">
                <a:latin typeface="Book Antiqua"/>
                <a:cs typeface="Book Antiqua"/>
              </a:rPr>
              <a:t>the class Student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number </a:t>
            </a:r>
            <a:r>
              <a:rPr sz="972" spc="10" dirty="0">
                <a:latin typeface="Book Antiqua"/>
                <a:cs typeface="Book Antiqua"/>
              </a:rPr>
              <a:t>of student created in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system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4924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2707746" cy="3819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12347" marR="2279862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pu</a:t>
            </a:r>
            <a:r>
              <a:rPr sz="972" b="1" spc="24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lic:</a:t>
            </a:r>
            <a:endParaRPr sz="972">
              <a:latin typeface="Book Antiqua"/>
              <a:cs typeface="Book Antiqua"/>
            </a:endParaRPr>
          </a:p>
          <a:p>
            <a:pPr marL="429673" marR="88218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 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noOfStudents;  Student();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~Student();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90811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Student::noOfStudents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  </a:t>
            </a:r>
            <a:r>
              <a:rPr sz="972" b="1" spc="10" dirty="0">
                <a:latin typeface="Book Antiqua"/>
                <a:cs typeface="Book Antiqua"/>
              </a:rPr>
              <a:t>Student::Student(){</a:t>
            </a:r>
            <a:endParaRPr sz="972">
              <a:latin typeface="Book Antiqua"/>
              <a:cs typeface="Book Antiqua"/>
            </a:endParaRPr>
          </a:p>
          <a:p>
            <a:pPr marL="46177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noOfStudents++;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Student::~Student(){</a:t>
            </a:r>
            <a:endParaRPr sz="972">
              <a:latin typeface="Book Antiqua"/>
              <a:cs typeface="Book Antiqua"/>
            </a:endParaRPr>
          </a:p>
          <a:p>
            <a:pPr marL="46177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noOfStudents--;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90811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Student::noOfStudents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cout &lt;&lt;Student::noOfStudents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&lt;&lt;endl;  </a:t>
            </a: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cout &lt;&lt;Student::noOfStudents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&lt;&lt;endl;  Student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studentB;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1167"/>
              </a:lnSpc>
            </a:pPr>
            <a:r>
              <a:rPr sz="972" b="1" spc="15" dirty="0">
                <a:latin typeface="Book Antiqua"/>
                <a:cs typeface="Book Antiqua"/>
              </a:rPr>
              <a:t>cout &lt;&lt;Student::noOfStudents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&lt;&lt;endl;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6618217"/>
            <a:ext cx="4852458" cy="239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Problem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noOfStudents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accessible outside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Bad design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local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kept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public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static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to access </a:t>
            </a:r>
            <a:r>
              <a:rPr sz="972" spc="5" dirty="0">
                <a:latin typeface="Book Antiqua"/>
                <a:cs typeface="Book Antiqua"/>
              </a:rPr>
              <a:t>static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165754" lvl="1">
              <a:lnSpc>
                <a:spcPct val="104000"/>
              </a:lnSpc>
              <a:buFont typeface="Times New Roman"/>
              <a:buAutoNum type="arabicPeriod" startAt="3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Member </a:t>
            </a:r>
            <a:r>
              <a:rPr sz="972" b="1" spc="10" dirty="0">
                <a:latin typeface="Book Antiqua"/>
                <a:cs typeface="Book Antiqua"/>
              </a:rPr>
              <a:t>Function  Definition: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“The </a:t>
            </a:r>
            <a:r>
              <a:rPr sz="972" spc="10" dirty="0">
                <a:latin typeface="Book Antiqua"/>
                <a:cs typeface="Book Antiqua"/>
              </a:rPr>
              <a:t>function that </a:t>
            </a:r>
            <a:r>
              <a:rPr sz="972" spc="15" dirty="0">
                <a:latin typeface="Book Antiqua"/>
                <a:cs typeface="Book Antiqua"/>
              </a:rPr>
              <a:t>needs </a:t>
            </a:r>
            <a:r>
              <a:rPr sz="972" spc="10" dirty="0">
                <a:latin typeface="Book Antiqua"/>
                <a:cs typeface="Book Antiqua"/>
              </a:rPr>
              <a:t>access to the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class, yet </a:t>
            </a:r>
            <a:r>
              <a:rPr sz="972" spc="15" dirty="0">
                <a:latin typeface="Book Antiqua"/>
                <a:cs typeface="Book Antiqua"/>
              </a:rPr>
              <a:t>does </a:t>
            </a:r>
            <a:r>
              <a:rPr sz="972" spc="10" dirty="0">
                <a:latin typeface="Book Antiqua"/>
                <a:cs typeface="Book Antiqua"/>
              </a:rPr>
              <a:t>not need to </a:t>
            </a:r>
            <a:r>
              <a:rPr sz="972" spc="15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invoked </a:t>
            </a:r>
            <a:r>
              <a:rPr sz="972" spc="15" dirty="0">
                <a:latin typeface="Book Antiqua"/>
                <a:cs typeface="Book Antiqua"/>
              </a:rPr>
              <a:t>by a </a:t>
            </a:r>
            <a:r>
              <a:rPr sz="972" spc="10" dirty="0">
                <a:latin typeface="Book Antiqua"/>
                <a:cs typeface="Book Antiqua"/>
              </a:rPr>
              <a:t>particular </a:t>
            </a:r>
            <a:r>
              <a:rPr sz="972" spc="5" dirty="0">
                <a:latin typeface="Book Antiqua"/>
                <a:cs typeface="Book Antiqua"/>
              </a:rPr>
              <a:t>object, 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lvl="2" indent="-208662"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They are </a:t>
            </a:r>
            <a:r>
              <a:rPr sz="972" spc="10" dirty="0">
                <a:latin typeface="Book Antiqua"/>
                <a:cs typeface="Book Antiqua"/>
              </a:rPr>
              <a:t>used to access static data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429673" marR="4939" lvl="2" indent="-208662">
              <a:lnSpc>
                <a:spcPct val="106500"/>
              </a:lnSpc>
              <a:spcBef>
                <a:spcPts val="49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Access mechanism </a:t>
            </a:r>
            <a:r>
              <a:rPr sz="972" spc="10" dirty="0">
                <a:latin typeface="Book Antiqua"/>
                <a:cs typeface="Book Antiqua"/>
              </a:rPr>
              <a:t>for static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 that of static </a:t>
            </a:r>
            <a:r>
              <a:rPr sz="972" spc="15" dirty="0">
                <a:latin typeface="Book Antiqua"/>
                <a:cs typeface="Book Antiqua"/>
              </a:rPr>
              <a:t>data  members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They </a:t>
            </a:r>
            <a:r>
              <a:rPr sz="972" spc="10" dirty="0">
                <a:latin typeface="Book Antiqua"/>
                <a:cs typeface="Book Antiqua"/>
              </a:rPr>
              <a:t>cannot access any non-static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5763" y="5460787"/>
            <a:ext cx="940858" cy="703629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959">
              <a:lnSpc>
                <a:spcPts val="1274"/>
              </a:lnSpc>
              <a:spcBef>
                <a:spcPts val="287"/>
              </a:spcBef>
            </a:pPr>
            <a:r>
              <a:rPr sz="1069" b="1" spc="10" dirty="0">
                <a:latin typeface="Arial"/>
                <a:cs typeface="Arial"/>
              </a:rPr>
              <a:t>Output:</a:t>
            </a:r>
            <a:endParaRPr sz="1069">
              <a:latin typeface="Arial"/>
              <a:cs typeface="Arial"/>
            </a:endParaRPr>
          </a:p>
          <a:p>
            <a:pPr marL="83959">
              <a:lnSpc>
                <a:spcPts val="1259"/>
              </a:lnSpc>
            </a:pPr>
            <a:r>
              <a:rPr sz="1069" spc="15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  <a:p>
            <a:pPr marL="83959">
              <a:lnSpc>
                <a:spcPts val="1259"/>
              </a:lnSpc>
            </a:pPr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 marL="83959">
              <a:lnSpc>
                <a:spcPts val="1274"/>
              </a:lnSpc>
            </a:pPr>
            <a:r>
              <a:rPr sz="1069" spc="15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94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3" y="1347188"/>
            <a:ext cx="5290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1506961"/>
            <a:ext cx="4951853" cy="209089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477827" marR="3013271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static </a:t>
            </a:r>
            <a:r>
              <a:rPr sz="1069" spc="10" dirty="0">
                <a:latin typeface="Book Antiqua"/>
                <a:cs typeface="Book Antiqua"/>
              </a:rPr>
              <a:t>int noOfStudents;  </a:t>
            </a: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rollNo;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895770" marR="2731143" indent="-417944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static </a:t>
            </a:r>
            <a:r>
              <a:rPr sz="1069" spc="10" dirty="0">
                <a:latin typeface="Book Antiqua"/>
                <a:cs typeface="Book Antiqua"/>
              </a:rPr>
              <a:t>int getTotalStudent(){  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noOfStudents;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int i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2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Student::getTotalStudents();</a:t>
            </a:r>
            <a:endParaRPr sz="1069">
              <a:latin typeface="Book Antiqua"/>
              <a:cs typeface="Book Antiqua"/>
            </a:endParaRPr>
          </a:p>
          <a:p>
            <a:pPr marL="475974">
              <a:spcBef>
                <a:spcPts val="92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3909730"/>
            <a:ext cx="20558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Accessing </a:t>
            </a:r>
            <a:r>
              <a:rPr sz="972" b="1" spc="19" dirty="0">
                <a:latin typeface="Book Antiqua"/>
                <a:cs typeface="Book Antiqua"/>
              </a:rPr>
              <a:t>non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4069133"/>
            <a:ext cx="4951853" cy="139326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Student::getTotalStudents(){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rollNo;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int i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2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Student::getTotalStudents();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/*Error: There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no </a:t>
            </a:r>
            <a:r>
              <a:rPr sz="1069" spc="5" dirty="0">
                <a:latin typeface="Book Antiqua"/>
                <a:cs typeface="Book Antiqua"/>
              </a:rPr>
              <a:t>instance </a:t>
            </a:r>
            <a:r>
              <a:rPr sz="1069" spc="10" dirty="0">
                <a:latin typeface="Book Antiqua"/>
                <a:cs typeface="Book Antiqua"/>
              </a:rPr>
              <a:t>of Student, rollNo cannot be</a:t>
            </a:r>
            <a:r>
              <a:rPr sz="1069" spc="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accessed*/</a:t>
            </a:r>
            <a:endParaRPr sz="1069">
              <a:latin typeface="Book Antiqua"/>
              <a:cs typeface="Book Antiqua"/>
            </a:endParaRPr>
          </a:p>
          <a:p>
            <a:pPr marL="475974">
              <a:spcBef>
                <a:spcPts val="9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5778112"/>
            <a:ext cx="4851224" cy="2754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this </a:t>
            </a:r>
            <a:r>
              <a:rPr sz="972" b="1" spc="15" dirty="0">
                <a:latin typeface="Book Antiqua"/>
                <a:cs typeface="Book Antiqua"/>
              </a:rPr>
              <a:t>Pointer and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9"/>
              </a:spcBef>
              <a:buFont typeface="Times New Roman"/>
              <a:buAutoNum type="arabicPeriod" startAt="4"/>
            </a:pPr>
            <a:endParaRPr sz="1167">
              <a:latin typeface="Times New Roman"/>
              <a:cs typeface="Times New Roman"/>
            </a:endParaRPr>
          </a:p>
          <a:p>
            <a:pPr marL="430908" lvl="2" indent="-209898">
              <a:spcBef>
                <a:spcPts val="5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i="1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pointer is </a:t>
            </a:r>
            <a:r>
              <a:rPr sz="972" spc="15" dirty="0">
                <a:latin typeface="Book Antiqua"/>
                <a:cs typeface="Book Antiqua"/>
              </a:rPr>
              <a:t>passed </a:t>
            </a:r>
            <a:r>
              <a:rPr sz="972" spc="10" dirty="0">
                <a:latin typeface="Book Antiqua"/>
                <a:cs typeface="Book Antiqua"/>
              </a:rPr>
              <a:t>implicitly to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i="1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pointer is not passed to static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Reason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cannot access </a:t>
            </a:r>
            <a:r>
              <a:rPr sz="972" spc="15" dirty="0">
                <a:latin typeface="Book Antiqua"/>
                <a:cs typeface="Book Antiqua"/>
              </a:rPr>
              <a:t>non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Global </a:t>
            </a:r>
            <a:r>
              <a:rPr sz="972" b="1" spc="10" dirty="0">
                <a:latin typeface="Book Antiqua"/>
                <a:cs typeface="Book Antiqua"/>
              </a:rPr>
              <a:t>Variable vs. Static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1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Alternative to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global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Global variables are accessible to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entities of the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program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of Global variables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against the principle of information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hiding.</a:t>
            </a:r>
            <a:endParaRPr sz="972">
              <a:latin typeface="Book Antiqua"/>
              <a:cs typeface="Book Antiqua"/>
            </a:endParaRPr>
          </a:p>
          <a:p>
            <a:pPr marL="273485" lvl="1" indent="-261138">
              <a:spcBef>
                <a:spcPts val="63"/>
              </a:spcBef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Array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7000"/>
              </a:lnSpc>
              <a:spcBef>
                <a:spcPts val="2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Array of objects </a:t>
            </a:r>
            <a:r>
              <a:rPr sz="972" spc="15" dirty="0">
                <a:latin typeface="Book Antiqua"/>
                <a:cs typeface="Book Antiqua"/>
              </a:rPr>
              <a:t>can only be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created without  </a:t>
            </a:r>
            <a:r>
              <a:rPr sz="972" spc="15" dirty="0">
                <a:latin typeface="Book Antiqua"/>
                <a:cs typeface="Book Antiqua"/>
              </a:rPr>
              <a:t>supplying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explicit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initializer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always </a:t>
            </a:r>
            <a:r>
              <a:rPr sz="972" spc="15" dirty="0">
                <a:latin typeface="Book Antiqua"/>
                <a:cs typeface="Book Antiqua"/>
              </a:rPr>
              <a:t>be a </a:t>
            </a:r>
            <a:r>
              <a:rPr sz="972" spc="10" dirty="0">
                <a:latin typeface="Book Antiqua"/>
                <a:cs typeface="Book Antiqua"/>
              </a:rPr>
              <a:t>default constructor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create array of  objects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099" y="8505613"/>
            <a:ext cx="4951853" cy="87233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Test{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Test array[2]; </a:t>
            </a:r>
            <a:r>
              <a:rPr sz="1069" b="1" spc="5" dirty="0">
                <a:latin typeface="Book Antiqua"/>
                <a:cs typeface="Book Antiqua"/>
              </a:rPr>
              <a:t>//</a:t>
            </a:r>
            <a:r>
              <a:rPr sz="1069" b="1" spc="-63" dirty="0">
                <a:latin typeface="Book Antiqua"/>
                <a:cs typeface="Book Antiqua"/>
              </a:rPr>
              <a:t> </a:t>
            </a:r>
            <a:r>
              <a:rPr sz="1069" b="1" spc="19" dirty="0">
                <a:latin typeface="Book Antiqua"/>
                <a:cs typeface="Book Antiqua"/>
              </a:rPr>
              <a:t>OK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6165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8337" y="1349903"/>
          <a:ext cx="4951359" cy="710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805">
                <a:tc>
                  <a:txBody>
                    <a:bodyPr/>
                    <a:lstStyle/>
                    <a:p>
                      <a:pPr marL="521970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return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0;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}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 marR="4371340">
                        <a:lnSpc>
                          <a:spcPct val="1064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Test{  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Test();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int</a:t>
                      </a:r>
                      <a:r>
                        <a:rPr sz="11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main(){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 array[2]; </a:t>
                      </a:r>
                      <a:r>
                        <a:rPr sz="1100" b="1" spc="5" dirty="0">
                          <a:latin typeface="Book Antiqua"/>
                          <a:cs typeface="Book Antiqua"/>
                        </a:rPr>
                        <a:t>//</a:t>
                      </a:r>
                      <a:r>
                        <a:rPr sz="1100" b="1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b="1" spc="15" dirty="0">
                          <a:latin typeface="Book Antiqua"/>
                          <a:cs typeface="Book Antiqua"/>
                        </a:rPr>
                        <a:t>OK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return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0;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}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823"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Test{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Test(int</a:t>
                      </a:r>
                      <a:r>
                        <a:rPr sz="11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i);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int</a:t>
                      </a:r>
                      <a:r>
                        <a:rPr sz="11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main(){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 array[2]; </a:t>
                      </a:r>
                      <a:r>
                        <a:rPr sz="1100" b="1" spc="5" dirty="0">
                          <a:latin typeface="Book Antiqua"/>
                          <a:cs typeface="Book Antiqua"/>
                        </a:rPr>
                        <a:t>//</a:t>
                      </a:r>
                      <a:r>
                        <a:rPr sz="1100" b="1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b="1" spc="10" dirty="0">
                          <a:latin typeface="Book Antiqua"/>
                          <a:cs typeface="Book Antiqua"/>
                        </a:rPr>
                        <a:t>Error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return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0;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}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35">
                <a:tc>
                  <a:txBody>
                    <a:bodyPr/>
                    <a:lstStyle/>
                    <a:p>
                      <a:pPr marL="61594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Test{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Test(int</a:t>
                      </a:r>
                      <a:r>
                        <a:rPr sz="11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i);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int</a:t>
                      </a:r>
                      <a:r>
                        <a:rPr sz="11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main(){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 array[2] </a:t>
                      </a:r>
                      <a:r>
                        <a:rPr sz="1100" spc="15" dirty="0">
                          <a:latin typeface="Book Antiqua"/>
                          <a:cs typeface="Book Antiqua"/>
                        </a:rPr>
                        <a:t>=</a:t>
                      </a:r>
                      <a:r>
                        <a:rPr sz="11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{Test(0),Test(0)};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return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0;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}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549"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Test{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Test(int</a:t>
                      </a:r>
                      <a:r>
                        <a:rPr sz="11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i);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int</a:t>
                      </a:r>
                      <a:r>
                        <a:rPr sz="11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main(){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</a:t>
                      </a:r>
                      <a:r>
                        <a:rPr sz="11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a(1),b(2);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Test array[2] </a:t>
                      </a:r>
                      <a:r>
                        <a:rPr sz="1100" spc="15" dirty="0">
                          <a:latin typeface="Book Antiqua"/>
                          <a:cs typeface="Book Antiqua"/>
                        </a:rPr>
                        <a:t>=</a:t>
                      </a:r>
                      <a:r>
                        <a:rPr sz="11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{a,b};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return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0;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}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2"/>
            <a:ext cx="3570817" cy="7628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470418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No.13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Pointer to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12347" lvl="2" indent="208662">
              <a:spcBef>
                <a:spcPts val="11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Pointer to objects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similar as pointer to built-in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They </a:t>
            </a:r>
            <a:r>
              <a:rPr sz="972" spc="10" dirty="0">
                <a:latin typeface="Book Antiqua"/>
                <a:cs typeface="Book Antiqua"/>
              </a:rPr>
              <a:t>can also 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dynamically allocate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12347" marR="2741021">
              <a:lnSpc>
                <a:spcPct val="211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12347" marR="3142296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blic:</a:t>
            </a:r>
            <a:endParaRPr sz="972">
              <a:latin typeface="Book Antiqua"/>
              <a:cs typeface="Book Antiqua"/>
            </a:endParaRPr>
          </a:p>
          <a:p>
            <a:pPr marL="430291" marR="177363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Student();  Student(char *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aName);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setRollNo(int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93116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2380490" algn="just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5" dirty="0">
                <a:latin typeface="Book Antiqua"/>
                <a:cs typeface="Book Antiqua"/>
              </a:rPr>
              <a:t>obj;  </a:t>
            </a: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*ptr;  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&amp;obj;</a:t>
            </a:r>
            <a:endParaRPr sz="972">
              <a:latin typeface="Book Antiqua"/>
              <a:cs typeface="Book Antiqua"/>
            </a:endParaRPr>
          </a:p>
          <a:p>
            <a:pPr marL="430291" marR="200823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ptr-&gt;setRollNo(10);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Allocation </a:t>
            </a:r>
            <a:r>
              <a:rPr sz="972" spc="15" dirty="0">
                <a:latin typeface="Book Antiqua"/>
                <a:cs typeface="Book Antiqua"/>
              </a:rPr>
              <a:t>with new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 marR="129643" lvl="2" indent="208662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can be used </a:t>
            </a:r>
            <a:r>
              <a:rPr sz="972" spc="10" dirty="0">
                <a:latin typeface="Book Antiqua"/>
                <a:cs typeface="Book Antiqua"/>
              </a:rPr>
              <a:t>to create objects at </a:t>
            </a:r>
            <a:r>
              <a:rPr sz="972" spc="15" dirty="0">
                <a:latin typeface="Book Antiqua"/>
                <a:cs typeface="Book Antiqua"/>
              </a:rPr>
              <a:t>runtime  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*ptr;</a:t>
            </a:r>
            <a:endParaRPr sz="972">
              <a:latin typeface="Book Antiqua"/>
              <a:cs typeface="Book Antiqua"/>
            </a:endParaRPr>
          </a:p>
          <a:p>
            <a:pPr marL="430291" marR="200823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Student;  ptr-&gt;setRollNo(10);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293116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*ptr;</a:t>
            </a:r>
            <a:endParaRPr sz="972">
              <a:latin typeface="Book Antiqua"/>
              <a:cs typeface="Book Antiqua"/>
            </a:endParaRPr>
          </a:p>
          <a:p>
            <a:pPr marL="430291" marR="164955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new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Student(“Ali”);  </a:t>
            </a:r>
            <a:r>
              <a:rPr sz="972" b="1" spc="10" dirty="0">
                <a:latin typeface="Book Antiqua"/>
                <a:cs typeface="Book Antiqua"/>
              </a:rPr>
              <a:t>ptr-&gt;setRollNo(10);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2971291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122111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*ptr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Student[100];  for(int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100;i++)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ptr-&gt;setRollNo(10);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2245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0606" cy="794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Breakup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new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39"/>
              </a:spcBef>
              <a:buFont typeface="Times New Roman"/>
              <a:buAutoNum type="arabicPeriod" startAt="2"/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new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decomposed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Allocating </a:t>
            </a:r>
            <a:r>
              <a:rPr sz="972" spc="15" dirty="0">
                <a:latin typeface="Book Antiqua"/>
                <a:cs typeface="Book Antiqua"/>
              </a:rPr>
              <a:t>space in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memory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appropriate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272867" lvl="1" indent="-260520">
              <a:spcBef>
                <a:spcPts val="63"/>
              </a:spcBef>
              <a:buFont typeface="Times New Roman"/>
              <a:buAutoNum type="arabicPeriod" startAt="3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Case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Design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date through </a:t>
            </a:r>
            <a:r>
              <a:rPr sz="972" spc="10" dirty="0">
                <a:latin typeface="Book Antiqua"/>
                <a:cs typeface="Book Antiqua"/>
              </a:rPr>
              <a:t>which </a:t>
            </a:r>
            <a:r>
              <a:rPr sz="972" spc="15" dirty="0">
                <a:latin typeface="Book Antiqua"/>
                <a:cs typeface="Book Antiqua"/>
              </a:rPr>
              <a:t>user must </a:t>
            </a:r>
            <a:r>
              <a:rPr sz="972" spc="10" dirty="0">
                <a:latin typeface="Book Antiqua"/>
                <a:cs typeface="Book Antiqua"/>
              </a:rPr>
              <a:t>be able to perform following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</a:t>
            </a:r>
            <a:endParaRPr sz="972">
              <a:latin typeface="Book Antiqua"/>
              <a:cs typeface="Book Antiqua"/>
            </a:endParaRPr>
          </a:p>
          <a:p>
            <a:pPr marL="12347" lvl="2" indent="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Get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set current day, </a:t>
            </a:r>
            <a:r>
              <a:rPr sz="972" spc="15" dirty="0">
                <a:latin typeface="Book Antiqua"/>
                <a:cs typeface="Book Antiqua"/>
              </a:rPr>
              <a:t>month and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Increment </a:t>
            </a:r>
            <a:r>
              <a:rPr sz="972" spc="15" dirty="0">
                <a:latin typeface="Book Antiqua"/>
                <a:cs typeface="Book Antiqua"/>
              </a:rPr>
              <a:t>by x number </a:t>
            </a:r>
            <a:r>
              <a:rPr sz="972" spc="10" dirty="0">
                <a:latin typeface="Book Antiqua"/>
                <a:cs typeface="Book Antiqua"/>
              </a:rPr>
              <a:t>of days, </a:t>
            </a:r>
            <a:r>
              <a:rPr sz="972" spc="15" dirty="0">
                <a:latin typeface="Book Antiqua"/>
                <a:cs typeface="Book Antiqua"/>
              </a:rPr>
              <a:t>months and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Set default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Attributes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Attributes that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seen </a:t>
            </a:r>
            <a:r>
              <a:rPr sz="972" spc="10" dirty="0">
                <a:latin typeface="Book Antiqua"/>
                <a:cs typeface="Book Antiqua"/>
              </a:rPr>
              <a:t>in this problem statement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Day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Month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Default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date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Attributes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date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feature shared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all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12347" marR="1727953" lvl="2" indent="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attribute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declared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  </a:t>
            </a:r>
            <a:r>
              <a:rPr sz="972" spc="10" dirty="0">
                <a:latin typeface="Book Antiqua"/>
                <a:cs typeface="Book Antiqua"/>
              </a:rPr>
              <a:t>Attributes in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Date.h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 marR="380224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day;  int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month;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year;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defaultDate;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Interfaces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12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getDay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getMonth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getYear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setDay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setMonth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setYear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addDay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addMonth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addYear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setDefaultDate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Interfaces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As the default date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the interface setDefaultDate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9" dirty="0">
                <a:latin typeface="Book Antiqua"/>
                <a:cs typeface="Book Antiqua"/>
              </a:rPr>
              <a:t>be  </a:t>
            </a:r>
            <a:r>
              <a:rPr sz="972" spc="15" dirty="0">
                <a:latin typeface="Book Antiqua"/>
                <a:cs typeface="Book Antiqua"/>
              </a:rPr>
              <a:t>declared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static</a:t>
            </a:r>
            <a:endParaRPr sz="972">
              <a:latin typeface="Book Antiqua"/>
              <a:cs typeface="Book Antiqua"/>
            </a:endParaRPr>
          </a:p>
          <a:p>
            <a:pPr marL="12347" marR="3684944">
              <a:lnSpc>
                <a:spcPts val="1215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Interfaces </a:t>
            </a:r>
            <a:r>
              <a:rPr sz="972" b="1" spc="15" dirty="0">
                <a:latin typeface="Book Antiqua"/>
                <a:cs typeface="Book Antiqua"/>
              </a:rPr>
              <a:t>in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Date.h  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3097847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void setDay(int aDay);  int getDay() const;  void </a:t>
            </a:r>
            <a:r>
              <a:rPr sz="972" b="1" spc="15" dirty="0">
                <a:latin typeface="Book Antiqua"/>
                <a:cs typeface="Book Antiqua"/>
              </a:rPr>
              <a:t>addDay(int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x);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1167"/>
              </a:lnSpc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8502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3732565" cy="791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56569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Interfaces </a:t>
            </a:r>
            <a:r>
              <a:rPr sz="972" b="1" spc="15" dirty="0">
                <a:latin typeface="Book Antiqua"/>
                <a:cs typeface="Book Antiqua"/>
              </a:rPr>
              <a:t>in </a:t>
            </a:r>
            <a:r>
              <a:rPr sz="972" b="1" spc="10" dirty="0">
                <a:latin typeface="Book Antiqua"/>
                <a:cs typeface="Book Antiqua"/>
              </a:rPr>
              <a:t>Date.h  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12347" marR="3304658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blic:</a:t>
            </a:r>
            <a:endParaRPr sz="972">
              <a:latin typeface="Book Antiqua"/>
              <a:cs typeface="Book Antiqua"/>
            </a:endParaRPr>
          </a:p>
          <a:p>
            <a:pPr marL="12347" marR="1732276" indent="418561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setDefaultDate(  int aDay,int aMonth,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aYear);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30291" marR="1437801" indent="-418561">
              <a:lnSpc>
                <a:spcPct val="104000"/>
              </a:lnSpc>
              <a:spcBef>
                <a:spcPts val="19"/>
              </a:spcBef>
            </a:pPr>
            <a:r>
              <a:rPr sz="972" b="1" spc="10" dirty="0">
                <a:latin typeface="Book Antiqua"/>
                <a:cs typeface="Book Antiqua"/>
              </a:rPr>
              <a:t>Constructors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Destructors in </a:t>
            </a:r>
            <a:r>
              <a:rPr sz="972" b="1" spc="15" dirty="0">
                <a:latin typeface="Book Antiqua"/>
                <a:cs typeface="Book Antiqua"/>
              </a:rPr>
              <a:t>Date.h  </a:t>
            </a:r>
            <a:r>
              <a:rPr sz="972" b="1" spc="10" dirty="0">
                <a:latin typeface="Book Antiqua"/>
                <a:cs typeface="Book Antiqua"/>
              </a:rPr>
              <a:t>Date(int </a:t>
            </a:r>
            <a:r>
              <a:rPr sz="972" b="1" spc="15" dirty="0">
                <a:latin typeface="Book Antiqua"/>
                <a:cs typeface="Book Antiqua"/>
              </a:rPr>
              <a:t>aDay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0,</a:t>
            </a:r>
            <a:endParaRPr sz="972">
              <a:latin typeface="Book Antiqua"/>
              <a:cs typeface="Book Antiqua"/>
            </a:endParaRPr>
          </a:p>
          <a:p>
            <a:pPr marR="1845868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aMonth= </a:t>
            </a:r>
            <a:r>
              <a:rPr sz="972" b="1" spc="5" dirty="0">
                <a:latin typeface="Book Antiqua"/>
                <a:cs typeface="Book Antiqua"/>
              </a:rPr>
              <a:t>0,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aYear=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~Date();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//Destructor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Implementation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Date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variables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initialized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Date Date::defaultDate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(07,3,2005);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Date::Date(int aDay,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aMonth,</a:t>
            </a:r>
            <a:endParaRPr sz="972">
              <a:latin typeface="Book Antiqua"/>
              <a:cs typeface="Book Antiqua"/>
            </a:endParaRPr>
          </a:p>
          <a:p>
            <a:pPr marL="369174" algn="ctr">
              <a:spcBef>
                <a:spcPts val="44"/>
              </a:spcBef>
              <a:tabLst>
                <a:tab pos="1061219" algn="l"/>
              </a:tabLst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aYear)	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if(aDay==0)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this-&gt;day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defaultDate.day;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setDay(aDay);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//similarly </a:t>
            </a:r>
            <a:r>
              <a:rPr sz="972" b="1" spc="15" dirty="0">
                <a:latin typeface="Book Antiqua"/>
                <a:cs typeface="Book Antiqua"/>
              </a:rPr>
              <a:t>for other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not </a:t>
            </a:r>
            <a:r>
              <a:rPr sz="972" spc="10" dirty="0">
                <a:latin typeface="Book Antiqua"/>
                <a:cs typeface="Book Antiqua"/>
              </a:rPr>
              <a:t>required to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any </a:t>
            </a:r>
            <a:r>
              <a:rPr sz="972" spc="15" dirty="0">
                <a:latin typeface="Book Antiqua"/>
                <a:cs typeface="Book Antiqua"/>
              </a:rPr>
              <a:t>house </a:t>
            </a:r>
            <a:r>
              <a:rPr sz="972" spc="10" dirty="0">
                <a:latin typeface="Book Antiqua"/>
                <a:cs typeface="Book Antiqua"/>
              </a:rPr>
              <a:t>keeping chores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10" dirty="0">
                <a:latin typeface="Book Antiqua"/>
                <a:cs typeface="Book Antiqua"/>
              </a:rPr>
              <a:t> destructor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Date::~Date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Getter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Setter</a:t>
            </a:r>
            <a:endParaRPr sz="972">
              <a:latin typeface="Book Antiqua"/>
              <a:cs typeface="Book Antiqua"/>
            </a:endParaRPr>
          </a:p>
          <a:p>
            <a:pPr marL="430291" marR="2121204" indent="-418561">
              <a:lnSpc>
                <a:spcPct val="104000"/>
              </a:lnSpc>
              <a:spcBef>
                <a:spcPts val="19"/>
              </a:spcBef>
            </a:pPr>
            <a:r>
              <a:rPr sz="972" b="1" spc="10" dirty="0">
                <a:latin typeface="Book Antiqua"/>
                <a:cs typeface="Book Antiqua"/>
              </a:rPr>
              <a:t>void Date::setMonth(int </a:t>
            </a:r>
            <a:r>
              <a:rPr sz="972" b="1" spc="5" dirty="0">
                <a:latin typeface="Book Antiqua"/>
                <a:cs typeface="Book Antiqua"/>
              </a:rPr>
              <a:t>a){  if(a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a &lt;=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12){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month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getMonth()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month;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addYear</a:t>
            </a:r>
            <a:endParaRPr sz="972">
              <a:latin typeface="Book Antiqua"/>
              <a:cs typeface="Book Antiqua"/>
            </a:endParaRPr>
          </a:p>
          <a:p>
            <a:pPr marL="430291" marR="2208868" indent="-418561">
              <a:lnSpc>
                <a:spcPct val="104000"/>
              </a:lnSpc>
              <a:spcBef>
                <a:spcPts val="2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Date::addYear(int x){  year </a:t>
            </a:r>
            <a:r>
              <a:rPr sz="972" b="1" spc="15" dirty="0">
                <a:latin typeface="Book Antiqua"/>
                <a:cs typeface="Book Antiqua"/>
              </a:rPr>
              <a:t>+=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848235" marR="1510031" indent="-417944">
              <a:lnSpc>
                <a:spcPct val="104000"/>
              </a:lnSpc>
              <a:tabLst>
                <a:tab pos="1267413" algn="l"/>
              </a:tabLst>
            </a:pPr>
            <a:r>
              <a:rPr sz="972" b="1" spc="10" dirty="0">
                <a:latin typeface="Book Antiqua"/>
                <a:cs typeface="Book Antiqua"/>
              </a:rPr>
              <a:t>if(day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29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month == 2  </a:t>
            </a:r>
            <a:r>
              <a:rPr sz="972" b="1" spc="19" dirty="0">
                <a:latin typeface="Book Antiqua"/>
                <a:cs typeface="Book Antiqua"/>
              </a:rPr>
              <a:t>&amp;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dirty="0">
                <a:latin typeface="Book Antiqua"/>
                <a:cs typeface="Book Antiqua"/>
              </a:rPr>
              <a:t>	</a:t>
            </a:r>
            <a:r>
              <a:rPr sz="972" b="1" spc="10" dirty="0">
                <a:latin typeface="Book Antiqua"/>
                <a:cs typeface="Book Antiqua"/>
              </a:rPr>
              <a:t>!le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5" dirty="0">
                <a:latin typeface="Book Antiqua"/>
                <a:cs typeface="Book Antiqua"/>
              </a:rPr>
              <a:t>y</a:t>
            </a:r>
            <a:r>
              <a:rPr sz="972" b="1" spc="19" dirty="0">
                <a:latin typeface="Book Antiqua"/>
                <a:cs typeface="Book Antiqua"/>
              </a:rPr>
              <a:t>e</a:t>
            </a:r>
            <a:r>
              <a:rPr sz="972" b="1" spc="10" dirty="0">
                <a:latin typeface="Book Antiqua"/>
                <a:cs typeface="Book Antiqua"/>
              </a:rPr>
              <a:t>a</a:t>
            </a:r>
            <a:r>
              <a:rPr sz="972" b="1" dirty="0">
                <a:latin typeface="Book Antiqua"/>
                <a:cs typeface="Book Antiqua"/>
              </a:rPr>
              <a:t>r</a:t>
            </a:r>
            <a:r>
              <a:rPr sz="972" b="1" spc="10" dirty="0">
                <a:latin typeface="Book Antiqua"/>
                <a:cs typeface="Book Antiqua"/>
              </a:rPr>
              <a:t>(</a:t>
            </a:r>
            <a:r>
              <a:rPr sz="972" b="1" spc="19" dirty="0">
                <a:latin typeface="Book Antiqua"/>
                <a:cs typeface="Book Antiqua"/>
              </a:rPr>
              <a:t>y</a:t>
            </a:r>
            <a:r>
              <a:rPr sz="972" b="1" spc="5" dirty="0">
                <a:latin typeface="Book Antiqua"/>
                <a:cs typeface="Book Antiqua"/>
              </a:rPr>
              <a:t>ear)){  </a:t>
            </a:r>
            <a:r>
              <a:rPr sz="972" b="1" spc="15" dirty="0">
                <a:latin typeface="Book Antiqua"/>
                <a:cs typeface="Book Antiqua"/>
              </a:rPr>
              <a:t>day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2643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3345480" cy="7994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b="1" spc="15" dirty="0">
                <a:latin typeface="Book Antiqua"/>
                <a:cs typeface="Book Antiqua"/>
              </a:rPr>
              <a:t>month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Helper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12347" marR="2882393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bool </a:t>
            </a:r>
            <a:r>
              <a:rPr sz="972" b="1" spc="10" dirty="0">
                <a:latin typeface="Book Antiqua"/>
                <a:cs typeface="Book Antiqua"/>
              </a:rPr>
              <a:t>leapYear(int x)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Helper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429673" marR="1277291" indent="-417944">
              <a:lnSpc>
                <a:spcPct val="104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bool </a:t>
            </a:r>
            <a:r>
              <a:rPr sz="972" b="1" spc="10" dirty="0">
                <a:latin typeface="Book Antiqua"/>
                <a:cs typeface="Book Antiqua"/>
              </a:rPr>
              <a:t>Date::leapYear(int x) const{  if((x%4 </a:t>
            </a:r>
            <a:r>
              <a:rPr sz="972" b="1" spc="15" dirty="0">
                <a:latin typeface="Book Antiqua"/>
                <a:cs typeface="Book Antiqua"/>
              </a:rPr>
              <a:t>== 0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x%100 </a:t>
            </a:r>
            <a:r>
              <a:rPr sz="972" b="1" spc="10" dirty="0">
                <a:latin typeface="Book Antiqua"/>
                <a:cs typeface="Book Antiqua"/>
              </a:rPr>
              <a:t>!=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0)</a:t>
            </a:r>
            <a:endParaRPr sz="972">
              <a:latin typeface="Book Antiqua"/>
              <a:cs typeface="Book Antiqua"/>
            </a:endParaRPr>
          </a:p>
          <a:p>
            <a:pPr marL="880337">
              <a:spcBef>
                <a:spcPts val="44"/>
              </a:spcBef>
              <a:tabLst>
                <a:tab pos="1266179" algn="l"/>
              </a:tabLst>
            </a:pPr>
            <a:r>
              <a:rPr sz="972" b="1" spc="15" dirty="0">
                <a:latin typeface="Book Antiqua"/>
                <a:cs typeface="Book Antiqua"/>
              </a:rPr>
              <a:t>||	</a:t>
            </a:r>
            <a:r>
              <a:rPr sz="972" b="1" spc="10" dirty="0">
                <a:latin typeface="Book Antiqua"/>
                <a:cs typeface="Book Antiqua"/>
              </a:rPr>
              <a:t>(x%400==0)){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setDefaultDate</a:t>
            </a:r>
            <a:endParaRPr sz="972">
              <a:latin typeface="Book Antiqua"/>
              <a:cs typeface="Book Antiqua"/>
            </a:endParaRPr>
          </a:p>
          <a:p>
            <a:pPr marL="429673" marR="1628561" indent="-417944">
              <a:lnSpc>
                <a:spcPct val="104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Date::setDefaultDate(  int </a:t>
            </a:r>
            <a:r>
              <a:rPr sz="972" b="1" spc="15" dirty="0">
                <a:latin typeface="Book Antiqua"/>
                <a:cs typeface="Book Antiqua"/>
              </a:rPr>
              <a:t>d,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m, </a:t>
            </a:r>
            <a:r>
              <a:rPr sz="972" b="1" spc="10" dirty="0">
                <a:latin typeface="Book Antiqua"/>
                <a:cs typeface="Book Antiqua"/>
              </a:rPr>
              <a:t>int y){  if(d </a:t>
            </a:r>
            <a:r>
              <a:rPr sz="972" b="1" spc="19" dirty="0">
                <a:latin typeface="Book Antiqua"/>
                <a:cs typeface="Book Antiqua"/>
              </a:rPr>
              <a:t>&gt;=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9" dirty="0">
                <a:latin typeface="Book Antiqua"/>
                <a:cs typeface="Book Antiqua"/>
              </a:rPr>
              <a:t>d &lt;=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31){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day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13.4.</a:t>
            </a:r>
            <a:r>
              <a:rPr sz="972" b="1" spc="15" dirty="0">
                <a:latin typeface="Book Antiqua"/>
                <a:cs typeface="Book Antiqua"/>
              </a:rPr>
              <a:t>Complete code of Date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#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include&lt;iostream.h&gt;</a:t>
            </a:r>
            <a:endParaRPr sz="972">
              <a:latin typeface="Book Antiqua"/>
              <a:cs typeface="Book Antiqua"/>
            </a:endParaRPr>
          </a:p>
          <a:p>
            <a:pPr marL="12347" marR="2225536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#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include&lt;conio.h&gt;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R="2622490" algn="ctr"/>
            <a:r>
              <a:rPr sz="972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7821" marR="1587199" indent="-159276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day, month, </a:t>
            </a:r>
            <a:r>
              <a:rPr sz="972" spc="10" dirty="0">
                <a:latin typeface="Book Antiqua"/>
                <a:cs typeface="Book Antiqua"/>
              </a:rPr>
              <a:t>year;  static Date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defaultDate;</a:t>
            </a:r>
            <a:endParaRPr sz="972">
              <a:latin typeface="Book Antiqua"/>
              <a:cs typeface="Book Antiqua"/>
            </a:endParaRPr>
          </a:p>
          <a:p>
            <a:pPr marR="2542852" algn="ctr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7821" marR="4939" indent="-64204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setDefaultDate(int aDay,int </a:t>
            </a:r>
            <a:r>
              <a:rPr sz="972" spc="15" dirty="0">
                <a:latin typeface="Book Antiqua"/>
                <a:cs typeface="Book Antiqua"/>
              </a:rPr>
              <a:t>aMonth, </a:t>
            </a:r>
            <a:r>
              <a:rPr sz="972" spc="10" dirty="0">
                <a:latin typeface="Book Antiqua"/>
                <a:cs typeface="Book Antiqua"/>
              </a:rPr>
              <a:t>int aYear);  void setDay(int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aDay);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19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getDay()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addDay(int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x);</a:t>
            </a:r>
            <a:endParaRPr sz="972">
              <a:latin typeface="Book Antiqua"/>
              <a:cs typeface="Book Antiqua"/>
            </a:endParaRPr>
          </a:p>
          <a:p>
            <a:pPr marL="427821" marR="1336556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void setMonth(int aMonth);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getMonth()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void addMonth(int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x);</a:t>
            </a:r>
            <a:endParaRPr sz="972">
              <a:latin typeface="Book Antiqua"/>
              <a:cs typeface="Book Antiqua"/>
            </a:endParaRPr>
          </a:p>
          <a:p>
            <a:pPr marL="427821" marR="1577322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setYear(int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aYear);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getYear() const;  void addYear(int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x);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bool leapYear(int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x)const;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Date(int </a:t>
            </a:r>
            <a:r>
              <a:rPr sz="972" spc="15" dirty="0">
                <a:latin typeface="Book Antiqua"/>
                <a:cs typeface="Book Antiqua"/>
              </a:rPr>
              <a:t>aDay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aMonth, </a:t>
            </a: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aYear);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 setDate(int aDay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aMonth,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aYear);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9423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2800350" cy="807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7725" algn="ctr"/>
            <a:r>
              <a:rPr sz="972" spc="10" dirty="0">
                <a:latin typeface="Book Antiqua"/>
                <a:cs typeface="Book Antiqua"/>
              </a:rPr>
              <a:t>~Date();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//Destructor</a:t>
            </a:r>
            <a:endParaRPr sz="972">
              <a:latin typeface="Book Antiqua"/>
              <a:cs typeface="Book Antiqua"/>
            </a:endParaRPr>
          </a:p>
          <a:p>
            <a:pPr marL="268546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349418" indent="256199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latin typeface="Book Antiqua"/>
                <a:cs typeface="Book Antiqua"/>
              </a:rPr>
              <a:t>Date </a:t>
            </a:r>
            <a:r>
              <a:rPr sz="972" spc="10" dirty="0">
                <a:latin typeface="Book Antiqua"/>
                <a:cs typeface="Book Antiqua"/>
              </a:rPr>
              <a:t>Date::defaultDate(07,3,2005);  Date::Date(int </a:t>
            </a:r>
            <a:r>
              <a:rPr sz="972" spc="15" dirty="0">
                <a:latin typeface="Book Antiqua"/>
                <a:cs typeface="Book Antiqua"/>
              </a:rPr>
              <a:t>aDay,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aMonth,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aYear)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48"/>
              </a:lnSpc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if(aDay==0)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329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this-&gt;day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defaultDate.day;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18582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setDay(aDay);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91407"/>
            <a:r>
              <a:rPr sz="972" spc="15" dirty="0">
                <a:latin typeface="Book Antiqua"/>
                <a:cs typeface="Book Antiqua"/>
              </a:rPr>
              <a:t>if(aMonth==0)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3296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this-&gt;month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defaultDate.month;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185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setMonth(aMonth);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91407"/>
            <a:r>
              <a:rPr sz="972" spc="10" dirty="0">
                <a:latin typeface="Book Antiqua"/>
                <a:cs typeface="Book Antiqua"/>
              </a:rPr>
              <a:t>if(aYear==0)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329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this-&gt;year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defaultDate.year;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185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setYear(aYear);</a:t>
            </a:r>
            <a:endParaRPr sz="972">
              <a:latin typeface="Book Antiqua"/>
              <a:cs typeface="Book Antiqua"/>
            </a:endParaRPr>
          </a:p>
          <a:p>
            <a:pPr marL="49140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72240" marR="1213704" indent="-160510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Date::setMonth(int </a:t>
            </a:r>
            <a:r>
              <a:rPr sz="972" spc="5" dirty="0">
                <a:latin typeface="Book Antiqua"/>
                <a:cs typeface="Book Antiqua"/>
              </a:rPr>
              <a:t>a) </a:t>
            </a:r>
            <a:r>
              <a:rPr sz="972" spc="10" dirty="0">
                <a:latin typeface="Book Antiqua"/>
                <a:cs typeface="Book Antiqua"/>
              </a:rPr>
              <a:t>{  </a:t>
            </a:r>
            <a:r>
              <a:rPr sz="972" spc="5" dirty="0">
                <a:latin typeface="Book Antiqua"/>
                <a:cs typeface="Book Antiqua"/>
              </a:rPr>
              <a:t>if(a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19" dirty="0">
                <a:latin typeface="Book Antiqua"/>
                <a:cs typeface="Book Antiqua"/>
              </a:rPr>
              <a:t>&amp;&amp; </a:t>
            </a:r>
            <a:r>
              <a:rPr sz="972" spc="15" dirty="0">
                <a:latin typeface="Book Antiqua"/>
                <a:cs typeface="Book Antiqua"/>
              </a:rPr>
              <a:t>a &lt;=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12)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518056" algn="ctr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month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2133" marR="1159378" indent="-288301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Date:: getMonth() const {  return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month;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void Date::addYear(int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x)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885377" algn="ctr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year </a:t>
            </a:r>
            <a:r>
              <a:rPr sz="972" spc="19" dirty="0">
                <a:latin typeface="Book Antiqua"/>
                <a:cs typeface="Book Antiqua"/>
              </a:rPr>
              <a:t>+=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6997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0"/>
            <a:ext cx="2989263" cy="6791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240"/>
            <a:r>
              <a:rPr sz="972" spc="10" dirty="0">
                <a:latin typeface="Book Antiqua"/>
                <a:cs typeface="Book Antiqua"/>
              </a:rPr>
              <a:t>if(day </a:t>
            </a:r>
            <a:r>
              <a:rPr sz="972" spc="15" dirty="0">
                <a:latin typeface="Book Antiqua"/>
                <a:cs typeface="Book Antiqua"/>
              </a:rPr>
              <a:t>== 29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5" dirty="0">
                <a:latin typeface="Book Antiqua"/>
                <a:cs typeface="Book Antiqua"/>
              </a:rPr>
              <a:t>month </a:t>
            </a:r>
            <a:r>
              <a:rPr sz="972" spc="19" dirty="0">
                <a:latin typeface="Book Antiqua"/>
                <a:cs typeface="Book Antiqua"/>
              </a:rPr>
              <a:t>== </a:t>
            </a:r>
            <a:r>
              <a:rPr sz="972" spc="15" dirty="0">
                <a:latin typeface="Book Antiqua"/>
                <a:cs typeface="Book Antiqua"/>
              </a:rPr>
              <a:t>2 </a:t>
            </a:r>
            <a:r>
              <a:rPr sz="972" spc="24" dirty="0">
                <a:latin typeface="Book Antiqua"/>
                <a:cs typeface="Book Antiqua"/>
              </a:rPr>
              <a:t>&amp;&amp;</a:t>
            </a:r>
            <a:r>
              <a:rPr sz="972" spc="19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!leapYear(year))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395718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day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395718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month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bool Date::leapYear(int x) const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if((x%4 </a:t>
            </a:r>
            <a:r>
              <a:rPr sz="972" spc="24" dirty="0">
                <a:latin typeface="Book Antiqua"/>
                <a:cs typeface="Book Antiqua"/>
              </a:rPr>
              <a:t>==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0" dirty="0">
                <a:latin typeface="Book Antiqua"/>
                <a:cs typeface="Book Antiqua"/>
              </a:rPr>
              <a:t>x%100 != </a:t>
            </a:r>
            <a:r>
              <a:rPr sz="972" spc="5" dirty="0">
                <a:latin typeface="Book Antiqua"/>
                <a:cs typeface="Book Antiqua"/>
              </a:rPr>
              <a:t>0) </a:t>
            </a:r>
            <a:r>
              <a:rPr sz="972" spc="19" dirty="0">
                <a:latin typeface="Book Antiqua"/>
                <a:cs typeface="Book Antiqua"/>
              </a:rPr>
              <a:t>||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(x%400==0))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40138" marR="1297663" indent="-128408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Date::setYear(int aYear){  </a:t>
            </a:r>
            <a:r>
              <a:rPr sz="972" spc="15" dirty="0">
                <a:latin typeface="Book Antiqua"/>
                <a:cs typeface="Book Antiqua"/>
              </a:rPr>
              <a:t>year=aYear;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40138" marR="1347669" indent="-12840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void Date::setDay(int aDay){  </a:t>
            </a:r>
            <a:r>
              <a:rPr sz="972" spc="15" dirty="0">
                <a:latin typeface="Book Antiqua"/>
                <a:cs typeface="Book Antiqua"/>
              </a:rPr>
              <a:t>day=aDay;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40138" marR="16668" indent="-12840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void Date::setDate(int </a:t>
            </a:r>
            <a:r>
              <a:rPr sz="972" spc="15" dirty="0">
                <a:latin typeface="Book Antiqua"/>
                <a:cs typeface="Book Antiqua"/>
              </a:rPr>
              <a:t>aDay </a:t>
            </a:r>
            <a:r>
              <a:rPr sz="972" spc="5" dirty="0">
                <a:latin typeface="Book Antiqua"/>
                <a:cs typeface="Book Antiqua"/>
              </a:rPr>
              <a:t>, int </a:t>
            </a:r>
            <a:r>
              <a:rPr sz="972" spc="15" dirty="0">
                <a:latin typeface="Book Antiqua"/>
                <a:cs typeface="Book Antiqua"/>
              </a:rPr>
              <a:t>aMonth,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aYear){  </a:t>
            </a:r>
            <a:r>
              <a:rPr sz="972" spc="15" dirty="0">
                <a:latin typeface="Book Antiqua"/>
                <a:cs typeface="Book Antiqua"/>
              </a:rPr>
              <a:t>setDay(aDay);</a:t>
            </a:r>
            <a:endParaRPr sz="972">
              <a:latin typeface="Book Antiqua"/>
              <a:cs typeface="Book Antiqua"/>
            </a:endParaRPr>
          </a:p>
          <a:p>
            <a:pPr marL="140138" marR="174215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setMonth(aMonth);  setYear(aYear);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cout&lt;&lt;day&lt;&lt;"/"&lt;&lt;month&lt;&lt;"/"&lt;&lt;year&lt;&lt;endl;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07417"/>
            <a:r>
              <a:rPr sz="972" spc="10" dirty="0">
                <a:latin typeface="Book Antiqua"/>
                <a:cs typeface="Book Antiqua"/>
              </a:rPr>
              <a:t>Date::~Date(){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cout&lt;&lt;"Date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destructor"&lt;&lt;endl;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Date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aDate(0,0,0);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40138" marR="1366189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aDate.setDate(20,10,2011);  system("pause");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3503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34406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initialization*/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188021"/>
            <a:ext cx="4850606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to write separate function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remains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can’t assign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to constant data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2677848"/>
            <a:ext cx="4951853" cy="105785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void Student::SetRollNo(int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i)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i;</a:t>
            </a:r>
            <a:endParaRPr sz="1069">
              <a:latin typeface="Book Antiqua"/>
              <a:cs typeface="Book Antiqua"/>
            </a:endParaRPr>
          </a:p>
          <a:p>
            <a:pPr marL="59265" marR="53092" indent="418561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/*error: cannot modify a constant data </a:t>
            </a:r>
            <a:r>
              <a:rPr sz="1069" spc="15" dirty="0">
                <a:latin typeface="Book Antiqua"/>
                <a:cs typeface="Book Antiqua"/>
              </a:rPr>
              <a:t>member </a:t>
            </a:r>
            <a:r>
              <a:rPr sz="1069" spc="10" dirty="0">
                <a:latin typeface="Book Antiqua"/>
                <a:cs typeface="Book Antiqua"/>
              </a:rPr>
              <a:t>again assignment  statement not initialization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*/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143352" y="4204718"/>
            <a:ext cx="4851224" cy="527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4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only </a:t>
            </a:r>
            <a:r>
              <a:rPr sz="972" spc="10" dirty="0">
                <a:latin typeface="Book Antiqua"/>
                <a:cs typeface="Book Antiqua"/>
              </a:rPr>
              <a:t>declare data </a:t>
            </a:r>
            <a:r>
              <a:rPr sz="972" spc="15" dirty="0">
                <a:latin typeface="Book Antiqua"/>
                <a:cs typeface="Book Antiqua"/>
              </a:rPr>
              <a:t>members in </a:t>
            </a:r>
            <a:r>
              <a:rPr sz="972" spc="10" dirty="0">
                <a:latin typeface="Book Antiqua"/>
                <a:cs typeface="Book Antiqua"/>
              </a:rPr>
              <a:t>structure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class but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cannot initialize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at the time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declaration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structure or class because  before executing constructor code, the class const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has not got life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get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0" dirty="0">
                <a:latin typeface="Book Antiqua"/>
                <a:cs typeface="Book Antiqua"/>
              </a:rPr>
              <a:t>along with other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members when </a:t>
            </a:r>
            <a:r>
              <a:rPr sz="972" spc="10" dirty="0">
                <a:latin typeface="Book Antiqua"/>
                <a:cs typeface="Book Antiqua"/>
              </a:rPr>
              <a:t>constructor will be invoked </a:t>
            </a:r>
            <a:r>
              <a:rPr sz="972" spc="15" dirty="0">
                <a:latin typeface="Book Antiqua"/>
                <a:cs typeface="Book Antiqua"/>
              </a:rPr>
              <a:t>so we  can </a:t>
            </a:r>
            <a:r>
              <a:rPr sz="972" spc="10" dirty="0">
                <a:latin typeface="Book Antiqua"/>
                <a:cs typeface="Book Antiqua"/>
              </a:rPr>
              <a:t>not assign any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constant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while declaring </a:t>
            </a:r>
            <a:r>
              <a:rPr sz="972" spc="5" dirty="0">
                <a:latin typeface="Book Antiqua"/>
                <a:cs typeface="Book Antiqua"/>
              </a:rPr>
              <a:t>it.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48" spc="7" baseline="21367" dirty="0">
                <a:latin typeface="Book Antiqua"/>
                <a:cs typeface="Book Antiqua"/>
              </a:rPr>
              <a:t>6</a:t>
            </a:r>
            <a:endParaRPr sz="948" baseline="21367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b="1" spc="10" dirty="0">
                <a:latin typeface="Book Antiqua"/>
                <a:cs typeface="Book Antiqua"/>
              </a:rPr>
              <a:t>Solution: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what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solution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problem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can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initialize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constant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while declaring </a:t>
            </a:r>
            <a:r>
              <a:rPr sz="972" spc="15" dirty="0">
                <a:latin typeface="Book Antiqua"/>
                <a:cs typeface="Book Antiqua"/>
              </a:rPr>
              <a:t>them and 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them in </a:t>
            </a:r>
            <a:r>
              <a:rPr sz="972" spc="10" dirty="0">
                <a:latin typeface="Book Antiqua"/>
                <a:cs typeface="Book Antiqua"/>
              </a:rPr>
              <a:t>constructor also because as  </a:t>
            </a:r>
            <a:r>
              <a:rPr sz="972" spc="15" dirty="0">
                <a:latin typeface="Book Antiqua"/>
                <a:cs typeface="Book Antiqua"/>
              </a:rPr>
              <a:t>soon </a:t>
            </a:r>
            <a:r>
              <a:rPr sz="972" spc="10" dirty="0">
                <a:latin typeface="Book Antiqua"/>
                <a:cs typeface="Book Antiqua"/>
              </a:rPr>
              <a:t>as they </a:t>
            </a:r>
            <a:r>
              <a:rPr sz="972" spc="15" dirty="0">
                <a:latin typeface="Book Antiqua"/>
                <a:cs typeface="Book Antiqua"/>
              </a:rPr>
              <a:t>go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constant to solve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problem C++ </a:t>
            </a:r>
            <a:r>
              <a:rPr sz="972" spc="10" dirty="0">
                <a:latin typeface="Book Antiqua"/>
                <a:cs typeface="Book Antiqua"/>
              </a:rPr>
              <a:t>gives </a:t>
            </a:r>
            <a:r>
              <a:rPr sz="972" spc="15" dirty="0">
                <a:latin typeface="Book Antiqua"/>
                <a:cs typeface="Book Antiqua"/>
              </a:rPr>
              <a:t>us new  mechanism </a:t>
            </a:r>
            <a:r>
              <a:rPr sz="972" spc="10" dirty="0">
                <a:latin typeface="Book Antiqua"/>
                <a:cs typeface="Book Antiqua"/>
              </a:rPr>
              <a:t>(syntax) for initialization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constant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structure or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to resolve </a:t>
            </a:r>
            <a:r>
              <a:rPr sz="972" spc="15" dirty="0">
                <a:latin typeface="Book Antiqua"/>
                <a:cs typeface="Book Antiqua"/>
              </a:rPr>
              <a:t>above </a:t>
            </a:r>
            <a:r>
              <a:rPr sz="972" spc="10" dirty="0">
                <a:latin typeface="Book Antiqua"/>
                <a:cs typeface="Book Antiqua"/>
              </a:rPr>
              <a:t>mentioned issues,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Difference between </a:t>
            </a:r>
            <a:r>
              <a:rPr sz="972" b="1" spc="10" dirty="0">
                <a:latin typeface="Book Antiqua"/>
                <a:cs typeface="Book Antiqua"/>
              </a:rPr>
              <a:t>Initialization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Assignment:</a:t>
            </a:r>
            <a:endParaRPr sz="972">
              <a:latin typeface="Book Antiqua"/>
              <a:cs typeface="Book Antiqua"/>
            </a:endParaRPr>
          </a:p>
          <a:p>
            <a:pPr marL="12347" marR="1280995">
              <a:lnSpc>
                <a:spcPts val="2499"/>
              </a:lnSpc>
              <a:spcBef>
                <a:spcPts val="292"/>
              </a:spcBef>
            </a:pPr>
            <a:r>
              <a:rPr sz="972" spc="10" dirty="0">
                <a:latin typeface="Book Antiqua"/>
                <a:cs typeface="Book Antiqua"/>
              </a:rPr>
              <a:t>Initialization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assigning value </a:t>
            </a:r>
            <a:r>
              <a:rPr sz="972" spc="15" dirty="0">
                <a:latin typeface="Book Antiqua"/>
                <a:cs typeface="Book Antiqua"/>
              </a:rPr>
              <a:t>along with </a:t>
            </a:r>
            <a:r>
              <a:rPr sz="972" spc="10" dirty="0">
                <a:latin typeface="Book Antiqua"/>
                <a:cs typeface="Book Antiqua"/>
              </a:rPr>
              <a:t>creation of variable.  int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2;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778">
              <a:latin typeface="Times New Roman"/>
              <a:cs typeface="Times New Roman"/>
            </a:endParaRPr>
          </a:p>
          <a:p>
            <a:pPr marL="12347" marR="2303322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Assignment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assigning value </a:t>
            </a:r>
            <a:r>
              <a:rPr sz="972" spc="10" dirty="0">
                <a:latin typeface="Book Antiqua"/>
                <a:cs typeface="Book Antiqua"/>
              </a:rPr>
              <a:t>after creation. 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 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7;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0" dirty="0">
                <a:latin typeface="Book Antiqua"/>
                <a:cs typeface="Book Antiqua"/>
              </a:rPr>
              <a:t>Initializer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3"/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initialization list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where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cannot modify </a:t>
            </a:r>
            <a:r>
              <a:rPr sz="972" spc="10" dirty="0">
                <a:latin typeface="Book Antiqua"/>
                <a:cs typeface="Book Antiqua"/>
              </a:rPr>
              <a:t>the state </a:t>
            </a:r>
            <a:r>
              <a:rPr sz="972" spc="15" dirty="0">
                <a:latin typeface="Book Antiqua"/>
                <a:cs typeface="Book Antiqua"/>
              </a:rPr>
              <a:t>of data members 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the class including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639571" lvl="2" indent="-208662">
              <a:spcBef>
                <a:spcPts val="5"/>
              </a:spcBef>
              <a:buFont typeface="Symbol"/>
              <a:buChar char=""/>
              <a:tabLst>
                <a:tab pos="639571" algn="l"/>
                <a:tab pos="640189" algn="l"/>
              </a:tabLst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initializer </a:t>
            </a:r>
            <a:r>
              <a:rPr sz="972" spc="5" dirty="0">
                <a:latin typeface="Book Antiqua"/>
                <a:cs typeface="Book Antiqua"/>
              </a:rPr>
              <a:t>list 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mechanism to </a:t>
            </a: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639571" lvl="2" indent="-208662">
              <a:spcBef>
                <a:spcPts val="126"/>
              </a:spcBef>
              <a:buFont typeface="Symbol"/>
              <a:buChar char="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given </a:t>
            </a:r>
            <a:r>
              <a:rPr sz="972" spc="10" dirty="0">
                <a:latin typeface="Book Antiqua"/>
                <a:cs typeface="Book Antiqua"/>
              </a:rPr>
              <a:t>after closing </a:t>
            </a:r>
            <a:r>
              <a:rPr sz="972" spc="15" dirty="0">
                <a:latin typeface="Book Antiqua"/>
                <a:cs typeface="Book Antiqua"/>
              </a:rPr>
              <a:t>parenthesis of parameter </a:t>
            </a:r>
            <a:r>
              <a:rPr sz="972" spc="10" dirty="0">
                <a:latin typeface="Book Antiqua"/>
                <a:cs typeface="Book Antiqua"/>
              </a:rPr>
              <a:t>list of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875" baseline="37037" dirty="0">
                <a:latin typeface="Times New Roman"/>
                <a:cs typeface="Times New Roman"/>
              </a:rPr>
              <a:t>6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c++  </a:t>
            </a:r>
            <a:r>
              <a:rPr sz="924" b="1" spc="-10" dirty="0">
                <a:latin typeface="Times New Roman"/>
                <a:cs typeface="Times New Roman"/>
              </a:rPr>
              <a:t>static const data members </a:t>
            </a:r>
            <a:r>
              <a:rPr sz="924" spc="-5" dirty="0">
                <a:latin typeface="Times New Roman"/>
                <a:cs typeface="Times New Roman"/>
              </a:rPr>
              <a:t>can be initialized </a:t>
            </a:r>
            <a:r>
              <a:rPr sz="924" spc="-10" dirty="0">
                <a:latin typeface="Times New Roman"/>
                <a:cs typeface="Times New Roman"/>
              </a:rPr>
              <a:t>in class </a:t>
            </a:r>
            <a:r>
              <a:rPr sz="924" spc="-5" dirty="0">
                <a:latin typeface="Times New Roman"/>
                <a:cs typeface="Times New Roman"/>
              </a:rPr>
              <a:t>or structure as</a:t>
            </a:r>
            <a:r>
              <a:rPr sz="924" spc="34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well.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84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504492"/>
            <a:ext cx="4849989" cy="95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No.14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14.1.</a:t>
            </a:r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Consider the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15" dirty="0">
                <a:latin typeface="Book Antiqua"/>
                <a:cs typeface="Book Antiqua"/>
              </a:rPr>
              <a:t>implementation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student class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discussed in previous  lectures,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5052070"/>
            <a:ext cx="4851224" cy="432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If one object is part of </a:t>
            </a:r>
            <a:r>
              <a:rPr sz="972" spc="15" dirty="0">
                <a:latin typeface="Book Antiqua"/>
                <a:cs typeface="Book Antiqua"/>
              </a:rPr>
              <a:t>another object </a:t>
            </a:r>
            <a:r>
              <a:rPr sz="972" spc="10" dirty="0">
                <a:latin typeface="Book Antiqua"/>
                <a:cs typeface="Book Antiqua"/>
              </a:rPr>
              <a:t>(relationship of part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whole)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composition  lifetime of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depends upon </a:t>
            </a:r>
            <a:r>
              <a:rPr sz="972" spc="10" dirty="0">
                <a:latin typeface="Book Antiqua"/>
                <a:cs typeface="Book Antiqua"/>
              </a:rPr>
              <a:t>the other.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part objects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essential  </a:t>
            </a:r>
            <a:r>
              <a:rPr sz="972" spc="15" dirty="0">
                <a:latin typeface="Book Antiqua"/>
                <a:cs typeface="Book Antiqua"/>
              </a:rPr>
              <a:t>components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whole.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composed of </a:t>
            </a:r>
            <a:r>
              <a:rPr sz="972" spc="10" dirty="0">
                <a:latin typeface="Book Antiqua"/>
                <a:cs typeface="Book Antiqua"/>
              </a:rPr>
              <a:t>hands, eyes, feet so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student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assigning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for variable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9" dirty="0">
                <a:latin typeface="Book Antiqua"/>
                <a:cs typeface="Book Antiqua"/>
              </a:rPr>
              <a:t>new  </a:t>
            </a:r>
            <a:r>
              <a:rPr sz="972" spc="15" dirty="0">
                <a:latin typeface="Book Antiqua"/>
                <a:cs typeface="Book Antiqua"/>
              </a:rPr>
              <a:t>operator as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shown,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47944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float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gpa;</a:t>
            </a:r>
            <a:endParaRPr sz="972">
              <a:latin typeface="Book Antiqua"/>
              <a:cs typeface="Book Antiqua"/>
            </a:endParaRPr>
          </a:p>
          <a:p>
            <a:pPr marL="12347" marR="3877557" indent="64204">
              <a:lnSpc>
                <a:spcPct val="106000"/>
              </a:lnSpc>
            </a:pPr>
            <a:r>
              <a:rPr sz="972" b="1" spc="10" dirty="0">
                <a:latin typeface="Book Antiqua"/>
                <a:cs typeface="Book Antiqua"/>
              </a:rPr>
              <a:t>char * </a:t>
            </a:r>
            <a:r>
              <a:rPr sz="972" b="1" spc="15" dirty="0">
                <a:latin typeface="Book Antiqua"/>
                <a:cs typeface="Book Antiqua"/>
              </a:rPr>
              <a:t>name;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rollNumber;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76551" marR="2336658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Student(char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9" dirty="0">
                <a:latin typeface="Book Antiqua"/>
                <a:cs typeface="Book Antiqua"/>
              </a:rPr>
              <a:t>= NULL,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0, </a:t>
            </a:r>
            <a:r>
              <a:rPr sz="972" spc="15" dirty="0">
                <a:latin typeface="Book Antiqua"/>
                <a:cs typeface="Book Antiqua"/>
              </a:rPr>
              <a:t>float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0.0);  Student(const Student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st);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const char * </a:t>
            </a:r>
            <a:r>
              <a:rPr sz="972" b="1" spc="15" dirty="0">
                <a:latin typeface="Book Antiqua"/>
                <a:cs typeface="Book Antiqua"/>
              </a:rPr>
              <a:t>GetName()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never </a:t>
            </a:r>
            <a:r>
              <a:rPr sz="972" b="1" spc="10" dirty="0">
                <a:latin typeface="Book Antiqua"/>
                <a:cs typeface="Book Antiqua"/>
              </a:rPr>
              <a:t>return </a:t>
            </a:r>
            <a:r>
              <a:rPr sz="972" b="1" spc="15" dirty="0">
                <a:latin typeface="Book Antiqua"/>
                <a:cs typeface="Book Antiqua"/>
              </a:rPr>
              <a:t>handle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private data </a:t>
            </a:r>
            <a:r>
              <a:rPr sz="972" b="1" spc="19" dirty="0">
                <a:latin typeface="Book Antiqua"/>
                <a:cs typeface="Book Antiqua"/>
              </a:rPr>
              <a:t>members </a:t>
            </a:r>
            <a:r>
              <a:rPr sz="972" b="1" spc="10" dirty="0">
                <a:latin typeface="Book Antiqua"/>
                <a:cs typeface="Book Antiqua"/>
              </a:rPr>
              <a:t>or </a:t>
            </a:r>
            <a:r>
              <a:rPr sz="972" b="1" spc="15" dirty="0">
                <a:latin typeface="Book Antiqua"/>
                <a:cs typeface="Book Antiqua"/>
              </a:rPr>
              <a:t>private member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~Student();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Student::Student(char * </a:t>
            </a:r>
            <a:r>
              <a:rPr sz="972" spc="15" dirty="0">
                <a:latin typeface="Book Antiqua"/>
                <a:cs typeface="Book Antiqua"/>
              </a:rPr>
              <a:t>_name, </a:t>
            </a:r>
            <a:r>
              <a:rPr sz="972" spc="5" dirty="0">
                <a:latin typeface="Book Antiqua"/>
                <a:cs typeface="Book Antiqua"/>
              </a:rPr>
              <a:t>int roll, </a:t>
            </a:r>
            <a:r>
              <a:rPr sz="972" spc="10" dirty="0">
                <a:latin typeface="Book Antiqua"/>
                <a:cs typeface="Book Antiqua"/>
              </a:rPr>
              <a:t>float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g)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"Constructor::Student..\n";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0255" y="2751647"/>
          <a:ext cx="1881717" cy="202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5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21">
                <a:tc>
                  <a:txBody>
                    <a:bodyPr/>
                    <a:lstStyle/>
                    <a:p>
                      <a:pPr marL="86360" marR="1080770">
                        <a:lnSpc>
                          <a:spcPct val="96600"/>
                        </a:lnSpc>
                        <a:spcBef>
                          <a:spcPts val="30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gpa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float  rollNo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 int 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name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9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523">
                <a:tc>
                  <a:txBody>
                    <a:bodyPr/>
                    <a:lstStyle/>
                    <a:p>
                      <a:pPr marL="86360">
                        <a:lnSpc>
                          <a:spcPts val="111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Student(char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* =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NULL,  int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0,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6360" marR="132080" indent="862330">
                        <a:lnSpc>
                          <a:spcPct val="95000"/>
                        </a:lnSpc>
                        <a:spcBef>
                          <a:spcPts val="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float =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0.0);  Student(const Student &amp;)  GetName() const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const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108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SetName(char *)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void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1100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~Student()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11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9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0"/>
            <a:ext cx="4851224" cy="775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spc="5" dirty="0">
                <a:latin typeface="Book Antiqua"/>
                <a:cs typeface="Book Antiqua"/>
              </a:rPr>
              <a:t>if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(!_name){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68"/>
              </a:spcBef>
            </a:pPr>
            <a:r>
              <a:rPr sz="972" b="1" spc="19" dirty="0">
                <a:latin typeface="Book Antiqua"/>
                <a:cs typeface="Book Antiqua"/>
              </a:rPr>
              <a:t>name = new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char[strlen(_name)+1];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strcpy(name,_name);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else </a:t>
            </a:r>
            <a:r>
              <a:rPr sz="972" spc="19" dirty="0">
                <a:latin typeface="Book Antiqua"/>
                <a:cs typeface="Book Antiqua"/>
              </a:rPr>
              <a:t>name 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429673" marR="3373184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rollNumber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roll;  </a:t>
            </a:r>
            <a:r>
              <a:rPr sz="972" spc="15" dirty="0">
                <a:latin typeface="Book Antiqua"/>
                <a:cs typeface="Book Antiqua"/>
              </a:rPr>
              <a:t>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07417" marR="2729291" indent="-9568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Student::Student(const Student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5" dirty="0">
                <a:latin typeface="Book Antiqua"/>
                <a:cs typeface="Book Antiqua"/>
              </a:rPr>
              <a:t>st){  </a:t>
            </a:r>
            <a:r>
              <a:rPr sz="972" spc="10" dirty="0">
                <a:latin typeface="Book Antiqua"/>
                <a:cs typeface="Book Antiqua"/>
              </a:rPr>
              <a:t>if(str.name !=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char[strlen(st.name)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1];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strcpy(name,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st.name);</a:t>
            </a:r>
            <a:endParaRPr sz="972">
              <a:latin typeface="Book Antiqua"/>
              <a:cs typeface="Book Antiqua"/>
            </a:endParaRPr>
          </a:p>
          <a:p>
            <a:pPr marL="10741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07417" marR="356703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else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NULL;  </a:t>
            </a:r>
            <a:r>
              <a:rPr sz="972" spc="10" dirty="0">
                <a:latin typeface="Book Antiqua"/>
                <a:cs typeface="Book Antiqua"/>
              </a:rPr>
              <a:t>rollNumber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st.roll;  </a:t>
            </a:r>
            <a:r>
              <a:rPr sz="972" spc="15" dirty="0">
                <a:latin typeface="Book Antiqua"/>
                <a:cs typeface="Book Antiqua"/>
              </a:rPr>
              <a:t>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st.g;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72240" marR="2904618" indent="-96923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const char * Student::GetName(){  return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63587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never return </a:t>
            </a:r>
            <a:r>
              <a:rPr sz="972" b="1" spc="15" dirty="0">
                <a:latin typeface="Book Antiqua"/>
                <a:cs typeface="Book Antiqua"/>
              </a:rPr>
              <a:t>handle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private data </a:t>
            </a:r>
            <a:r>
              <a:rPr sz="972" b="1" spc="19" dirty="0">
                <a:latin typeface="Book Antiqua"/>
                <a:cs typeface="Book Antiqua"/>
              </a:rPr>
              <a:t>members </a:t>
            </a:r>
            <a:r>
              <a:rPr sz="972" b="1" spc="10" dirty="0">
                <a:latin typeface="Book Antiqua"/>
                <a:cs typeface="Book Antiqua"/>
              </a:rPr>
              <a:t>or private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const  </a:t>
            </a:r>
            <a:r>
              <a:rPr sz="972" b="1" spc="15" dirty="0">
                <a:latin typeface="Book Antiqua"/>
                <a:cs typeface="Book Antiqua"/>
              </a:rPr>
              <a:t>ensures </a:t>
            </a:r>
            <a:r>
              <a:rPr sz="972" b="1" spc="10" dirty="0">
                <a:latin typeface="Book Antiqua"/>
                <a:cs typeface="Book Antiqua"/>
              </a:rPr>
              <a:t>that </a:t>
            </a:r>
            <a:r>
              <a:rPr sz="972" b="1" spc="15" dirty="0">
                <a:latin typeface="Book Antiqua"/>
                <a:cs typeface="Book Antiqua"/>
              </a:rPr>
              <a:t>private data members </a:t>
            </a:r>
            <a:r>
              <a:rPr sz="972" b="1" spc="10" dirty="0">
                <a:latin typeface="Book Antiqua"/>
                <a:cs typeface="Book Antiqua"/>
              </a:rPr>
              <a:t>will </a:t>
            </a:r>
            <a:r>
              <a:rPr sz="972" b="1" spc="15" dirty="0">
                <a:latin typeface="Book Antiqua"/>
                <a:cs typeface="Book Antiqua"/>
              </a:rPr>
              <a:t>not </a:t>
            </a:r>
            <a:r>
              <a:rPr sz="972" b="1" spc="19" dirty="0">
                <a:latin typeface="Book Antiqua"/>
                <a:cs typeface="Book Antiqua"/>
              </a:rPr>
              <a:t>be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changed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75934"/>
            <a:r>
              <a:rPr sz="972" spc="10" dirty="0">
                <a:latin typeface="Book Antiqua"/>
                <a:cs typeface="Book Antiqua"/>
              </a:rPr>
              <a:t>Student::~Student(){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[] </a:t>
            </a:r>
            <a:r>
              <a:rPr sz="972" spc="15" dirty="0">
                <a:latin typeface="Book Antiqua"/>
                <a:cs typeface="Book Antiqua"/>
              </a:rPr>
              <a:t>name; // </a:t>
            </a:r>
            <a:r>
              <a:rPr sz="972" spc="10" dirty="0">
                <a:latin typeface="Book Antiqua"/>
                <a:cs typeface="Book Antiqua"/>
              </a:rPr>
              <a:t>deleting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In C++ </a:t>
            </a:r>
            <a:r>
              <a:rPr sz="972" spc="10" dirty="0">
                <a:latin typeface="Book Antiqua"/>
                <a:cs typeface="Book Antiqua"/>
              </a:rPr>
              <a:t>“</a:t>
            </a:r>
            <a:r>
              <a:rPr sz="972" i="1" spc="10" dirty="0">
                <a:latin typeface="Book Antiqua"/>
                <a:cs typeface="Book Antiqua"/>
              </a:rPr>
              <a:t>it is all about code</a:t>
            </a:r>
            <a:r>
              <a:rPr sz="972" i="1" spc="-3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reuse”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Book Antiqua"/>
                <a:cs typeface="Book Antiqua"/>
              </a:rPr>
              <a:t>Composition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Creating </a:t>
            </a:r>
            <a:r>
              <a:rPr sz="1069" spc="5" dirty="0">
                <a:latin typeface="Book Antiqua"/>
                <a:cs typeface="Book Antiqua"/>
              </a:rPr>
              <a:t>objects </a:t>
            </a:r>
            <a:r>
              <a:rPr sz="1069" spc="10" dirty="0">
                <a:latin typeface="Book Antiqua"/>
                <a:cs typeface="Book Antiqua"/>
              </a:rPr>
              <a:t>of one </a:t>
            </a:r>
            <a:r>
              <a:rPr sz="1069" spc="5" dirty="0">
                <a:latin typeface="Book Antiqua"/>
                <a:cs typeface="Book Antiqua"/>
              </a:rPr>
              <a:t>class inside </a:t>
            </a:r>
            <a:r>
              <a:rPr sz="1069" spc="10" dirty="0">
                <a:latin typeface="Book Antiqua"/>
                <a:cs typeface="Book Antiqua"/>
              </a:rPr>
              <a:t>another</a:t>
            </a:r>
            <a:r>
              <a:rPr sz="1069" spc="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class</a:t>
            </a:r>
            <a:endParaRPr sz="1069">
              <a:latin typeface="Book Antiqua"/>
              <a:cs typeface="Book Antiqua"/>
            </a:endParaRPr>
          </a:p>
          <a:p>
            <a:pPr marL="12347" marR="3631851">
              <a:lnSpc>
                <a:spcPct val="107000"/>
              </a:lnSpc>
              <a:spcBef>
                <a:spcPts val="19"/>
              </a:spcBef>
            </a:pPr>
            <a:r>
              <a:rPr sz="972" i="1" spc="15" dirty="0">
                <a:latin typeface="Book Antiqua"/>
                <a:cs typeface="Book Antiqua"/>
              </a:rPr>
              <a:t>“</a:t>
            </a:r>
            <a:r>
              <a:rPr sz="972" b="1" i="1" spc="15" dirty="0">
                <a:latin typeface="Book Antiqua"/>
                <a:cs typeface="Book Antiqua"/>
              </a:rPr>
              <a:t>Has a</a:t>
            </a:r>
            <a:r>
              <a:rPr sz="972" i="1" spc="15" dirty="0">
                <a:latin typeface="Book Antiqua"/>
                <a:cs typeface="Book Antiqua"/>
              </a:rPr>
              <a:t>”</a:t>
            </a:r>
            <a:r>
              <a:rPr sz="972" i="1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relationship:  Bird has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beak  Student </a:t>
            </a:r>
            <a:r>
              <a:rPr sz="972" spc="15" dirty="0">
                <a:latin typeface="Book Antiqua"/>
                <a:cs typeface="Book Antiqua"/>
              </a:rPr>
              <a:t>has a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change code </a:t>
            </a:r>
            <a:r>
              <a:rPr sz="972" spc="10" dirty="0">
                <a:latin typeface="Book Antiqua"/>
                <a:cs typeface="Book Antiqua"/>
              </a:rPr>
              <a:t>slightly replacing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char *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whole  </a:t>
            </a:r>
            <a:r>
              <a:rPr sz="972" spc="10" dirty="0">
                <a:latin typeface="Book Antiqua"/>
                <a:cs typeface="Book Antiqua"/>
              </a:rPr>
              <a:t>object of class String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qualifies to be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because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apply </a:t>
            </a:r>
            <a:r>
              <a:rPr sz="972" spc="15" dirty="0">
                <a:latin typeface="Book Antiqua"/>
                <a:cs typeface="Book Antiqua"/>
              </a:rPr>
              <a:t>many  </a:t>
            </a:r>
            <a:r>
              <a:rPr sz="972" spc="10" dirty="0">
                <a:latin typeface="Book Antiqua"/>
                <a:cs typeface="Book Antiqua"/>
              </a:rPr>
              <a:t>operations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like string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0" dirty="0">
                <a:latin typeface="Book Antiqua"/>
                <a:cs typeface="Book Antiqua"/>
              </a:rPr>
              <a:t>creation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deletion, string </a:t>
            </a:r>
            <a:r>
              <a:rPr sz="972" spc="15" dirty="0">
                <a:latin typeface="Book Antiqua"/>
                <a:cs typeface="Book Antiqua"/>
              </a:rPr>
              <a:t>copy using deep  </a:t>
            </a:r>
            <a:r>
              <a:rPr sz="972" spc="10" dirty="0">
                <a:latin typeface="Book Antiqua"/>
                <a:cs typeface="Book Antiqua"/>
              </a:rPr>
              <a:t>copy, </a:t>
            </a:r>
            <a:r>
              <a:rPr sz="972" spc="15" dirty="0">
                <a:latin typeface="Book Antiqua"/>
                <a:cs typeface="Book Antiqua"/>
              </a:rPr>
              <a:t>searching a </a:t>
            </a:r>
            <a:r>
              <a:rPr sz="972" spc="10" dirty="0">
                <a:latin typeface="Book Antiqua"/>
                <a:cs typeface="Book Antiqua"/>
              </a:rPr>
              <a:t>substring </a:t>
            </a:r>
            <a:r>
              <a:rPr sz="972" spc="15" dirty="0">
                <a:latin typeface="Book Antiqua"/>
                <a:cs typeface="Book Antiqua"/>
              </a:rPr>
              <a:t>and so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on….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Conceptual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notation: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6162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4211250"/>
            <a:ext cx="4850606" cy="5156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string class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simplifies original Student object and </a:t>
            </a:r>
            <a:r>
              <a:rPr sz="972" spc="19" dirty="0">
                <a:latin typeface="Book Antiqua"/>
                <a:cs typeface="Book Antiqua"/>
              </a:rPr>
              <a:t>how  </a:t>
            </a:r>
            <a:r>
              <a:rPr sz="972" spc="15" dirty="0">
                <a:latin typeface="Book Antiqua"/>
                <a:cs typeface="Book Antiqua"/>
              </a:rPr>
              <a:t>we have used composition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here,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76551" marR="4147337" indent="-6482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  </a:t>
            </a:r>
            <a:r>
              <a:rPr sz="972" spc="5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 marR="198291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String();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default constructor  String(const String &amp;);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30908" marR="1803888" indent="-617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void SetString(const char </a:t>
            </a:r>
            <a:r>
              <a:rPr sz="972" spc="5" dirty="0">
                <a:latin typeface="Book Antiqua"/>
                <a:cs typeface="Book Antiqua"/>
              </a:rPr>
              <a:t>*);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setter function  </a:t>
            </a:r>
            <a:r>
              <a:rPr sz="972" spc="15" dirty="0">
                <a:latin typeface="Book Antiqua"/>
                <a:cs typeface="Book Antiqua"/>
              </a:rPr>
              <a:t>const char </a:t>
            </a:r>
            <a:r>
              <a:rPr sz="972" spc="10" dirty="0">
                <a:latin typeface="Book Antiqua"/>
                <a:cs typeface="Book Antiqua"/>
              </a:rPr>
              <a:t>* GetString()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getter function returning const pointer to data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ptr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~String()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String::String(){</a:t>
            </a:r>
            <a:endParaRPr sz="972">
              <a:latin typeface="Book Antiqua"/>
              <a:cs typeface="Book Antiqua"/>
            </a:endParaRPr>
          </a:p>
          <a:p>
            <a:pPr marL="430291" marR="252371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"Constructor::String..\n";  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72240" marR="2911408" indent="-9568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String::String(const String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str){  if(str.ptr </a:t>
            </a:r>
            <a:r>
              <a:rPr sz="972" spc="15" dirty="0">
                <a:latin typeface="Book Antiqua"/>
                <a:cs typeface="Book Antiqua"/>
              </a:rPr>
              <a:t>!=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462393" marR="2541618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char[strlen(str.ptr)+1];  strcpy(ptr,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str.ptr);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else </a:t>
            </a:r>
            <a:r>
              <a:rPr sz="972" spc="10" dirty="0">
                <a:latin typeface="Book Antiqua"/>
                <a:cs typeface="Book Antiqua"/>
              </a:rPr>
              <a:t>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908" marR="2598414" indent="-354357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void String::SetString(const char * str){  if(ptr !=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[]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5341" y="2551536"/>
            <a:ext cx="1749600" cy="1062478"/>
          </a:xfrm>
          <a:custGeom>
            <a:avLst/>
            <a:gdLst/>
            <a:ahLst/>
            <a:cxnLst/>
            <a:rect l="l" t="t" r="r" b="b"/>
            <a:pathLst>
              <a:path w="1799589" h="1092835">
                <a:moveTo>
                  <a:pt x="1799082" y="0"/>
                </a:moveTo>
                <a:lnTo>
                  <a:pt x="0" y="0"/>
                </a:lnTo>
                <a:lnTo>
                  <a:pt x="0" y="1092707"/>
                </a:lnTo>
                <a:lnTo>
                  <a:pt x="1799082" y="1092707"/>
                </a:lnTo>
                <a:lnTo>
                  <a:pt x="1799082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294857" y="2595739"/>
            <a:ext cx="1385358" cy="82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79"/>
              </a:lnSpc>
            </a:pPr>
            <a:r>
              <a:rPr sz="924" b="1" spc="-10" dirty="0">
                <a:latin typeface="Arial"/>
                <a:cs typeface="Arial"/>
              </a:rPr>
              <a:t>String()</a:t>
            </a:r>
            <a:endParaRPr sz="924">
              <a:latin typeface="Arial"/>
              <a:cs typeface="Arial"/>
            </a:endParaRPr>
          </a:p>
          <a:p>
            <a:pPr marL="12347" marR="4939">
              <a:lnSpc>
                <a:spcPct val="95000"/>
              </a:lnSpc>
              <a:spcBef>
                <a:spcPts val="24"/>
              </a:spcBef>
            </a:pPr>
            <a:r>
              <a:rPr sz="924" b="1" spc="-10" dirty="0">
                <a:latin typeface="Arial"/>
                <a:cs typeface="Arial"/>
              </a:rPr>
              <a:t>SetString(char *)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void  GetString() const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const  char</a:t>
            </a:r>
            <a:r>
              <a:rPr sz="924" b="1" spc="-92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40"/>
              </a:lnSpc>
            </a:pPr>
            <a:r>
              <a:rPr sz="924" b="1" spc="-10" dirty="0">
                <a:latin typeface="Arial"/>
                <a:cs typeface="Arial"/>
              </a:rPr>
              <a:t>~String()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99"/>
              </a:lnSpc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3750" y="2528569"/>
            <a:ext cx="877887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97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347826" y="2487825"/>
            <a:ext cx="93839" cy="91987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38100" y="0"/>
                </a:moveTo>
                <a:lnTo>
                  <a:pt x="0" y="50291"/>
                </a:lnTo>
                <a:lnTo>
                  <a:pt x="57912" y="94487"/>
                </a:lnTo>
                <a:lnTo>
                  <a:pt x="96012" y="44196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347826" y="2487825"/>
            <a:ext cx="93839" cy="91987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38100" y="0"/>
                </a:moveTo>
                <a:lnTo>
                  <a:pt x="0" y="50291"/>
                </a:lnTo>
                <a:lnTo>
                  <a:pt x="57912" y="94487"/>
                </a:lnTo>
                <a:lnTo>
                  <a:pt x="96012" y="44196"/>
                </a:lnTo>
                <a:lnTo>
                  <a:pt x="3810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434253" y="1799590"/>
            <a:ext cx="1887890" cy="712435"/>
          </a:xfrm>
          <a:custGeom>
            <a:avLst/>
            <a:gdLst/>
            <a:ahLst/>
            <a:cxnLst/>
            <a:rect l="l" t="t" r="r" b="b"/>
            <a:pathLst>
              <a:path w="1941829" h="732789">
                <a:moveTo>
                  <a:pt x="1941576" y="0"/>
                </a:moveTo>
                <a:lnTo>
                  <a:pt x="0" y="0"/>
                </a:lnTo>
                <a:lnTo>
                  <a:pt x="0" y="732281"/>
                </a:lnTo>
                <a:lnTo>
                  <a:pt x="1941576" y="732281"/>
                </a:lnTo>
                <a:lnTo>
                  <a:pt x="19415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01176" y="1835665"/>
            <a:ext cx="767380" cy="40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6300"/>
              </a:lnSpc>
            </a:pPr>
            <a:r>
              <a:rPr sz="924" b="1" spc="-10" dirty="0">
                <a:latin typeface="Arial"/>
                <a:cs typeface="Arial"/>
              </a:rPr>
              <a:t>gpa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float  rollNo </a:t>
            </a:r>
            <a:r>
              <a:rPr sz="924" b="1" spc="-5" dirty="0">
                <a:latin typeface="Arial"/>
                <a:cs typeface="Arial"/>
              </a:rPr>
              <a:t>: int  </a:t>
            </a:r>
            <a:r>
              <a:rPr sz="924" b="1" spc="-10" dirty="0">
                <a:latin typeface="Arial"/>
                <a:cs typeface="Arial"/>
              </a:rPr>
              <a:t>name </a:t>
            </a:r>
            <a:r>
              <a:rPr sz="924" b="1" spc="-5" dirty="0">
                <a:latin typeface="Arial"/>
                <a:cs typeface="Arial"/>
              </a:rPr>
              <a:t>:</a:t>
            </a:r>
            <a:r>
              <a:rPr sz="924" b="1" spc="-7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String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253" y="2503382"/>
            <a:ext cx="1887890" cy="1425487"/>
          </a:xfrm>
          <a:custGeom>
            <a:avLst/>
            <a:gdLst/>
            <a:ahLst/>
            <a:cxnLst/>
            <a:rect l="l" t="t" r="r" b="b"/>
            <a:pathLst>
              <a:path w="1941829" h="1466214">
                <a:moveTo>
                  <a:pt x="1941576" y="0"/>
                </a:moveTo>
                <a:lnTo>
                  <a:pt x="0" y="0"/>
                </a:lnTo>
                <a:lnTo>
                  <a:pt x="0" y="1466088"/>
                </a:lnTo>
                <a:lnTo>
                  <a:pt x="1941576" y="1466088"/>
                </a:lnTo>
                <a:lnTo>
                  <a:pt x="19415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501176" y="2534990"/>
            <a:ext cx="172922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Student(char </a:t>
            </a:r>
            <a:r>
              <a:rPr sz="924" b="1" spc="-5" dirty="0">
                <a:latin typeface="Arial"/>
                <a:cs typeface="Arial"/>
              </a:rPr>
              <a:t>* = </a:t>
            </a:r>
            <a:r>
              <a:rPr sz="924" b="1" spc="-10" dirty="0">
                <a:latin typeface="Arial"/>
                <a:cs typeface="Arial"/>
              </a:rPr>
              <a:t>NULL,  int </a:t>
            </a:r>
            <a:r>
              <a:rPr sz="924" b="1" spc="-5" dirty="0">
                <a:latin typeface="Arial"/>
                <a:cs typeface="Arial"/>
              </a:rPr>
              <a:t>=</a:t>
            </a:r>
            <a:r>
              <a:rPr sz="924" b="1" spc="-39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0,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1176" y="2675520"/>
            <a:ext cx="1527969" cy="1118807"/>
          </a:xfrm>
          <a:prstGeom prst="rect">
            <a:avLst/>
          </a:prstGeom>
        </p:spPr>
        <p:txBody>
          <a:bodyPr vert="horz" wrap="square" lIns="0" tIns="3087" rIns="0" bIns="0" rtlCol="0">
            <a:spAutoFit/>
          </a:bodyPr>
          <a:lstStyle/>
          <a:p>
            <a:pPr marL="12347" marR="51857" indent="838357">
              <a:lnSpc>
                <a:spcPts val="1050"/>
              </a:lnSpc>
              <a:spcBef>
                <a:spcPts val="24"/>
              </a:spcBef>
            </a:pPr>
            <a:r>
              <a:rPr sz="924" b="1" spc="-5" dirty="0">
                <a:latin typeface="Arial"/>
                <a:cs typeface="Arial"/>
              </a:rPr>
              <a:t>float =</a:t>
            </a:r>
            <a:r>
              <a:rPr sz="924" b="1" spc="-87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0.0);  </a:t>
            </a:r>
            <a:r>
              <a:rPr sz="924" b="1" spc="-10" dirty="0">
                <a:latin typeface="Arial"/>
                <a:cs typeface="Arial"/>
              </a:rPr>
              <a:t>Student(const Student</a:t>
            </a:r>
            <a:r>
              <a:rPr sz="924" b="1" spc="-68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&amp;)</a:t>
            </a:r>
            <a:endParaRPr sz="924">
              <a:latin typeface="Arial"/>
              <a:cs typeface="Arial"/>
            </a:endParaRPr>
          </a:p>
          <a:p>
            <a:pPr marL="12347" marR="4939">
              <a:lnSpc>
                <a:spcPts val="1050"/>
              </a:lnSpc>
              <a:spcBef>
                <a:spcPts val="5"/>
              </a:spcBef>
            </a:pPr>
            <a:r>
              <a:rPr sz="924" b="1" spc="-10" dirty="0">
                <a:latin typeface="Arial"/>
                <a:cs typeface="Arial"/>
              </a:rPr>
              <a:t>GetName() const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String  GetNamePtr() const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const  char</a:t>
            </a:r>
            <a:r>
              <a:rPr sz="924" b="1" spc="-92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01"/>
              </a:lnSpc>
            </a:pPr>
            <a:r>
              <a:rPr sz="924" b="1" spc="-10" dirty="0">
                <a:latin typeface="Arial"/>
                <a:cs typeface="Arial"/>
              </a:rPr>
              <a:t>SetName(char *) </a:t>
            </a:r>
            <a:r>
              <a:rPr sz="924" b="1" spc="-5" dirty="0">
                <a:latin typeface="Arial"/>
                <a:cs typeface="Arial"/>
              </a:rPr>
              <a:t>:</a:t>
            </a:r>
            <a:r>
              <a:rPr sz="924" b="1" spc="-44" dirty="0">
                <a:latin typeface="Arial"/>
                <a:cs typeface="Arial"/>
              </a:rPr>
              <a:t> </a:t>
            </a:r>
            <a:r>
              <a:rPr sz="924" b="1" spc="-15" dirty="0">
                <a:latin typeface="Arial"/>
                <a:cs typeface="Arial"/>
              </a:rPr>
              <a:t>void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65"/>
              </a:lnSpc>
            </a:pPr>
            <a:r>
              <a:rPr sz="924" b="1" spc="-10" dirty="0">
                <a:latin typeface="Arial"/>
                <a:cs typeface="Arial"/>
              </a:rPr>
              <a:t>~Student()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94"/>
              </a:lnSpc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4253" y="1489921"/>
            <a:ext cx="1887890" cy="309915"/>
          </a:xfrm>
          <a:custGeom>
            <a:avLst/>
            <a:gdLst/>
            <a:ahLst/>
            <a:cxnLst/>
            <a:rect l="l" t="t" r="r" b="b"/>
            <a:pathLst>
              <a:path w="1941829" h="318769">
                <a:moveTo>
                  <a:pt x="1941576" y="0"/>
                </a:moveTo>
                <a:lnTo>
                  <a:pt x="0" y="0"/>
                </a:lnTo>
                <a:lnTo>
                  <a:pt x="0" y="318516"/>
                </a:lnTo>
                <a:lnTo>
                  <a:pt x="1941576" y="318516"/>
                </a:lnTo>
                <a:lnTo>
                  <a:pt x="19415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150885" y="1524494"/>
            <a:ext cx="45684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Stud</a:t>
            </a: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spc="-10" dirty="0">
                <a:latin typeface="Arial"/>
                <a:cs typeface="Arial"/>
              </a:rPr>
              <a:t>nt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5341" y="2283354"/>
            <a:ext cx="1749600" cy="268552"/>
          </a:xfrm>
          <a:custGeom>
            <a:avLst/>
            <a:gdLst/>
            <a:ahLst/>
            <a:cxnLst/>
            <a:rect l="l" t="t" r="r" b="b"/>
            <a:pathLst>
              <a:path w="1799589" h="276225">
                <a:moveTo>
                  <a:pt x="1799082" y="0"/>
                </a:moveTo>
                <a:lnTo>
                  <a:pt x="0" y="0"/>
                </a:lnTo>
                <a:lnTo>
                  <a:pt x="0" y="275844"/>
                </a:lnTo>
                <a:lnTo>
                  <a:pt x="1799082" y="275844"/>
                </a:lnTo>
                <a:lnTo>
                  <a:pt x="1799082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4294858" y="2332002"/>
            <a:ext cx="77355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string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char</a:t>
            </a:r>
            <a:r>
              <a:rPr sz="924" b="1" spc="-63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15341" y="2015173"/>
            <a:ext cx="1749600" cy="268552"/>
          </a:xfrm>
          <a:custGeom>
            <a:avLst/>
            <a:gdLst/>
            <a:ahLst/>
            <a:cxnLst/>
            <a:rect l="l" t="t" r="r" b="b"/>
            <a:pathLst>
              <a:path w="1799589" h="276225">
                <a:moveTo>
                  <a:pt x="1799082" y="0"/>
                </a:moveTo>
                <a:lnTo>
                  <a:pt x="0" y="0"/>
                </a:lnTo>
                <a:lnTo>
                  <a:pt x="0" y="275844"/>
                </a:lnTo>
                <a:lnTo>
                  <a:pt x="1799082" y="275844"/>
                </a:lnTo>
                <a:lnTo>
                  <a:pt x="1799082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909749" y="2063819"/>
            <a:ext cx="36053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dirty="0">
                <a:latin typeface="Arial"/>
                <a:cs typeface="Arial"/>
              </a:rPr>
              <a:t>S</a:t>
            </a:r>
            <a:r>
              <a:rPr sz="924" b="1" spc="-15" dirty="0">
                <a:latin typeface="Arial"/>
                <a:cs typeface="Arial"/>
              </a:rPr>
              <a:t>t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5" dirty="0">
                <a:latin typeface="Arial"/>
                <a:cs typeface="Arial"/>
              </a:rPr>
              <a:t>i</a:t>
            </a:r>
            <a:r>
              <a:rPr sz="924" b="1" spc="-15" dirty="0">
                <a:latin typeface="Arial"/>
                <a:cs typeface="Arial"/>
              </a:rPr>
              <a:t>ng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4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0"/>
            <a:ext cx="4849989" cy="4039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spc="10" dirty="0">
                <a:latin typeface="Book Antiqua"/>
                <a:cs typeface="Book Antiqua"/>
              </a:rPr>
              <a:t>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if(str !=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848235" marR="2357031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ptr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char[strlen(str)+1];  strcpy(ptr,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str);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138490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issue of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leakage </a:t>
            </a:r>
            <a:r>
              <a:rPr sz="972" spc="10" dirty="0">
                <a:latin typeface="Book Antiqua"/>
                <a:cs typeface="Book Antiqua"/>
              </a:rPr>
              <a:t>(inaccessible </a:t>
            </a:r>
            <a:r>
              <a:rPr sz="972" spc="19" dirty="0">
                <a:latin typeface="Book Antiqua"/>
                <a:cs typeface="Book Antiqua"/>
              </a:rPr>
              <a:t>memory) 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simply </a:t>
            </a:r>
            <a:r>
              <a:rPr sz="972" spc="10" dirty="0">
                <a:latin typeface="Book Antiqua"/>
                <a:cs typeface="Book Antiqua"/>
              </a:rPr>
              <a:t>set pointer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here</a:t>
            </a:r>
            <a:endParaRPr sz="972">
              <a:latin typeface="Book Antiqua"/>
              <a:cs typeface="Book Antiqua"/>
            </a:endParaRPr>
          </a:p>
          <a:p>
            <a:pPr marL="12347" marR="1201975">
              <a:lnSpc>
                <a:spcPts val="1254"/>
              </a:lnSpc>
              <a:spcBef>
                <a:spcPts val="49"/>
              </a:spcBef>
            </a:pP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5" dirty="0">
                <a:latin typeface="Book Antiqua"/>
                <a:cs typeface="Book Antiqua"/>
              </a:rPr>
              <a:t>outside </a:t>
            </a:r>
            <a:r>
              <a:rPr sz="972" spc="10" dirty="0">
                <a:latin typeface="Book Antiqua"/>
                <a:cs typeface="Book Antiqua"/>
              </a:rPr>
              <a:t>of our object </a:t>
            </a:r>
            <a:r>
              <a:rPr sz="972" spc="15" dirty="0">
                <a:latin typeface="Book Antiqua"/>
                <a:cs typeface="Book Antiqua"/>
              </a:rPr>
              <a:t>many cause problems </a:t>
            </a:r>
            <a:r>
              <a:rPr sz="972" spc="10" dirty="0">
                <a:latin typeface="Book Antiqua"/>
                <a:cs typeface="Book Antiqua"/>
              </a:rPr>
              <a:t>later  user </a:t>
            </a:r>
            <a:r>
              <a:rPr sz="972" spc="5" dirty="0">
                <a:latin typeface="Book Antiqua"/>
                <a:cs typeface="Book Antiqua"/>
              </a:rPr>
              <a:t>still </a:t>
            </a:r>
            <a:r>
              <a:rPr sz="972" spc="10" dirty="0">
                <a:latin typeface="Book Antiqua"/>
                <a:cs typeface="Book Antiqua"/>
              </a:rPr>
              <a:t>has pointer of passed value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modify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resolve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issues in SetString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allocating </a:t>
            </a:r>
            <a:r>
              <a:rPr sz="972" spc="15" dirty="0">
                <a:latin typeface="Book Antiqua"/>
                <a:cs typeface="Book Antiqua"/>
              </a:rPr>
              <a:t>new memory and </a:t>
            </a:r>
            <a:r>
              <a:rPr sz="972" spc="10" dirty="0">
                <a:latin typeface="Book Antiqua"/>
                <a:cs typeface="Book Antiqua"/>
              </a:rPr>
              <a:t>deleting  </a:t>
            </a:r>
            <a:r>
              <a:rPr sz="972" spc="15" dirty="0">
                <a:latin typeface="Book Antiqua"/>
                <a:cs typeface="Book Antiqua"/>
              </a:rPr>
              <a:t>previous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memory.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72240" marR="2770653" indent="-160510">
              <a:lnSpc>
                <a:spcPct val="107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const char </a:t>
            </a:r>
            <a:r>
              <a:rPr sz="972" spc="10" dirty="0">
                <a:latin typeface="Book Antiqua"/>
                <a:cs typeface="Book Antiqua"/>
              </a:rPr>
              <a:t>* String::GetString()const{  return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String::~String(){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[]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&lt;&lt;"Destructor::String..\n";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pointer equal to </a:t>
            </a:r>
            <a:r>
              <a:rPr sz="972" spc="19" dirty="0">
                <a:latin typeface="Book Antiqua"/>
                <a:cs typeface="Book Antiqua"/>
              </a:rPr>
              <a:t>NULL </a:t>
            </a:r>
            <a:r>
              <a:rPr sz="972" spc="10" dirty="0">
                <a:latin typeface="Book Antiqua"/>
                <a:cs typeface="Book Antiqua"/>
              </a:rPr>
              <a:t>as well any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19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15" dirty="0">
                <a:latin typeface="Book Antiqua"/>
                <a:cs typeface="Book Antiqua"/>
              </a:rPr>
              <a:t>dynamic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memory.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934019"/>
            <a:ext cx="4849372" cy="3428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consider the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of Student class again,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by adding composed </a:t>
            </a:r>
            <a:r>
              <a:rPr sz="972" spc="10" dirty="0">
                <a:latin typeface="Book Antiqua"/>
                <a:cs typeface="Book Antiqua"/>
              </a:rPr>
              <a:t>string object  </a:t>
            </a:r>
            <a:r>
              <a:rPr sz="972" spc="15" dirty="0">
                <a:latin typeface="Book Antiqua"/>
                <a:cs typeface="Book Antiqua"/>
              </a:rPr>
              <a:t>our code has </a:t>
            </a:r>
            <a:r>
              <a:rPr sz="972" spc="10" dirty="0">
                <a:latin typeface="Book Antiqua"/>
                <a:cs typeface="Book Antiqua"/>
              </a:rPr>
              <a:t>been simplified </a:t>
            </a:r>
            <a:r>
              <a:rPr sz="972" spc="15" dirty="0">
                <a:latin typeface="Book Antiqua"/>
                <a:cs typeface="Book Antiqua"/>
              </a:rPr>
              <a:t>very much, </a:t>
            </a:r>
            <a:r>
              <a:rPr sz="972" spc="10" dirty="0">
                <a:latin typeface="Book Antiqua"/>
                <a:cs typeface="Book Antiqua"/>
              </a:rPr>
              <a:t>(we will </a:t>
            </a:r>
            <a:r>
              <a:rPr sz="972" spc="15" dirty="0">
                <a:latin typeface="Book Antiqua"/>
                <a:cs typeface="Book Antiqua"/>
              </a:rPr>
              <a:t>use methods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  simply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them where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needed)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016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gpa;</a:t>
            </a:r>
            <a:endParaRPr sz="972">
              <a:latin typeface="Book Antiqua"/>
              <a:cs typeface="Book Antiqua"/>
            </a:endParaRPr>
          </a:p>
          <a:p>
            <a:pPr marL="12347" marR="3842985" indent="6358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rollNumber;  </a:t>
            </a:r>
            <a:r>
              <a:rPr sz="972" b="1" spc="15" dirty="0">
                <a:latin typeface="Book Antiqua"/>
                <a:cs typeface="Book Antiqua"/>
              </a:rPr>
              <a:t>String name;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75934" marR="250457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Student(char* </a:t>
            </a:r>
            <a:r>
              <a:rPr sz="972" b="1" spc="19" dirty="0">
                <a:latin typeface="Book Antiqua"/>
                <a:cs typeface="Book Antiqua"/>
              </a:rPr>
              <a:t>=NULL,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int=0,float=0.0);  </a:t>
            </a:r>
            <a:r>
              <a:rPr sz="972" b="1" spc="15" dirty="0">
                <a:latin typeface="Book Antiqua"/>
                <a:cs typeface="Book Antiqua"/>
              </a:rPr>
              <a:t>Student(const Student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75934" marR="3147852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SetName(const char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*);  String </a:t>
            </a:r>
            <a:r>
              <a:rPr sz="972" b="1" spc="15" dirty="0">
                <a:latin typeface="Book Antiqua"/>
                <a:cs typeface="Book Antiqua"/>
              </a:rPr>
              <a:t>GetName()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const char * </a:t>
            </a:r>
            <a:r>
              <a:rPr sz="972" b="1" spc="15" dirty="0">
                <a:latin typeface="Book Antiqua"/>
                <a:cs typeface="Book Antiqua"/>
              </a:rPr>
              <a:t>GetNamePtr()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~Student();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1818087" indent="-417944">
              <a:lnSpc>
                <a:spcPct val="104000"/>
              </a:lnSpc>
              <a:tabLst>
                <a:tab pos="2103919" algn="l"/>
              </a:tabLst>
            </a:pP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::Student(char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_name,	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roll,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g){ 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0" dirty="0">
                <a:latin typeface="Book Antiqua"/>
                <a:cs typeface="Book Antiqua"/>
              </a:rPr>
              <a:t>&lt;&lt;"Constructor::Student..\n";  name.SetString(_name);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872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2756" y="8817504"/>
            <a:ext cx="62353" cy="472281"/>
          </a:xfrm>
          <a:custGeom>
            <a:avLst/>
            <a:gdLst/>
            <a:ahLst/>
            <a:cxnLst/>
            <a:rect l="l" t="t" r="r" b="b"/>
            <a:pathLst>
              <a:path w="64134" h="485775">
                <a:moveTo>
                  <a:pt x="64008" y="0"/>
                </a:moveTo>
                <a:lnTo>
                  <a:pt x="0" y="0"/>
                </a:lnTo>
                <a:lnTo>
                  <a:pt x="0" y="485393"/>
                </a:lnTo>
                <a:lnTo>
                  <a:pt x="64008" y="485393"/>
                </a:lnTo>
                <a:lnTo>
                  <a:pt x="64008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8817504"/>
            <a:ext cx="62970" cy="472281"/>
          </a:xfrm>
          <a:custGeom>
            <a:avLst/>
            <a:gdLst/>
            <a:ahLst/>
            <a:cxnLst/>
            <a:rect l="l" t="t" r="r" b="b"/>
            <a:pathLst>
              <a:path w="64770" h="485775">
                <a:moveTo>
                  <a:pt x="64770" y="0"/>
                </a:moveTo>
                <a:lnTo>
                  <a:pt x="0" y="0"/>
                </a:lnTo>
                <a:lnTo>
                  <a:pt x="0" y="485393"/>
                </a:lnTo>
                <a:lnTo>
                  <a:pt x="64770" y="485393"/>
                </a:lnTo>
                <a:lnTo>
                  <a:pt x="6477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74986" y="8817504"/>
            <a:ext cx="4606749" cy="154958"/>
          </a:xfrm>
          <a:custGeom>
            <a:avLst/>
            <a:gdLst/>
            <a:ahLst/>
            <a:cxnLst/>
            <a:rect l="l" t="t" r="r" b="b"/>
            <a:pathLst>
              <a:path w="4738370" h="159384">
                <a:moveTo>
                  <a:pt x="0" y="159257"/>
                </a:moveTo>
                <a:lnTo>
                  <a:pt x="4738116" y="159257"/>
                </a:lnTo>
                <a:lnTo>
                  <a:pt x="4738116" y="0"/>
                </a:lnTo>
                <a:lnTo>
                  <a:pt x="0" y="0"/>
                </a:lnTo>
                <a:lnTo>
                  <a:pt x="0" y="15925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74986" y="8972339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8"/>
                </a:moveTo>
                <a:lnTo>
                  <a:pt x="4738116" y="163068"/>
                </a:lnTo>
                <a:lnTo>
                  <a:pt x="4738116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74986" y="9130876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7"/>
                </a:moveTo>
                <a:lnTo>
                  <a:pt x="4738116" y="163067"/>
                </a:lnTo>
                <a:lnTo>
                  <a:pt x="4738116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143352" y="1341262"/>
            <a:ext cx="4901230" cy="794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 marR="338799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rollNumber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roll;  </a:t>
            </a:r>
            <a:r>
              <a:rPr sz="972" b="1" spc="15" dirty="0">
                <a:latin typeface="Book Antiqua"/>
                <a:cs typeface="Book Antiqua"/>
              </a:rPr>
              <a:t>gpa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2347771" indent="-41856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Student::Student(const Student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s){  name.SetString(s.name.GetString());  </a:t>
            </a:r>
            <a:r>
              <a:rPr sz="972" b="1" spc="15" dirty="0">
                <a:latin typeface="Book Antiqua"/>
                <a:cs typeface="Book Antiqua"/>
              </a:rPr>
              <a:t>gpa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s.gpa;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rollNumber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s.rollNumber;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Explanation: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indent="-209898">
              <a:spcBef>
                <a:spcPts val="5"/>
              </a:spcBef>
              <a:buFont typeface="Book Antiqua"/>
              <a:buAutoNum type="arabicPeriod"/>
              <a:tabLst>
                <a:tab pos="430908" algn="l"/>
              </a:tabLst>
            </a:pPr>
            <a:r>
              <a:rPr sz="972" b="1" spc="10" dirty="0">
                <a:latin typeface="Book Antiqua"/>
                <a:cs typeface="Book Antiqua"/>
              </a:rPr>
              <a:t>name.SetString</a:t>
            </a:r>
            <a:r>
              <a:rPr sz="972" spc="10" dirty="0">
                <a:latin typeface="Book Antiqua"/>
                <a:cs typeface="Book Antiqua"/>
              </a:rPr>
              <a:t>(s.name.GetString());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setting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buAutoNum type="arabicPeriod" startAt="2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name.SetString(</a:t>
            </a:r>
            <a:r>
              <a:rPr sz="972" b="1" spc="10" dirty="0">
                <a:latin typeface="Book Antiqua"/>
                <a:cs typeface="Book Antiqua"/>
              </a:rPr>
              <a:t>s.name</a:t>
            </a:r>
            <a:r>
              <a:rPr sz="972" spc="10" dirty="0">
                <a:latin typeface="Book Antiqua"/>
                <a:cs typeface="Book Antiqua"/>
              </a:rPr>
              <a:t>.GetString());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//accessing the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 string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object to be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copied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buAutoNum type="arabicPeriod" startAt="3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name.SetString(s.</a:t>
            </a:r>
            <a:r>
              <a:rPr sz="972" b="1" spc="10" dirty="0">
                <a:latin typeface="Book Antiqua"/>
                <a:cs typeface="Book Antiqua"/>
              </a:rPr>
              <a:t>name.GetString</a:t>
            </a:r>
            <a:r>
              <a:rPr sz="972" spc="10" dirty="0">
                <a:latin typeface="Book Antiqua"/>
                <a:cs typeface="Book Antiqua"/>
              </a:rPr>
              <a:t>());</a:t>
            </a:r>
            <a:endParaRPr sz="972">
              <a:latin typeface="Book Antiqua"/>
              <a:cs typeface="Book Antiqua"/>
            </a:endParaRPr>
          </a:p>
          <a:p>
            <a:pPr marL="12347" marR="55561" indent="418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//accessing the </a:t>
            </a:r>
            <a:r>
              <a:rPr sz="972" spc="15" dirty="0">
                <a:latin typeface="Book Antiqua"/>
                <a:cs typeface="Book Antiqua"/>
              </a:rPr>
              <a:t>value of composed </a:t>
            </a:r>
            <a:r>
              <a:rPr sz="972" spc="10" dirty="0">
                <a:latin typeface="Book Antiqua"/>
                <a:cs typeface="Book Antiqua"/>
              </a:rPr>
              <a:t>object string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member 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GetString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spcBef>
                <a:spcPts val="5"/>
              </a:spcBef>
              <a:buFont typeface="Book Antiqua"/>
              <a:buAutoNum type="arabicPeriod" startAt="4"/>
              <a:tabLst>
                <a:tab pos="430908" algn="l"/>
              </a:tabLst>
            </a:pPr>
            <a:r>
              <a:rPr sz="972" b="1" spc="10" dirty="0">
                <a:latin typeface="Book Antiqua"/>
                <a:cs typeface="Book Antiqua"/>
              </a:rPr>
              <a:t>name.SetString(s.name.GetString());</a:t>
            </a:r>
            <a:endParaRPr sz="972">
              <a:latin typeface="Book Antiqua"/>
              <a:cs typeface="Book Antiqua"/>
            </a:endParaRPr>
          </a:p>
          <a:p>
            <a:pPr marL="12347" marR="55561" indent="418561">
              <a:lnSpc>
                <a:spcPts val="124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//overall result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the value of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 string of object to be </a:t>
            </a:r>
            <a:r>
              <a:rPr sz="972" spc="15" dirty="0">
                <a:latin typeface="Book Antiqua"/>
                <a:cs typeface="Book Antiqua"/>
              </a:rPr>
              <a:t>copied 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copied 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04959" marR="2456424" indent="-193230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0" dirty="0">
                <a:latin typeface="Book Antiqua"/>
                <a:cs typeface="Book Antiqua"/>
              </a:rPr>
              <a:t>* Student::GetNamePtr() const{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name.GetString();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2555199" indent="-35435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Student::SetName(const char * n){  name.SetString(n);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76551"/>
            <a:r>
              <a:rPr sz="972" b="1" spc="10" dirty="0">
                <a:latin typeface="Book Antiqua"/>
                <a:cs typeface="Book Antiqua"/>
              </a:rPr>
              <a:t>Student::~Student(){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&lt;&lt;"Destructor::Student..\n";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1486572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Student *aStudent=new Student("Fakhir", </a:t>
            </a:r>
            <a:r>
              <a:rPr sz="972" b="1" spc="10" dirty="0">
                <a:latin typeface="Book Antiqua"/>
                <a:cs typeface="Book Antiqua"/>
              </a:rPr>
              <a:t>899, </a:t>
            </a:r>
            <a:r>
              <a:rPr sz="972" b="1" spc="5" dirty="0">
                <a:latin typeface="Book Antiqua"/>
                <a:cs typeface="Book Antiqua"/>
              </a:rPr>
              <a:t>3.1);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30291">
              <a:lnSpc>
                <a:spcPts val="1167"/>
              </a:lnSpc>
            </a:pPr>
            <a:r>
              <a:rPr sz="972" b="1" spc="15" dirty="0">
                <a:latin typeface="Book Antiqua"/>
                <a:cs typeface="Book Antiqua"/>
              </a:rPr>
              <a:t>cout &lt;&lt; “Name:” &lt;&lt; aStudent-&gt;GetNamePtr() &lt;&lt;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“\n”;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108653"/>
            <a:r>
              <a:rPr sz="972" b="1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40786" marR="3205882">
              <a:lnSpc>
                <a:spcPct val="106500"/>
              </a:lnSpc>
            </a:pPr>
            <a:r>
              <a:rPr sz="972" spc="10" dirty="0">
                <a:latin typeface="Book Antiqua"/>
                <a:cs typeface="Book Antiqua"/>
              </a:rPr>
              <a:t>Constructor::String..  Constructor::Student..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74522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0587" y="1349904"/>
            <a:ext cx="62970" cy="794543"/>
          </a:xfrm>
          <a:custGeom>
            <a:avLst/>
            <a:gdLst/>
            <a:ahLst/>
            <a:cxnLst/>
            <a:rect l="l" t="t" r="r" b="b"/>
            <a:pathLst>
              <a:path w="64769" h="817244">
                <a:moveTo>
                  <a:pt x="64769" y="0"/>
                </a:moveTo>
                <a:lnTo>
                  <a:pt x="0" y="0"/>
                </a:lnTo>
                <a:lnTo>
                  <a:pt x="0" y="816863"/>
                </a:lnTo>
                <a:lnTo>
                  <a:pt x="64769" y="816863"/>
                </a:lnTo>
                <a:lnTo>
                  <a:pt x="6476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00060" y="1349904"/>
            <a:ext cx="62970" cy="794543"/>
          </a:xfrm>
          <a:custGeom>
            <a:avLst/>
            <a:gdLst/>
            <a:ahLst/>
            <a:cxnLst/>
            <a:rect l="l" t="t" r="r" b="b"/>
            <a:pathLst>
              <a:path w="64770" h="817244">
                <a:moveTo>
                  <a:pt x="64770" y="0"/>
                </a:moveTo>
                <a:lnTo>
                  <a:pt x="0" y="0"/>
                </a:lnTo>
                <a:lnTo>
                  <a:pt x="0" y="816863"/>
                </a:lnTo>
                <a:lnTo>
                  <a:pt x="64770" y="816863"/>
                </a:lnTo>
                <a:lnTo>
                  <a:pt x="6477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793556" y="1349904"/>
            <a:ext cx="4606749" cy="159279"/>
          </a:xfrm>
          <a:custGeom>
            <a:avLst/>
            <a:gdLst/>
            <a:ahLst/>
            <a:cxnLst/>
            <a:rect l="l" t="t" r="r" b="b"/>
            <a:pathLst>
              <a:path w="4738370" h="163830">
                <a:moveTo>
                  <a:pt x="0" y="163829"/>
                </a:moveTo>
                <a:lnTo>
                  <a:pt x="4738115" y="163829"/>
                </a:lnTo>
                <a:lnTo>
                  <a:pt x="473811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793556" y="1509183"/>
            <a:ext cx="4606749" cy="158044"/>
          </a:xfrm>
          <a:custGeom>
            <a:avLst/>
            <a:gdLst/>
            <a:ahLst/>
            <a:cxnLst/>
            <a:rect l="l" t="t" r="r" b="b"/>
            <a:pathLst>
              <a:path w="4738370" h="162559">
                <a:moveTo>
                  <a:pt x="0" y="162305"/>
                </a:moveTo>
                <a:lnTo>
                  <a:pt x="4738115" y="162305"/>
                </a:lnTo>
                <a:lnTo>
                  <a:pt x="4738115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793556" y="1666981"/>
            <a:ext cx="4606749" cy="159279"/>
          </a:xfrm>
          <a:custGeom>
            <a:avLst/>
            <a:gdLst/>
            <a:ahLst/>
            <a:cxnLst/>
            <a:rect l="l" t="t" r="r" b="b"/>
            <a:pathLst>
              <a:path w="4738370" h="163830">
                <a:moveTo>
                  <a:pt x="0" y="163829"/>
                </a:moveTo>
                <a:lnTo>
                  <a:pt x="4738115" y="163829"/>
                </a:lnTo>
                <a:lnTo>
                  <a:pt x="473811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93556" y="1826259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4">
                <a:moveTo>
                  <a:pt x="0" y="163068"/>
                </a:moveTo>
                <a:lnTo>
                  <a:pt x="4738115" y="163068"/>
                </a:lnTo>
                <a:lnTo>
                  <a:pt x="473811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793556" y="1984798"/>
            <a:ext cx="4606749" cy="159279"/>
          </a:xfrm>
          <a:custGeom>
            <a:avLst/>
            <a:gdLst/>
            <a:ahLst/>
            <a:cxnLst/>
            <a:rect l="l" t="t" r="r" b="b"/>
            <a:pathLst>
              <a:path w="4738370" h="163830">
                <a:moveTo>
                  <a:pt x="0" y="163829"/>
                </a:moveTo>
                <a:lnTo>
                  <a:pt x="4738115" y="163829"/>
                </a:lnTo>
                <a:lnTo>
                  <a:pt x="473811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30587" y="8140382"/>
            <a:ext cx="62970" cy="1255713"/>
          </a:xfrm>
          <a:custGeom>
            <a:avLst/>
            <a:gdLst/>
            <a:ahLst/>
            <a:cxnLst/>
            <a:rect l="l" t="t" r="r" b="b"/>
            <a:pathLst>
              <a:path w="64769" h="1291590">
                <a:moveTo>
                  <a:pt x="64769" y="0"/>
                </a:moveTo>
                <a:lnTo>
                  <a:pt x="0" y="0"/>
                </a:lnTo>
                <a:lnTo>
                  <a:pt x="0" y="1291590"/>
                </a:lnTo>
                <a:lnTo>
                  <a:pt x="64769" y="1291590"/>
                </a:lnTo>
                <a:lnTo>
                  <a:pt x="6476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400060" y="8140382"/>
            <a:ext cx="62970" cy="1255713"/>
          </a:xfrm>
          <a:custGeom>
            <a:avLst/>
            <a:gdLst/>
            <a:ahLst/>
            <a:cxnLst/>
            <a:rect l="l" t="t" r="r" b="b"/>
            <a:pathLst>
              <a:path w="64770" h="1291590">
                <a:moveTo>
                  <a:pt x="64770" y="0"/>
                </a:moveTo>
                <a:lnTo>
                  <a:pt x="0" y="0"/>
                </a:lnTo>
                <a:lnTo>
                  <a:pt x="0" y="1291590"/>
                </a:lnTo>
                <a:lnTo>
                  <a:pt x="64770" y="1291590"/>
                </a:lnTo>
                <a:lnTo>
                  <a:pt x="6477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793556" y="8140383"/>
            <a:ext cx="4606749" cy="154340"/>
          </a:xfrm>
          <a:custGeom>
            <a:avLst/>
            <a:gdLst/>
            <a:ahLst/>
            <a:cxnLst/>
            <a:rect l="l" t="t" r="r" b="b"/>
            <a:pathLst>
              <a:path w="4738370" h="158750">
                <a:moveTo>
                  <a:pt x="0" y="158496"/>
                </a:moveTo>
                <a:lnTo>
                  <a:pt x="4738115" y="158496"/>
                </a:lnTo>
                <a:lnTo>
                  <a:pt x="4738115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793556" y="8294475"/>
            <a:ext cx="4606749" cy="154340"/>
          </a:xfrm>
          <a:custGeom>
            <a:avLst/>
            <a:gdLst/>
            <a:ahLst/>
            <a:cxnLst/>
            <a:rect l="l" t="t" r="r" b="b"/>
            <a:pathLst>
              <a:path w="4738370" h="158750">
                <a:moveTo>
                  <a:pt x="0" y="158495"/>
                </a:moveTo>
                <a:lnTo>
                  <a:pt x="4738115" y="158495"/>
                </a:lnTo>
                <a:lnTo>
                  <a:pt x="473811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793556" y="8448569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7"/>
                </a:moveTo>
                <a:lnTo>
                  <a:pt x="4738115" y="163067"/>
                </a:lnTo>
                <a:lnTo>
                  <a:pt x="47381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793556" y="8607107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8"/>
                </a:moveTo>
                <a:lnTo>
                  <a:pt x="4738115" y="163068"/>
                </a:lnTo>
                <a:lnTo>
                  <a:pt x="473811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793556" y="8765646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8"/>
                </a:moveTo>
                <a:lnTo>
                  <a:pt x="4738115" y="163068"/>
                </a:lnTo>
                <a:lnTo>
                  <a:pt x="473811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793556" y="8924183"/>
            <a:ext cx="4606749" cy="159279"/>
          </a:xfrm>
          <a:custGeom>
            <a:avLst/>
            <a:gdLst/>
            <a:ahLst/>
            <a:cxnLst/>
            <a:rect l="l" t="t" r="r" b="b"/>
            <a:pathLst>
              <a:path w="4738370" h="163829">
                <a:moveTo>
                  <a:pt x="0" y="163829"/>
                </a:moveTo>
                <a:lnTo>
                  <a:pt x="4738115" y="163829"/>
                </a:lnTo>
                <a:lnTo>
                  <a:pt x="473811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793556" y="9083463"/>
            <a:ext cx="4606749" cy="154340"/>
          </a:xfrm>
          <a:custGeom>
            <a:avLst/>
            <a:gdLst/>
            <a:ahLst/>
            <a:cxnLst/>
            <a:rect l="l" t="t" r="r" b="b"/>
            <a:pathLst>
              <a:path w="4738370" h="158750">
                <a:moveTo>
                  <a:pt x="0" y="158496"/>
                </a:moveTo>
                <a:lnTo>
                  <a:pt x="4738115" y="158496"/>
                </a:lnTo>
                <a:lnTo>
                  <a:pt x="4738115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61911" y="1497576"/>
            <a:ext cx="4901230" cy="7898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168" marR="328119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Name: </a:t>
            </a:r>
            <a:r>
              <a:rPr sz="972" spc="10" dirty="0">
                <a:latin typeface="Book Antiqua"/>
                <a:cs typeface="Book Antiqua"/>
              </a:rPr>
              <a:t>Fakhir  Destructor::Student..  </a:t>
            </a:r>
            <a:r>
              <a:rPr sz="972" spc="5" dirty="0">
                <a:latin typeface="Book Antiqua"/>
                <a:cs typeface="Book Antiqua"/>
              </a:rPr>
              <a:t>Destructor::String..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43832"/>
            <a:r>
              <a:rPr sz="972" b="1" spc="15" dirty="0">
                <a:latin typeface="Book Antiqua"/>
                <a:cs typeface="Book Antiqua"/>
              </a:rPr>
              <a:t>Important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Points: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29673" marR="56179" indent="-208662">
              <a:lnSpc>
                <a:spcPct val="107000"/>
              </a:lnSpc>
              <a:buAutoNum type="arabicPeriod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9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access 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other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  <a:buFont typeface="Book Antiqua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429673"/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b="1" spc="15" dirty="0">
                <a:latin typeface="Book Antiqua"/>
                <a:cs typeface="Book Antiqua"/>
              </a:rPr>
              <a:t>of composed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object.MemberFunction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AutoNum type="arabicPeriod" startAt="2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access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private data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Student::Student(const Student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R="1298898" algn="ctr"/>
            <a:r>
              <a:rPr sz="972" spc="10" dirty="0">
                <a:latin typeface="Book Antiqua"/>
                <a:cs typeface="Book Antiqua"/>
              </a:rPr>
              <a:t>name.SetString(s.name.GetString());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marR="54944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accessing private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student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s  </a:t>
            </a:r>
            <a:r>
              <a:rPr sz="972" spc="15" dirty="0">
                <a:latin typeface="Book Antiqua"/>
                <a:cs typeface="Book Antiqua"/>
              </a:rPr>
              <a:t>and then </a:t>
            </a:r>
            <a:r>
              <a:rPr sz="972" spc="10" dirty="0">
                <a:latin typeface="Book Antiqua"/>
                <a:cs typeface="Book Antiqua"/>
              </a:rPr>
              <a:t>accessing </a:t>
            </a:r>
            <a:r>
              <a:rPr sz="972" b="1" spc="10" dirty="0">
                <a:latin typeface="Book Antiqua"/>
                <a:cs typeface="Book Antiqua"/>
              </a:rPr>
              <a:t>String </a:t>
            </a:r>
            <a:r>
              <a:rPr sz="972" b="1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b="1" spc="10" dirty="0">
                <a:latin typeface="Book Antiqua"/>
                <a:cs typeface="Book Antiqua"/>
              </a:rPr>
              <a:t>GetString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access  </a:t>
            </a:r>
            <a:r>
              <a:rPr sz="972" spc="10" dirty="0">
                <a:latin typeface="Book Antiqua"/>
                <a:cs typeface="Book Antiqua"/>
              </a:rPr>
              <a:t>string value </a:t>
            </a:r>
            <a:r>
              <a:rPr sz="972" spc="15" dirty="0">
                <a:latin typeface="Book Antiqua"/>
                <a:cs typeface="Book Antiqua"/>
              </a:rPr>
              <a:t>two methods </a:t>
            </a:r>
            <a:r>
              <a:rPr sz="972" spc="10" dirty="0">
                <a:latin typeface="Book Antiqua"/>
                <a:cs typeface="Book Antiqua"/>
              </a:rPr>
              <a:t>calss in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66179"/>
            <a:r>
              <a:rPr sz="972" spc="15" dirty="0">
                <a:latin typeface="Book Antiqua"/>
                <a:cs typeface="Book Antiqua"/>
              </a:rPr>
              <a:t>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s.gpa;</a:t>
            </a:r>
            <a:endParaRPr sz="972">
              <a:latin typeface="Book Antiqua"/>
              <a:cs typeface="Book Antiqua"/>
            </a:endParaRPr>
          </a:p>
          <a:p>
            <a:pPr marL="848235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accessing private </a:t>
            </a:r>
            <a:r>
              <a:rPr sz="972" spc="15" dirty="0">
                <a:latin typeface="Book Antiqua"/>
                <a:cs typeface="Book Antiqua"/>
              </a:rPr>
              <a:t>members of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member  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R="1360633" algn="ctr"/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s.rollNo;</a:t>
            </a:r>
            <a:endParaRPr sz="972">
              <a:latin typeface="Book Antiqua"/>
              <a:cs typeface="Book Antiqua"/>
            </a:endParaRPr>
          </a:p>
          <a:p>
            <a:pPr marL="848235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accessing private </a:t>
            </a:r>
            <a:r>
              <a:rPr sz="972" spc="15" dirty="0">
                <a:latin typeface="Book Antiqua"/>
                <a:cs typeface="Book Antiqua"/>
              </a:rPr>
              <a:t>members of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member  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75934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Constructors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4944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Constructors of the sub-objects are always executed before the constructors of the  </a:t>
            </a:r>
            <a:r>
              <a:rPr sz="972" spc="15" dirty="0">
                <a:latin typeface="Book Antiqua"/>
                <a:cs typeface="Book Antiqua"/>
              </a:rPr>
              <a:t>master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</a:t>
            </a:r>
            <a:r>
              <a:rPr sz="972" spc="10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As you </a:t>
            </a:r>
            <a:r>
              <a:rPr sz="972" spc="10" dirty="0">
                <a:latin typeface="Book Antiqua"/>
                <a:cs typeface="Book Antiqua"/>
              </a:rPr>
              <a:t>see the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output </a:t>
            </a:r>
            <a:r>
              <a:rPr sz="972" spc="15" dirty="0">
                <a:latin typeface="Book Antiqua"/>
                <a:cs typeface="Book Antiqua"/>
              </a:rPr>
              <a:t>of program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above,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440168"/>
            <a:r>
              <a:rPr sz="972" b="1" spc="10" dirty="0">
                <a:latin typeface="Book Antiqua"/>
                <a:cs typeface="Book Antiqua"/>
              </a:rPr>
              <a:t>Constructor::String..</a:t>
            </a:r>
            <a:endParaRPr sz="972">
              <a:latin typeface="Book Antiqua"/>
              <a:cs typeface="Book Antiqua"/>
            </a:endParaRPr>
          </a:p>
          <a:p>
            <a:pPr marL="440168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Constructor::Student..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440168" marR="3281199">
              <a:lnSpc>
                <a:spcPct val="106700"/>
              </a:lnSpc>
            </a:pPr>
            <a:r>
              <a:rPr sz="972" spc="15" dirty="0">
                <a:latin typeface="Book Antiqua"/>
                <a:cs typeface="Book Antiqua"/>
              </a:rPr>
              <a:t>Name: </a:t>
            </a:r>
            <a:r>
              <a:rPr sz="972" spc="10" dirty="0">
                <a:latin typeface="Book Antiqua"/>
                <a:cs typeface="Book Antiqua"/>
              </a:rPr>
              <a:t>Fakhir  Destructor::Student..  </a:t>
            </a:r>
            <a:r>
              <a:rPr sz="972" b="1" spc="10" dirty="0">
                <a:latin typeface="Book Antiqua"/>
                <a:cs typeface="Book Antiqua"/>
              </a:rPr>
              <a:t>Destructor::String..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3556" y="9237556"/>
            <a:ext cx="4606749" cy="158662"/>
          </a:xfrm>
          <a:custGeom>
            <a:avLst/>
            <a:gdLst/>
            <a:ahLst/>
            <a:cxnLst/>
            <a:rect l="l" t="t" r="r" b="b"/>
            <a:pathLst>
              <a:path w="4738370" h="163195">
                <a:moveTo>
                  <a:pt x="0" y="163067"/>
                </a:moveTo>
                <a:lnTo>
                  <a:pt x="4738115" y="163067"/>
                </a:lnTo>
                <a:lnTo>
                  <a:pt x="47381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66013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8890"/>
            <a:ext cx="485122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Constructor for the sub-object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executed before the constructor of Student   and destructor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sub-object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5" dirty="0">
                <a:latin typeface="Book Antiqua"/>
                <a:cs typeface="Book Antiqua"/>
              </a:rPr>
              <a:t>after </a:t>
            </a:r>
            <a:r>
              <a:rPr sz="972" spc="10" dirty="0">
                <a:latin typeface="Book Antiqua"/>
                <a:cs typeface="Book Antiqua"/>
              </a:rPr>
              <a:t>destructor of student. It is logical </a:t>
            </a:r>
            <a:r>
              <a:rPr sz="972" spc="15" dirty="0">
                <a:latin typeface="Book Antiqua"/>
                <a:cs typeface="Book Antiqua"/>
              </a:rPr>
              <a:t>as  composing </a:t>
            </a:r>
            <a:r>
              <a:rPr sz="972" spc="10" dirty="0">
                <a:latin typeface="Book Antiqua"/>
                <a:cs typeface="Book Antiqua"/>
              </a:rPr>
              <a:t>object has to </a:t>
            </a:r>
            <a:r>
              <a:rPr sz="972" spc="15" dirty="0">
                <a:latin typeface="Book Antiqua"/>
                <a:cs typeface="Book Antiqua"/>
              </a:rPr>
              <a:t>contain composed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so composed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be  created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then composing </a:t>
            </a:r>
            <a:r>
              <a:rPr sz="972" spc="10" dirty="0">
                <a:latin typeface="Book Antiqua"/>
                <a:cs typeface="Book Antiqua"/>
              </a:rPr>
              <a:t>object. Similarly while </a:t>
            </a:r>
            <a:r>
              <a:rPr sz="972" spc="15" dirty="0">
                <a:latin typeface="Book Antiqua"/>
                <a:cs typeface="Book Antiqua"/>
              </a:rPr>
              <a:t>destructing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composing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destructed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and then composed </a:t>
            </a:r>
            <a:r>
              <a:rPr sz="972" spc="10" dirty="0">
                <a:latin typeface="Book Antiqua"/>
                <a:cs typeface="Book Antiqua"/>
              </a:rPr>
              <a:t>object as </a:t>
            </a:r>
            <a:r>
              <a:rPr sz="972" spc="15" dirty="0">
                <a:latin typeface="Book Antiqua"/>
                <a:cs typeface="Book Antiqua"/>
              </a:rPr>
              <a:t>shown in diagram 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4740933"/>
            <a:ext cx="3910365" cy="637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322"/>
            <a:r>
              <a:rPr sz="972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Constructor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calling: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Constructors are called from composed </a:t>
            </a:r>
            <a:r>
              <a:rPr sz="972" spc="10" dirty="0">
                <a:latin typeface="Book Antiqua"/>
                <a:cs typeface="Book Antiqua"/>
              </a:rPr>
              <a:t>objects to </a:t>
            </a:r>
            <a:r>
              <a:rPr sz="972" spc="15" dirty="0">
                <a:latin typeface="Book Antiqua"/>
                <a:cs typeface="Book Antiqua"/>
              </a:rPr>
              <a:t>composing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1015" y="6852813"/>
            <a:ext cx="2161381" cy="1950861"/>
          </a:xfrm>
          <a:custGeom>
            <a:avLst/>
            <a:gdLst/>
            <a:ahLst/>
            <a:cxnLst/>
            <a:rect l="l" t="t" r="r" b="b"/>
            <a:pathLst>
              <a:path w="2223135" h="2006600">
                <a:moveTo>
                  <a:pt x="1110996" y="0"/>
                </a:moveTo>
                <a:lnTo>
                  <a:pt x="1060154" y="1031"/>
                </a:lnTo>
                <a:lnTo>
                  <a:pt x="1009898" y="4096"/>
                </a:lnTo>
                <a:lnTo>
                  <a:pt x="960277" y="9151"/>
                </a:lnTo>
                <a:lnTo>
                  <a:pt x="911339" y="16151"/>
                </a:lnTo>
                <a:lnTo>
                  <a:pt x="863134" y="25052"/>
                </a:lnTo>
                <a:lnTo>
                  <a:pt x="815710" y="35810"/>
                </a:lnTo>
                <a:lnTo>
                  <a:pt x="769117" y="48381"/>
                </a:lnTo>
                <a:lnTo>
                  <a:pt x="723404" y="62720"/>
                </a:lnTo>
                <a:lnTo>
                  <a:pt x="678620" y="78783"/>
                </a:lnTo>
                <a:lnTo>
                  <a:pt x="634814" y="96527"/>
                </a:lnTo>
                <a:lnTo>
                  <a:pt x="592035" y="115906"/>
                </a:lnTo>
                <a:lnTo>
                  <a:pt x="550333" y="136877"/>
                </a:lnTo>
                <a:lnTo>
                  <a:pt x="509756" y="159396"/>
                </a:lnTo>
                <a:lnTo>
                  <a:pt x="470353" y="183418"/>
                </a:lnTo>
                <a:lnTo>
                  <a:pt x="432174" y="208899"/>
                </a:lnTo>
                <a:lnTo>
                  <a:pt x="395267" y="235795"/>
                </a:lnTo>
                <a:lnTo>
                  <a:pt x="359683" y="264062"/>
                </a:lnTo>
                <a:lnTo>
                  <a:pt x="325469" y="293655"/>
                </a:lnTo>
                <a:lnTo>
                  <a:pt x="292675" y="324531"/>
                </a:lnTo>
                <a:lnTo>
                  <a:pt x="261350" y="356645"/>
                </a:lnTo>
                <a:lnTo>
                  <a:pt x="231543" y="389953"/>
                </a:lnTo>
                <a:lnTo>
                  <a:pt x="203303" y="424410"/>
                </a:lnTo>
                <a:lnTo>
                  <a:pt x="176680" y="459973"/>
                </a:lnTo>
                <a:lnTo>
                  <a:pt x="151722" y="496598"/>
                </a:lnTo>
                <a:lnTo>
                  <a:pt x="128479" y="534239"/>
                </a:lnTo>
                <a:lnTo>
                  <a:pt x="106999" y="572854"/>
                </a:lnTo>
                <a:lnTo>
                  <a:pt x="87332" y="612397"/>
                </a:lnTo>
                <a:lnTo>
                  <a:pt x="69527" y="652825"/>
                </a:lnTo>
                <a:lnTo>
                  <a:pt x="53632" y="694094"/>
                </a:lnTo>
                <a:lnTo>
                  <a:pt x="39698" y="736159"/>
                </a:lnTo>
                <a:lnTo>
                  <a:pt x="27772" y="778975"/>
                </a:lnTo>
                <a:lnTo>
                  <a:pt x="17905" y="822500"/>
                </a:lnTo>
                <a:lnTo>
                  <a:pt x="10145" y="866688"/>
                </a:lnTo>
                <a:lnTo>
                  <a:pt x="4541" y="911495"/>
                </a:lnTo>
                <a:lnTo>
                  <a:pt x="1143" y="956878"/>
                </a:lnTo>
                <a:lnTo>
                  <a:pt x="0" y="1002791"/>
                </a:lnTo>
                <a:lnTo>
                  <a:pt x="1143" y="1048767"/>
                </a:lnTo>
                <a:lnTo>
                  <a:pt x="4541" y="1094208"/>
                </a:lnTo>
                <a:lnTo>
                  <a:pt x="10145" y="1139070"/>
                </a:lnTo>
                <a:lnTo>
                  <a:pt x="17905" y="1183310"/>
                </a:lnTo>
                <a:lnTo>
                  <a:pt x="27772" y="1226883"/>
                </a:lnTo>
                <a:lnTo>
                  <a:pt x="39698" y="1269745"/>
                </a:lnTo>
                <a:lnTo>
                  <a:pt x="53632" y="1311853"/>
                </a:lnTo>
                <a:lnTo>
                  <a:pt x="69527" y="1353161"/>
                </a:lnTo>
                <a:lnTo>
                  <a:pt x="87332" y="1393626"/>
                </a:lnTo>
                <a:lnTo>
                  <a:pt x="106999" y="1433204"/>
                </a:lnTo>
                <a:lnTo>
                  <a:pt x="128479" y="1471850"/>
                </a:lnTo>
                <a:lnTo>
                  <a:pt x="151722" y="1509521"/>
                </a:lnTo>
                <a:lnTo>
                  <a:pt x="176680" y="1546173"/>
                </a:lnTo>
                <a:lnTo>
                  <a:pt x="203303" y="1581761"/>
                </a:lnTo>
                <a:lnTo>
                  <a:pt x="231543" y="1616241"/>
                </a:lnTo>
                <a:lnTo>
                  <a:pt x="261350" y="1649570"/>
                </a:lnTo>
                <a:lnTo>
                  <a:pt x="292675" y="1681702"/>
                </a:lnTo>
                <a:lnTo>
                  <a:pt x="325469" y="1712594"/>
                </a:lnTo>
                <a:lnTo>
                  <a:pt x="359683" y="1742203"/>
                </a:lnTo>
                <a:lnTo>
                  <a:pt x="395267" y="1770483"/>
                </a:lnTo>
                <a:lnTo>
                  <a:pt x="432174" y="1797391"/>
                </a:lnTo>
                <a:lnTo>
                  <a:pt x="470353" y="1822882"/>
                </a:lnTo>
                <a:lnTo>
                  <a:pt x="509756" y="1846913"/>
                </a:lnTo>
                <a:lnTo>
                  <a:pt x="550333" y="1869439"/>
                </a:lnTo>
                <a:lnTo>
                  <a:pt x="592035" y="1890417"/>
                </a:lnTo>
                <a:lnTo>
                  <a:pt x="634814" y="1909802"/>
                </a:lnTo>
                <a:lnTo>
                  <a:pt x="678620" y="1927550"/>
                </a:lnTo>
                <a:lnTo>
                  <a:pt x="723404" y="1943617"/>
                </a:lnTo>
                <a:lnTo>
                  <a:pt x="769117" y="1957959"/>
                </a:lnTo>
                <a:lnTo>
                  <a:pt x="815710" y="1970531"/>
                </a:lnTo>
                <a:lnTo>
                  <a:pt x="863134" y="1981291"/>
                </a:lnTo>
                <a:lnTo>
                  <a:pt x="911339" y="1990193"/>
                </a:lnTo>
                <a:lnTo>
                  <a:pt x="960277" y="1997194"/>
                </a:lnTo>
                <a:lnTo>
                  <a:pt x="1009898" y="2002249"/>
                </a:lnTo>
                <a:lnTo>
                  <a:pt x="1060154" y="2005314"/>
                </a:lnTo>
                <a:lnTo>
                  <a:pt x="1110996" y="2006345"/>
                </a:lnTo>
                <a:lnTo>
                  <a:pt x="1161898" y="2005314"/>
                </a:lnTo>
                <a:lnTo>
                  <a:pt x="1212213" y="2002249"/>
                </a:lnTo>
                <a:lnTo>
                  <a:pt x="1261889" y="1997194"/>
                </a:lnTo>
                <a:lnTo>
                  <a:pt x="1310879" y="1990193"/>
                </a:lnTo>
                <a:lnTo>
                  <a:pt x="1359133" y="1981291"/>
                </a:lnTo>
                <a:lnTo>
                  <a:pt x="1406602" y="1970531"/>
                </a:lnTo>
                <a:lnTo>
                  <a:pt x="1453238" y="1957959"/>
                </a:lnTo>
                <a:lnTo>
                  <a:pt x="1498990" y="1943617"/>
                </a:lnTo>
                <a:lnTo>
                  <a:pt x="1543811" y="1927550"/>
                </a:lnTo>
                <a:lnTo>
                  <a:pt x="1587652" y="1909802"/>
                </a:lnTo>
                <a:lnTo>
                  <a:pt x="1630462" y="1890417"/>
                </a:lnTo>
                <a:lnTo>
                  <a:pt x="1672194" y="1869439"/>
                </a:lnTo>
                <a:lnTo>
                  <a:pt x="1712799" y="1846913"/>
                </a:lnTo>
                <a:lnTo>
                  <a:pt x="1752226" y="1822882"/>
                </a:lnTo>
                <a:lnTo>
                  <a:pt x="1790428" y="1797391"/>
                </a:lnTo>
                <a:lnTo>
                  <a:pt x="1827355" y="1770483"/>
                </a:lnTo>
                <a:lnTo>
                  <a:pt x="1862958" y="1742203"/>
                </a:lnTo>
                <a:lnTo>
                  <a:pt x="1897189" y="1712594"/>
                </a:lnTo>
                <a:lnTo>
                  <a:pt x="1929998" y="1681702"/>
                </a:lnTo>
                <a:lnTo>
                  <a:pt x="1961336" y="1649570"/>
                </a:lnTo>
                <a:lnTo>
                  <a:pt x="1991155" y="1616241"/>
                </a:lnTo>
                <a:lnTo>
                  <a:pt x="2019405" y="1581761"/>
                </a:lnTo>
                <a:lnTo>
                  <a:pt x="2046037" y="1546173"/>
                </a:lnTo>
                <a:lnTo>
                  <a:pt x="2071003" y="1509521"/>
                </a:lnTo>
                <a:lnTo>
                  <a:pt x="2094252" y="1471850"/>
                </a:lnTo>
                <a:lnTo>
                  <a:pt x="2115738" y="1433204"/>
                </a:lnTo>
                <a:lnTo>
                  <a:pt x="2135409" y="1393626"/>
                </a:lnTo>
                <a:lnTo>
                  <a:pt x="2153218" y="1353161"/>
                </a:lnTo>
                <a:lnTo>
                  <a:pt x="2169115" y="1311853"/>
                </a:lnTo>
                <a:lnTo>
                  <a:pt x="2183052" y="1269746"/>
                </a:lnTo>
                <a:lnTo>
                  <a:pt x="2194979" y="1226883"/>
                </a:lnTo>
                <a:lnTo>
                  <a:pt x="2204847" y="1183310"/>
                </a:lnTo>
                <a:lnTo>
                  <a:pt x="2212608" y="1139070"/>
                </a:lnTo>
                <a:lnTo>
                  <a:pt x="2218212" y="1094208"/>
                </a:lnTo>
                <a:lnTo>
                  <a:pt x="2221610" y="1048767"/>
                </a:lnTo>
                <a:lnTo>
                  <a:pt x="2222754" y="1002791"/>
                </a:lnTo>
                <a:lnTo>
                  <a:pt x="2221610" y="956878"/>
                </a:lnTo>
                <a:lnTo>
                  <a:pt x="2218212" y="911495"/>
                </a:lnTo>
                <a:lnTo>
                  <a:pt x="2212608" y="866688"/>
                </a:lnTo>
                <a:lnTo>
                  <a:pt x="2204847" y="822500"/>
                </a:lnTo>
                <a:lnTo>
                  <a:pt x="2194979" y="778975"/>
                </a:lnTo>
                <a:lnTo>
                  <a:pt x="2183052" y="736159"/>
                </a:lnTo>
                <a:lnTo>
                  <a:pt x="2169115" y="694094"/>
                </a:lnTo>
                <a:lnTo>
                  <a:pt x="2153218" y="652825"/>
                </a:lnTo>
                <a:lnTo>
                  <a:pt x="2135409" y="612397"/>
                </a:lnTo>
                <a:lnTo>
                  <a:pt x="2115738" y="572854"/>
                </a:lnTo>
                <a:lnTo>
                  <a:pt x="2094252" y="534239"/>
                </a:lnTo>
                <a:lnTo>
                  <a:pt x="2071003" y="496598"/>
                </a:lnTo>
                <a:lnTo>
                  <a:pt x="2046037" y="459973"/>
                </a:lnTo>
                <a:lnTo>
                  <a:pt x="2019405" y="424410"/>
                </a:lnTo>
                <a:lnTo>
                  <a:pt x="1991155" y="389953"/>
                </a:lnTo>
                <a:lnTo>
                  <a:pt x="1961336" y="356645"/>
                </a:lnTo>
                <a:lnTo>
                  <a:pt x="1929998" y="324531"/>
                </a:lnTo>
                <a:lnTo>
                  <a:pt x="1897189" y="293655"/>
                </a:lnTo>
                <a:lnTo>
                  <a:pt x="1862958" y="264062"/>
                </a:lnTo>
                <a:lnTo>
                  <a:pt x="1827355" y="235795"/>
                </a:lnTo>
                <a:lnTo>
                  <a:pt x="1790428" y="208899"/>
                </a:lnTo>
                <a:lnTo>
                  <a:pt x="1752226" y="183418"/>
                </a:lnTo>
                <a:lnTo>
                  <a:pt x="1712799" y="159396"/>
                </a:lnTo>
                <a:lnTo>
                  <a:pt x="1672194" y="136877"/>
                </a:lnTo>
                <a:lnTo>
                  <a:pt x="1630462" y="115906"/>
                </a:lnTo>
                <a:lnTo>
                  <a:pt x="1587652" y="96527"/>
                </a:lnTo>
                <a:lnTo>
                  <a:pt x="1543811" y="78783"/>
                </a:lnTo>
                <a:lnTo>
                  <a:pt x="1498990" y="62720"/>
                </a:lnTo>
                <a:lnTo>
                  <a:pt x="1453238" y="48381"/>
                </a:lnTo>
                <a:lnTo>
                  <a:pt x="1406602" y="35810"/>
                </a:lnTo>
                <a:lnTo>
                  <a:pt x="1359133" y="25052"/>
                </a:lnTo>
                <a:lnTo>
                  <a:pt x="1310879" y="16151"/>
                </a:lnTo>
                <a:lnTo>
                  <a:pt x="1261889" y="9151"/>
                </a:lnTo>
                <a:lnTo>
                  <a:pt x="1212213" y="4096"/>
                </a:lnTo>
                <a:lnTo>
                  <a:pt x="1161898" y="1031"/>
                </a:lnTo>
                <a:lnTo>
                  <a:pt x="1110996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201015" y="6852813"/>
            <a:ext cx="2161381" cy="1950861"/>
          </a:xfrm>
          <a:custGeom>
            <a:avLst/>
            <a:gdLst/>
            <a:ahLst/>
            <a:cxnLst/>
            <a:rect l="l" t="t" r="r" b="b"/>
            <a:pathLst>
              <a:path w="2223135" h="2006600">
                <a:moveTo>
                  <a:pt x="1110996" y="0"/>
                </a:moveTo>
                <a:lnTo>
                  <a:pt x="1060154" y="1031"/>
                </a:lnTo>
                <a:lnTo>
                  <a:pt x="1009898" y="4096"/>
                </a:lnTo>
                <a:lnTo>
                  <a:pt x="960277" y="9151"/>
                </a:lnTo>
                <a:lnTo>
                  <a:pt x="911339" y="16151"/>
                </a:lnTo>
                <a:lnTo>
                  <a:pt x="863134" y="25052"/>
                </a:lnTo>
                <a:lnTo>
                  <a:pt x="815710" y="35810"/>
                </a:lnTo>
                <a:lnTo>
                  <a:pt x="769117" y="48381"/>
                </a:lnTo>
                <a:lnTo>
                  <a:pt x="723404" y="62720"/>
                </a:lnTo>
                <a:lnTo>
                  <a:pt x="678620" y="78783"/>
                </a:lnTo>
                <a:lnTo>
                  <a:pt x="634814" y="96527"/>
                </a:lnTo>
                <a:lnTo>
                  <a:pt x="592035" y="115906"/>
                </a:lnTo>
                <a:lnTo>
                  <a:pt x="550333" y="136877"/>
                </a:lnTo>
                <a:lnTo>
                  <a:pt x="509756" y="159396"/>
                </a:lnTo>
                <a:lnTo>
                  <a:pt x="470353" y="183418"/>
                </a:lnTo>
                <a:lnTo>
                  <a:pt x="432174" y="208899"/>
                </a:lnTo>
                <a:lnTo>
                  <a:pt x="395267" y="235795"/>
                </a:lnTo>
                <a:lnTo>
                  <a:pt x="359683" y="264062"/>
                </a:lnTo>
                <a:lnTo>
                  <a:pt x="325469" y="293655"/>
                </a:lnTo>
                <a:lnTo>
                  <a:pt x="292675" y="324531"/>
                </a:lnTo>
                <a:lnTo>
                  <a:pt x="261350" y="356645"/>
                </a:lnTo>
                <a:lnTo>
                  <a:pt x="231543" y="389953"/>
                </a:lnTo>
                <a:lnTo>
                  <a:pt x="203303" y="424410"/>
                </a:lnTo>
                <a:lnTo>
                  <a:pt x="176680" y="459973"/>
                </a:lnTo>
                <a:lnTo>
                  <a:pt x="151722" y="496598"/>
                </a:lnTo>
                <a:lnTo>
                  <a:pt x="128479" y="534239"/>
                </a:lnTo>
                <a:lnTo>
                  <a:pt x="106999" y="572854"/>
                </a:lnTo>
                <a:lnTo>
                  <a:pt x="87332" y="612397"/>
                </a:lnTo>
                <a:lnTo>
                  <a:pt x="69527" y="652825"/>
                </a:lnTo>
                <a:lnTo>
                  <a:pt x="53632" y="694094"/>
                </a:lnTo>
                <a:lnTo>
                  <a:pt x="39698" y="736159"/>
                </a:lnTo>
                <a:lnTo>
                  <a:pt x="27772" y="778975"/>
                </a:lnTo>
                <a:lnTo>
                  <a:pt x="17905" y="822500"/>
                </a:lnTo>
                <a:lnTo>
                  <a:pt x="10145" y="866688"/>
                </a:lnTo>
                <a:lnTo>
                  <a:pt x="4541" y="911495"/>
                </a:lnTo>
                <a:lnTo>
                  <a:pt x="1143" y="956878"/>
                </a:lnTo>
                <a:lnTo>
                  <a:pt x="0" y="1002791"/>
                </a:lnTo>
                <a:lnTo>
                  <a:pt x="1143" y="1048767"/>
                </a:lnTo>
                <a:lnTo>
                  <a:pt x="4541" y="1094208"/>
                </a:lnTo>
                <a:lnTo>
                  <a:pt x="10145" y="1139070"/>
                </a:lnTo>
                <a:lnTo>
                  <a:pt x="17905" y="1183310"/>
                </a:lnTo>
                <a:lnTo>
                  <a:pt x="27772" y="1226883"/>
                </a:lnTo>
                <a:lnTo>
                  <a:pt x="39698" y="1269745"/>
                </a:lnTo>
                <a:lnTo>
                  <a:pt x="53632" y="1311853"/>
                </a:lnTo>
                <a:lnTo>
                  <a:pt x="69527" y="1353161"/>
                </a:lnTo>
                <a:lnTo>
                  <a:pt x="87332" y="1393626"/>
                </a:lnTo>
                <a:lnTo>
                  <a:pt x="106999" y="1433204"/>
                </a:lnTo>
                <a:lnTo>
                  <a:pt x="128479" y="1471850"/>
                </a:lnTo>
                <a:lnTo>
                  <a:pt x="151722" y="1509521"/>
                </a:lnTo>
                <a:lnTo>
                  <a:pt x="176680" y="1546173"/>
                </a:lnTo>
                <a:lnTo>
                  <a:pt x="203303" y="1581761"/>
                </a:lnTo>
                <a:lnTo>
                  <a:pt x="231543" y="1616241"/>
                </a:lnTo>
                <a:lnTo>
                  <a:pt x="261350" y="1649570"/>
                </a:lnTo>
                <a:lnTo>
                  <a:pt x="292675" y="1681702"/>
                </a:lnTo>
                <a:lnTo>
                  <a:pt x="325469" y="1712594"/>
                </a:lnTo>
                <a:lnTo>
                  <a:pt x="359683" y="1742203"/>
                </a:lnTo>
                <a:lnTo>
                  <a:pt x="395267" y="1770483"/>
                </a:lnTo>
                <a:lnTo>
                  <a:pt x="432174" y="1797391"/>
                </a:lnTo>
                <a:lnTo>
                  <a:pt x="470353" y="1822882"/>
                </a:lnTo>
                <a:lnTo>
                  <a:pt x="509756" y="1846913"/>
                </a:lnTo>
                <a:lnTo>
                  <a:pt x="550333" y="1869439"/>
                </a:lnTo>
                <a:lnTo>
                  <a:pt x="592035" y="1890417"/>
                </a:lnTo>
                <a:lnTo>
                  <a:pt x="634814" y="1909802"/>
                </a:lnTo>
                <a:lnTo>
                  <a:pt x="678620" y="1927550"/>
                </a:lnTo>
                <a:lnTo>
                  <a:pt x="723404" y="1943617"/>
                </a:lnTo>
                <a:lnTo>
                  <a:pt x="769117" y="1957959"/>
                </a:lnTo>
                <a:lnTo>
                  <a:pt x="815710" y="1970531"/>
                </a:lnTo>
                <a:lnTo>
                  <a:pt x="863134" y="1981291"/>
                </a:lnTo>
                <a:lnTo>
                  <a:pt x="911339" y="1990193"/>
                </a:lnTo>
                <a:lnTo>
                  <a:pt x="960277" y="1997194"/>
                </a:lnTo>
                <a:lnTo>
                  <a:pt x="1009898" y="2002249"/>
                </a:lnTo>
                <a:lnTo>
                  <a:pt x="1060154" y="2005314"/>
                </a:lnTo>
                <a:lnTo>
                  <a:pt x="1110996" y="2006345"/>
                </a:lnTo>
                <a:lnTo>
                  <a:pt x="1161898" y="2005314"/>
                </a:lnTo>
                <a:lnTo>
                  <a:pt x="1212213" y="2002249"/>
                </a:lnTo>
                <a:lnTo>
                  <a:pt x="1261889" y="1997194"/>
                </a:lnTo>
                <a:lnTo>
                  <a:pt x="1310879" y="1990193"/>
                </a:lnTo>
                <a:lnTo>
                  <a:pt x="1359133" y="1981291"/>
                </a:lnTo>
                <a:lnTo>
                  <a:pt x="1406602" y="1970531"/>
                </a:lnTo>
                <a:lnTo>
                  <a:pt x="1453238" y="1957959"/>
                </a:lnTo>
                <a:lnTo>
                  <a:pt x="1498990" y="1943617"/>
                </a:lnTo>
                <a:lnTo>
                  <a:pt x="1543811" y="1927550"/>
                </a:lnTo>
                <a:lnTo>
                  <a:pt x="1587652" y="1909802"/>
                </a:lnTo>
                <a:lnTo>
                  <a:pt x="1630462" y="1890417"/>
                </a:lnTo>
                <a:lnTo>
                  <a:pt x="1672194" y="1869439"/>
                </a:lnTo>
                <a:lnTo>
                  <a:pt x="1712799" y="1846913"/>
                </a:lnTo>
                <a:lnTo>
                  <a:pt x="1752226" y="1822882"/>
                </a:lnTo>
                <a:lnTo>
                  <a:pt x="1790428" y="1797391"/>
                </a:lnTo>
                <a:lnTo>
                  <a:pt x="1827355" y="1770483"/>
                </a:lnTo>
                <a:lnTo>
                  <a:pt x="1862958" y="1742203"/>
                </a:lnTo>
                <a:lnTo>
                  <a:pt x="1897189" y="1712594"/>
                </a:lnTo>
                <a:lnTo>
                  <a:pt x="1929998" y="1681702"/>
                </a:lnTo>
                <a:lnTo>
                  <a:pt x="1961336" y="1649570"/>
                </a:lnTo>
                <a:lnTo>
                  <a:pt x="1991155" y="1616241"/>
                </a:lnTo>
                <a:lnTo>
                  <a:pt x="2019405" y="1581761"/>
                </a:lnTo>
                <a:lnTo>
                  <a:pt x="2046037" y="1546173"/>
                </a:lnTo>
                <a:lnTo>
                  <a:pt x="2071003" y="1509521"/>
                </a:lnTo>
                <a:lnTo>
                  <a:pt x="2094252" y="1471850"/>
                </a:lnTo>
                <a:lnTo>
                  <a:pt x="2115738" y="1433204"/>
                </a:lnTo>
                <a:lnTo>
                  <a:pt x="2135409" y="1393626"/>
                </a:lnTo>
                <a:lnTo>
                  <a:pt x="2153218" y="1353161"/>
                </a:lnTo>
                <a:lnTo>
                  <a:pt x="2169115" y="1311853"/>
                </a:lnTo>
                <a:lnTo>
                  <a:pt x="2183052" y="1269746"/>
                </a:lnTo>
                <a:lnTo>
                  <a:pt x="2194979" y="1226883"/>
                </a:lnTo>
                <a:lnTo>
                  <a:pt x="2204847" y="1183310"/>
                </a:lnTo>
                <a:lnTo>
                  <a:pt x="2212608" y="1139070"/>
                </a:lnTo>
                <a:lnTo>
                  <a:pt x="2218212" y="1094208"/>
                </a:lnTo>
                <a:lnTo>
                  <a:pt x="2221610" y="1048767"/>
                </a:lnTo>
                <a:lnTo>
                  <a:pt x="2222754" y="1002791"/>
                </a:lnTo>
                <a:lnTo>
                  <a:pt x="2221610" y="956878"/>
                </a:lnTo>
                <a:lnTo>
                  <a:pt x="2218212" y="911495"/>
                </a:lnTo>
                <a:lnTo>
                  <a:pt x="2212608" y="866688"/>
                </a:lnTo>
                <a:lnTo>
                  <a:pt x="2204847" y="822500"/>
                </a:lnTo>
                <a:lnTo>
                  <a:pt x="2194979" y="778975"/>
                </a:lnTo>
                <a:lnTo>
                  <a:pt x="2183052" y="736159"/>
                </a:lnTo>
                <a:lnTo>
                  <a:pt x="2169115" y="694094"/>
                </a:lnTo>
                <a:lnTo>
                  <a:pt x="2153218" y="652825"/>
                </a:lnTo>
                <a:lnTo>
                  <a:pt x="2135409" y="612397"/>
                </a:lnTo>
                <a:lnTo>
                  <a:pt x="2115738" y="572854"/>
                </a:lnTo>
                <a:lnTo>
                  <a:pt x="2094252" y="534239"/>
                </a:lnTo>
                <a:lnTo>
                  <a:pt x="2071003" y="496598"/>
                </a:lnTo>
                <a:lnTo>
                  <a:pt x="2046037" y="459973"/>
                </a:lnTo>
                <a:lnTo>
                  <a:pt x="2019405" y="424410"/>
                </a:lnTo>
                <a:lnTo>
                  <a:pt x="1991155" y="389953"/>
                </a:lnTo>
                <a:lnTo>
                  <a:pt x="1961336" y="356645"/>
                </a:lnTo>
                <a:lnTo>
                  <a:pt x="1929998" y="324531"/>
                </a:lnTo>
                <a:lnTo>
                  <a:pt x="1897189" y="293655"/>
                </a:lnTo>
                <a:lnTo>
                  <a:pt x="1862958" y="264062"/>
                </a:lnTo>
                <a:lnTo>
                  <a:pt x="1827355" y="235795"/>
                </a:lnTo>
                <a:lnTo>
                  <a:pt x="1790428" y="208899"/>
                </a:lnTo>
                <a:lnTo>
                  <a:pt x="1752226" y="183418"/>
                </a:lnTo>
                <a:lnTo>
                  <a:pt x="1712799" y="159396"/>
                </a:lnTo>
                <a:lnTo>
                  <a:pt x="1672194" y="136877"/>
                </a:lnTo>
                <a:lnTo>
                  <a:pt x="1630462" y="115906"/>
                </a:lnTo>
                <a:lnTo>
                  <a:pt x="1587652" y="96527"/>
                </a:lnTo>
                <a:lnTo>
                  <a:pt x="1543811" y="78783"/>
                </a:lnTo>
                <a:lnTo>
                  <a:pt x="1498990" y="62720"/>
                </a:lnTo>
                <a:lnTo>
                  <a:pt x="1453238" y="48381"/>
                </a:lnTo>
                <a:lnTo>
                  <a:pt x="1406602" y="35810"/>
                </a:lnTo>
                <a:lnTo>
                  <a:pt x="1359133" y="25052"/>
                </a:lnTo>
                <a:lnTo>
                  <a:pt x="1310879" y="16151"/>
                </a:lnTo>
                <a:lnTo>
                  <a:pt x="1261889" y="9151"/>
                </a:lnTo>
                <a:lnTo>
                  <a:pt x="1212213" y="4096"/>
                </a:lnTo>
                <a:lnTo>
                  <a:pt x="1161898" y="1031"/>
                </a:lnTo>
                <a:lnTo>
                  <a:pt x="111099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091749" y="7816379"/>
            <a:ext cx="2469444" cy="66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422985" marR="4939"/>
            <a:r>
              <a:rPr sz="1069" b="1" spc="5" dirty="0">
                <a:latin typeface="Times New Roman"/>
                <a:cs typeface="Times New Roman"/>
              </a:rPr>
              <a:t>Constructor of  </a:t>
            </a:r>
            <a:r>
              <a:rPr sz="1069" b="1" spc="10" dirty="0">
                <a:latin typeface="Times New Roman"/>
                <a:cs typeface="Times New Roman"/>
              </a:rPr>
              <a:t>composing</a:t>
            </a:r>
            <a:r>
              <a:rPr sz="1069" b="1" spc="-4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264" y="8350779"/>
            <a:ext cx="840845" cy="69762"/>
          </a:xfrm>
          <a:custGeom>
            <a:avLst/>
            <a:gdLst/>
            <a:ahLst/>
            <a:cxnLst/>
            <a:rect l="l" t="t" r="r" b="b"/>
            <a:pathLst>
              <a:path w="864870" h="71754">
                <a:moveTo>
                  <a:pt x="71627" y="0"/>
                </a:moveTo>
                <a:lnTo>
                  <a:pt x="0" y="35814"/>
                </a:lnTo>
                <a:lnTo>
                  <a:pt x="71627" y="71628"/>
                </a:lnTo>
                <a:lnTo>
                  <a:pt x="71627" y="40386"/>
                </a:lnTo>
                <a:lnTo>
                  <a:pt x="59412" y="40374"/>
                </a:lnTo>
                <a:lnTo>
                  <a:pt x="56387" y="38862"/>
                </a:lnTo>
                <a:lnTo>
                  <a:pt x="54863" y="35814"/>
                </a:lnTo>
                <a:lnTo>
                  <a:pt x="56387" y="32766"/>
                </a:lnTo>
                <a:lnTo>
                  <a:pt x="59436" y="31242"/>
                </a:lnTo>
                <a:lnTo>
                  <a:pt x="71627" y="31242"/>
                </a:lnTo>
                <a:lnTo>
                  <a:pt x="71627" y="0"/>
                </a:lnTo>
                <a:close/>
              </a:path>
              <a:path w="864870" h="71754">
                <a:moveTo>
                  <a:pt x="71627" y="31242"/>
                </a:moveTo>
                <a:lnTo>
                  <a:pt x="59436" y="31242"/>
                </a:lnTo>
                <a:lnTo>
                  <a:pt x="56387" y="32766"/>
                </a:lnTo>
                <a:lnTo>
                  <a:pt x="54863" y="35814"/>
                </a:lnTo>
                <a:lnTo>
                  <a:pt x="56387" y="38862"/>
                </a:lnTo>
                <a:lnTo>
                  <a:pt x="59436" y="40386"/>
                </a:lnTo>
                <a:lnTo>
                  <a:pt x="71627" y="40374"/>
                </a:lnTo>
                <a:lnTo>
                  <a:pt x="71627" y="31242"/>
                </a:lnTo>
                <a:close/>
              </a:path>
              <a:path w="864870" h="71754">
                <a:moveTo>
                  <a:pt x="71627" y="40374"/>
                </a:moveTo>
                <a:lnTo>
                  <a:pt x="59436" y="40386"/>
                </a:lnTo>
                <a:lnTo>
                  <a:pt x="71627" y="40386"/>
                </a:lnTo>
                <a:close/>
              </a:path>
              <a:path w="864870" h="71754">
                <a:moveTo>
                  <a:pt x="860298" y="31242"/>
                </a:moveTo>
                <a:lnTo>
                  <a:pt x="71627" y="31242"/>
                </a:lnTo>
                <a:lnTo>
                  <a:pt x="71627" y="40374"/>
                </a:lnTo>
                <a:lnTo>
                  <a:pt x="860298" y="39624"/>
                </a:lnTo>
                <a:lnTo>
                  <a:pt x="863346" y="38862"/>
                </a:lnTo>
                <a:lnTo>
                  <a:pt x="864869" y="35814"/>
                </a:lnTo>
                <a:lnTo>
                  <a:pt x="863346" y="32004"/>
                </a:lnTo>
                <a:lnTo>
                  <a:pt x="86029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037417" y="7269903"/>
            <a:ext cx="906286" cy="201936"/>
          </a:xfrm>
          <a:prstGeom prst="rect">
            <a:avLst/>
          </a:prstGeom>
          <a:solidFill>
            <a:srgbClr val="0000FF"/>
          </a:solidFill>
          <a:ln w="35839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264225">
              <a:spcBef>
                <a:spcPts val="292"/>
              </a:spcBef>
            </a:pP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5184" y="5689470"/>
            <a:ext cx="19255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Constructor of composed</a:t>
            </a:r>
            <a:r>
              <a:rPr sz="1069" b="1" spc="-5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4179" y="5895657"/>
            <a:ext cx="910608" cy="69762"/>
          </a:xfrm>
          <a:custGeom>
            <a:avLst/>
            <a:gdLst/>
            <a:ahLst/>
            <a:cxnLst/>
            <a:rect l="l" t="t" r="r" b="b"/>
            <a:pathLst>
              <a:path w="936625" h="71754">
                <a:moveTo>
                  <a:pt x="71627" y="0"/>
                </a:moveTo>
                <a:lnTo>
                  <a:pt x="0" y="35813"/>
                </a:lnTo>
                <a:lnTo>
                  <a:pt x="71627" y="71628"/>
                </a:lnTo>
                <a:lnTo>
                  <a:pt x="71627" y="39624"/>
                </a:lnTo>
                <a:lnTo>
                  <a:pt x="59435" y="39624"/>
                </a:lnTo>
                <a:lnTo>
                  <a:pt x="56387" y="38862"/>
                </a:lnTo>
                <a:lnTo>
                  <a:pt x="55625" y="35813"/>
                </a:lnTo>
                <a:lnTo>
                  <a:pt x="56387" y="32004"/>
                </a:lnTo>
                <a:lnTo>
                  <a:pt x="59435" y="31242"/>
                </a:lnTo>
                <a:lnTo>
                  <a:pt x="71627" y="31231"/>
                </a:lnTo>
                <a:lnTo>
                  <a:pt x="71627" y="0"/>
                </a:lnTo>
                <a:close/>
              </a:path>
              <a:path w="936625" h="71754">
                <a:moveTo>
                  <a:pt x="71627" y="31231"/>
                </a:moveTo>
                <a:lnTo>
                  <a:pt x="59435" y="31242"/>
                </a:lnTo>
                <a:lnTo>
                  <a:pt x="56387" y="32004"/>
                </a:lnTo>
                <a:lnTo>
                  <a:pt x="55625" y="35813"/>
                </a:lnTo>
                <a:lnTo>
                  <a:pt x="56387" y="38862"/>
                </a:lnTo>
                <a:lnTo>
                  <a:pt x="59435" y="39624"/>
                </a:lnTo>
                <a:lnTo>
                  <a:pt x="71627" y="39624"/>
                </a:lnTo>
                <a:lnTo>
                  <a:pt x="71627" y="31231"/>
                </a:lnTo>
                <a:close/>
              </a:path>
              <a:path w="936625" h="71754">
                <a:moveTo>
                  <a:pt x="931926" y="30480"/>
                </a:moveTo>
                <a:lnTo>
                  <a:pt x="71627" y="31231"/>
                </a:lnTo>
                <a:lnTo>
                  <a:pt x="71627" y="39624"/>
                </a:lnTo>
                <a:lnTo>
                  <a:pt x="931926" y="39624"/>
                </a:lnTo>
                <a:lnTo>
                  <a:pt x="934974" y="38100"/>
                </a:lnTo>
                <a:lnTo>
                  <a:pt x="936497" y="35052"/>
                </a:lnTo>
                <a:lnTo>
                  <a:pt x="934974" y="32004"/>
                </a:lnTo>
                <a:lnTo>
                  <a:pt x="93192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828502" y="5720079"/>
            <a:ext cx="906286" cy="201312"/>
          </a:xfrm>
          <a:prstGeom prst="rect">
            <a:avLst/>
          </a:prstGeom>
          <a:solidFill>
            <a:srgbClr val="0000FF"/>
          </a:solidFill>
          <a:ln w="35839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264225">
              <a:spcBef>
                <a:spcPts val="287"/>
              </a:spcBef>
            </a:pP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1015" y="2511532"/>
            <a:ext cx="2161381" cy="1951478"/>
          </a:xfrm>
          <a:custGeom>
            <a:avLst/>
            <a:gdLst/>
            <a:ahLst/>
            <a:cxnLst/>
            <a:rect l="l" t="t" r="r" b="b"/>
            <a:pathLst>
              <a:path w="2223135" h="2007235">
                <a:moveTo>
                  <a:pt x="1110996" y="0"/>
                </a:moveTo>
                <a:lnTo>
                  <a:pt x="1060154" y="1033"/>
                </a:lnTo>
                <a:lnTo>
                  <a:pt x="1009898" y="4103"/>
                </a:lnTo>
                <a:lnTo>
                  <a:pt x="960277" y="9166"/>
                </a:lnTo>
                <a:lnTo>
                  <a:pt x="911339" y="16177"/>
                </a:lnTo>
                <a:lnTo>
                  <a:pt x="863134" y="25092"/>
                </a:lnTo>
                <a:lnTo>
                  <a:pt x="815710" y="35866"/>
                </a:lnTo>
                <a:lnTo>
                  <a:pt x="769117" y="48456"/>
                </a:lnTo>
                <a:lnTo>
                  <a:pt x="723404" y="62816"/>
                </a:lnTo>
                <a:lnTo>
                  <a:pt x="678620" y="78902"/>
                </a:lnTo>
                <a:lnTo>
                  <a:pt x="634814" y="96670"/>
                </a:lnTo>
                <a:lnTo>
                  <a:pt x="592035" y="116076"/>
                </a:lnTo>
                <a:lnTo>
                  <a:pt x="550333" y="137075"/>
                </a:lnTo>
                <a:lnTo>
                  <a:pt x="509756" y="159622"/>
                </a:lnTo>
                <a:lnTo>
                  <a:pt x="470353" y="183674"/>
                </a:lnTo>
                <a:lnTo>
                  <a:pt x="432174" y="209186"/>
                </a:lnTo>
                <a:lnTo>
                  <a:pt x="395267" y="236113"/>
                </a:lnTo>
                <a:lnTo>
                  <a:pt x="359683" y="264411"/>
                </a:lnTo>
                <a:lnTo>
                  <a:pt x="325469" y="294036"/>
                </a:lnTo>
                <a:lnTo>
                  <a:pt x="292675" y="324944"/>
                </a:lnTo>
                <a:lnTo>
                  <a:pt x="261350" y="357089"/>
                </a:lnTo>
                <a:lnTo>
                  <a:pt x="231543" y="390428"/>
                </a:lnTo>
                <a:lnTo>
                  <a:pt x="203303" y="424916"/>
                </a:lnTo>
                <a:lnTo>
                  <a:pt x="176680" y="460509"/>
                </a:lnTo>
                <a:lnTo>
                  <a:pt x="151722" y="497162"/>
                </a:lnTo>
                <a:lnTo>
                  <a:pt x="128479" y="534831"/>
                </a:lnTo>
                <a:lnTo>
                  <a:pt x="106999" y="573472"/>
                </a:lnTo>
                <a:lnTo>
                  <a:pt x="87332" y="613040"/>
                </a:lnTo>
                <a:lnTo>
                  <a:pt x="69527" y="653491"/>
                </a:lnTo>
                <a:lnTo>
                  <a:pt x="53632" y="694781"/>
                </a:lnTo>
                <a:lnTo>
                  <a:pt x="39698" y="736864"/>
                </a:lnTo>
                <a:lnTo>
                  <a:pt x="27772" y="779697"/>
                </a:lnTo>
                <a:lnTo>
                  <a:pt x="17905" y="823235"/>
                </a:lnTo>
                <a:lnTo>
                  <a:pt x="10145" y="867435"/>
                </a:lnTo>
                <a:lnTo>
                  <a:pt x="4541" y="912250"/>
                </a:lnTo>
                <a:lnTo>
                  <a:pt x="1143" y="957638"/>
                </a:lnTo>
                <a:lnTo>
                  <a:pt x="0" y="1003553"/>
                </a:lnTo>
                <a:lnTo>
                  <a:pt x="1143" y="1049529"/>
                </a:lnTo>
                <a:lnTo>
                  <a:pt x="4541" y="1094970"/>
                </a:lnTo>
                <a:lnTo>
                  <a:pt x="10145" y="1139832"/>
                </a:lnTo>
                <a:lnTo>
                  <a:pt x="17905" y="1184072"/>
                </a:lnTo>
                <a:lnTo>
                  <a:pt x="27772" y="1227645"/>
                </a:lnTo>
                <a:lnTo>
                  <a:pt x="39698" y="1270507"/>
                </a:lnTo>
                <a:lnTo>
                  <a:pt x="53632" y="1312615"/>
                </a:lnTo>
                <a:lnTo>
                  <a:pt x="69527" y="1353923"/>
                </a:lnTo>
                <a:lnTo>
                  <a:pt x="87332" y="1394388"/>
                </a:lnTo>
                <a:lnTo>
                  <a:pt x="106999" y="1433966"/>
                </a:lnTo>
                <a:lnTo>
                  <a:pt x="128479" y="1472612"/>
                </a:lnTo>
                <a:lnTo>
                  <a:pt x="151722" y="1510284"/>
                </a:lnTo>
                <a:lnTo>
                  <a:pt x="176680" y="1546935"/>
                </a:lnTo>
                <a:lnTo>
                  <a:pt x="203303" y="1582523"/>
                </a:lnTo>
                <a:lnTo>
                  <a:pt x="231543" y="1617003"/>
                </a:lnTo>
                <a:lnTo>
                  <a:pt x="261350" y="1650332"/>
                </a:lnTo>
                <a:lnTo>
                  <a:pt x="292675" y="1682464"/>
                </a:lnTo>
                <a:lnTo>
                  <a:pt x="325469" y="1713357"/>
                </a:lnTo>
                <a:lnTo>
                  <a:pt x="359683" y="1742965"/>
                </a:lnTo>
                <a:lnTo>
                  <a:pt x="395267" y="1771245"/>
                </a:lnTo>
                <a:lnTo>
                  <a:pt x="432174" y="1798153"/>
                </a:lnTo>
                <a:lnTo>
                  <a:pt x="470353" y="1823644"/>
                </a:lnTo>
                <a:lnTo>
                  <a:pt x="509756" y="1847675"/>
                </a:lnTo>
                <a:lnTo>
                  <a:pt x="550333" y="1870202"/>
                </a:lnTo>
                <a:lnTo>
                  <a:pt x="592035" y="1891179"/>
                </a:lnTo>
                <a:lnTo>
                  <a:pt x="634814" y="1910564"/>
                </a:lnTo>
                <a:lnTo>
                  <a:pt x="678620" y="1928312"/>
                </a:lnTo>
                <a:lnTo>
                  <a:pt x="723404" y="1944379"/>
                </a:lnTo>
                <a:lnTo>
                  <a:pt x="769117" y="1958721"/>
                </a:lnTo>
                <a:lnTo>
                  <a:pt x="815710" y="1971294"/>
                </a:lnTo>
                <a:lnTo>
                  <a:pt x="863134" y="1982053"/>
                </a:lnTo>
                <a:lnTo>
                  <a:pt x="911339" y="1990955"/>
                </a:lnTo>
                <a:lnTo>
                  <a:pt x="960277" y="1997956"/>
                </a:lnTo>
                <a:lnTo>
                  <a:pt x="1009898" y="2003011"/>
                </a:lnTo>
                <a:lnTo>
                  <a:pt x="1060154" y="2006076"/>
                </a:lnTo>
                <a:lnTo>
                  <a:pt x="1110996" y="2007108"/>
                </a:lnTo>
                <a:lnTo>
                  <a:pt x="1161898" y="2006076"/>
                </a:lnTo>
                <a:lnTo>
                  <a:pt x="1212213" y="2003011"/>
                </a:lnTo>
                <a:lnTo>
                  <a:pt x="1261889" y="1997956"/>
                </a:lnTo>
                <a:lnTo>
                  <a:pt x="1310879" y="1990955"/>
                </a:lnTo>
                <a:lnTo>
                  <a:pt x="1359133" y="1982053"/>
                </a:lnTo>
                <a:lnTo>
                  <a:pt x="1406602" y="1971294"/>
                </a:lnTo>
                <a:lnTo>
                  <a:pt x="1453238" y="1958721"/>
                </a:lnTo>
                <a:lnTo>
                  <a:pt x="1498990" y="1944379"/>
                </a:lnTo>
                <a:lnTo>
                  <a:pt x="1543811" y="1928312"/>
                </a:lnTo>
                <a:lnTo>
                  <a:pt x="1587652" y="1910564"/>
                </a:lnTo>
                <a:lnTo>
                  <a:pt x="1630462" y="1891179"/>
                </a:lnTo>
                <a:lnTo>
                  <a:pt x="1672194" y="1870202"/>
                </a:lnTo>
                <a:lnTo>
                  <a:pt x="1712799" y="1847675"/>
                </a:lnTo>
                <a:lnTo>
                  <a:pt x="1752226" y="1823644"/>
                </a:lnTo>
                <a:lnTo>
                  <a:pt x="1790428" y="1798153"/>
                </a:lnTo>
                <a:lnTo>
                  <a:pt x="1827355" y="1771245"/>
                </a:lnTo>
                <a:lnTo>
                  <a:pt x="1862958" y="1742965"/>
                </a:lnTo>
                <a:lnTo>
                  <a:pt x="1897189" y="1713356"/>
                </a:lnTo>
                <a:lnTo>
                  <a:pt x="1929998" y="1682464"/>
                </a:lnTo>
                <a:lnTo>
                  <a:pt x="1961336" y="1650332"/>
                </a:lnTo>
                <a:lnTo>
                  <a:pt x="1991155" y="1617003"/>
                </a:lnTo>
                <a:lnTo>
                  <a:pt x="2019405" y="1582523"/>
                </a:lnTo>
                <a:lnTo>
                  <a:pt x="2046037" y="1546935"/>
                </a:lnTo>
                <a:lnTo>
                  <a:pt x="2071003" y="1510283"/>
                </a:lnTo>
                <a:lnTo>
                  <a:pt x="2094252" y="1472612"/>
                </a:lnTo>
                <a:lnTo>
                  <a:pt x="2115738" y="1433966"/>
                </a:lnTo>
                <a:lnTo>
                  <a:pt x="2135409" y="1394388"/>
                </a:lnTo>
                <a:lnTo>
                  <a:pt x="2153218" y="1353923"/>
                </a:lnTo>
                <a:lnTo>
                  <a:pt x="2169115" y="1312615"/>
                </a:lnTo>
                <a:lnTo>
                  <a:pt x="2183052" y="1270507"/>
                </a:lnTo>
                <a:lnTo>
                  <a:pt x="2194979" y="1227645"/>
                </a:lnTo>
                <a:lnTo>
                  <a:pt x="2204847" y="1184072"/>
                </a:lnTo>
                <a:lnTo>
                  <a:pt x="2212608" y="1139832"/>
                </a:lnTo>
                <a:lnTo>
                  <a:pt x="2218212" y="1094970"/>
                </a:lnTo>
                <a:lnTo>
                  <a:pt x="2221610" y="1049529"/>
                </a:lnTo>
                <a:lnTo>
                  <a:pt x="2222754" y="1003553"/>
                </a:lnTo>
                <a:lnTo>
                  <a:pt x="2221610" y="957638"/>
                </a:lnTo>
                <a:lnTo>
                  <a:pt x="2218212" y="912250"/>
                </a:lnTo>
                <a:lnTo>
                  <a:pt x="2212608" y="867435"/>
                </a:lnTo>
                <a:lnTo>
                  <a:pt x="2204847" y="823235"/>
                </a:lnTo>
                <a:lnTo>
                  <a:pt x="2194979" y="779697"/>
                </a:lnTo>
                <a:lnTo>
                  <a:pt x="2183052" y="736864"/>
                </a:lnTo>
                <a:lnTo>
                  <a:pt x="2169115" y="694781"/>
                </a:lnTo>
                <a:lnTo>
                  <a:pt x="2153218" y="653491"/>
                </a:lnTo>
                <a:lnTo>
                  <a:pt x="2135409" y="613040"/>
                </a:lnTo>
                <a:lnTo>
                  <a:pt x="2115738" y="573472"/>
                </a:lnTo>
                <a:lnTo>
                  <a:pt x="2094252" y="534831"/>
                </a:lnTo>
                <a:lnTo>
                  <a:pt x="2071003" y="497162"/>
                </a:lnTo>
                <a:lnTo>
                  <a:pt x="2046037" y="460509"/>
                </a:lnTo>
                <a:lnTo>
                  <a:pt x="2019405" y="424916"/>
                </a:lnTo>
                <a:lnTo>
                  <a:pt x="1991155" y="390428"/>
                </a:lnTo>
                <a:lnTo>
                  <a:pt x="1961336" y="357089"/>
                </a:lnTo>
                <a:lnTo>
                  <a:pt x="1929998" y="324944"/>
                </a:lnTo>
                <a:lnTo>
                  <a:pt x="1897189" y="294036"/>
                </a:lnTo>
                <a:lnTo>
                  <a:pt x="1862958" y="264411"/>
                </a:lnTo>
                <a:lnTo>
                  <a:pt x="1827355" y="236113"/>
                </a:lnTo>
                <a:lnTo>
                  <a:pt x="1790428" y="209186"/>
                </a:lnTo>
                <a:lnTo>
                  <a:pt x="1752226" y="183674"/>
                </a:lnTo>
                <a:lnTo>
                  <a:pt x="1712799" y="159622"/>
                </a:lnTo>
                <a:lnTo>
                  <a:pt x="1672194" y="137075"/>
                </a:lnTo>
                <a:lnTo>
                  <a:pt x="1630462" y="116076"/>
                </a:lnTo>
                <a:lnTo>
                  <a:pt x="1587652" y="96670"/>
                </a:lnTo>
                <a:lnTo>
                  <a:pt x="1543811" y="78902"/>
                </a:lnTo>
                <a:lnTo>
                  <a:pt x="1498990" y="62816"/>
                </a:lnTo>
                <a:lnTo>
                  <a:pt x="1453238" y="48456"/>
                </a:lnTo>
                <a:lnTo>
                  <a:pt x="1406602" y="35866"/>
                </a:lnTo>
                <a:lnTo>
                  <a:pt x="1359133" y="25092"/>
                </a:lnTo>
                <a:lnTo>
                  <a:pt x="1310879" y="16177"/>
                </a:lnTo>
                <a:lnTo>
                  <a:pt x="1261889" y="9166"/>
                </a:lnTo>
                <a:lnTo>
                  <a:pt x="1212213" y="4103"/>
                </a:lnTo>
                <a:lnTo>
                  <a:pt x="1161898" y="1033"/>
                </a:lnTo>
                <a:lnTo>
                  <a:pt x="1110996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01015" y="2511532"/>
            <a:ext cx="2161381" cy="1951478"/>
          </a:xfrm>
          <a:custGeom>
            <a:avLst/>
            <a:gdLst/>
            <a:ahLst/>
            <a:cxnLst/>
            <a:rect l="l" t="t" r="r" b="b"/>
            <a:pathLst>
              <a:path w="2223135" h="2007235">
                <a:moveTo>
                  <a:pt x="1110996" y="0"/>
                </a:moveTo>
                <a:lnTo>
                  <a:pt x="1060154" y="1033"/>
                </a:lnTo>
                <a:lnTo>
                  <a:pt x="1009898" y="4103"/>
                </a:lnTo>
                <a:lnTo>
                  <a:pt x="960277" y="9166"/>
                </a:lnTo>
                <a:lnTo>
                  <a:pt x="911339" y="16177"/>
                </a:lnTo>
                <a:lnTo>
                  <a:pt x="863134" y="25092"/>
                </a:lnTo>
                <a:lnTo>
                  <a:pt x="815710" y="35866"/>
                </a:lnTo>
                <a:lnTo>
                  <a:pt x="769117" y="48456"/>
                </a:lnTo>
                <a:lnTo>
                  <a:pt x="723404" y="62816"/>
                </a:lnTo>
                <a:lnTo>
                  <a:pt x="678620" y="78902"/>
                </a:lnTo>
                <a:lnTo>
                  <a:pt x="634814" y="96670"/>
                </a:lnTo>
                <a:lnTo>
                  <a:pt x="592035" y="116076"/>
                </a:lnTo>
                <a:lnTo>
                  <a:pt x="550333" y="137075"/>
                </a:lnTo>
                <a:lnTo>
                  <a:pt x="509756" y="159622"/>
                </a:lnTo>
                <a:lnTo>
                  <a:pt x="470353" y="183674"/>
                </a:lnTo>
                <a:lnTo>
                  <a:pt x="432174" y="209186"/>
                </a:lnTo>
                <a:lnTo>
                  <a:pt x="395267" y="236113"/>
                </a:lnTo>
                <a:lnTo>
                  <a:pt x="359683" y="264411"/>
                </a:lnTo>
                <a:lnTo>
                  <a:pt x="325469" y="294036"/>
                </a:lnTo>
                <a:lnTo>
                  <a:pt x="292675" y="324944"/>
                </a:lnTo>
                <a:lnTo>
                  <a:pt x="261350" y="357089"/>
                </a:lnTo>
                <a:lnTo>
                  <a:pt x="231543" y="390428"/>
                </a:lnTo>
                <a:lnTo>
                  <a:pt x="203303" y="424916"/>
                </a:lnTo>
                <a:lnTo>
                  <a:pt x="176680" y="460509"/>
                </a:lnTo>
                <a:lnTo>
                  <a:pt x="151722" y="497162"/>
                </a:lnTo>
                <a:lnTo>
                  <a:pt x="128479" y="534831"/>
                </a:lnTo>
                <a:lnTo>
                  <a:pt x="106999" y="573472"/>
                </a:lnTo>
                <a:lnTo>
                  <a:pt x="87332" y="613040"/>
                </a:lnTo>
                <a:lnTo>
                  <a:pt x="69527" y="653491"/>
                </a:lnTo>
                <a:lnTo>
                  <a:pt x="53632" y="694781"/>
                </a:lnTo>
                <a:lnTo>
                  <a:pt x="39698" y="736864"/>
                </a:lnTo>
                <a:lnTo>
                  <a:pt x="27772" y="779697"/>
                </a:lnTo>
                <a:lnTo>
                  <a:pt x="17905" y="823235"/>
                </a:lnTo>
                <a:lnTo>
                  <a:pt x="10145" y="867435"/>
                </a:lnTo>
                <a:lnTo>
                  <a:pt x="4541" y="912250"/>
                </a:lnTo>
                <a:lnTo>
                  <a:pt x="1143" y="957638"/>
                </a:lnTo>
                <a:lnTo>
                  <a:pt x="0" y="1003553"/>
                </a:lnTo>
                <a:lnTo>
                  <a:pt x="1143" y="1049529"/>
                </a:lnTo>
                <a:lnTo>
                  <a:pt x="4541" y="1094970"/>
                </a:lnTo>
                <a:lnTo>
                  <a:pt x="10145" y="1139832"/>
                </a:lnTo>
                <a:lnTo>
                  <a:pt x="17905" y="1184072"/>
                </a:lnTo>
                <a:lnTo>
                  <a:pt x="27772" y="1227645"/>
                </a:lnTo>
                <a:lnTo>
                  <a:pt x="39698" y="1270507"/>
                </a:lnTo>
                <a:lnTo>
                  <a:pt x="53632" y="1312615"/>
                </a:lnTo>
                <a:lnTo>
                  <a:pt x="69527" y="1353923"/>
                </a:lnTo>
                <a:lnTo>
                  <a:pt x="87332" y="1394388"/>
                </a:lnTo>
                <a:lnTo>
                  <a:pt x="106999" y="1433966"/>
                </a:lnTo>
                <a:lnTo>
                  <a:pt x="128479" y="1472612"/>
                </a:lnTo>
                <a:lnTo>
                  <a:pt x="151722" y="1510284"/>
                </a:lnTo>
                <a:lnTo>
                  <a:pt x="176680" y="1546935"/>
                </a:lnTo>
                <a:lnTo>
                  <a:pt x="203303" y="1582523"/>
                </a:lnTo>
                <a:lnTo>
                  <a:pt x="231543" y="1617003"/>
                </a:lnTo>
                <a:lnTo>
                  <a:pt x="261350" y="1650332"/>
                </a:lnTo>
                <a:lnTo>
                  <a:pt x="292675" y="1682464"/>
                </a:lnTo>
                <a:lnTo>
                  <a:pt x="325469" y="1713357"/>
                </a:lnTo>
                <a:lnTo>
                  <a:pt x="359683" y="1742965"/>
                </a:lnTo>
                <a:lnTo>
                  <a:pt x="395267" y="1771245"/>
                </a:lnTo>
                <a:lnTo>
                  <a:pt x="432174" y="1798153"/>
                </a:lnTo>
                <a:lnTo>
                  <a:pt x="470353" y="1823644"/>
                </a:lnTo>
                <a:lnTo>
                  <a:pt x="509756" y="1847675"/>
                </a:lnTo>
                <a:lnTo>
                  <a:pt x="550333" y="1870202"/>
                </a:lnTo>
                <a:lnTo>
                  <a:pt x="592035" y="1891179"/>
                </a:lnTo>
                <a:lnTo>
                  <a:pt x="634814" y="1910564"/>
                </a:lnTo>
                <a:lnTo>
                  <a:pt x="678620" y="1928312"/>
                </a:lnTo>
                <a:lnTo>
                  <a:pt x="723404" y="1944379"/>
                </a:lnTo>
                <a:lnTo>
                  <a:pt x="769117" y="1958721"/>
                </a:lnTo>
                <a:lnTo>
                  <a:pt x="815710" y="1971294"/>
                </a:lnTo>
                <a:lnTo>
                  <a:pt x="863134" y="1982053"/>
                </a:lnTo>
                <a:lnTo>
                  <a:pt x="911339" y="1990955"/>
                </a:lnTo>
                <a:lnTo>
                  <a:pt x="960277" y="1997956"/>
                </a:lnTo>
                <a:lnTo>
                  <a:pt x="1009898" y="2003011"/>
                </a:lnTo>
                <a:lnTo>
                  <a:pt x="1060154" y="2006076"/>
                </a:lnTo>
                <a:lnTo>
                  <a:pt x="1110996" y="2007108"/>
                </a:lnTo>
                <a:lnTo>
                  <a:pt x="1161898" y="2006076"/>
                </a:lnTo>
                <a:lnTo>
                  <a:pt x="1212213" y="2003011"/>
                </a:lnTo>
                <a:lnTo>
                  <a:pt x="1261889" y="1997956"/>
                </a:lnTo>
                <a:lnTo>
                  <a:pt x="1310879" y="1990955"/>
                </a:lnTo>
                <a:lnTo>
                  <a:pt x="1359133" y="1982053"/>
                </a:lnTo>
                <a:lnTo>
                  <a:pt x="1406602" y="1971294"/>
                </a:lnTo>
                <a:lnTo>
                  <a:pt x="1453238" y="1958721"/>
                </a:lnTo>
                <a:lnTo>
                  <a:pt x="1498990" y="1944379"/>
                </a:lnTo>
                <a:lnTo>
                  <a:pt x="1543811" y="1928312"/>
                </a:lnTo>
                <a:lnTo>
                  <a:pt x="1587652" y="1910564"/>
                </a:lnTo>
                <a:lnTo>
                  <a:pt x="1630462" y="1891179"/>
                </a:lnTo>
                <a:lnTo>
                  <a:pt x="1672194" y="1870202"/>
                </a:lnTo>
                <a:lnTo>
                  <a:pt x="1712799" y="1847675"/>
                </a:lnTo>
                <a:lnTo>
                  <a:pt x="1752226" y="1823644"/>
                </a:lnTo>
                <a:lnTo>
                  <a:pt x="1790428" y="1798153"/>
                </a:lnTo>
                <a:lnTo>
                  <a:pt x="1827355" y="1771245"/>
                </a:lnTo>
                <a:lnTo>
                  <a:pt x="1862958" y="1742965"/>
                </a:lnTo>
                <a:lnTo>
                  <a:pt x="1897189" y="1713356"/>
                </a:lnTo>
                <a:lnTo>
                  <a:pt x="1929998" y="1682464"/>
                </a:lnTo>
                <a:lnTo>
                  <a:pt x="1961336" y="1650332"/>
                </a:lnTo>
                <a:lnTo>
                  <a:pt x="1991155" y="1617003"/>
                </a:lnTo>
                <a:lnTo>
                  <a:pt x="2019405" y="1582523"/>
                </a:lnTo>
                <a:lnTo>
                  <a:pt x="2046037" y="1546935"/>
                </a:lnTo>
                <a:lnTo>
                  <a:pt x="2071003" y="1510283"/>
                </a:lnTo>
                <a:lnTo>
                  <a:pt x="2094252" y="1472612"/>
                </a:lnTo>
                <a:lnTo>
                  <a:pt x="2115738" y="1433966"/>
                </a:lnTo>
                <a:lnTo>
                  <a:pt x="2135409" y="1394388"/>
                </a:lnTo>
                <a:lnTo>
                  <a:pt x="2153218" y="1353923"/>
                </a:lnTo>
                <a:lnTo>
                  <a:pt x="2169115" y="1312615"/>
                </a:lnTo>
                <a:lnTo>
                  <a:pt x="2183052" y="1270507"/>
                </a:lnTo>
                <a:lnTo>
                  <a:pt x="2194979" y="1227645"/>
                </a:lnTo>
                <a:lnTo>
                  <a:pt x="2204847" y="1184072"/>
                </a:lnTo>
                <a:lnTo>
                  <a:pt x="2212608" y="1139832"/>
                </a:lnTo>
                <a:lnTo>
                  <a:pt x="2218212" y="1094970"/>
                </a:lnTo>
                <a:lnTo>
                  <a:pt x="2221610" y="1049529"/>
                </a:lnTo>
                <a:lnTo>
                  <a:pt x="2222754" y="1003553"/>
                </a:lnTo>
                <a:lnTo>
                  <a:pt x="2221610" y="957638"/>
                </a:lnTo>
                <a:lnTo>
                  <a:pt x="2218212" y="912250"/>
                </a:lnTo>
                <a:lnTo>
                  <a:pt x="2212608" y="867435"/>
                </a:lnTo>
                <a:lnTo>
                  <a:pt x="2204847" y="823235"/>
                </a:lnTo>
                <a:lnTo>
                  <a:pt x="2194979" y="779697"/>
                </a:lnTo>
                <a:lnTo>
                  <a:pt x="2183052" y="736864"/>
                </a:lnTo>
                <a:lnTo>
                  <a:pt x="2169115" y="694781"/>
                </a:lnTo>
                <a:lnTo>
                  <a:pt x="2153218" y="653491"/>
                </a:lnTo>
                <a:lnTo>
                  <a:pt x="2135409" y="613040"/>
                </a:lnTo>
                <a:lnTo>
                  <a:pt x="2115738" y="573472"/>
                </a:lnTo>
                <a:lnTo>
                  <a:pt x="2094252" y="534831"/>
                </a:lnTo>
                <a:lnTo>
                  <a:pt x="2071003" y="497162"/>
                </a:lnTo>
                <a:lnTo>
                  <a:pt x="2046037" y="460509"/>
                </a:lnTo>
                <a:lnTo>
                  <a:pt x="2019405" y="424916"/>
                </a:lnTo>
                <a:lnTo>
                  <a:pt x="1991155" y="390428"/>
                </a:lnTo>
                <a:lnTo>
                  <a:pt x="1961336" y="357089"/>
                </a:lnTo>
                <a:lnTo>
                  <a:pt x="1929998" y="324944"/>
                </a:lnTo>
                <a:lnTo>
                  <a:pt x="1897189" y="294036"/>
                </a:lnTo>
                <a:lnTo>
                  <a:pt x="1862958" y="264411"/>
                </a:lnTo>
                <a:lnTo>
                  <a:pt x="1827355" y="236113"/>
                </a:lnTo>
                <a:lnTo>
                  <a:pt x="1790428" y="209186"/>
                </a:lnTo>
                <a:lnTo>
                  <a:pt x="1752226" y="183674"/>
                </a:lnTo>
                <a:lnTo>
                  <a:pt x="1712799" y="159622"/>
                </a:lnTo>
                <a:lnTo>
                  <a:pt x="1672194" y="137075"/>
                </a:lnTo>
                <a:lnTo>
                  <a:pt x="1630462" y="116076"/>
                </a:lnTo>
                <a:lnTo>
                  <a:pt x="1587652" y="96670"/>
                </a:lnTo>
                <a:lnTo>
                  <a:pt x="1543811" y="78902"/>
                </a:lnTo>
                <a:lnTo>
                  <a:pt x="1498990" y="62816"/>
                </a:lnTo>
                <a:lnTo>
                  <a:pt x="1453238" y="48456"/>
                </a:lnTo>
                <a:lnTo>
                  <a:pt x="1406602" y="35866"/>
                </a:lnTo>
                <a:lnTo>
                  <a:pt x="1359133" y="25092"/>
                </a:lnTo>
                <a:lnTo>
                  <a:pt x="1310879" y="16177"/>
                </a:lnTo>
                <a:lnTo>
                  <a:pt x="1261889" y="9166"/>
                </a:lnTo>
                <a:lnTo>
                  <a:pt x="1212213" y="4103"/>
                </a:lnTo>
                <a:lnTo>
                  <a:pt x="1161898" y="1033"/>
                </a:lnTo>
                <a:lnTo>
                  <a:pt x="111099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099881" y="3634373"/>
            <a:ext cx="45067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9856" y="3765761"/>
            <a:ext cx="1114954" cy="375192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41363" rIns="0" bIns="0" rtlCol="0">
            <a:spAutoFit/>
          </a:bodyPr>
          <a:lstStyle/>
          <a:p>
            <a:pPr marL="83959" marR="372260">
              <a:lnSpc>
                <a:spcPts val="1274"/>
              </a:lnSpc>
              <a:spcBef>
                <a:spcPts val="326"/>
              </a:spcBef>
            </a:pP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19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mposing 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9856" y="2511531"/>
            <a:ext cx="1114954" cy="37643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42598" rIns="0" bIns="0" rtlCol="0">
            <a:spAutoFit/>
          </a:bodyPr>
          <a:lstStyle/>
          <a:p>
            <a:pPr marL="83959" marR="418561">
              <a:lnSpc>
                <a:spcPts val="1264"/>
              </a:lnSpc>
              <a:spcBef>
                <a:spcPts val="335"/>
              </a:spcBef>
            </a:pP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19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mpo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ed 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5263" y="4010237"/>
            <a:ext cx="1189038" cy="70379"/>
          </a:xfrm>
          <a:custGeom>
            <a:avLst/>
            <a:gdLst/>
            <a:ahLst/>
            <a:cxnLst/>
            <a:rect l="l" t="t" r="r" b="b"/>
            <a:pathLst>
              <a:path w="1223010" h="72389">
                <a:moveTo>
                  <a:pt x="71627" y="0"/>
                </a:moveTo>
                <a:lnTo>
                  <a:pt x="0" y="36575"/>
                </a:lnTo>
                <a:lnTo>
                  <a:pt x="71627" y="72389"/>
                </a:lnTo>
                <a:lnTo>
                  <a:pt x="71627" y="40386"/>
                </a:lnTo>
                <a:lnTo>
                  <a:pt x="59436" y="40386"/>
                </a:lnTo>
                <a:lnTo>
                  <a:pt x="56387" y="39624"/>
                </a:lnTo>
                <a:lnTo>
                  <a:pt x="54863" y="36575"/>
                </a:lnTo>
                <a:lnTo>
                  <a:pt x="56387" y="32765"/>
                </a:lnTo>
                <a:lnTo>
                  <a:pt x="59436" y="32003"/>
                </a:lnTo>
                <a:lnTo>
                  <a:pt x="71627" y="31995"/>
                </a:lnTo>
                <a:lnTo>
                  <a:pt x="71627" y="0"/>
                </a:lnTo>
                <a:close/>
              </a:path>
              <a:path w="1223010" h="72389">
                <a:moveTo>
                  <a:pt x="71627" y="31995"/>
                </a:moveTo>
                <a:lnTo>
                  <a:pt x="59436" y="32003"/>
                </a:lnTo>
                <a:lnTo>
                  <a:pt x="56387" y="32765"/>
                </a:lnTo>
                <a:lnTo>
                  <a:pt x="54863" y="36575"/>
                </a:lnTo>
                <a:lnTo>
                  <a:pt x="56387" y="39624"/>
                </a:lnTo>
                <a:lnTo>
                  <a:pt x="59436" y="40386"/>
                </a:lnTo>
                <a:lnTo>
                  <a:pt x="71627" y="40386"/>
                </a:lnTo>
                <a:lnTo>
                  <a:pt x="71627" y="31995"/>
                </a:lnTo>
                <a:close/>
              </a:path>
              <a:path w="1223010" h="72389">
                <a:moveTo>
                  <a:pt x="1218438" y="31242"/>
                </a:moveTo>
                <a:lnTo>
                  <a:pt x="71627" y="31995"/>
                </a:lnTo>
                <a:lnTo>
                  <a:pt x="71627" y="40386"/>
                </a:lnTo>
                <a:lnTo>
                  <a:pt x="1218438" y="40386"/>
                </a:lnTo>
                <a:lnTo>
                  <a:pt x="1221486" y="38862"/>
                </a:lnTo>
                <a:lnTo>
                  <a:pt x="1223010" y="35813"/>
                </a:lnTo>
                <a:lnTo>
                  <a:pt x="1221486" y="32765"/>
                </a:lnTo>
                <a:lnTo>
                  <a:pt x="121843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73817" y="2964921"/>
            <a:ext cx="910608" cy="69762"/>
          </a:xfrm>
          <a:custGeom>
            <a:avLst/>
            <a:gdLst/>
            <a:ahLst/>
            <a:cxnLst/>
            <a:rect l="l" t="t" r="r" b="b"/>
            <a:pathLst>
              <a:path w="936625" h="71755">
                <a:moveTo>
                  <a:pt x="71627" y="0"/>
                </a:moveTo>
                <a:lnTo>
                  <a:pt x="0" y="35813"/>
                </a:lnTo>
                <a:lnTo>
                  <a:pt x="71627" y="71627"/>
                </a:lnTo>
                <a:lnTo>
                  <a:pt x="71627" y="40385"/>
                </a:lnTo>
                <a:lnTo>
                  <a:pt x="59414" y="40375"/>
                </a:lnTo>
                <a:lnTo>
                  <a:pt x="56387" y="38861"/>
                </a:lnTo>
                <a:lnTo>
                  <a:pt x="55625" y="35813"/>
                </a:lnTo>
                <a:lnTo>
                  <a:pt x="56387" y="32765"/>
                </a:lnTo>
                <a:lnTo>
                  <a:pt x="59436" y="31241"/>
                </a:lnTo>
                <a:lnTo>
                  <a:pt x="71627" y="31241"/>
                </a:lnTo>
                <a:lnTo>
                  <a:pt x="71627" y="0"/>
                </a:lnTo>
                <a:close/>
              </a:path>
              <a:path w="936625" h="71755">
                <a:moveTo>
                  <a:pt x="71627" y="31241"/>
                </a:moveTo>
                <a:lnTo>
                  <a:pt x="59436" y="31241"/>
                </a:lnTo>
                <a:lnTo>
                  <a:pt x="56387" y="32765"/>
                </a:lnTo>
                <a:lnTo>
                  <a:pt x="55625" y="35813"/>
                </a:lnTo>
                <a:lnTo>
                  <a:pt x="56387" y="38861"/>
                </a:lnTo>
                <a:lnTo>
                  <a:pt x="59436" y="40385"/>
                </a:lnTo>
                <a:lnTo>
                  <a:pt x="71627" y="40375"/>
                </a:lnTo>
                <a:lnTo>
                  <a:pt x="71627" y="31241"/>
                </a:lnTo>
                <a:close/>
              </a:path>
              <a:path w="936625" h="71755">
                <a:moveTo>
                  <a:pt x="71627" y="40375"/>
                </a:moveTo>
                <a:lnTo>
                  <a:pt x="59436" y="40385"/>
                </a:lnTo>
                <a:lnTo>
                  <a:pt x="71627" y="40385"/>
                </a:lnTo>
                <a:close/>
              </a:path>
              <a:path w="936625" h="71755">
                <a:moveTo>
                  <a:pt x="931926" y="31241"/>
                </a:moveTo>
                <a:lnTo>
                  <a:pt x="71627" y="31241"/>
                </a:lnTo>
                <a:lnTo>
                  <a:pt x="71627" y="40375"/>
                </a:lnTo>
                <a:lnTo>
                  <a:pt x="931926" y="39624"/>
                </a:lnTo>
                <a:lnTo>
                  <a:pt x="934974" y="38861"/>
                </a:lnTo>
                <a:lnTo>
                  <a:pt x="936498" y="35813"/>
                </a:lnTo>
                <a:lnTo>
                  <a:pt x="934974" y="32003"/>
                </a:lnTo>
                <a:lnTo>
                  <a:pt x="931926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898140" y="2790085"/>
            <a:ext cx="906286" cy="200066"/>
          </a:xfrm>
          <a:prstGeom prst="rect">
            <a:avLst/>
          </a:prstGeom>
          <a:solidFill>
            <a:srgbClr val="0000FF"/>
          </a:solidFill>
          <a:ln w="35839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264225">
              <a:spcBef>
                <a:spcPts val="277"/>
              </a:spcBef>
            </a:pP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132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3834430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Destructor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Destructors are called </a:t>
            </a:r>
            <a:r>
              <a:rPr sz="972" spc="19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composing </a:t>
            </a:r>
            <a:r>
              <a:rPr sz="972" spc="10" dirty="0">
                <a:latin typeface="Book Antiqua"/>
                <a:cs typeface="Book Antiqua"/>
              </a:rPr>
              <a:t>objects to </a:t>
            </a:r>
            <a:r>
              <a:rPr sz="972" spc="15" dirty="0">
                <a:latin typeface="Book Antiqua"/>
                <a:cs typeface="Book Antiqua"/>
              </a:rPr>
              <a:t>composed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3755" y="5051601"/>
            <a:ext cx="184097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Destructor of </a:t>
            </a:r>
            <a:r>
              <a:rPr sz="1069" b="1" spc="10" dirty="0">
                <a:latin typeface="Times New Roman"/>
                <a:cs typeface="Times New Roman"/>
              </a:rPr>
              <a:t>composed</a:t>
            </a:r>
            <a:r>
              <a:rPr sz="1069" b="1" spc="-15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2009" y="5257799"/>
            <a:ext cx="910608" cy="69762"/>
          </a:xfrm>
          <a:custGeom>
            <a:avLst/>
            <a:gdLst/>
            <a:ahLst/>
            <a:cxnLst/>
            <a:rect l="l" t="t" r="r" b="b"/>
            <a:pathLst>
              <a:path w="936625" h="71754">
                <a:moveTo>
                  <a:pt x="72389" y="0"/>
                </a:moveTo>
                <a:lnTo>
                  <a:pt x="0" y="35813"/>
                </a:lnTo>
                <a:lnTo>
                  <a:pt x="72389" y="71627"/>
                </a:lnTo>
                <a:lnTo>
                  <a:pt x="72389" y="40386"/>
                </a:lnTo>
                <a:lnTo>
                  <a:pt x="60176" y="40375"/>
                </a:lnTo>
                <a:lnTo>
                  <a:pt x="57150" y="38862"/>
                </a:lnTo>
                <a:lnTo>
                  <a:pt x="55625" y="35813"/>
                </a:lnTo>
                <a:lnTo>
                  <a:pt x="57150" y="32765"/>
                </a:lnTo>
                <a:lnTo>
                  <a:pt x="60198" y="31241"/>
                </a:lnTo>
                <a:lnTo>
                  <a:pt x="72389" y="31231"/>
                </a:lnTo>
                <a:lnTo>
                  <a:pt x="72389" y="0"/>
                </a:lnTo>
                <a:close/>
              </a:path>
              <a:path w="936625" h="71754">
                <a:moveTo>
                  <a:pt x="72389" y="31231"/>
                </a:moveTo>
                <a:lnTo>
                  <a:pt x="60198" y="31241"/>
                </a:lnTo>
                <a:lnTo>
                  <a:pt x="57150" y="32765"/>
                </a:lnTo>
                <a:lnTo>
                  <a:pt x="55625" y="35813"/>
                </a:lnTo>
                <a:lnTo>
                  <a:pt x="57150" y="38862"/>
                </a:lnTo>
                <a:lnTo>
                  <a:pt x="60198" y="40386"/>
                </a:lnTo>
                <a:lnTo>
                  <a:pt x="72389" y="40375"/>
                </a:lnTo>
                <a:lnTo>
                  <a:pt x="72389" y="31231"/>
                </a:lnTo>
                <a:close/>
              </a:path>
              <a:path w="936625" h="71754">
                <a:moveTo>
                  <a:pt x="72389" y="40375"/>
                </a:moveTo>
                <a:lnTo>
                  <a:pt x="60198" y="40386"/>
                </a:lnTo>
                <a:lnTo>
                  <a:pt x="72389" y="40386"/>
                </a:lnTo>
                <a:close/>
              </a:path>
              <a:path w="936625" h="71754">
                <a:moveTo>
                  <a:pt x="932688" y="30479"/>
                </a:moveTo>
                <a:lnTo>
                  <a:pt x="72389" y="31231"/>
                </a:lnTo>
                <a:lnTo>
                  <a:pt x="72389" y="40375"/>
                </a:lnTo>
                <a:lnTo>
                  <a:pt x="932688" y="39624"/>
                </a:lnTo>
                <a:lnTo>
                  <a:pt x="935736" y="38100"/>
                </a:lnTo>
                <a:lnTo>
                  <a:pt x="936498" y="35051"/>
                </a:lnTo>
                <a:lnTo>
                  <a:pt x="935736" y="32003"/>
                </a:lnTo>
                <a:lnTo>
                  <a:pt x="932688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246332" y="5082222"/>
            <a:ext cx="906286" cy="201312"/>
          </a:xfrm>
          <a:prstGeom prst="rect">
            <a:avLst/>
          </a:prstGeom>
          <a:solidFill>
            <a:srgbClr val="0000FF"/>
          </a:solidFill>
          <a:ln w="35839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265459">
              <a:spcBef>
                <a:spcPts val="287"/>
              </a:spcBef>
            </a:pPr>
            <a:r>
              <a:rPr sz="1069" spc="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9587" y="2507827"/>
            <a:ext cx="2160764" cy="1950861"/>
          </a:xfrm>
          <a:custGeom>
            <a:avLst/>
            <a:gdLst/>
            <a:ahLst/>
            <a:cxnLst/>
            <a:rect l="l" t="t" r="r" b="b"/>
            <a:pathLst>
              <a:path w="2222500" h="2006600">
                <a:moveTo>
                  <a:pt x="1110995" y="0"/>
                </a:moveTo>
                <a:lnTo>
                  <a:pt x="1060094" y="1031"/>
                </a:lnTo>
                <a:lnTo>
                  <a:pt x="1009785" y="4096"/>
                </a:lnTo>
                <a:lnTo>
                  <a:pt x="960117" y="9151"/>
                </a:lnTo>
                <a:lnTo>
                  <a:pt x="911138" y="16151"/>
                </a:lnTo>
                <a:lnTo>
                  <a:pt x="862898" y="25052"/>
                </a:lnTo>
                <a:lnTo>
                  <a:pt x="815445" y="35810"/>
                </a:lnTo>
                <a:lnTo>
                  <a:pt x="768829" y="48381"/>
                </a:lnTo>
                <a:lnTo>
                  <a:pt x="723097" y="62720"/>
                </a:lnTo>
                <a:lnTo>
                  <a:pt x="678299" y="78783"/>
                </a:lnTo>
                <a:lnTo>
                  <a:pt x="634483" y="96527"/>
                </a:lnTo>
                <a:lnTo>
                  <a:pt x="591698" y="115906"/>
                </a:lnTo>
                <a:lnTo>
                  <a:pt x="549994" y="136877"/>
                </a:lnTo>
                <a:lnTo>
                  <a:pt x="509419" y="159396"/>
                </a:lnTo>
                <a:lnTo>
                  <a:pt x="470021" y="183418"/>
                </a:lnTo>
                <a:lnTo>
                  <a:pt x="431850" y="208899"/>
                </a:lnTo>
                <a:lnTo>
                  <a:pt x="394954" y="235795"/>
                </a:lnTo>
                <a:lnTo>
                  <a:pt x="359382" y="264062"/>
                </a:lnTo>
                <a:lnTo>
                  <a:pt x="325183" y="293655"/>
                </a:lnTo>
                <a:lnTo>
                  <a:pt x="292406" y="324531"/>
                </a:lnTo>
                <a:lnTo>
                  <a:pt x="261099" y="356645"/>
                </a:lnTo>
                <a:lnTo>
                  <a:pt x="231311" y="389953"/>
                </a:lnTo>
                <a:lnTo>
                  <a:pt x="203092" y="424410"/>
                </a:lnTo>
                <a:lnTo>
                  <a:pt x="176490" y="459973"/>
                </a:lnTo>
                <a:lnTo>
                  <a:pt x="151553" y="496598"/>
                </a:lnTo>
                <a:lnTo>
                  <a:pt x="128331" y="534239"/>
                </a:lnTo>
                <a:lnTo>
                  <a:pt x="106872" y="572854"/>
                </a:lnTo>
                <a:lnTo>
                  <a:pt x="87225" y="612397"/>
                </a:lnTo>
                <a:lnTo>
                  <a:pt x="69439" y="652825"/>
                </a:lnTo>
                <a:lnTo>
                  <a:pt x="53562" y="694094"/>
                </a:lnTo>
                <a:lnTo>
                  <a:pt x="39645" y="736159"/>
                </a:lnTo>
                <a:lnTo>
                  <a:pt x="27734" y="778975"/>
                </a:lnTo>
                <a:lnTo>
                  <a:pt x="17880" y="822500"/>
                </a:lnTo>
                <a:lnTo>
                  <a:pt x="10130" y="866688"/>
                </a:lnTo>
                <a:lnTo>
                  <a:pt x="4535" y="911495"/>
                </a:lnTo>
                <a:lnTo>
                  <a:pt x="1141" y="956878"/>
                </a:lnTo>
                <a:lnTo>
                  <a:pt x="0" y="1002791"/>
                </a:lnTo>
                <a:lnTo>
                  <a:pt x="1141" y="1048707"/>
                </a:lnTo>
                <a:lnTo>
                  <a:pt x="4535" y="1094095"/>
                </a:lnTo>
                <a:lnTo>
                  <a:pt x="10130" y="1138910"/>
                </a:lnTo>
                <a:lnTo>
                  <a:pt x="17880" y="1183110"/>
                </a:lnTo>
                <a:lnTo>
                  <a:pt x="27734" y="1226648"/>
                </a:lnTo>
                <a:lnTo>
                  <a:pt x="39645" y="1269481"/>
                </a:lnTo>
                <a:lnTo>
                  <a:pt x="53562" y="1311564"/>
                </a:lnTo>
                <a:lnTo>
                  <a:pt x="69439" y="1352854"/>
                </a:lnTo>
                <a:lnTo>
                  <a:pt x="87225" y="1393305"/>
                </a:lnTo>
                <a:lnTo>
                  <a:pt x="106872" y="1432873"/>
                </a:lnTo>
                <a:lnTo>
                  <a:pt x="128331" y="1471514"/>
                </a:lnTo>
                <a:lnTo>
                  <a:pt x="151553" y="1509183"/>
                </a:lnTo>
                <a:lnTo>
                  <a:pt x="176490" y="1545836"/>
                </a:lnTo>
                <a:lnTo>
                  <a:pt x="203092" y="1581429"/>
                </a:lnTo>
                <a:lnTo>
                  <a:pt x="231311" y="1615917"/>
                </a:lnTo>
                <a:lnTo>
                  <a:pt x="261099" y="1649256"/>
                </a:lnTo>
                <a:lnTo>
                  <a:pt x="292406" y="1681401"/>
                </a:lnTo>
                <a:lnTo>
                  <a:pt x="325183" y="1712309"/>
                </a:lnTo>
                <a:lnTo>
                  <a:pt x="359382" y="1741934"/>
                </a:lnTo>
                <a:lnTo>
                  <a:pt x="394954" y="1770232"/>
                </a:lnTo>
                <a:lnTo>
                  <a:pt x="431850" y="1797159"/>
                </a:lnTo>
                <a:lnTo>
                  <a:pt x="470021" y="1822671"/>
                </a:lnTo>
                <a:lnTo>
                  <a:pt x="509419" y="1846723"/>
                </a:lnTo>
                <a:lnTo>
                  <a:pt x="549994" y="1869270"/>
                </a:lnTo>
                <a:lnTo>
                  <a:pt x="591698" y="1890269"/>
                </a:lnTo>
                <a:lnTo>
                  <a:pt x="634483" y="1909675"/>
                </a:lnTo>
                <a:lnTo>
                  <a:pt x="678299" y="1927443"/>
                </a:lnTo>
                <a:lnTo>
                  <a:pt x="723097" y="1943529"/>
                </a:lnTo>
                <a:lnTo>
                  <a:pt x="768829" y="1957889"/>
                </a:lnTo>
                <a:lnTo>
                  <a:pt x="815445" y="1970479"/>
                </a:lnTo>
                <a:lnTo>
                  <a:pt x="862898" y="1981253"/>
                </a:lnTo>
                <a:lnTo>
                  <a:pt x="911138" y="1990168"/>
                </a:lnTo>
                <a:lnTo>
                  <a:pt x="960117" y="1997179"/>
                </a:lnTo>
                <a:lnTo>
                  <a:pt x="1009785" y="2002242"/>
                </a:lnTo>
                <a:lnTo>
                  <a:pt x="1060094" y="2005312"/>
                </a:lnTo>
                <a:lnTo>
                  <a:pt x="1110995" y="2006345"/>
                </a:lnTo>
                <a:lnTo>
                  <a:pt x="1161837" y="2005312"/>
                </a:lnTo>
                <a:lnTo>
                  <a:pt x="1212093" y="2002242"/>
                </a:lnTo>
                <a:lnTo>
                  <a:pt x="1261714" y="1997179"/>
                </a:lnTo>
                <a:lnTo>
                  <a:pt x="1310652" y="1990168"/>
                </a:lnTo>
                <a:lnTo>
                  <a:pt x="1358857" y="1981253"/>
                </a:lnTo>
                <a:lnTo>
                  <a:pt x="1406281" y="1970479"/>
                </a:lnTo>
                <a:lnTo>
                  <a:pt x="1452874" y="1957889"/>
                </a:lnTo>
                <a:lnTo>
                  <a:pt x="1498587" y="1943529"/>
                </a:lnTo>
                <a:lnTo>
                  <a:pt x="1543371" y="1927443"/>
                </a:lnTo>
                <a:lnTo>
                  <a:pt x="1587177" y="1909675"/>
                </a:lnTo>
                <a:lnTo>
                  <a:pt x="1629956" y="1890269"/>
                </a:lnTo>
                <a:lnTo>
                  <a:pt x="1671658" y="1869270"/>
                </a:lnTo>
                <a:lnTo>
                  <a:pt x="1712235" y="1846723"/>
                </a:lnTo>
                <a:lnTo>
                  <a:pt x="1751638" y="1822671"/>
                </a:lnTo>
                <a:lnTo>
                  <a:pt x="1789817" y="1797159"/>
                </a:lnTo>
                <a:lnTo>
                  <a:pt x="1826724" y="1770232"/>
                </a:lnTo>
                <a:lnTo>
                  <a:pt x="1862308" y="1741934"/>
                </a:lnTo>
                <a:lnTo>
                  <a:pt x="1896522" y="1712309"/>
                </a:lnTo>
                <a:lnTo>
                  <a:pt x="1929316" y="1681401"/>
                </a:lnTo>
                <a:lnTo>
                  <a:pt x="1960641" y="1649256"/>
                </a:lnTo>
                <a:lnTo>
                  <a:pt x="1990448" y="1615917"/>
                </a:lnTo>
                <a:lnTo>
                  <a:pt x="2018688" y="1581429"/>
                </a:lnTo>
                <a:lnTo>
                  <a:pt x="2045311" y="1545836"/>
                </a:lnTo>
                <a:lnTo>
                  <a:pt x="2070269" y="1509183"/>
                </a:lnTo>
                <a:lnTo>
                  <a:pt x="2093512" y="1471514"/>
                </a:lnTo>
                <a:lnTo>
                  <a:pt x="2114992" y="1432873"/>
                </a:lnTo>
                <a:lnTo>
                  <a:pt x="2134659" y="1393305"/>
                </a:lnTo>
                <a:lnTo>
                  <a:pt x="2152464" y="1352854"/>
                </a:lnTo>
                <a:lnTo>
                  <a:pt x="2168359" y="1311564"/>
                </a:lnTo>
                <a:lnTo>
                  <a:pt x="2182293" y="1269481"/>
                </a:lnTo>
                <a:lnTo>
                  <a:pt x="2194219" y="1226648"/>
                </a:lnTo>
                <a:lnTo>
                  <a:pt x="2204086" y="1183110"/>
                </a:lnTo>
                <a:lnTo>
                  <a:pt x="2211846" y="1138910"/>
                </a:lnTo>
                <a:lnTo>
                  <a:pt x="2217450" y="1094095"/>
                </a:lnTo>
                <a:lnTo>
                  <a:pt x="2220848" y="1048707"/>
                </a:lnTo>
                <a:lnTo>
                  <a:pt x="2221992" y="1002791"/>
                </a:lnTo>
                <a:lnTo>
                  <a:pt x="2220848" y="956878"/>
                </a:lnTo>
                <a:lnTo>
                  <a:pt x="2217450" y="911495"/>
                </a:lnTo>
                <a:lnTo>
                  <a:pt x="2211846" y="866688"/>
                </a:lnTo>
                <a:lnTo>
                  <a:pt x="2204086" y="822500"/>
                </a:lnTo>
                <a:lnTo>
                  <a:pt x="2194219" y="778975"/>
                </a:lnTo>
                <a:lnTo>
                  <a:pt x="2182293" y="736159"/>
                </a:lnTo>
                <a:lnTo>
                  <a:pt x="2168359" y="694094"/>
                </a:lnTo>
                <a:lnTo>
                  <a:pt x="2152464" y="652825"/>
                </a:lnTo>
                <a:lnTo>
                  <a:pt x="2134659" y="612397"/>
                </a:lnTo>
                <a:lnTo>
                  <a:pt x="2114992" y="572854"/>
                </a:lnTo>
                <a:lnTo>
                  <a:pt x="2093512" y="534239"/>
                </a:lnTo>
                <a:lnTo>
                  <a:pt x="2070269" y="496598"/>
                </a:lnTo>
                <a:lnTo>
                  <a:pt x="2045311" y="459973"/>
                </a:lnTo>
                <a:lnTo>
                  <a:pt x="2018688" y="424410"/>
                </a:lnTo>
                <a:lnTo>
                  <a:pt x="1990448" y="389953"/>
                </a:lnTo>
                <a:lnTo>
                  <a:pt x="1960641" y="356645"/>
                </a:lnTo>
                <a:lnTo>
                  <a:pt x="1929316" y="324531"/>
                </a:lnTo>
                <a:lnTo>
                  <a:pt x="1896522" y="293655"/>
                </a:lnTo>
                <a:lnTo>
                  <a:pt x="1862308" y="264062"/>
                </a:lnTo>
                <a:lnTo>
                  <a:pt x="1826724" y="235795"/>
                </a:lnTo>
                <a:lnTo>
                  <a:pt x="1789817" y="208899"/>
                </a:lnTo>
                <a:lnTo>
                  <a:pt x="1751638" y="183418"/>
                </a:lnTo>
                <a:lnTo>
                  <a:pt x="1712235" y="159396"/>
                </a:lnTo>
                <a:lnTo>
                  <a:pt x="1671658" y="136877"/>
                </a:lnTo>
                <a:lnTo>
                  <a:pt x="1629956" y="115906"/>
                </a:lnTo>
                <a:lnTo>
                  <a:pt x="1587177" y="96527"/>
                </a:lnTo>
                <a:lnTo>
                  <a:pt x="1543371" y="78783"/>
                </a:lnTo>
                <a:lnTo>
                  <a:pt x="1498587" y="62720"/>
                </a:lnTo>
                <a:lnTo>
                  <a:pt x="1452874" y="48381"/>
                </a:lnTo>
                <a:lnTo>
                  <a:pt x="1406281" y="35810"/>
                </a:lnTo>
                <a:lnTo>
                  <a:pt x="1358857" y="25052"/>
                </a:lnTo>
                <a:lnTo>
                  <a:pt x="1310652" y="16151"/>
                </a:lnTo>
                <a:lnTo>
                  <a:pt x="1261714" y="9151"/>
                </a:lnTo>
                <a:lnTo>
                  <a:pt x="1212093" y="4096"/>
                </a:lnTo>
                <a:lnTo>
                  <a:pt x="1161837" y="1031"/>
                </a:lnTo>
                <a:lnTo>
                  <a:pt x="1110995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619587" y="2507827"/>
            <a:ext cx="2160764" cy="1950861"/>
          </a:xfrm>
          <a:custGeom>
            <a:avLst/>
            <a:gdLst/>
            <a:ahLst/>
            <a:cxnLst/>
            <a:rect l="l" t="t" r="r" b="b"/>
            <a:pathLst>
              <a:path w="2222500" h="2006600">
                <a:moveTo>
                  <a:pt x="1110995" y="0"/>
                </a:moveTo>
                <a:lnTo>
                  <a:pt x="1060094" y="1031"/>
                </a:lnTo>
                <a:lnTo>
                  <a:pt x="1009785" y="4096"/>
                </a:lnTo>
                <a:lnTo>
                  <a:pt x="960117" y="9151"/>
                </a:lnTo>
                <a:lnTo>
                  <a:pt x="911138" y="16151"/>
                </a:lnTo>
                <a:lnTo>
                  <a:pt x="862898" y="25052"/>
                </a:lnTo>
                <a:lnTo>
                  <a:pt x="815445" y="35810"/>
                </a:lnTo>
                <a:lnTo>
                  <a:pt x="768829" y="48381"/>
                </a:lnTo>
                <a:lnTo>
                  <a:pt x="723097" y="62720"/>
                </a:lnTo>
                <a:lnTo>
                  <a:pt x="678299" y="78783"/>
                </a:lnTo>
                <a:lnTo>
                  <a:pt x="634483" y="96527"/>
                </a:lnTo>
                <a:lnTo>
                  <a:pt x="591698" y="115906"/>
                </a:lnTo>
                <a:lnTo>
                  <a:pt x="549994" y="136877"/>
                </a:lnTo>
                <a:lnTo>
                  <a:pt x="509419" y="159396"/>
                </a:lnTo>
                <a:lnTo>
                  <a:pt x="470021" y="183418"/>
                </a:lnTo>
                <a:lnTo>
                  <a:pt x="431850" y="208899"/>
                </a:lnTo>
                <a:lnTo>
                  <a:pt x="394954" y="235795"/>
                </a:lnTo>
                <a:lnTo>
                  <a:pt x="359382" y="264062"/>
                </a:lnTo>
                <a:lnTo>
                  <a:pt x="325183" y="293655"/>
                </a:lnTo>
                <a:lnTo>
                  <a:pt x="292406" y="324531"/>
                </a:lnTo>
                <a:lnTo>
                  <a:pt x="261099" y="356645"/>
                </a:lnTo>
                <a:lnTo>
                  <a:pt x="231311" y="389953"/>
                </a:lnTo>
                <a:lnTo>
                  <a:pt x="203092" y="424410"/>
                </a:lnTo>
                <a:lnTo>
                  <a:pt x="176490" y="459973"/>
                </a:lnTo>
                <a:lnTo>
                  <a:pt x="151553" y="496598"/>
                </a:lnTo>
                <a:lnTo>
                  <a:pt x="128331" y="534239"/>
                </a:lnTo>
                <a:lnTo>
                  <a:pt x="106872" y="572854"/>
                </a:lnTo>
                <a:lnTo>
                  <a:pt x="87225" y="612397"/>
                </a:lnTo>
                <a:lnTo>
                  <a:pt x="69439" y="652825"/>
                </a:lnTo>
                <a:lnTo>
                  <a:pt x="53562" y="694094"/>
                </a:lnTo>
                <a:lnTo>
                  <a:pt x="39645" y="736159"/>
                </a:lnTo>
                <a:lnTo>
                  <a:pt x="27734" y="778975"/>
                </a:lnTo>
                <a:lnTo>
                  <a:pt x="17880" y="822500"/>
                </a:lnTo>
                <a:lnTo>
                  <a:pt x="10130" y="866688"/>
                </a:lnTo>
                <a:lnTo>
                  <a:pt x="4535" y="911495"/>
                </a:lnTo>
                <a:lnTo>
                  <a:pt x="1141" y="956878"/>
                </a:lnTo>
                <a:lnTo>
                  <a:pt x="0" y="1002791"/>
                </a:lnTo>
                <a:lnTo>
                  <a:pt x="1141" y="1048707"/>
                </a:lnTo>
                <a:lnTo>
                  <a:pt x="4535" y="1094095"/>
                </a:lnTo>
                <a:lnTo>
                  <a:pt x="10130" y="1138910"/>
                </a:lnTo>
                <a:lnTo>
                  <a:pt x="17880" y="1183110"/>
                </a:lnTo>
                <a:lnTo>
                  <a:pt x="27734" y="1226648"/>
                </a:lnTo>
                <a:lnTo>
                  <a:pt x="39645" y="1269481"/>
                </a:lnTo>
                <a:lnTo>
                  <a:pt x="53562" y="1311564"/>
                </a:lnTo>
                <a:lnTo>
                  <a:pt x="69439" y="1352854"/>
                </a:lnTo>
                <a:lnTo>
                  <a:pt x="87225" y="1393305"/>
                </a:lnTo>
                <a:lnTo>
                  <a:pt x="106872" y="1432873"/>
                </a:lnTo>
                <a:lnTo>
                  <a:pt x="128331" y="1471514"/>
                </a:lnTo>
                <a:lnTo>
                  <a:pt x="151553" y="1509183"/>
                </a:lnTo>
                <a:lnTo>
                  <a:pt x="176490" y="1545836"/>
                </a:lnTo>
                <a:lnTo>
                  <a:pt x="203092" y="1581429"/>
                </a:lnTo>
                <a:lnTo>
                  <a:pt x="231311" y="1615917"/>
                </a:lnTo>
                <a:lnTo>
                  <a:pt x="261099" y="1649256"/>
                </a:lnTo>
                <a:lnTo>
                  <a:pt x="292406" y="1681401"/>
                </a:lnTo>
                <a:lnTo>
                  <a:pt x="325183" y="1712309"/>
                </a:lnTo>
                <a:lnTo>
                  <a:pt x="359382" y="1741934"/>
                </a:lnTo>
                <a:lnTo>
                  <a:pt x="394954" y="1770232"/>
                </a:lnTo>
                <a:lnTo>
                  <a:pt x="431850" y="1797159"/>
                </a:lnTo>
                <a:lnTo>
                  <a:pt x="470021" y="1822671"/>
                </a:lnTo>
                <a:lnTo>
                  <a:pt x="509419" y="1846723"/>
                </a:lnTo>
                <a:lnTo>
                  <a:pt x="549994" y="1869270"/>
                </a:lnTo>
                <a:lnTo>
                  <a:pt x="591698" y="1890269"/>
                </a:lnTo>
                <a:lnTo>
                  <a:pt x="634483" y="1909675"/>
                </a:lnTo>
                <a:lnTo>
                  <a:pt x="678299" y="1927443"/>
                </a:lnTo>
                <a:lnTo>
                  <a:pt x="723097" y="1943529"/>
                </a:lnTo>
                <a:lnTo>
                  <a:pt x="768829" y="1957889"/>
                </a:lnTo>
                <a:lnTo>
                  <a:pt x="815445" y="1970479"/>
                </a:lnTo>
                <a:lnTo>
                  <a:pt x="862898" y="1981253"/>
                </a:lnTo>
                <a:lnTo>
                  <a:pt x="911138" y="1990168"/>
                </a:lnTo>
                <a:lnTo>
                  <a:pt x="960117" y="1997179"/>
                </a:lnTo>
                <a:lnTo>
                  <a:pt x="1009785" y="2002242"/>
                </a:lnTo>
                <a:lnTo>
                  <a:pt x="1060094" y="2005312"/>
                </a:lnTo>
                <a:lnTo>
                  <a:pt x="1110995" y="2006345"/>
                </a:lnTo>
                <a:lnTo>
                  <a:pt x="1161837" y="2005312"/>
                </a:lnTo>
                <a:lnTo>
                  <a:pt x="1212093" y="2002242"/>
                </a:lnTo>
                <a:lnTo>
                  <a:pt x="1261714" y="1997179"/>
                </a:lnTo>
                <a:lnTo>
                  <a:pt x="1310652" y="1990168"/>
                </a:lnTo>
                <a:lnTo>
                  <a:pt x="1358857" y="1981253"/>
                </a:lnTo>
                <a:lnTo>
                  <a:pt x="1406281" y="1970479"/>
                </a:lnTo>
                <a:lnTo>
                  <a:pt x="1452874" y="1957889"/>
                </a:lnTo>
                <a:lnTo>
                  <a:pt x="1498587" y="1943529"/>
                </a:lnTo>
                <a:lnTo>
                  <a:pt x="1543371" y="1927443"/>
                </a:lnTo>
                <a:lnTo>
                  <a:pt x="1587177" y="1909675"/>
                </a:lnTo>
                <a:lnTo>
                  <a:pt x="1629956" y="1890269"/>
                </a:lnTo>
                <a:lnTo>
                  <a:pt x="1671658" y="1869270"/>
                </a:lnTo>
                <a:lnTo>
                  <a:pt x="1712235" y="1846723"/>
                </a:lnTo>
                <a:lnTo>
                  <a:pt x="1751638" y="1822671"/>
                </a:lnTo>
                <a:lnTo>
                  <a:pt x="1789817" y="1797159"/>
                </a:lnTo>
                <a:lnTo>
                  <a:pt x="1826724" y="1770232"/>
                </a:lnTo>
                <a:lnTo>
                  <a:pt x="1862308" y="1741934"/>
                </a:lnTo>
                <a:lnTo>
                  <a:pt x="1896522" y="1712309"/>
                </a:lnTo>
                <a:lnTo>
                  <a:pt x="1929316" y="1681401"/>
                </a:lnTo>
                <a:lnTo>
                  <a:pt x="1960641" y="1649256"/>
                </a:lnTo>
                <a:lnTo>
                  <a:pt x="1990448" y="1615917"/>
                </a:lnTo>
                <a:lnTo>
                  <a:pt x="2018688" y="1581429"/>
                </a:lnTo>
                <a:lnTo>
                  <a:pt x="2045311" y="1545836"/>
                </a:lnTo>
                <a:lnTo>
                  <a:pt x="2070269" y="1509183"/>
                </a:lnTo>
                <a:lnTo>
                  <a:pt x="2093512" y="1471514"/>
                </a:lnTo>
                <a:lnTo>
                  <a:pt x="2114992" y="1432873"/>
                </a:lnTo>
                <a:lnTo>
                  <a:pt x="2134659" y="1393305"/>
                </a:lnTo>
                <a:lnTo>
                  <a:pt x="2152464" y="1352854"/>
                </a:lnTo>
                <a:lnTo>
                  <a:pt x="2168359" y="1311564"/>
                </a:lnTo>
                <a:lnTo>
                  <a:pt x="2182293" y="1269481"/>
                </a:lnTo>
                <a:lnTo>
                  <a:pt x="2194219" y="1226648"/>
                </a:lnTo>
                <a:lnTo>
                  <a:pt x="2204086" y="1183110"/>
                </a:lnTo>
                <a:lnTo>
                  <a:pt x="2211846" y="1138910"/>
                </a:lnTo>
                <a:lnTo>
                  <a:pt x="2217450" y="1094095"/>
                </a:lnTo>
                <a:lnTo>
                  <a:pt x="2220848" y="1048707"/>
                </a:lnTo>
                <a:lnTo>
                  <a:pt x="2221992" y="1002791"/>
                </a:lnTo>
                <a:lnTo>
                  <a:pt x="2220848" y="956878"/>
                </a:lnTo>
                <a:lnTo>
                  <a:pt x="2217450" y="911495"/>
                </a:lnTo>
                <a:lnTo>
                  <a:pt x="2211846" y="866688"/>
                </a:lnTo>
                <a:lnTo>
                  <a:pt x="2204086" y="822500"/>
                </a:lnTo>
                <a:lnTo>
                  <a:pt x="2194219" y="778975"/>
                </a:lnTo>
                <a:lnTo>
                  <a:pt x="2182293" y="736159"/>
                </a:lnTo>
                <a:lnTo>
                  <a:pt x="2168359" y="694094"/>
                </a:lnTo>
                <a:lnTo>
                  <a:pt x="2152464" y="652825"/>
                </a:lnTo>
                <a:lnTo>
                  <a:pt x="2134659" y="612397"/>
                </a:lnTo>
                <a:lnTo>
                  <a:pt x="2114992" y="572854"/>
                </a:lnTo>
                <a:lnTo>
                  <a:pt x="2093512" y="534239"/>
                </a:lnTo>
                <a:lnTo>
                  <a:pt x="2070269" y="496598"/>
                </a:lnTo>
                <a:lnTo>
                  <a:pt x="2045311" y="459973"/>
                </a:lnTo>
                <a:lnTo>
                  <a:pt x="2018688" y="424410"/>
                </a:lnTo>
                <a:lnTo>
                  <a:pt x="1990448" y="389953"/>
                </a:lnTo>
                <a:lnTo>
                  <a:pt x="1960641" y="356645"/>
                </a:lnTo>
                <a:lnTo>
                  <a:pt x="1929316" y="324531"/>
                </a:lnTo>
                <a:lnTo>
                  <a:pt x="1896522" y="293655"/>
                </a:lnTo>
                <a:lnTo>
                  <a:pt x="1862308" y="264062"/>
                </a:lnTo>
                <a:lnTo>
                  <a:pt x="1826724" y="235795"/>
                </a:lnTo>
                <a:lnTo>
                  <a:pt x="1789817" y="208899"/>
                </a:lnTo>
                <a:lnTo>
                  <a:pt x="1751638" y="183418"/>
                </a:lnTo>
                <a:lnTo>
                  <a:pt x="1712235" y="159396"/>
                </a:lnTo>
                <a:lnTo>
                  <a:pt x="1671658" y="136877"/>
                </a:lnTo>
                <a:lnTo>
                  <a:pt x="1629956" y="115906"/>
                </a:lnTo>
                <a:lnTo>
                  <a:pt x="1587177" y="96527"/>
                </a:lnTo>
                <a:lnTo>
                  <a:pt x="1543371" y="78783"/>
                </a:lnTo>
                <a:lnTo>
                  <a:pt x="1498587" y="62720"/>
                </a:lnTo>
                <a:lnTo>
                  <a:pt x="1452874" y="48381"/>
                </a:lnTo>
                <a:lnTo>
                  <a:pt x="1406281" y="35810"/>
                </a:lnTo>
                <a:lnTo>
                  <a:pt x="1358857" y="25052"/>
                </a:lnTo>
                <a:lnTo>
                  <a:pt x="1310652" y="16151"/>
                </a:lnTo>
                <a:lnTo>
                  <a:pt x="1261714" y="9151"/>
                </a:lnTo>
                <a:lnTo>
                  <a:pt x="1212093" y="4096"/>
                </a:lnTo>
                <a:lnTo>
                  <a:pt x="1161837" y="1031"/>
                </a:lnTo>
                <a:lnTo>
                  <a:pt x="1110995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509591" y="3631399"/>
            <a:ext cx="2470679" cy="49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422985" marR="4939">
              <a:spcBef>
                <a:spcPts val="24"/>
              </a:spcBef>
            </a:pPr>
            <a:r>
              <a:rPr sz="1069" b="1" spc="5" dirty="0">
                <a:latin typeface="Times New Roman"/>
                <a:cs typeface="Times New Roman"/>
              </a:rPr>
              <a:t>Destructor of  </a:t>
            </a:r>
            <a:r>
              <a:rPr sz="1069" b="1" spc="10" dirty="0">
                <a:latin typeface="Times New Roman"/>
                <a:cs typeface="Times New Roman"/>
              </a:rPr>
              <a:t>composing</a:t>
            </a:r>
            <a:r>
              <a:rPr sz="1069" b="1" spc="-8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3094" y="3866514"/>
            <a:ext cx="840845" cy="69762"/>
          </a:xfrm>
          <a:custGeom>
            <a:avLst/>
            <a:gdLst/>
            <a:ahLst/>
            <a:cxnLst/>
            <a:rect l="l" t="t" r="r" b="b"/>
            <a:pathLst>
              <a:path w="864870" h="71754">
                <a:moveTo>
                  <a:pt x="71628" y="0"/>
                </a:moveTo>
                <a:lnTo>
                  <a:pt x="0" y="35814"/>
                </a:lnTo>
                <a:lnTo>
                  <a:pt x="71628" y="71627"/>
                </a:lnTo>
                <a:lnTo>
                  <a:pt x="71628" y="40385"/>
                </a:lnTo>
                <a:lnTo>
                  <a:pt x="60176" y="40375"/>
                </a:lnTo>
                <a:lnTo>
                  <a:pt x="57150" y="38861"/>
                </a:lnTo>
                <a:lnTo>
                  <a:pt x="55625" y="35814"/>
                </a:lnTo>
                <a:lnTo>
                  <a:pt x="57150" y="32766"/>
                </a:lnTo>
                <a:lnTo>
                  <a:pt x="60198" y="31242"/>
                </a:lnTo>
                <a:lnTo>
                  <a:pt x="71628" y="31231"/>
                </a:lnTo>
                <a:lnTo>
                  <a:pt x="71628" y="0"/>
                </a:lnTo>
                <a:close/>
              </a:path>
              <a:path w="864870" h="71754">
                <a:moveTo>
                  <a:pt x="71628" y="31231"/>
                </a:moveTo>
                <a:lnTo>
                  <a:pt x="60198" y="31242"/>
                </a:lnTo>
                <a:lnTo>
                  <a:pt x="57150" y="32766"/>
                </a:lnTo>
                <a:lnTo>
                  <a:pt x="55625" y="35814"/>
                </a:lnTo>
                <a:lnTo>
                  <a:pt x="57150" y="38861"/>
                </a:lnTo>
                <a:lnTo>
                  <a:pt x="60198" y="40385"/>
                </a:lnTo>
                <a:lnTo>
                  <a:pt x="71628" y="40375"/>
                </a:lnTo>
                <a:lnTo>
                  <a:pt x="71628" y="31231"/>
                </a:lnTo>
                <a:close/>
              </a:path>
              <a:path w="864870" h="71754">
                <a:moveTo>
                  <a:pt x="71628" y="40375"/>
                </a:moveTo>
                <a:lnTo>
                  <a:pt x="60198" y="40385"/>
                </a:lnTo>
                <a:lnTo>
                  <a:pt x="71628" y="40385"/>
                </a:lnTo>
                <a:close/>
              </a:path>
              <a:path w="864870" h="71754">
                <a:moveTo>
                  <a:pt x="860298" y="30479"/>
                </a:moveTo>
                <a:lnTo>
                  <a:pt x="71628" y="31231"/>
                </a:lnTo>
                <a:lnTo>
                  <a:pt x="71628" y="40375"/>
                </a:lnTo>
                <a:lnTo>
                  <a:pt x="860298" y="39624"/>
                </a:lnTo>
                <a:lnTo>
                  <a:pt x="863346" y="38100"/>
                </a:lnTo>
                <a:lnTo>
                  <a:pt x="864870" y="35051"/>
                </a:lnTo>
                <a:lnTo>
                  <a:pt x="863346" y="32003"/>
                </a:lnTo>
                <a:lnTo>
                  <a:pt x="860298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595263" y="2924916"/>
            <a:ext cx="906286" cy="201312"/>
          </a:xfrm>
          <a:prstGeom prst="rect">
            <a:avLst/>
          </a:prstGeom>
          <a:solidFill>
            <a:srgbClr val="0000FF"/>
          </a:solidFill>
          <a:ln w="35839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264225">
              <a:spcBef>
                <a:spcPts val="287"/>
              </a:spcBef>
            </a:pP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76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3781" y="1345211"/>
            <a:ext cx="9001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No.15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1978378"/>
            <a:ext cx="4319058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Composition: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saw composition in </a:t>
            </a:r>
            <a:r>
              <a:rPr sz="972" spc="10" dirty="0">
                <a:latin typeface="Book Antiqua"/>
                <a:cs typeface="Book Antiqua"/>
              </a:rPr>
              <a:t>last lecture,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Conceptual notation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42" y="4644909"/>
            <a:ext cx="4851841" cy="4762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3800"/>
              </a:lnSpc>
            </a:pPr>
            <a:r>
              <a:rPr sz="972" b="1" spc="19" dirty="0">
                <a:latin typeface="Book Antiqua"/>
                <a:cs typeface="Book Antiqua"/>
              </a:rPr>
              <a:t>We </a:t>
            </a:r>
            <a:r>
              <a:rPr sz="972" b="1" spc="15" dirty="0">
                <a:latin typeface="Book Antiqua"/>
                <a:cs typeface="Book Antiqua"/>
              </a:rPr>
              <a:t>created student object in main as by </a:t>
            </a:r>
            <a:r>
              <a:rPr sz="972" b="1" spc="10" dirty="0">
                <a:latin typeface="Book Antiqua"/>
                <a:cs typeface="Book Antiqua"/>
              </a:rPr>
              <a:t>passing name, rollno </a:t>
            </a:r>
            <a:r>
              <a:rPr sz="972" b="1" spc="15" dirty="0">
                <a:latin typeface="Book Antiqua"/>
                <a:cs typeface="Book Antiqua"/>
              </a:rPr>
              <a:t>and gpa and then  displayed the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b="1" spc="15" dirty="0">
                <a:latin typeface="Book Antiqua"/>
                <a:cs typeface="Book Antiqua"/>
              </a:rPr>
              <a:t>of student using GetNamePtr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student  </a:t>
            </a:r>
            <a:r>
              <a:rPr sz="972" b="1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76551" marR="269904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aStudent("Fakhir", 899,3.1); 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76551" marR="172054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“Name:”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aStudent.GetNamePtr()&lt;&lt; endl;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43832"/>
            <a:r>
              <a:rPr sz="972" b="1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output of our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is given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586169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Constructor::String..  Constructor::Student..  </a:t>
            </a:r>
            <a:r>
              <a:rPr sz="972" spc="15" dirty="0">
                <a:latin typeface="Book Antiqua"/>
                <a:cs typeface="Book Antiqua"/>
              </a:rPr>
              <a:t>Name: </a:t>
            </a:r>
            <a:r>
              <a:rPr sz="972" spc="10" dirty="0">
                <a:latin typeface="Book Antiqua"/>
                <a:cs typeface="Book Antiqua"/>
              </a:rPr>
              <a:t>Fakhir  Destructor::Student..  Destructor::String..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3832"/>
            <a:r>
              <a:rPr sz="972" b="1" spc="10" dirty="0">
                <a:latin typeface="Book Antiqua"/>
                <a:cs typeface="Book Antiqua"/>
              </a:rPr>
              <a:t>Constructor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Let </a:t>
            </a:r>
            <a:r>
              <a:rPr sz="972" b="1" spc="15" dirty="0">
                <a:latin typeface="Book Antiqua"/>
                <a:cs typeface="Book Antiqua"/>
              </a:rPr>
              <a:t>us </a:t>
            </a:r>
            <a:r>
              <a:rPr sz="972" b="1" spc="10" dirty="0">
                <a:latin typeface="Book Antiqua"/>
                <a:cs typeface="Book Antiqua"/>
              </a:rPr>
              <a:t>see </a:t>
            </a: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constructor code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again,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2266281" indent="-225949">
              <a:lnSpc>
                <a:spcPct val="106700"/>
              </a:lnSpc>
            </a:pPr>
            <a:r>
              <a:rPr sz="972" spc="10" dirty="0">
                <a:latin typeface="Book Antiqua"/>
                <a:cs typeface="Book Antiqua"/>
              </a:rPr>
              <a:t>Student::Student(char * n, </a:t>
            </a:r>
            <a:r>
              <a:rPr sz="972" spc="5" dirty="0">
                <a:latin typeface="Book Antiqua"/>
                <a:cs typeface="Book Antiqua"/>
              </a:rPr>
              <a:t>int roll, float g){  </a:t>
            </a:r>
            <a:r>
              <a:rPr sz="972" spc="10" dirty="0">
                <a:latin typeface="Book Antiqua"/>
                <a:cs typeface="Book Antiqua"/>
              </a:rPr>
              <a:t>cout &lt;&lt;"Constructor::Student..\n";  </a:t>
            </a:r>
            <a:r>
              <a:rPr sz="972" b="1" spc="10" dirty="0">
                <a:latin typeface="Book Antiqua"/>
                <a:cs typeface="Book Antiqua"/>
              </a:rPr>
              <a:t>name.SetString(n);</a:t>
            </a:r>
            <a:endParaRPr sz="972">
              <a:latin typeface="Book Antiqua"/>
              <a:cs typeface="Book Antiqua"/>
            </a:endParaRPr>
          </a:p>
          <a:p>
            <a:pPr marL="430291" marR="3373184">
              <a:lnSpc>
                <a:spcPts val="1254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rollNumber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roll;  </a:t>
            </a:r>
            <a:r>
              <a:rPr sz="972" spc="15" dirty="0">
                <a:latin typeface="Book Antiqua"/>
                <a:cs typeface="Book Antiqua"/>
              </a:rPr>
              <a:t>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g;</a:t>
            </a:r>
            <a:endParaRPr sz="972">
              <a:latin typeface="Book Antiqua"/>
              <a:cs typeface="Book Antiqua"/>
            </a:endParaRPr>
          </a:p>
          <a:p>
            <a:pPr marL="364235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38171" y="3460538"/>
            <a:ext cx="94456" cy="93839"/>
          </a:xfrm>
          <a:custGeom>
            <a:avLst/>
            <a:gdLst/>
            <a:ahLst/>
            <a:cxnLst/>
            <a:rect l="l" t="t" r="r" b="b"/>
            <a:pathLst>
              <a:path w="97154" h="96519">
                <a:moveTo>
                  <a:pt x="39623" y="0"/>
                </a:moveTo>
                <a:lnTo>
                  <a:pt x="0" y="51816"/>
                </a:lnTo>
                <a:lnTo>
                  <a:pt x="57150" y="96011"/>
                </a:lnTo>
                <a:lnTo>
                  <a:pt x="96773" y="44196"/>
                </a:lnTo>
                <a:lnTo>
                  <a:pt x="39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38171" y="3460538"/>
            <a:ext cx="94456" cy="93839"/>
          </a:xfrm>
          <a:custGeom>
            <a:avLst/>
            <a:gdLst/>
            <a:ahLst/>
            <a:cxnLst/>
            <a:rect l="l" t="t" r="r" b="b"/>
            <a:pathLst>
              <a:path w="97154" h="96519">
                <a:moveTo>
                  <a:pt x="39623" y="0"/>
                </a:moveTo>
                <a:lnTo>
                  <a:pt x="0" y="51816"/>
                </a:lnTo>
                <a:lnTo>
                  <a:pt x="57150" y="96011"/>
                </a:lnTo>
                <a:lnTo>
                  <a:pt x="96773" y="44196"/>
                </a:lnTo>
                <a:lnTo>
                  <a:pt x="39623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20239" y="2429384"/>
          <a:ext cx="4530936" cy="216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 rowSpan="2">
                  <a:txBody>
                    <a:bodyPr/>
                    <a:lstStyle/>
                    <a:p>
                      <a:pPr marL="76200" marR="1045844">
                        <a:lnSpc>
                          <a:spcPct val="100499"/>
                        </a:lnSpc>
                        <a:spcBef>
                          <a:spcPts val="265"/>
                        </a:spcBef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gpa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 float 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rollNo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9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9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String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58">
                <a:tc rowSpan="3">
                  <a:txBody>
                    <a:bodyPr/>
                    <a:lstStyle/>
                    <a:p>
                      <a:pPr marL="76200" marR="1466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Student(char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NULL,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= 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0,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float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0.0);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1135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Student(const Student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&amp;)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 marR="222885">
                        <a:lnSpc>
                          <a:spcPct val="100000"/>
                        </a:lnSpc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GetName()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const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String  GetNamePtr()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const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const 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9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1135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SetName(char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*) :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void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~Student()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35"/>
                        </a:lnSpc>
                        <a:spcBef>
                          <a:spcPts val="27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String()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4930" marR="235585">
                        <a:lnSpc>
                          <a:spcPct val="99700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SetString(char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*) :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void  GetString()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const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const 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9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~String()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7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6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898" y="1647077"/>
            <a:ext cx="4851224" cy="756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1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setting string </a:t>
            </a:r>
            <a:r>
              <a:rPr sz="972" spc="15" dirty="0">
                <a:latin typeface="Book Antiqua"/>
                <a:cs typeface="Book Antiqua"/>
              </a:rPr>
              <a:t>data member </a:t>
            </a:r>
            <a:r>
              <a:rPr sz="972" b="1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spc="10" dirty="0">
                <a:latin typeface="Book Antiqua"/>
                <a:cs typeface="Book Antiqua"/>
              </a:rPr>
              <a:t>class using </a:t>
            </a:r>
            <a:r>
              <a:rPr sz="972" b="1" spc="10" dirty="0">
                <a:latin typeface="Book Antiqua"/>
                <a:cs typeface="Book Antiqua"/>
              </a:rPr>
              <a:t>SetString  </a:t>
            </a:r>
            <a:r>
              <a:rPr sz="972" spc="10" dirty="0">
                <a:latin typeface="Book Antiqua"/>
                <a:cs typeface="Book Antiqua"/>
              </a:rPr>
              <a:t>but the problem 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approach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to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SetString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explicitly to  set value in string class, the </a:t>
            </a:r>
            <a:r>
              <a:rPr sz="972" spc="15" dirty="0">
                <a:latin typeface="Book Antiqua"/>
                <a:cs typeface="Book Antiqua"/>
              </a:rPr>
              <a:t>reason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that our String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doesn’t support  setting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while creating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object 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 reason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function  SetString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overhead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and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also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very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good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any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value,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want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1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string sub-object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spc="10" dirty="0">
                <a:latin typeface="Book Antiqua"/>
                <a:cs typeface="Book Antiqua"/>
              </a:rPr>
              <a:t>class 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0" dirty="0">
                <a:latin typeface="Book Antiqua"/>
                <a:cs typeface="Book Antiqua"/>
              </a:rPr>
              <a:t>other objects 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constructor. </a:t>
            </a:r>
            <a:r>
              <a:rPr sz="972" spc="15" dirty="0">
                <a:latin typeface="Book Antiqua"/>
                <a:cs typeface="Book Antiqua"/>
              </a:rPr>
              <a:t>For achieving </a:t>
            </a:r>
            <a:r>
              <a:rPr sz="972" spc="10" dirty="0">
                <a:latin typeface="Book Antiqua"/>
                <a:cs typeface="Book Antiqua"/>
              </a:rPr>
              <a:t>this functionality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add an overloaded </a:t>
            </a:r>
            <a:r>
              <a:rPr sz="972" spc="10" dirty="0">
                <a:latin typeface="Book Antiqua"/>
                <a:cs typeface="Book Antiqua"/>
              </a:rPr>
              <a:t>constructor  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spc="10" dirty="0">
                <a:latin typeface="Book Antiqua"/>
                <a:cs typeface="Book Antiqua"/>
              </a:rPr>
              <a:t>class that takes char string as </a:t>
            </a:r>
            <a:r>
              <a:rPr sz="972" spc="15" dirty="0">
                <a:latin typeface="Book Antiqua"/>
                <a:cs typeface="Book Antiqua"/>
              </a:rPr>
              <a:t>parameter and </a:t>
            </a: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0" dirty="0">
                <a:latin typeface="Book Antiqua"/>
                <a:cs typeface="Book Antiqua"/>
              </a:rPr>
              <a:t>the String class  object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value </a:t>
            </a:r>
            <a:r>
              <a:rPr sz="972" spc="15" dirty="0">
                <a:latin typeface="Book Antiqua"/>
                <a:cs typeface="Book Antiqua"/>
              </a:rPr>
              <a:t>using the </a:t>
            </a:r>
            <a:r>
              <a:rPr sz="972" spc="10" dirty="0">
                <a:latin typeface="Book Antiqua"/>
                <a:cs typeface="Book Antiqua"/>
              </a:rPr>
              <a:t>Student constructor’s </a:t>
            </a:r>
            <a:r>
              <a:rPr sz="972" spc="15" dirty="0">
                <a:latin typeface="Book Antiqua"/>
                <a:cs typeface="Book Antiqua"/>
              </a:rPr>
              <a:t>“</a:t>
            </a:r>
            <a:r>
              <a:rPr sz="972" i="1" spc="15" dirty="0">
                <a:latin typeface="Book Antiqua"/>
                <a:cs typeface="Book Antiqua"/>
              </a:rPr>
              <a:t>Member </a:t>
            </a:r>
            <a:r>
              <a:rPr sz="972" i="1" spc="10" dirty="0">
                <a:latin typeface="Book Antiqua"/>
                <a:cs typeface="Book Antiqua"/>
              </a:rPr>
              <a:t>initialization list</a:t>
            </a:r>
            <a:r>
              <a:rPr sz="972" spc="10" dirty="0">
                <a:latin typeface="Book Antiqua"/>
                <a:cs typeface="Book Antiqua"/>
              </a:rPr>
              <a:t>” as  </a:t>
            </a:r>
            <a:r>
              <a:rPr sz="972" spc="15" dirty="0">
                <a:latin typeface="Book Antiqua"/>
                <a:cs typeface="Book Antiqua"/>
              </a:rPr>
              <a:t>shown below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bold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text: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*ptr;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String(char </a:t>
            </a:r>
            <a:r>
              <a:rPr sz="972" b="1" spc="5" dirty="0">
                <a:latin typeface="Book Antiqua"/>
                <a:cs typeface="Book Antiqua"/>
              </a:rPr>
              <a:t>*);  // </a:t>
            </a:r>
            <a:r>
              <a:rPr sz="972" b="1" spc="10" dirty="0">
                <a:latin typeface="Book Antiqua"/>
                <a:cs typeface="Book Antiqua"/>
              </a:rPr>
              <a:t>constructor with char * as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parameter</a:t>
            </a:r>
            <a:endParaRPr sz="972">
              <a:latin typeface="Book Antiqua"/>
              <a:cs typeface="Book Antiqua"/>
            </a:endParaRPr>
          </a:p>
          <a:p>
            <a:pPr marL="429673" marR="3153408">
              <a:lnSpc>
                <a:spcPts val="1254"/>
              </a:lnSpc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String(const String &amp;);  void </a:t>
            </a:r>
            <a:r>
              <a:rPr sz="972" spc="15" dirty="0">
                <a:latin typeface="Book Antiqua"/>
                <a:cs typeface="Book Antiqua"/>
              </a:rPr>
              <a:t>SetName(char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~String();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75934" marR="3420720" indent="-32102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String::String(char *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str){  if(str !=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848235" marR="2358266" indent="-617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ptr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char[strlen(str)+1];  strcpy(ptr,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str);</a:t>
            </a:r>
            <a:endParaRPr sz="972">
              <a:latin typeface="Book Antiqua"/>
              <a:cs typeface="Book Antiqua"/>
            </a:endParaRPr>
          </a:p>
          <a:p>
            <a:pPr marL="43832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else 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"Overloaded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Constructor::String..\n";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502623">
              <a:lnSpc>
                <a:spcPct val="2145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Student class constructor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modified as follows:  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972" spc="5" dirty="0">
                <a:latin typeface="Book Antiqua"/>
                <a:cs typeface="Book Antiqua"/>
              </a:rPr>
              <a:t>float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gpa;</a:t>
            </a:r>
            <a:endParaRPr sz="972">
              <a:latin typeface="Book Antiqua"/>
              <a:cs typeface="Book Antiqua"/>
            </a:endParaRPr>
          </a:p>
          <a:p>
            <a:pPr marL="429673" marR="3523199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rollNumber;  String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Student(char </a:t>
            </a:r>
            <a:r>
              <a:rPr sz="972" spc="15" dirty="0">
                <a:latin typeface="Book Antiqua"/>
                <a:cs typeface="Book Antiqua"/>
              </a:rPr>
              <a:t>*=NULL, </a:t>
            </a:r>
            <a:r>
              <a:rPr sz="972" spc="10" dirty="0">
                <a:latin typeface="Book Antiqua"/>
                <a:cs typeface="Book Antiqua"/>
              </a:rPr>
              <a:t>int=0,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float=0.0);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2979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55336"/>
            <a:ext cx="3990622" cy="46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954" indent="-209281">
              <a:buFont typeface="Symbol"/>
              <a:buChar char=""/>
              <a:tabLst>
                <a:tab pos="638954" algn="l"/>
                <a:tab pos="639571" algn="l"/>
              </a:tabLst>
            </a:pP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more than one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9" dirty="0">
                <a:latin typeface="Book Antiqua"/>
                <a:cs typeface="Book Antiqua"/>
              </a:rPr>
              <a:t>comma </a:t>
            </a:r>
            <a:r>
              <a:rPr sz="972" spc="10" dirty="0">
                <a:latin typeface="Book Antiqua"/>
                <a:cs typeface="Book Antiqua"/>
              </a:rPr>
              <a:t>separated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1825519"/>
            <a:ext cx="4951853" cy="192219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477827" marR="3460847">
              <a:lnSpc>
                <a:spcPct val="106100"/>
              </a:lnSpc>
              <a:spcBef>
                <a:spcPts val="10"/>
              </a:spcBef>
            </a:pPr>
            <a:r>
              <a:rPr sz="1069" spc="10" dirty="0">
                <a:latin typeface="Book Antiqua"/>
                <a:cs typeface="Book Antiqua"/>
              </a:rPr>
              <a:t>const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rollNo;  char *name;  </a:t>
            </a:r>
            <a:r>
              <a:rPr sz="1069" spc="5" dirty="0">
                <a:latin typeface="Book Antiqua"/>
                <a:cs typeface="Book Antiqua"/>
              </a:rPr>
              <a:t>float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GPA;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59882" marR="51857" indent="417326">
              <a:lnSpc>
                <a:spcPct val="105000"/>
              </a:lnSpc>
              <a:spcBef>
                <a:spcPts val="15"/>
              </a:spcBef>
            </a:pPr>
            <a:r>
              <a:rPr sz="1069" spc="10" dirty="0">
                <a:latin typeface="Book Antiqua"/>
                <a:cs typeface="Book Antiqua"/>
              </a:rPr>
              <a:t>Student(int aRollNo) </a:t>
            </a:r>
            <a:r>
              <a:rPr sz="1069" b="1" spc="5" dirty="0">
                <a:latin typeface="Book Antiqua"/>
                <a:cs typeface="Book Antiqua"/>
              </a:rPr>
              <a:t>: </a:t>
            </a:r>
            <a:r>
              <a:rPr sz="1069" b="1" spc="10" dirty="0">
                <a:latin typeface="Book Antiqua"/>
                <a:cs typeface="Book Antiqua"/>
              </a:rPr>
              <a:t>rollNo(aRollNo), name(Null), GPA(0.0){ </a:t>
            </a:r>
            <a:r>
              <a:rPr sz="1069" b="1" spc="5" dirty="0">
                <a:latin typeface="Book Antiqua"/>
                <a:cs typeface="Book Antiqua"/>
              </a:rPr>
              <a:t>//  </a:t>
            </a:r>
            <a:r>
              <a:rPr sz="1069" b="1" spc="10" dirty="0">
                <a:latin typeface="Book Antiqua"/>
                <a:cs typeface="Book Antiqua"/>
              </a:rPr>
              <a:t>initialization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58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222350"/>
            <a:ext cx="4164101" cy="93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Order of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Initialization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are initialized </a:t>
            </a:r>
            <a:r>
              <a:rPr sz="972" spc="15" dirty="0">
                <a:latin typeface="Book Antiqua"/>
                <a:cs typeface="Book Antiqua"/>
              </a:rPr>
              <a:t>in order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declared in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Order </a:t>
            </a:r>
            <a:r>
              <a:rPr sz="972" spc="15" dirty="0">
                <a:latin typeface="Book Antiqua"/>
                <a:cs typeface="Book Antiqua"/>
              </a:rPr>
              <a:t>in member </a:t>
            </a:r>
            <a:r>
              <a:rPr sz="972" spc="5" dirty="0">
                <a:latin typeface="Book Antiqua"/>
                <a:cs typeface="Book Antiqua"/>
              </a:rPr>
              <a:t>initializer list is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5" dirty="0">
                <a:latin typeface="Book Antiqua"/>
                <a:cs typeface="Book Antiqua"/>
              </a:rPr>
              <a:t>significant </a:t>
            </a:r>
            <a:r>
              <a:rPr sz="972" spc="10" dirty="0">
                <a:latin typeface="Book Antiqua"/>
                <a:cs typeface="Book Antiqua"/>
              </a:rPr>
              <a:t>at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5159269"/>
            <a:ext cx="4951853" cy="246195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ABC{</a:t>
            </a:r>
            <a:endParaRPr sz="1069">
              <a:latin typeface="Book Antiqua"/>
              <a:cs typeface="Book Antiqua"/>
            </a:endParaRPr>
          </a:p>
          <a:p>
            <a:pPr marL="477827" marR="4146102" algn="just">
              <a:lnSpc>
                <a:spcPct val="1061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int x;  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y;  int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z;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 algn="just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ABC();</a:t>
            </a:r>
            <a:endParaRPr sz="1069">
              <a:latin typeface="Book Antiqua"/>
              <a:cs typeface="Book Antiqua"/>
            </a:endParaRPr>
          </a:p>
          <a:p>
            <a:pPr marL="59882" marR="3233663">
              <a:lnSpc>
                <a:spcPts val="1361"/>
              </a:lnSpc>
              <a:spcBef>
                <a:spcPts val="53"/>
              </a:spcBef>
            </a:pPr>
            <a:r>
              <a:rPr sz="1069" spc="5" dirty="0">
                <a:latin typeface="Book Antiqua"/>
                <a:cs typeface="Book Antiqua"/>
              </a:rPr>
              <a:t>};  </a:t>
            </a:r>
            <a:r>
              <a:rPr sz="1069" spc="10" dirty="0">
                <a:latin typeface="Book Antiqua"/>
                <a:cs typeface="Book Antiqua"/>
              </a:rPr>
              <a:t>ABC::ABC():y(10),x(y),z(y)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algn="just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 marR="3571352" indent="-836505">
              <a:lnSpc>
                <a:spcPct val="105900"/>
              </a:lnSpc>
              <a:spcBef>
                <a:spcPts val="10"/>
              </a:spcBef>
              <a:tabLst>
                <a:tab pos="478444" algn="l"/>
              </a:tabLst>
            </a:pPr>
            <a:r>
              <a:rPr sz="1069" spc="10" dirty="0">
                <a:latin typeface="Book Antiqua"/>
                <a:cs typeface="Book Antiqua"/>
              </a:rPr>
              <a:t>/*	</a:t>
            </a:r>
            <a:r>
              <a:rPr sz="1069" spc="15" dirty="0">
                <a:latin typeface="Book Antiqua"/>
                <a:cs typeface="Book Antiqua"/>
              </a:rPr>
              <a:t>x =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Junk</a:t>
            </a:r>
            <a:r>
              <a:rPr sz="1069" spc="-2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value </a:t>
            </a:r>
            <a:r>
              <a:rPr sz="1069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y =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z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10</a:t>
            </a:r>
            <a:r>
              <a:rPr sz="1069" spc="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*/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8090994"/>
            <a:ext cx="4014082" cy="1121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4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const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4"/>
            </a:pPr>
            <a:endParaRPr sz="972">
              <a:latin typeface="Times New Roman"/>
              <a:cs typeface="Times New Roman"/>
            </a:endParaRPr>
          </a:p>
          <a:p>
            <a:pPr lvl="1">
              <a:spcBef>
                <a:spcPts val="39"/>
              </a:spcBef>
              <a:buFont typeface="Times New Roman"/>
              <a:buAutoNum type="arabicPeriod" startAt="4"/>
            </a:pPr>
            <a:endParaRPr sz="1264">
              <a:latin typeface="Times New Roman"/>
              <a:cs typeface="Times New Roman"/>
            </a:endParaRPr>
          </a:p>
          <a:p>
            <a:pPr marL="429673" lvl="2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declared constant with the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of const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keyword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Constant </a:t>
            </a:r>
            <a:r>
              <a:rPr sz="972" spc="10" dirty="0">
                <a:latin typeface="Book Antiqua"/>
                <a:cs typeface="Book Antiqua"/>
              </a:rPr>
              <a:t>objects cannot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their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9205330"/>
            <a:ext cx="4951853" cy="16671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7934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816" y="1347188"/>
            <a:ext cx="3094214" cy="111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Student::Student(char * n,int </a:t>
            </a:r>
            <a:r>
              <a:rPr sz="972" b="1" spc="5" dirty="0">
                <a:latin typeface="Book Antiqua"/>
                <a:cs typeface="Book Antiqua"/>
              </a:rPr>
              <a:t>roll,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5" dirty="0">
                <a:latin typeface="Book Antiqua"/>
                <a:cs typeface="Book Antiqua"/>
              </a:rPr>
              <a:t>g):  </a:t>
            </a:r>
            <a:r>
              <a:rPr sz="972" b="1" spc="15" dirty="0">
                <a:latin typeface="Book Antiqua"/>
                <a:cs typeface="Book Antiqua"/>
              </a:rPr>
              <a:t>name(n) </a:t>
            </a:r>
            <a:r>
              <a:rPr sz="972" b="1" spc="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366087" marR="732791" indent="-617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"Constructor::Student..\n";  </a:t>
            </a:r>
            <a:r>
              <a:rPr sz="972" spc="15" dirty="0">
                <a:latin typeface="Book Antiqua"/>
                <a:cs typeface="Book Antiqua"/>
              </a:rPr>
              <a:t>rollNumber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roll;</a:t>
            </a:r>
            <a:endParaRPr sz="972">
              <a:latin typeface="Book Antiqua"/>
              <a:cs typeface="Book Antiqua"/>
            </a:endParaRPr>
          </a:p>
          <a:p>
            <a:pPr marL="36608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819" y="3085874"/>
            <a:ext cx="4932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610283"/>
            <a:ext cx="2966420" cy="95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49202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aStudent("Fakhir", 899, </a:t>
            </a:r>
            <a:r>
              <a:rPr sz="972" spc="5" dirty="0">
                <a:latin typeface="Book Antiqua"/>
                <a:cs typeface="Book Antiqua"/>
              </a:rPr>
              <a:t>3.1); 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30291" marR="4939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cout &lt;&lt; “Name:” &lt;&lt;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aStudent.GetNamePtr()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714842"/>
            <a:ext cx="4849989" cy="175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297869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Constructor::String..  Constructor::Student..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58398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Name: </a:t>
            </a:r>
            <a:r>
              <a:rPr sz="972" spc="10" dirty="0">
                <a:latin typeface="Book Antiqua"/>
                <a:cs typeface="Book Antiqua"/>
              </a:rPr>
              <a:t>Fakhir  </a:t>
            </a:r>
            <a:r>
              <a:rPr sz="972" spc="24" dirty="0">
                <a:latin typeface="Book Antiqua"/>
                <a:cs typeface="Book Antiqua"/>
              </a:rPr>
              <a:t>D</a:t>
            </a:r>
            <a:r>
              <a:rPr sz="972" spc="5" dirty="0">
                <a:latin typeface="Book Antiqua"/>
                <a:cs typeface="Book Antiqua"/>
              </a:rPr>
              <a:t>e</a:t>
            </a:r>
            <a:r>
              <a:rPr sz="972" spc="10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</a:t>
            </a:r>
            <a:r>
              <a:rPr sz="972" spc="15" dirty="0">
                <a:latin typeface="Book Antiqua"/>
                <a:cs typeface="Book Antiqua"/>
              </a:rPr>
              <a:t>ruc</a:t>
            </a:r>
            <a:r>
              <a:rPr sz="972" spc="5" dirty="0">
                <a:latin typeface="Book Antiqua"/>
                <a:cs typeface="Book Antiqua"/>
              </a:rPr>
              <a:t>t</a:t>
            </a:r>
            <a:r>
              <a:rPr sz="972" spc="10" dirty="0">
                <a:latin typeface="Book Antiqua"/>
                <a:cs typeface="Book Antiqua"/>
              </a:rPr>
              <a:t>or::</a:t>
            </a:r>
            <a:r>
              <a:rPr sz="972" spc="5" dirty="0">
                <a:latin typeface="Book Antiqua"/>
                <a:cs typeface="Book Antiqua"/>
              </a:rPr>
              <a:t>St</a:t>
            </a:r>
            <a:r>
              <a:rPr sz="972" spc="19" dirty="0">
                <a:latin typeface="Book Antiqua"/>
                <a:cs typeface="Book Antiqua"/>
              </a:rPr>
              <a:t>u</a:t>
            </a:r>
            <a:r>
              <a:rPr sz="972" spc="5" dirty="0">
                <a:latin typeface="Book Antiqua"/>
                <a:cs typeface="Book Antiqua"/>
              </a:rPr>
              <a:t>dent..  </a:t>
            </a:r>
            <a:r>
              <a:rPr sz="972" spc="10" dirty="0">
                <a:latin typeface="Book Antiqua"/>
                <a:cs typeface="Book Antiqua"/>
              </a:rPr>
              <a:t>Destructor::String..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suppose 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add date </a:t>
            </a:r>
            <a:r>
              <a:rPr sz="972" spc="10" dirty="0">
                <a:latin typeface="Book Antiqua"/>
                <a:cs typeface="Book Antiqua"/>
              </a:rPr>
              <a:t>object in 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spc="10" dirty="0">
                <a:latin typeface="Book Antiqua"/>
                <a:cs typeface="Book Antiqua"/>
              </a:rPr>
              <a:t>class to store 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Birth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Date,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the conceptual </a:t>
            </a:r>
            <a:r>
              <a:rPr sz="972" spc="15" dirty="0">
                <a:latin typeface="Book Antiqua"/>
                <a:cs typeface="Book Antiqua"/>
              </a:rPr>
              <a:t>diagram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8492" y="6568334"/>
            <a:ext cx="133350" cy="135819"/>
          </a:xfrm>
          <a:custGeom>
            <a:avLst/>
            <a:gdLst/>
            <a:ahLst/>
            <a:cxnLst/>
            <a:rect l="l" t="t" r="r" b="b"/>
            <a:pathLst>
              <a:path w="137160" h="139700">
                <a:moveTo>
                  <a:pt x="64769" y="0"/>
                </a:moveTo>
                <a:lnTo>
                  <a:pt x="0" y="84582"/>
                </a:lnTo>
                <a:lnTo>
                  <a:pt x="72390" y="139446"/>
                </a:lnTo>
                <a:lnTo>
                  <a:pt x="137160" y="54863"/>
                </a:lnTo>
                <a:lnTo>
                  <a:pt x="647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25626" y="5986038"/>
            <a:ext cx="1247687" cy="279665"/>
          </a:xfrm>
          <a:custGeom>
            <a:avLst/>
            <a:gdLst/>
            <a:ahLst/>
            <a:cxnLst/>
            <a:rect l="l" t="t" r="r" b="b"/>
            <a:pathLst>
              <a:path w="1283335" h="287654">
                <a:moveTo>
                  <a:pt x="1283208" y="0"/>
                </a:moveTo>
                <a:lnTo>
                  <a:pt x="0" y="0"/>
                </a:lnTo>
                <a:lnTo>
                  <a:pt x="0" y="287274"/>
                </a:lnTo>
                <a:lnTo>
                  <a:pt x="1283208" y="287274"/>
                </a:lnTo>
                <a:lnTo>
                  <a:pt x="1283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969632" y="6019129"/>
            <a:ext cx="36053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S</a:t>
            </a:r>
            <a:r>
              <a:rPr sz="924" b="1" spc="-10" dirty="0">
                <a:latin typeface="Arial"/>
                <a:cs typeface="Arial"/>
              </a:rPr>
              <a:t>tr</a:t>
            </a:r>
            <a:r>
              <a:rPr sz="924" b="1" dirty="0">
                <a:latin typeface="Arial"/>
                <a:cs typeface="Arial"/>
              </a:rPr>
              <a:t>i</a:t>
            </a:r>
            <a:r>
              <a:rPr sz="924" b="1" spc="-15" dirty="0">
                <a:latin typeface="Arial"/>
                <a:cs typeface="Arial"/>
              </a:rPr>
              <a:t>ng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4885" y="6265332"/>
            <a:ext cx="1248304" cy="237067"/>
          </a:xfrm>
          <a:custGeom>
            <a:avLst/>
            <a:gdLst/>
            <a:ahLst/>
            <a:cxnLst/>
            <a:rect l="l" t="t" r="r" b="b"/>
            <a:pathLst>
              <a:path w="1283970" h="243839">
                <a:moveTo>
                  <a:pt x="1283969" y="0"/>
                </a:moveTo>
                <a:lnTo>
                  <a:pt x="0" y="0"/>
                </a:lnTo>
                <a:lnTo>
                  <a:pt x="0" y="243839"/>
                </a:lnTo>
                <a:lnTo>
                  <a:pt x="1283969" y="243839"/>
                </a:lnTo>
                <a:lnTo>
                  <a:pt x="1283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587363" y="6298423"/>
            <a:ext cx="72169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name: char</a:t>
            </a:r>
            <a:r>
              <a:rPr sz="924" b="1" spc="-87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5626" y="6500177"/>
            <a:ext cx="1249539" cy="633413"/>
          </a:xfrm>
          <a:custGeom>
            <a:avLst/>
            <a:gdLst/>
            <a:ahLst/>
            <a:cxnLst/>
            <a:rect l="l" t="t" r="r" b="b"/>
            <a:pathLst>
              <a:path w="1285239" h="651509">
                <a:moveTo>
                  <a:pt x="1284732" y="0"/>
                </a:moveTo>
                <a:lnTo>
                  <a:pt x="0" y="0"/>
                </a:lnTo>
                <a:lnTo>
                  <a:pt x="0" y="651510"/>
                </a:lnTo>
                <a:lnTo>
                  <a:pt x="1284732" y="651510"/>
                </a:lnTo>
                <a:lnTo>
                  <a:pt x="12847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588103" y="6541911"/>
            <a:ext cx="759972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40"/>
              </a:lnSpc>
            </a:pPr>
            <a:r>
              <a:rPr sz="924" b="1" spc="-10" dirty="0">
                <a:latin typeface="Arial"/>
                <a:cs typeface="Arial"/>
              </a:rPr>
              <a:t>String()  String(char</a:t>
            </a:r>
            <a:r>
              <a:rPr sz="924" b="1" spc="-8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*)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16"/>
              </a:lnSpc>
            </a:pPr>
            <a:r>
              <a:rPr sz="924" b="1" spc="-10" dirty="0">
                <a:latin typeface="Arial"/>
                <a:cs typeface="Arial"/>
              </a:rPr>
              <a:t>~String()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94"/>
              </a:lnSpc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3308" y="6632787"/>
            <a:ext cx="761824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6" y="0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117426" y="6639455"/>
            <a:ext cx="404988" cy="920485"/>
          </a:xfrm>
          <a:custGeom>
            <a:avLst/>
            <a:gdLst/>
            <a:ahLst/>
            <a:cxnLst/>
            <a:rect l="l" t="t" r="r" b="b"/>
            <a:pathLst>
              <a:path w="416560" h="946784">
                <a:moveTo>
                  <a:pt x="0" y="0"/>
                </a:moveTo>
                <a:lnTo>
                  <a:pt x="41910" y="946404"/>
                </a:lnTo>
                <a:lnTo>
                  <a:pt x="416052" y="946404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293495" y="7226193"/>
            <a:ext cx="1455738" cy="1113719"/>
          </a:xfrm>
          <a:custGeom>
            <a:avLst/>
            <a:gdLst/>
            <a:ahLst/>
            <a:cxnLst/>
            <a:rect l="l" t="t" r="r" b="b"/>
            <a:pathLst>
              <a:path w="1497330" h="1145540">
                <a:moveTo>
                  <a:pt x="1497330" y="0"/>
                </a:moveTo>
                <a:lnTo>
                  <a:pt x="0" y="0"/>
                </a:lnTo>
                <a:lnTo>
                  <a:pt x="0" y="1145285"/>
                </a:lnTo>
                <a:lnTo>
                  <a:pt x="1497330" y="1145285"/>
                </a:lnTo>
                <a:lnTo>
                  <a:pt x="1497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355231" y="7265952"/>
            <a:ext cx="12643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85225">
              <a:lnSpc>
                <a:spcPts val="1060"/>
              </a:lnSpc>
            </a:pPr>
            <a:r>
              <a:rPr sz="924" b="1" spc="-5" dirty="0">
                <a:latin typeface="Arial"/>
                <a:cs typeface="Arial"/>
              </a:rPr>
              <a:t>Student()  </a:t>
            </a:r>
            <a:r>
              <a:rPr sz="924" b="1" spc="-10" dirty="0">
                <a:latin typeface="Arial"/>
                <a:cs typeface="Arial"/>
              </a:rPr>
              <a:t>Student( char</a:t>
            </a:r>
            <a:r>
              <a:rPr sz="924" b="1" spc="-6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*,</a:t>
            </a:r>
            <a:endParaRPr sz="924">
              <a:latin typeface="Arial"/>
              <a:cs typeface="Arial"/>
            </a:endParaRPr>
          </a:p>
          <a:p>
            <a:pPr marL="141990">
              <a:lnSpc>
                <a:spcPts val="991"/>
              </a:lnSpc>
            </a:pPr>
            <a:r>
              <a:rPr sz="924" b="1" spc="-10" dirty="0">
                <a:latin typeface="Arial"/>
                <a:cs typeface="Arial"/>
              </a:rPr>
              <a:t>const Date &amp;,</a:t>
            </a:r>
            <a:r>
              <a:rPr sz="924" b="1" spc="-39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int,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55"/>
              </a:lnSpc>
            </a:pPr>
            <a:r>
              <a:rPr sz="924" b="1" spc="-10" dirty="0">
                <a:latin typeface="Arial"/>
                <a:cs typeface="Arial"/>
              </a:rPr>
              <a:t>float)</a:t>
            </a:r>
            <a:endParaRPr sz="924">
              <a:latin typeface="Arial"/>
              <a:cs typeface="Arial"/>
            </a:endParaRPr>
          </a:p>
          <a:p>
            <a:pPr marL="12347" marR="4939">
              <a:lnSpc>
                <a:spcPts val="1040"/>
              </a:lnSpc>
              <a:spcBef>
                <a:spcPts val="63"/>
              </a:spcBef>
            </a:pPr>
            <a:r>
              <a:rPr sz="924" b="1" spc="-10" dirty="0">
                <a:latin typeface="Arial"/>
                <a:cs typeface="Arial"/>
              </a:rPr>
              <a:t>SetName(char *)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void  GetName() </a:t>
            </a:r>
            <a:r>
              <a:rPr sz="924" b="1" spc="-5" dirty="0">
                <a:latin typeface="Arial"/>
                <a:cs typeface="Arial"/>
              </a:rPr>
              <a:t>: </a:t>
            </a:r>
            <a:r>
              <a:rPr sz="924" b="1" spc="-10" dirty="0">
                <a:latin typeface="Arial"/>
                <a:cs typeface="Arial"/>
              </a:rPr>
              <a:t>char</a:t>
            </a:r>
            <a:r>
              <a:rPr sz="924" b="1" spc="-68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06"/>
              </a:lnSpc>
            </a:pPr>
            <a:r>
              <a:rPr sz="924" b="1" spc="-10" dirty="0">
                <a:latin typeface="Arial"/>
                <a:cs typeface="Arial"/>
              </a:rPr>
              <a:t>~Student()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84"/>
              </a:lnSpc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93495" y="6620193"/>
            <a:ext cx="1455738" cy="602544"/>
          </a:xfrm>
          <a:custGeom>
            <a:avLst/>
            <a:gdLst/>
            <a:ahLst/>
            <a:cxnLst/>
            <a:rect l="l" t="t" r="r" b="b"/>
            <a:pathLst>
              <a:path w="1497330" h="619759">
                <a:moveTo>
                  <a:pt x="1497330" y="0"/>
                </a:moveTo>
                <a:lnTo>
                  <a:pt x="0" y="0"/>
                </a:lnTo>
                <a:lnTo>
                  <a:pt x="0" y="619506"/>
                </a:lnTo>
                <a:lnTo>
                  <a:pt x="1497330" y="619506"/>
                </a:lnTo>
                <a:lnTo>
                  <a:pt x="1497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55231" y="6649578"/>
            <a:ext cx="890234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84"/>
              </a:lnSpc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  <a:p>
            <a:pPr marL="12347" marR="4939">
              <a:lnSpc>
                <a:spcPts val="1069"/>
              </a:lnSpc>
              <a:spcBef>
                <a:spcPts val="39"/>
              </a:spcBef>
            </a:pPr>
            <a:r>
              <a:rPr sz="924" b="1" spc="-5" dirty="0">
                <a:latin typeface="Arial"/>
                <a:cs typeface="Arial"/>
              </a:rPr>
              <a:t>name : </a:t>
            </a:r>
            <a:r>
              <a:rPr sz="924" b="1" spc="-10" dirty="0">
                <a:latin typeface="Arial"/>
                <a:cs typeface="Arial"/>
              </a:rPr>
              <a:t>String  </a:t>
            </a:r>
            <a:r>
              <a:rPr sz="924" b="1" spc="-5" dirty="0">
                <a:latin typeface="Arial"/>
                <a:cs typeface="Arial"/>
              </a:rPr>
              <a:t>birthDate :</a:t>
            </a:r>
            <a:r>
              <a:rPr sz="924" b="1" spc="-78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Date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3495" y="6336453"/>
            <a:ext cx="1455738" cy="280282"/>
          </a:xfrm>
          <a:custGeom>
            <a:avLst/>
            <a:gdLst/>
            <a:ahLst/>
            <a:cxnLst/>
            <a:rect l="l" t="t" r="r" b="b"/>
            <a:pathLst>
              <a:path w="1497330" h="288289">
                <a:moveTo>
                  <a:pt x="1497330" y="0"/>
                </a:moveTo>
                <a:lnTo>
                  <a:pt x="0" y="0"/>
                </a:lnTo>
                <a:lnTo>
                  <a:pt x="0" y="288036"/>
                </a:lnTo>
                <a:lnTo>
                  <a:pt x="1497330" y="288036"/>
                </a:lnTo>
                <a:lnTo>
                  <a:pt x="1497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793063" y="6370284"/>
            <a:ext cx="4574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Stude</a:t>
            </a:r>
            <a:r>
              <a:rPr sz="924" b="1" spc="-15" dirty="0">
                <a:latin typeface="Arial"/>
                <a:cs typeface="Arial"/>
              </a:rPr>
              <a:t>n</a:t>
            </a:r>
            <a:r>
              <a:rPr sz="924" b="1" spc="-5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521267" y="7334442"/>
          <a:ext cx="1545872" cy="158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79">
                <a:tc>
                  <a:txBody>
                    <a:bodyPr/>
                    <a:lstStyle/>
                    <a:p>
                      <a:pPr marL="72390" marR="908685">
                        <a:lnSpc>
                          <a:spcPct val="963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day: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Month:</a:t>
                      </a:r>
                      <a:r>
                        <a:rPr sz="9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year: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int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355">
                <a:tc>
                  <a:txBody>
                    <a:bodyPr/>
                    <a:lstStyle/>
                    <a:p>
                      <a:pPr marL="72390" marR="1149985">
                        <a:lnSpc>
                          <a:spcPts val="1090"/>
                        </a:lnSpc>
                        <a:spcBef>
                          <a:spcPts val="30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…  D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te()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ts val="1019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Date(int,int,int)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ts val="109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Date(const Date</a:t>
                      </a:r>
                      <a:r>
                        <a:rPr sz="9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&amp;)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ts val="112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7947"/>
            <a:ext cx="4852458" cy="776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latin typeface="Book Antiqua"/>
                <a:cs typeface="Book Antiqua"/>
              </a:rPr>
              <a:t>Student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modified as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325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 marR="350653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Date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birthDate;  String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Student(char </a:t>
            </a:r>
            <a:r>
              <a:rPr sz="972" b="1" spc="10" dirty="0">
                <a:latin typeface="Book Antiqua"/>
                <a:cs typeface="Book Antiqua"/>
              </a:rPr>
              <a:t>*, const </a:t>
            </a:r>
            <a:r>
              <a:rPr sz="972" b="1" spc="15" dirty="0">
                <a:latin typeface="Book Antiqua"/>
                <a:cs typeface="Book Antiqua"/>
              </a:rPr>
              <a:t>Date &amp;, </a:t>
            </a:r>
            <a:r>
              <a:rPr sz="972" b="1" spc="10" dirty="0">
                <a:latin typeface="Book Antiqua"/>
                <a:cs typeface="Book Antiqua"/>
              </a:rPr>
              <a:t>int,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float);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~Student();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41980" indent="-354357">
              <a:lnSpc>
                <a:spcPct val="103499"/>
              </a:lnSpc>
            </a:pPr>
            <a:r>
              <a:rPr sz="972" b="1" spc="15" dirty="0">
                <a:latin typeface="Book Antiqua"/>
                <a:cs typeface="Book Antiqua"/>
              </a:rPr>
              <a:t>Student::Student(char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n, const Date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d, </a:t>
            </a:r>
            <a:r>
              <a:rPr sz="972" b="1" spc="15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roll, </a:t>
            </a:r>
            <a:r>
              <a:rPr sz="972" b="1" spc="10" dirty="0">
                <a:latin typeface="Book Antiqua"/>
                <a:cs typeface="Book Antiqua"/>
              </a:rPr>
              <a:t>flaot </a:t>
            </a:r>
            <a:r>
              <a:rPr sz="972" b="1" spc="5" dirty="0">
                <a:latin typeface="Book Antiqua"/>
                <a:cs typeface="Book Antiqua"/>
              </a:rPr>
              <a:t>g): </a:t>
            </a:r>
            <a:r>
              <a:rPr sz="972" b="1" spc="15" dirty="0">
                <a:latin typeface="Book Antiqua"/>
                <a:cs typeface="Book Antiqua"/>
              </a:rPr>
              <a:t>name(n),birthDate(d) </a:t>
            </a:r>
            <a:r>
              <a:rPr sz="972" b="1" spc="10" dirty="0">
                <a:latin typeface="Book Antiqua"/>
                <a:cs typeface="Book Antiqua"/>
              </a:rPr>
              <a:t>{  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"Constructor::Student..\n";</a:t>
            </a:r>
            <a:endParaRPr sz="972">
              <a:latin typeface="Book Antiqua"/>
              <a:cs typeface="Book Antiqua"/>
            </a:endParaRPr>
          </a:p>
          <a:p>
            <a:pPr marL="429673" marR="3339230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rollNumber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roll;  </a:t>
            </a:r>
            <a:r>
              <a:rPr sz="972" b="1" spc="15" dirty="0">
                <a:latin typeface="Book Antiqua"/>
                <a:cs typeface="Book Antiqua"/>
              </a:rPr>
              <a:t>gpa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75934"/>
            <a:r>
              <a:rPr sz="972" b="1" spc="10" dirty="0">
                <a:latin typeface="Book Antiqua"/>
                <a:cs typeface="Book Antiqua"/>
              </a:rPr>
              <a:t>Student::~Student(){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"Destructor::Student..\n";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Date _date(31, 12,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1982);</a:t>
            </a:r>
            <a:endParaRPr sz="972">
              <a:latin typeface="Book Antiqua"/>
              <a:cs typeface="Book Antiqua"/>
            </a:endParaRPr>
          </a:p>
          <a:p>
            <a:pPr marL="429673" marR="193970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aStudent("Fakhir", _date,899,3.5);  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601500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Overloaded </a:t>
            </a:r>
            <a:r>
              <a:rPr sz="972" b="1" spc="10" dirty="0">
                <a:latin typeface="Book Antiqua"/>
                <a:cs typeface="Book Antiqua"/>
              </a:rPr>
              <a:t>Constructor::Date.. 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Constructor::Date..</a:t>
            </a:r>
            <a:endParaRPr sz="972">
              <a:latin typeface="Book Antiqua"/>
              <a:cs typeface="Book Antiqua"/>
            </a:endParaRPr>
          </a:p>
          <a:p>
            <a:pPr marL="429673" marR="251568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Overloaded </a:t>
            </a:r>
            <a:r>
              <a:rPr sz="972" b="1" spc="10" dirty="0">
                <a:latin typeface="Book Antiqua"/>
                <a:cs typeface="Book Antiqua"/>
              </a:rPr>
              <a:t>Constructor::String..  Constructor::Student..</a:t>
            </a:r>
            <a:endParaRPr sz="972">
              <a:latin typeface="Book Antiqua"/>
              <a:cs typeface="Book Antiqua"/>
            </a:endParaRPr>
          </a:p>
          <a:p>
            <a:pPr marL="429673" marR="3208352">
              <a:lnSpc>
                <a:spcPct val="103699"/>
              </a:lnSpc>
            </a:pPr>
            <a:r>
              <a:rPr sz="972" b="1" spc="10" dirty="0">
                <a:latin typeface="Book Antiqua"/>
                <a:cs typeface="Book Antiqua"/>
              </a:rPr>
              <a:t>Destructor::Student..  Destructor::String..  Destructor::Date..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Destructor::Date..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15.1.</a:t>
            </a:r>
            <a:r>
              <a:rPr sz="972" b="1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composition </a:t>
            </a:r>
            <a:r>
              <a:rPr sz="972" spc="19" dirty="0">
                <a:latin typeface="Book Antiqua"/>
                <a:cs typeface="Book Antiqua"/>
              </a:rPr>
              <a:t>we made </a:t>
            </a:r>
            <a:r>
              <a:rPr sz="972" spc="10" dirty="0">
                <a:latin typeface="Book Antiqua"/>
                <a:cs typeface="Book Antiqua"/>
              </a:rPr>
              <a:t>separate object of those concepts 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think </a:t>
            </a:r>
            <a:r>
              <a:rPr sz="972" spc="15" dirty="0">
                <a:latin typeface="Book Antiqua"/>
                <a:cs typeface="Book Antiqua"/>
              </a:rPr>
              <a:t>were worthy  </a:t>
            </a:r>
            <a:r>
              <a:rPr sz="972" spc="10" dirty="0">
                <a:latin typeface="Book Antiqua"/>
                <a:cs typeface="Book Antiqua"/>
              </a:rPr>
              <a:t>to be </a:t>
            </a:r>
            <a:r>
              <a:rPr sz="972" spc="15" dirty="0">
                <a:latin typeface="Book Antiqua"/>
                <a:cs typeface="Book Antiqua"/>
              </a:rPr>
              <a:t>implemented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within other object to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our code simpler and </a:t>
            </a:r>
            <a:r>
              <a:rPr sz="972" spc="10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functionality </a:t>
            </a:r>
            <a:r>
              <a:rPr sz="972" spc="15" dirty="0">
                <a:latin typeface="Book Antiqua"/>
                <a:cs typeface="Book Antiqua"/>
              </a:rPr>
              <a:t>modular </a:t>
            </a:r>
            <a:r>
              <a:rPr sz="972" spc="10" dirty="0">
                <a:latin typeface="Book Antiqua"/>
                <a:cs typeface="Book Antiqua"/>
              </a:rPr>
              <a:t>(divided in parts) and understandable like </a:t>
            </a:r>
            <a:r>
              <a:rPr sz="972" spc="15" dirty="0">
                <a:latin typeface="Book Antiqua"/>
                <a:cs typeface="Book Antiqua"/>
              </a:rPr>
              <a:t>we made  </a:t>
            </a:r>
            <a:r>
              <a:rPr sz="972" spc="10" dirty="0">
                <a:latin typeface="Book Antiqua"/>
                <a:cs typeface="Book Antiqua"/>
              </a:rPr>
              <a:t>String class in Student class, </a:t>
            </a:r>
            <a:r>
              <a:rPr sz="972" spc="15" dirty="0">
                <a:latin typeface="Book Antiqua"/>
                <a:cs typeface="Book Antiqua"/>
              </a:rPr>
              <a:t>but in real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5" dirty="0">
                <a:latin typeface="Book Antiqua"/>
                <a:cs typeface="Book Antiqua"/>
              </a:rPr>
              <a:t>most </a:t>
            </a:r>
            <a:r>
              <a:rPr sz="972" spc="10" dirty="0">
                <a:latin typeface="Book Antiqua"/>
                <a:cs typeface="Book Antiqua"/>
              </a:rPr>
              <a:t>situations </a:t>
            </a:r>
            <a:r>
              <a:rPr sz="972" spc="15" dirty="0">
                <a:latin typeface="Book Antiqua"/>
                <a:cs typeface="Book Antiqua"/>
              </a:rPr>
              <a:t>are such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5" dirty="0">
                <a:latin typeface="Book Antiqua"/>
                <a:cs typeface="Book Antiqua"/>
              </a:rPr>
              <a:t>distinct  (different)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one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using services of the other one like student and  </a:t>
            </a:r>
            <a:r>
              <a:rPr sz="972" spc="5" dirty="0">
                <a:latin typeface="Book Antiqua"/>
                <a:cs typeface="Book Antiqua"/>
              </a:rPr>
              <a:t>teacher,  </a:t>
            </a:r>
            <a:r>
              <a:rPr sz="972" spc="10" dirty="0">
                <a:latin typeface="Book Antiqua"/>
                <a:cs typeface="Book Antiqua"/>
              </a:rPr>
              <a:t>student 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librarian,  </a:t>
            </a:r>
            <a:r>
              <a:rPr sz="972" spc="15" dirty="0">
                <a:latin typeface="Book Antiqua"/>
                <a:cs typeface="Book Antiqua"/>
              </a:rPr>
              <a:t>room  </a:t>
            </a:r>
            <a:r>
              <a:rPr sz="972" spc="10" dirty="0">
                <a:latin typeface="Book Antiqua"/>
                <a:cs typeface="Book Antiqua"/>
              </a:rPr>
              <a:t>and  chair,  passenger 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bus,  book      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6420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0" y="1339039"/>
            <a:ext cx="4852458" cy="239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bookshelf, </a:t>
            </a:r>
            <a:r>
              <a:rPr sz="972" spc="15" dirty="0">
                <a:latin typeface="Book Antiqua"/>
                <a:cs typeface="Book Antiqua"/>
              </a:rPr>
              <a:t>person and computer so </a:t>
            </a:r>
            <a:r>
              <a:rPr sz="972" spc="10" dirty="0">
                <a:latin typeface="Book Antiqua"/>
                <a:cs typeface="Book Antiqua"/>
              </a:rPr>
              <a:t>on.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cannot make one </a:t>
            </a:r>
            <a:r>
              <a:rPr sz="972" spc="10" dirty="0">
                <a:latin typeface="Book Antiqua"/>
                <a:cs typeface="Book Antiqua"/>
              </a:rPr>
              <a:t>object as part  of other object because they exist </a:t>
            </a:r>
            <a:r>
              <a:rPr sz="972" spc="15" dirty="0">
                <a:latin typeface="Book Antiqua"/>
                <a:cs typeface="Book Antiqua"/>
              </a:rPr>
              <a:t>independently and only provide </a:t>
            </a:r>
            <a:r>
              <a:rPr sz="972" spc="10" dirty="0">
                <a:latin typeface="Book Antiqua"/>
                <a:cs typeface="Book Antiqua"/>
              </a:rPr>
              <a:t>services to </a:t>
            </a:r>
            <a:r>
              <a:rPr sz="972" spc="15" dirty="0">
                <a:latin typeface="Book Antiqua"/>
                <a:cs typeface="Book Antiqua"/>
              </a:rPr>
              <a:t>each  </a:t>
            </a:r>
            <a:r>
              <a:rPr sz="972" spc="10" dirty="0">
                <a:latin typeface="Book Antiqua"/>
                <a:cs typeface="Book Antiqua"/>
              </a:rPr>
              <a:t>other like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of,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Teacher: </a:t>
            </a:r>
            <a:r>
              <a:rPr sz="972" spc="15" dirty="0">
                <a:latin typeface="Book Antiqua"/>
                <a:cs typeface="Book Antiqua"/>
              </a:rPr>
              <a:t>Student or Teacher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cannot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other one yet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taking services of </a:t>
            </a:r>
            <a:r>
              <a:rPr sz="972" spc="15" dirty="0">
                <a:latin typeface="Book Antiqua"/>
                <a:cs typeface="Book Antiqua"/>
              </a:rPr>
              <a:t>each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other.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Passenger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Bus: </a:t>
            </a:r>
            <a:r>
              <a:rPr sz="972" spc="15" dirty="0">
                <a:latin typeface="Book Antiqua"/>
                <a:cs typeface="Book Antiqua"/>
              </a:rPr>
              <a:t>Passenger and Bus </a:t>
            </a:r>
            <a:r>
              <a:rPr sz="972" spc="10" dirty="0">
                <a:latin typeface="Book Antiqua"/>
                <a:cs typeface="Book Antiqua"/>
              </a:rPr>
              <a:t>are taking services of each other but exist  </a:t>
            </a:r>
            <a:r>
              <a:rPr sz="972" spc="15" dirty="0">
                <a:latin typeface="Book Antiqua"/>
                <a:cs typeface="Book Antiqua"/>
              </a:rPr>
              <a:t>standalone </a:t>
            </a:r>
            <a:r>
              <a:rPr sz="972" spc="10" dirty="0">
                <a:latin typeface="Book Antiqua"/>
                <a:cs typeface="Book Antiqua"/>
              </a:rPr>
              <a:t>also, </a:t>
            </a:r>
            <a:r>
              <a:rPr sz="972" spc="15" dirty="0">
                <a:latin typeface="Book Antiqua"/>
                <a:cs typeface="Book Antiqua"/>
              </a:rPr>
              <a:t>bus includes passengers but passenger are not Part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Bus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exist independently as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well.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Composition </a:t>
            </a:r>
            <a:r>
              <a:rPr sz="972" b="1" spc="10" dirty="0">
                <a:latin typeface="Book Antiqua"/>
                <a:cs typeface="Book Antiqua"/>
              </a:rPr>
              <a:t>vs.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Aggregation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i="1" spc="15" dirty="0">
                <a:latin typeface="Book Antiqua"/>
                <a:cs typeface="Book Antiqua"/>
              </a:rPr>
              <a:t>weak </a:t>
            </a:r>
            <a:r>
              <a:rPr sz="972" i="1" spc="10" dirty="0">
                <a:latin typeface="Book Antiqua"/>
                <a:cs typeface="Book Antiqua"/>
              </a:rPr>
              <a:t>relationship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composition </a:t>
            </a:r>
            <a:r>
              <a:rPr sz="972" spc="10" dirty="0">
                <a:latin typeface="Book Antiqua"/>
                <a:cs typeface="Book Antiqua"/>
              </a:rPr>
              <a:t>because 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relationship </a:t>
            </a:r>
            <a:r>
              <a:rPr sz="972" spc="15" dirty="0">
                <a:latin typeface="Book Antiqua"/>
                <a:cs typeface="Book Antiqua"/>
              </a:rPr>
              <a:t>two  </a:t>
            </a:r>
            <a:r>
              <a:rPr sz="972" spc="10" dirty="0">
                <a:latin typeface="Book Antiqua"/>
                <a:cs typeface="Book Antiqua"/>
              </a:rPr>
              <a:t>classes get services of each other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5" dirty="0">
                <a:latin typeface="Book Antiqua"/>
                <a:cs typeface="Book Antiqua"/>
              </a:rPr>
              <a:t>exist </a:t>
            </a:r>
            <a:r>
              <a:rPr sz="972" spc="15" dirty="0">
                <a:latin typeface="Book Antiqua"/>
                <a:cs typeface="Book Antiqua"/>
              </a:rPr>
              <a:t>independently </a:t>
            </a:r>
            <a:r>
              <a:rPr sz="972" spc="10" dirty="0">
                <a:latin typeface="Book Antiqua"/>
                <a:cs typeface="Book Antiqua"/>
              </a:rPr>
              <a:t>as well,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difference 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organization of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objects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2824" y="4253230"/>
            <a:ext cx="2091002" cy="200689"/>
          </a:xfrm>
          <a:prstGeom prst="rect">
            <a:avLst/>
          </a:prstGeom>
          <a:solidFill>
            <a:srgbClr val="969696"/>
          </a:solidFill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Arial"/>
                <a:cs typeface="Arial"/>
              </a:rPr>
              <a:t>Object</a:t>
            </a:r>
            <a:r>
              <a:rPr sz="1069" spc="-87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502" y="4392506"/>
            <a:ext cx="1045810" cy="200689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spcBef>
                <a:spcPts val="282"/>
              </a:spcBef>
            </a:pPr>
            <a:r>
              <a:rPr sz="1069" spc="10" dirty="0">
                <a:latin typeface="Arial"/>
                <a:cs typeface="Arial"/>
              </a:rPr>
              <a:t>Object</a:t>
            </a:r>
            <a:r>
              <a:rPr sz="1069" spc="-97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1315" y="5614635"/>
            <a:ext cx="798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Composition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1315" y="7495598"/>
            <a:ext cx="7754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</a:t>
            </a:r>
            <a:r>
              <a:rPr sz="1069" spc="15" dirty="0">
                <a:latin typeface="Arial"/>
                <a:cs typeface="Arial"/>
              </a:rPr>
              <a:t>gg</a:t>
            </a:r>
            <a:r>
              <a:rPr sz="1069" spc="5" dirty="0">
                <a:latin typeface="Arial"/>
                <a:cs typeface="Arial"/>
              </a:rPr>
              <a:t>r</a:t>
            </a:r>
            <a:r>
              <a:rPr sz="1069" spc="10" dirty="0">
                <a:latin typeface="Arial"/>
                <a:cs typeface="Arial"/>
              </a:rPr>
              <a:t>eg</a:t>
            </a:r>
            <a:r>
              <a:rPr sz="1069" spc="19" dirty="0">
                <a:latin typeface="Arial"/>
                <a:cs typeface="Arial"/>
              </a:rPr>
              <a:t>a</a:t>
            </a:r>
            <a:r>
              <a:rPr sz="1069" spc="5" dirty="0">
                <a:latin typeface="Arial"/>
                <a:cs typeface="Arial"/>
              </a:rPr>
              <a:t>tion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6485" y="6263851"/>
            <a:ext cx="2091002" cy="201312"/>
          </a:xfrm>
          <a:prstGeom prst="rect">
            <a:avLst/>
          </a:prstGeom>
          <a:solidFill>
            <a:srgbClr val="969696"/>
          </a:solidFill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342"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Object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6394" y="6403128"/>
            <a:ext cx="1161874" cy="201312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959">
              <a:spcBef>
                <a:spcPts val="287"/>
              </a:spcBef>
            </a:pP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03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3036799" cy="46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Take the </a:t>
            </a:r>
            <a:r>
              <a:rPr sz="972" spc="15" dirty="0">
                <a:latin typeface="Book Antiqua"/>
                <a:cs typeface="Book Antiqua"/>
              </a:rPr>
              <a:t>example of </a:t>
            </a:r>
            <a:r>
              <a:rPr sz="972" spc="19" dirty="0">
                <a:latin typeface="Book Antiqua"/>
                <a:cs typeface="Book Antiqua"/>
              </a:rPr>
              <a:t>Room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Chair as given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263220"/>
            <a:ext cx="4848754" cy="419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Aggregation C++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aggregation,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pointer or reference to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inside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sub-  object </a:t>
            </a:r>
            <a:r>
              <a:rPr sz="972" spc="15" dirty="0">
                <a:latin typeface="Book Antiqua"/>
                <a:cs typeface="Book Antiqua"/>
              </a:rPr>
              <a:t>has a </a:t>
            </a:r>
            <a:r>
              <a:rPr sz="972" spc="10" dirty="0">
                <a:latin typeface="Book Antiqua"/>
                <a:cs typeface="Book Antiqua"/>
              </a:rPr>
              <a:t>life that is </a:t>
            </a:r>
            <a:r>
              <a:rPr sz="972" b="1" spc="19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dependant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life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master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e.g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Chairs can be </a:t>
            </a:r>
            <a:r>
              <a:rPr sz="972" spc="19" dirty="0">
                <a:latin typeface="Book Antiqua"/>
                <a:cs typeface="Book Antiqua"/>
              </a:rPr>
              <a:t>moved </a:t>
            </a:r>
            <a:r>
              <a:rPr sz="972" spc="10" dirty="0">
                <a:latin typeface="Book Antiqua"/>
                <a:cs typeface="Book Antiqua"/>
              </a:rPr>
              <a:t>inside </a:t>
            </a:r>
            <a:r>
              <a:rPr sz="972" spc="15" dirty="0">
                <a:latin typeface="Book Antiqua"/>
                <a:cs typeface="Book Antiqua"/>
              </a:rPr>
              <a:t>or outside </a:t>
            </a:r>
            <a:r>
              <a:rPr sz="972" spc="5" dirty="0">
                <a:latin typeface="Book Antiqua"/>
                <a:cs typeface="Book Antiqua"/>
              </a:rPr>
              <a:t>at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anytime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Room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destroyed, the chairs </a:t>
            </a:r>
            <a:r>
              <a:rPr sz="972" spc="15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or </a:t>
            </a:r>
            <a:r>
              <a:rPr sz="972" b="1" spc="15" dirty="0">
                <a:latin typeface="Book Antiqua"/>
                <a:cs typeface="Book Antiqua"/>
              </a:rPr>
              <a:t>may not </a:t>
            </a:r>
            <a:r>
              <a:rPr sz="972" spc="10" dirty="0">
                <a:latin typeface="Book Antiqua"/>
                <a:cs typeface="Book Antiqua"/>
              </a:rPr>
              <a:t>be destroyed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Aggregation: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150424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Room{  </a:t>
            </a:r>
            <a:r>
              <a:rPr sz="972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float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area;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Chair *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chairs[50];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Room();</a:t>
            </a:r>
            <a:endParaRPr sz="972">
              <a:latin typeface="Book Antiqua"/>
              <a:cs typeface="Book Antiqua"/>
            </a:endParaRPr>
          </a:p>
          <a:p>
            <a:pPr marL="429673" marR="232801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AddChair(Chair </a:t>
            </a:r>
            <a:r>
              <a:rPr sz="972" spc="5" dirty="0">
                <a:latin typeface="Book Antiqua"/>
                <a:cs typeface="Book Antiqua"/>
              </a:rPr>
              <a:t>*, </a:t>
            </a:r>
            <a:r>
              <a:rPr sz="972" spc="10" dirty="0">
                <a:latin typeface="Book Antiqua"/>
                <a:cs typeface="Book Antiqua"/>
              </a:rPr>
              <a:t>int chairNo);  Chair * GetChair(int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chairNo);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bool </a:t>
            </a:r>
            <a:r>
              <a:rPr sz="972" spc="10" dirty="0">
                <a:latin typeface="Book Antiqua"/>
                <a:cs typeface="Book Antiqua"/>
              </a:rPr>
              <a:t>FoldChair(int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chairNo);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Room::Room(){</a:t>
            </a:r>
            <a:endParaRPr sz="972">
              <a:latin typeface="Book Antiqua"/>
              <a:cs typeface="Book Antiqua"/>
            </a:endParaRPr>
          </a:p>
          <a:p>
            <a:pPr marL="12347" marR="3527521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for(int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0; 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50;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i++)  </a:t>
            </a:r>
            <a:r>
              <a:rPr sz="972" spc="5" dirty="0">
                <a:latin typeface="Book Antiqua"/>
                <a:cs typeface="Book Antiqua"/>
              </a:rPr>
              <a:t>chairs[i]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7445" y="3164205"/>
            <a:ext cx="187060" cy="187678"/>
          </a:xfrm>
          <a:custGeom>
            <a:avLst/>
            <a:gdLst/>
            <a:ahLst/>
            <a:cxnLst/>
            <a:rect l="l" t="t" r="r" b="b"/>
            <a:pathLst>
              <a:path w="192404" h="193039">
                <a:moveTo>
                  <a:pt x="84582" y="0"/>
                </a:moveTo>
                <a:lnTo>
                  <a:pt x="0" y="111251"/>
                </a:lnTo>
                <a:lnTo>
                  <a:pt x="106680" y="192785"/>
                </a:lnTo>
                <a:lnTo>
                  <a:pt x="192024" y="81533"/>
                </a:lnTo>
                <a:lnTo>
                  <a:pt x="84582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78086" y="2319741"/>
          <a:ext cx="1480432" cy="2308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15" dirty="0">
                          <a:latin typeface="Arial"/>
                          <a:cs typeface="Arial"/>
                        </a:rPr>
                        <a:t>Room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04">
                <a:tc>
                  <a:txBody>
                    <a:bodyPr/>
                    <a:lstStyle/>
                    <a:p>
                      <a:pPr marL="82550" marR="2851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area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float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chairs[50]: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Chair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*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867">
                <a:tc>
                  <a:txBody>
                    <a:bodyPr/>
                    <a:lstStyle/>
                    <a:p>
                      <a:pPr marL="82550">
                        <a:lnSpc>
                          <a:spcPts val="1310"/>
                        </a:lnSpc>
                        <a:spcBef>
                          <a:spcPts val="25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Room(char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*,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int)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0" marR="150495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~Room()  FoldChair(int)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bool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34207" y="2376044"/>
          <a:ext cx="2103349" cy="2237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73">
                <a:tc row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B w="366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Chair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B w="366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B w="3660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104775">
                        <a:lnSpc>
                          <a:spcPct val="983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Chair() 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DoSomething()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void  FoldChair()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bool  UnFoldChair()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bool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~Chair()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ts val="13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28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3660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41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1"/>
            <a:ext cx="4852458" cy="789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 marR="1957607" indent="-418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Room::AddChair(Chair </a:t>
            </a:r>
            <a:r>
              <a:rPr sz="972" spc="10" dirty="0">
                <a:latin typeface="Book Antiqua"/>
                <a:cs typeface="Book Antiqua"/>
              </a:rPr>
              <a:t>* chair1,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chairNo){  if(chairNo </a:t>
            </a:r>
            <a:r>
              <a:rPr sz="972" spc="19" dirty="0">
                <a:latin typeface="Book Antiqua"/>
                <a:cs typeface="Book Antiqua"/>
              </a:rPr>
              <a:t>&gt;=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0" dirty="0">
                <a:latin typeface="Book Antiqua"/>
                <a:cs typeface="Book Antiqua"/>
              </a:rPr>
              <a:t>chairNo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50)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chairs[chairNo]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517541" indent="-418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Chair * Room::GetChair(int </a:t>
            </a:r>
            <a:r>
              <a:rPr sz="972" spc="15" dirty="0">
                <a:latin typeface="Book Antiqua"/>
                <a:cs typeface="Book Antiqua"/>
              </a:rPr>
              <a:t>chairNo){  </a:t>
            </a:r>
            <a:r>
              <a:rPr sz="972" spc="10" dirty="0">
                <a:latin typeface="Book Antiqua"/>
                <a:cs typeface="Book Antiqua"/>
              </a:rPr>
              <a:t>if(chairNo </a:t>
            </a:r>
            <a:r>
              <a:rPr sz="972" spc="19" dirty="0">
                <a:latin typeface="Book Antiqua"/>
                <a:cs typeface="Book Antiqua"/>
              </a:rPr>
              <a:t>&gt;=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0" dirty="0">
                <a:latin typeface="Book Antiqua"/>
                <a:cs typeface="Book Antiqua"/>
              </a:rPr>
              <a:t>chairNo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50)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chairs[chairNo];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832" marR="2807077" indent="-32102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bool Room::FoldChair(int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chairNo){  if(chairNo </a:t>
            </a:r>
            <a:r>
              <a:rPr sz="972" spc="19" dirty="0">
                <a:latin typeface="Book Antiqua"/>
                <a:cs typeface="Book Antiqua"/>
              </a:rPr>
              <a:t>&gt;=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5" dirty="0">
                <a:latin typeface="Book Antiqua"/>
                <a:cs typeface="Book Antiqua"/>
              </a:rPr>
              <a:t>chairNo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50)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chairs[chairNo]-&gt;FoldChair();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08653" marR="4161536" indent="-9692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main(){  Chair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ch1;</a:t>
            </a:r>
            <a:endParaRPr sz="972">
              <a:latin typeface="Book Antiqua"/>
              <a:cs typeface="Book Antiqua"/>
            </a:endParaRPr>
          </a:p>
          <a:p>
            <a:pPr marL="10865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204959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Room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r1;</a:t>
            </a:r>
            <a:endParaRPr sz="972">
              <a:latin typeface="Book Antiqua"/>
              <a:cs typeface="Book Antiqua"/>
            </a:endParaRPr>
          </a:p>
          <a:p>
            <a:pPr marL="558699" marR="302932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r1.AddChair(&amp;ch1, </a:t>
            </a:r>
            <a:r>
              <a:rPr sz="972" spc="5" dirty="0">
                <a:latin typeface="Book Antiqua"/>
                <a:cs typeface="Book Antiqua"/>
              </a:rPr>
              <a:t>1);  </a:t>
            </a:r>
            <a:r>
              <a:rPr sz="972" spc="10" dirty="0">
                <a:latin typeface="Book Antiqua"/>
                <a:cs typeface="Book Antiqua"/>
              </a:rPr>
              <a:t>r1.FoldChair(1);</a:t>
            </a:r>
            <a:endParaRPr sz="972">
              <a:latin typeface="Book Antiqua"/>
              <a:cs typeface="Book Antiqua"/>
            </a:endParaRPr>
          </a:p>
          <a:p>
            <a:pPr marL="10865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08653" marR="3549745" indent="3148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ch1.UnFoldChair(1);  return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15.2.</a:t>
            </a:r>
            <a:r>
              <a:rPr sz="972" b="1" spc="15" dirty="0">
                <a:latin typeface="Book Antiqua"/>
                <a:cs typeface="Book Antiqua"/>
              </a:rPr>
              <a:t>Friend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functions which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yet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5" dirty="0">
                <a:latin typeface="Book Antiqua"/>
                <a:cs typeface="Book Antiqua"/>
              </a:rPr>
              <a:t>all  </a:t>
            </a:r>
            <a:r>
              <a:rPr sz="972" spc="10" dirty="0">
                <a:latin typeface="Book Antiqua"/>
                <a:cs typeface="Book Antiqua"/>
              </a:rPr>
              <a:t>private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are called friend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Book Antiqua"/>
                <a:cs typeface="Book Antiqua"/>
              </a:rPr>
              <a:t>Why </a:t>
            </a:r>
            <a:r>
              <a:rPr sz="972" b="1" spc="10" dirty="0">
                <a:latin typeface="Book Antiqua"/>
                <a:cs typeface="Book Antiqua"/>
              </a:rPr>
              <a:t>they </a:t>
            </a:r>
            <a:r>
              <a:rPr sz="972" b="1" spc="15" dirty="0">
                <a:latin typeface="Book Antiqua"/>
                <a:cs typeface="Book Antiqua"/>
              </a:rPr>
              <a:t>are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needed?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They are needed </a:t>
            </a:r>
            <a:r>
              <a:rPr sz="972" spc="10" dirty="0">
                <a:latin typeface="Book Antiqua"/>
                <a:cs typeface="Book Antiqua"/>
              </a:rPr>
              <a:t>in situations </a:t>
            </a:r>
            <a:r>
              <a:rPr sz="972" spc="15" dirty="0">
                <a:latin typeface="Book Antiqua"/>
                <a:cs typeface="Book Antiqua"/>
              </a:rPr>
              <a:t>where we have </a:t>
            </a:r>
            <a:r>
              <a:rPr sz="972" spc="10" dirty="0">
                <a:latin typeface="Book Antiqua"/>
                <a:cs typeface="Book Antiqua"/>
              </a:rPr>
              <a:t>written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function in one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be used by </a:t>
            </a:r>
            <a:r>
              <a:rPr sz="972" spc="10" dirty="0">
                <a:latin typeface="Book Antiqua"/>
                <a:cs typeface="Book Antiqua"/>
              </a:rPr>
              <a:t>other classes as </a:t>
            </a:r>
            <a:r>
              <a:rPr sz="972" spc="15" dirty="0">
                <a:latin typeface="Book Antiqua"/>
                <a:cs typeface="Book Antiqua"/>
              </a:rPr>
              <a:t>well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Suppose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wrote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compute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mathematical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formulae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one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later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was required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other classes as </a:t>
            </a:r>
            <a:r>
              <a:rPr sz="972" spc="5" dirty="0">
                <a:latin typeface="Book Antiqua"/>
                <a:cs typeface="Book Antiqua"/>
              </a:rPr>
              <a:t>well,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case 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that  function friend 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other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Are </a:t>
            </a: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against </a:t>
            </a:r>
            <a:r>
              <a:rPr sz="972" b="1" spc="15" dirty="0">
                <a:latin typeface="Book Antiqua"/>
                <a:cs typeface="Book Antiqua"/>
              </a:rPr>
              <a:t>the concept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Object Oriented Programming?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can be said that friend functions are against the principle of object oriented  </a:t>
            </a:r>
            <a:r>
              <a:rPr sz="972" spc="15" dirty="0">
                <a:latin typeface="Book Antiqua"/>
                <a:cs typeface="Book Antiqua"/>
              </a:rPr>
              <a:t>programming because </a:t>
            </a:r>
            <a:r>
              <a:rPr sz="972" spc="10" dirty="0">
                <a:latin typeface="Book Antiqua"/>
                <a:cs typeface="Book Antiqua"/>
              </a:rPr>
              <a:t>they violate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principle of encapsulation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clearly says  that </a:t>
            </a:r>
            <a:r>
              <a:rPr sz="972" spc="15" dirty="0">
                <a:latin typeface="Book Antiqua"/>
                <a:cs typeface="Book Antiqua"/>
              </a:rPr>
              <a:t>each object methods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functions should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encapsulated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it. </a:t>
            </a:r>
            <a:r>
              <a:rPr sz="972" spc="19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 making </a:t>
            </a:r>
            <a:r>
              <a:rPr sz="972" spc="10" dirty="0">
                <a:latin typeface="Book Antiqua"/>
                <a:cs typeface="Book Antiqua"/>
              </a:rPr>
              <a:t>our private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accessible to other outside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1782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1280"/>
            <a:ext cx="4849989" cy="77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134888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Consider </a:t>
            </a: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following </a:t>
            </a:r>
            <a:r>
              <a:rPr sz="972" b="1" spc="5" dirty="0">
                <a:latin typeface="Book Antiqua"/>
                <a:cs typeface="Book Antiqua"/>
              </a:rPr>
              <a:t>class: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X{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a,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b;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MemberFunction();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 global function </a:t>
            </a:r>
            <a:r>
              <a:rPr sz="972" b="1" spc="15" dirty="0">
                <a:latin typeface="Book Antiqua"/>
                <a:cs typeface="Book Antiqua"/>
              </a:rPr>
              <a:t>DoSomething </a:t>
            </a:r>
            <a:r>
              <a:rPr sz="972" spc="10" dirty="0">
                <a:latin typeface="Book Antiqua"/>
                <a:cs typeface="Book Antiqua"/>
              </a:rPr>
              <a:t>that need to access the private 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X,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try to </a:t>
            </a:r>
            <a:r>
              <a:rPr sz="972" spc="15" dirty="0">
                <a:latin typeface="Book Antiqua"/>
                <a:cs typeface="Book Antiqua"/>
              </a:rPr>
              <a:t>access them </a:t>
            </a:r>
            <a:r>
              <a:rPr sz="972" spc="10" dirty="0">
                <a:latin typeface="Book Antiqua"/>
                <a:cs typeface="Book Antiqua"/>
              </a:rPr>
              <a:t>compiler will generate error as  </a:t>
            </a:r>
            <a:r>
              <a:rPr sz="972" spc="15" dirty="0">
                <a:latin typeface="Book Antiqua"/>
                <a:cs typeface="Book Antiqua"/>
              </a:rPr>
              <a:t>outside world can not </a:t>
            </a:r>
            <a:r>
              <a:rPr sz="972" spc="10" dirty="0">
                <a:latin typeface="Book Antiqua"/>
                <a:cs typeface="Book Antiqua"/>
              </a:rPr>
              <a:t>access private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except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void DoSomething(X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848235"/>
            <a:r>
              <a:rPr sz="972" b="1" spc="10" dirty="0">
                <a:latin typeface="Book Antiqua"/>
                <a:cs typeface="Book Antiqua"/>
              </a:rPr>
              <a:t>obj.a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3;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obj.b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4;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Friend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order to access the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variables 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15" dirty="0">
                <a:latin typeface="Book Antiqua"/>
                <a:cs typeface="Book Antiqua"/>
              </a:rPr>
              <a:t>we must make </a:t>
            </a:r>
            <a:r>
              <a:rPr sz="972" spc="10" dirty="0">
                <a:latin typeface="Book Antiqua"/>
                <a:cs typeface="Book Antiqua"/>
              </a:rPr>
              <a:t>function friend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3969541">
              <a:lnSpc>
                <a:spcPct val="1045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X{  </a:t>
            </a:r>
            <a:r>
              <a:rPr sz="972" b="1" spc="10" dirty="0">
                <a:latin typeface="Book Antiqua"/>
                <a:cs typeface="Book Antiqua"/>
              </a:rPr>
              <a:t>priv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dirty="0">
                <a:latin typeface="Book Antiqua"/>
                <a:cs typeface="Book Antiqua"/>
              </a:rPr>
              <a:t>e:</a:t>
            </a:r>
            <a:endParaRPr sz="972">
              <a:latin typeface="Book Antiqua"/>
              <a:cs typeface="Book Antiqua"/>
            </a:endParaRPr>
          </a:p>
          <a:p>
            <a:pPr marL="429673" marR="3883113" indent="9630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a,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b;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5580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void DoSomething(X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the function </a:t>
            </a:r>
            <a:r>
              <a:rPr sz="972" b="1" spc="15" dirty="0">
                <a:latin typeface="Book Antiqua"/>
                <a:cs typeface="Book Antiqua"/>
              </a:rPr>
              <a:t>DoSomething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data members </a:t>
            </a:r>
            <a:r>
              <a:rPr sz="972" spc="10" dirty="0">
                <a:latin typeface="Book Antiqua"/>
                <a:cs typeface="Book Antiqua"/>
              </a:rPr>
              <a:t>of class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X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void DoSomething(X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848235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obj.a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842679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obj.b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4;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Friend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1444592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Prototypes of friend functions </a:t>
            </a:r>
            <a:r>
              <a:rPr sz="972" spc="15" dirty="0">
                <a:latin typeface="Book Antiqua"/>
                <a:cs typeface="Book Antiqua"/>
              </a:rPr>
              <a:t>appear in </a:t>
            </a:r>
            <a:r>
              <a:rPr sz="972" spc="10" dirty="0">
                <a:latin typeface="Book Antiqua"/>
                <a:cs typeface="Book Antiqua"/>
              </a:rPr>
              <a:t>the class definition.  But friend functions are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Friend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79514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Friend functions can be placed </a:t>
            </a:r>
            <a:r>
              <a:rPr sz="972" spc="15" dirty="0">
                <a:latin typeface="Book Antiqua"/>
                <a:cs typeface="Book Antiqua"/>
              </a:rPr>
              <a:t>anywhere </a:t>
            </a:r>
            <a:r>
              <a:rPr sz="972" spc="10" dirty="0">
                <a:latin typeface="Book Antiqua"/>
                <a:cs typeface="Book Antiqua"/>
              </a:rPr>
              <a:t>in the class </a:t>
            </a:r>
            <a:r>
              <a:rPr sz="972" spc="15" dirty="0">
                <a:latin typeface="Book Antiqua"/>
                <a:cs typeface="Book Antiqua"/>
              </a:rPr>
              <a:t>without </a:t>
            </a:r>
            <a:r>
              <a:rPr sz="972" spc="10" dirty="0">
                <a:latin typeface="Book Antiqua"/>
                <a:cs typeface="Book Antiqua"/>
              </a:rPr>
              <a:t>any effect  Access specifiers don’t affect friend functions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0671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2568222" cy="2154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X{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void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DoSomething(X);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void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DoAnything(X);</a:t>
            </a:r>
            <a:endParaRPr sz="972">
              <a:latin typeface="Book Antiqua"/>
              <a:cs typeface="Book Antiqua"/>
            </a:endParaRPr>
          </a:p>
          <a:p>
            <a:pPr marR="702541" algn="ctr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Friend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While </a:t>
            </a:r>
            <a:r>
              <a:rPr sz="972" spc="10" dirty="0">
                <a:latin typeface="Book Antiqua"/>
                <a:cs typeface="Book Antiqua"/>
              </a:rPr>
              <a:t>the definition 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friend function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void DoSomething(X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6382" y="3676355"/>
            <a:ext cx="640203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No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No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2" y="3676356"/>
            <a:ext cx="564268" cy="44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obj.a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obj.b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4;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4138635"/>
            <a:ext cx="4056680" cy="513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given in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definition.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Friend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 definition, </a:t>
            </a:r>
            <a:r>
              <a:rPr sz="972" spc="5" dirty="0">
                <a:latin typeface="Book Antiqua"/>
                <a:cs typeface="Book Antiqua"/>
              </a:rPr>
              <a:t>it’s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syntax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//Error…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friend void </a:t>
            </a:r>
            <a:r>
              <a:rPr sz="972" b="1" spc="15" dirty="0">
                <a:latin typeface="Book Antiqua"/>
                <a:cs typeface="Book Antiqua"/>
              </a:rPr>
              <a:t>DoSomething(X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Friend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Similarly,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also be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0" dirty="0">
                <a:latin typeface="Book Antiqua"/>
                <a:cs typeface="Book Antiqua"/>
              </a:rPr>
              <a:t>friend of another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X{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class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9" dirty="0">
                <a:latin typeface="Book Antiqua"/>
                <a:cs typeface="Book Antiqua"/>
              </a:rPr>
              <a:t>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private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class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X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X{</a:t>
            </a:r>
            <a:endParaRPr sz="972">
              <a:latin typeface="Book Antiqua"/>
              <a:cs typeface="Book Antiqua"/>
            </a:endParaRPr>
          </a:p>
          <a:p>
            <a:pPr marL="430291" marR="279843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friend 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Y;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x_var1,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x_var2;</a:t>
            </a:r>
            <a:endParaRPr sz="972">
              <a:latin typeface="Book Antiqua"/>
              <a:cs typeface="Book Antiqua"/>
            </a:endParaRPr>
          </a:p>
          <a:p>
            <a:pPr marR="2963266" algn="ctr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Y{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y_var1,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y_var2;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5326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2200892" cy="166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760" algn="ctr"/>
            <a:r>
              <a:rPr sz="972" b="1" spc="19" dirty="0">
                <a:latin typeface="Book Antiqua"/>
                <a:cs typeface="Book Antiqua"/>
              </a:rPr>
              <a:t>X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objX;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setX(){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objX.x_var1 </a:t>
            </a: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=</a:t>
            </a:r>
            <a:r>
              <a:rPr sz="972" b="1" spc="-87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5" dirty="0">
                <a:solidFill>
                  <a:srgbClr val="FF0000"/>
                </a:solidFill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R="45560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848235" marR="671056">
              <a:lnSpc>
                <a:spcPts val="1215"/>
              </a:lnSpc>
              <a:spcBef>
                <a:spcPts val="39"/>
              </a:spcBef>
            </a:pPr>
            <a:r>
              <a:rPr sz="972" b="1" spc="19" dirty="0">
                <a:latin typeface="Book Antiqua"/>
                <a:cs typeface="Book Antiqua"/>
              </a:rPr>
              <a:t>Y </a:t>
            </a:r>
            <a:r>
              <a:rPr sz="972" b="1" spc="10" dirty="0">
                <a:latin typeface="Book Antiqua"/>
                <a:cs typeface="Book Antiqua"/>
              </a:rPr>
              <a:t>objY;  o</a:t>
            </a:r>
            <a:r>
              <a:rPr sz="972" b="1" spc="24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jY.</a:t>
            </a:r>
            <a:r>
              <a:rPr sz="972" b="1" spc="10" dirty="0">
                <a:latin typeface="Book Antiqua"/>
                <a:cs typeface="Book Antiqua"/>
              </a:rPr>
              <a:t>set</a:t>
            </a:r>
            <a:r>
              <a:rPr sz="972" b="1" spc="15" dirty="0">
                <a:latin typeface="Book Antiqua"/>
                <a:cs typeface="Book Antiqua"/>
              </a:rPr>
              <a:t>X</a:t>
            </a:r>
            <a:r>
              <a:rPr sz="972" b="1" spc="10" dirty="0">
                <a:latin typeface="Book Antiqua"/>
                <a:cs typeface="Book Antiqua"/>
              </a:rPr>
              <a:t>(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317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6928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2999689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0" dirty="0">
                <a:latin typeface="Book Antiqua"/>
                <a:cs typeface="Book Antiqua"/>
              </a:rPr>
              <a:t>Student aStudent;  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3" y="2225075"/>
            <a:ext cx="5290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543140"/>
            <a:ext cx="1308806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&lt;cstdlib&gt;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&lt;iostream&gt;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063204"/>
            <a:ext cx="13433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using </a:t>
            </a:r>
            <a:r>
              <a:rPr sz="1069" spc="15" dirty="0">
                <a:latin typeface="Book Antiqua"/>
                <a:cs typeface="Book Antiqua"/>
              </a:rPr>
              <a:t>namespace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std;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3583269"/>
            <a:ext cx="1083469" cy="527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12347" marR="4939" indent="418561">
              <a:lnSpc>
                <a:spcPts val="1371"/>
              </a:lnSpc>
              <a:spcBef>
                <a:spcPts val="49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rollNo;  </a:t>
            </a: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2638" y="4275948"/>
            <a:ext cx="7155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Student( )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2" y="4969369"/>
            <a:ext cx="1304484" cy="51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getRollNo(){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rollNo;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5487952"/>
            <a:ext cx="106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6008016"/>
            <a:ext cx="68033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6354727"/>
            <a:ext cx="2215092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0" dirty="0">
                <a:latin typeface="Book Antiqua"/>
                <a:cs typeface="Book Antiqua"/>
              </a:rPr>
              <a:t>Student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aStudent;</a:t>
            </a:r>
            <a:endParaRPr sz="1069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a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aStudent.getRollNo();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1922" y="6874792"/>
            <a:ext cx="5012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//</a:t>
            </a:r>
            <a:r>
              <a:rPr sz="1069" spc="15" dirty="0">
                <a:latin typeface="Book Antiqua"/>
                <a:cs typeface="Book Antiqua"/>
              </a:rPr>
              <a:t>e</a:t>
            </a:r>
            <a:r>
              <a:rPr sz="1069" spc="5" dirty="0">
                <a:latin typeface="Book Antiqua"/>
                <a:cs typeface="Book Antiqua"/>
              </a:rPr>
              <a:t>rror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2996" y="7210330"/>
            <a:ext cx="1542785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 marR="4939" indent="-69760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system("PAUSE");  </a:t>
            </a: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EXIT_SUCCESS;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9205" y="2543164"/>
            <a:ext cx="1308806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&lt;cstdlib&gt;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&lt;iostream&gt;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9205" y="3063229"/>
            <a:ext cx="13433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using namespace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std;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9205" y="3583294"/>
            <a:ext cx="1084086" cy="527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class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12347" marR="4939" indent="417326">
              <a:lnSpc>
                <a:spcPts val="137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rollNo;  </a:t>
            </a: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2836" y="4275973"/>
            <a:ext cx="5840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Book Antiqua"/>
                <a:cs typeface="Book Antiqua"/>
              </a:rPr>
              <a:t>aR</a:t>
            </a:r>
            <a:r>
              <a:rPr sz="1069" spc="5" dirty="0">
                <a:latin typeface="Book Antiqua"/>
                <a:cs typeface="Book Antiqua"/>
              </a:rPr>
              <a:t>ollNo)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1576" y="4275973"/>
            <a:ext cx="598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: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9205" y="4265543"/>
            <a:ext cx="1080382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38903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Student(int  </a:t>
            </a:r>
            <a:r>
              <a:rPr sz="1069" spc="10" dirty="0">
                <a:latin typeface="Book Antiqua"/>
                <a:cs typeface="Book Antiqua"/>
              </a:rPr>
              <a:t>ro</a:t>
            </a:r>
            <a:r>
              <a:rPr sz="1069" dirty="0">
                <a:latin typeface="Book Antiqua"/>
                <a:cs typeface="Book Antiqua"/>
              </a:rPr>
              <a:t>l</a:t>
            </a:r>
            <a:r>
              <a:rPr sz="1069" spc="15" dirty="0">
                <a:latin typeface="Book Antiqua"/>
                <a:cs typeface="Book Antiqua"/>
              </a:rPr>
              <a:t>lNo(aR</a:t>
            </a:r>
            <a:r>
              <a:rPr sz="1069" spc="10" dirty="0">
                <a:latin typeface="Book Antiqua"/>
                <a:cs typeface="Book Antiqua"/>
              </a:rPr>
              <a:t>o</a:t>
            </a:r>
            <a:r>
              <a:rPr sz="1069" spc="5" dirty="0">
                <a:latin typeface="Book Antiqua"/>
                <a:cs typeface="Book Antiqua"/>
              </a:rPr>
              <a:t>l</a:t>
            </a:r>
            <a:r>
              <a:rPr sz="1069" dirty="0">
                <a:latin typeface="Book Antiqua"/>
                <a:cs typeface="Book Antiqua"/>
              </a:rPr>
              <a:t>l</a:t>
            </a:r>
            <a:r>
              <a:rPr sz="1069" spc="19" dirty="0">
                <a:latin typeface="Book Antiqua"/>
                <a:cs typeface="Book Antiqua"/>
              </a:rPr>
              <a:t>N</a:t>
            </a:r>
            <a:r>
              <a:rPr sz="1069" spc="10" dirty="0">
                <a:latin typeface="Book Antiqua"/>
                <a:cs typeface="Book Antiqua"/>
              </a:rPr>
              <a:t>o</a:t>
            </a:r>
            <a:r>
              <a:rPr sz="1069" spc="5" dirty="0">
                <a:latin typeface="Book Antiqua"/>
                <a:cs typeface="Book Antiqua"/>
              </a:rPr>
              <a:t>){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61922" y="4622658"/>
            <a:ext cx="2546615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R="4939" algn="r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7035" y="5142008"/>
            <a:ext cx="1305101" cy="51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getRollNo(){</a:t>
            </a:r>
            <a:endParaRPr sz="1069">
              <a:latin typeface="Book Antiqua"/>
              <a:cs typeface="Book Antiqua"/>
            </a:endParaRPr>
          </a:p>
          <a:p>
            <a:pPr marL="430291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rollNo;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9205" y="5662072"/>
            <a:ext cx="106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19206" y="6008053"/>
            <a:ext cx="2214474" cy="69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29673" marR="4939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0" dirty="0">
                <a:latin typeface="Book Antiqua"/>
                <a:cs typeface="Book Antiqua"/>
              </a:rPr>
              <a:t>Student </a:t>
            </a:r>
            <a:r>
              <a:rPr sz="1069" spc="5" dirty="0">
                <a:latin typeface="Book Antiqua"/>
                <a:cs typeface="Book Antiqua"/>
              </a:rPr>
              <a:t>aStudent(5);  int </a:t>
            </a:r>
            <a:r>
              <a:rPr sz="1069" spc="10" dirty="0">
                <a:latin typeface="Book Antiqua"/>
                <a:cs typeface="Book Antiqua"/>
              </a:rPr>
              <a:t>a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5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aStudent.getRollNo();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//error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58491" y="6865213"/>
            <a:ext cx="1473024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system("PAUSE");  </a:t>
            </a: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EXIT_SUCCESS;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9205" y="7220798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0505" y="2543387"/>
            <a:ext cx="5033963" cy="0"/>
          </a:xfrm>
          <a:custGeom>
            <a:avLst/>
            <a:gdLst/>
            <a:ahLst/>
            <a:cxnLst/>
            <a:rect l="l" t="t" r="r" b="b"/>
            <a:pathLst>
              <a:path w="5177790">
                <a:moveTo>
                  <a:pt x="0" y="0"/>
                </a:moveTo>
                <a:lnTo>
                  <a:pt x="517779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093099" y="2540424"/>
            <a:ext cx="0" cy="5381537"/>
          </a:xfrm>
          <a:custGeom>
            <a:avLst/>
            <a:gdLst/>
            <a:ahLst/>
            <a:cxnLst/>
            <a:rect l="l" t="t" r="r" b="b"/>
            <a:pathLst>
              <a:path h="5535295">
                <a:moveTo>
                  <a:pt x="0" y="0"/>
                </a:moveTo>
                <a:lnTo>
                  <a:pt x="0" y="553516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090506" y="7919243"/>
            <a:ext cx="2476235" cy="0"/>
          </a:xfrm>
          <a:custGeom>
            <a:avLst/>
            <a:gdLst/>
            <a:ahLst/>
            <a:cxnLst/>
            <a:rect l="l" t="t" r="r" b="b"/>
            <a:pathLst>
              <a:path w="2546985">
                <a:moveTo>
                  <a:pt x="0" y="0"/>
                </a:moveTo>
                <a:lnTo>
                  <a:pt x="2546604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569335" y="2546349"/>
            <a:ext cx="0" cy="5375981"/>
          </a:xfrm>
          <a:custGeom>
            <a:avLst/>
            <a:gdLst/>
            <a:ahLst/>
            <a:cxnLst/>
            <a:rect l="l" t="t" r="r" b="b"/>
            <a:pathLst>
              <a:path h="5529580">
                <a:moveTo>
                  <a:pt x="0" y="0"/>
                </a:moveTo>
                <a:lnTo>
                  <a:pt x="0" y="552907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572298" y="7919243"/>
            <a:ext cx="2547232" cy="0"/>
          </a:xfrm>
          <a:custGeom>
            <a:avLst/>
            <a:gdLst/>
            <a:ahLst/>
            <a:cxnLst/>
            <a:rect l="l" t="t" r="r" b="b"/>
            <a:pathLst>
              <a:path w="2620010">
                <a:moveTo>
                  <a:pt x="0" y="0"/>
                </a:moveTo>
                <a:lnTo>
                  <a:pt x="261975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6121875" y="2540424"/>
            <a:ext cx="0" cy="5381537"/>
          </a:xfrm>
          <a:custGeom>
            <a:avLst/>
            <a:gdLst/>
            <a:ahLst/>
            <a:cxnLst/>
            <a:rect l="l" t="t" r="r" b="b"/>
            <a:pathLst>
              <a:path h="5535295">
                <a:moveTo>
                  <a:pt x="0" y="0"/>
                </a:moveTo>
                <a:lnTo>
                  <a:pt x="0" y="553516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143352" y="7567471"/>
            <a:ext cx="4850606" cy="1641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const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const objects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only const </a:t>
            </a:r>
            <a:r>
              <a:rPr sz="972" spc="15" dirty="0">
                <a:latin typeface="Book Antiqua"/>
                <a:cs typeface="Book Antiqua"/>
              </a:rPr>
              <a:t>member functions so </a:t>
            </a:r>
            <a:r>
              <a:rPr sz="972" spc="10" dirty="0">
                <a:latin typeface="Book Antiqua"/>
                <a:cs typeface="Book Antiqua"/>
              </a:rPr>
              <a:t>chances of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of state of  const objects once they are created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eliminated.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9" dirty="0">
                <a:latin typeface="Book Antiqua"/>
                <a:cs typeface="Book Antiqua"/>
              </a:rPr>
              <a:t>We make </a:t>
            </a:r>
            <a:r>
              <a:rPr sz="972" spc="15" dirty="0">
                <a:latin typeface="Book Antiqua"/>
                <a:cs typeface="Book Antiqua"/>
              </a:rPr>
              <a:t>getRollNo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constant 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access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using constant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3099" y="9180882"/>
            <a:ext cx="4951853" cy="1538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7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567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6"/>
            <a:ext cx="4951853" cy="211782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getRollNo()const{</a:t>
            </a:r>
            <a:endParaRPr sz="972">
              <a:latin typeface="Book Antiqua"/>
              <a:cs typeface="Book Antiqua"/>
            </a:endParaRPr>
          </a:p>
          <a:p>
            <a:pPr marR="2355796" algn="ctr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const Student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aStudent.getRollNo();</a:t>
            </a:r>
            <a:endParaRPr sz="972">
              <a:latin typeface="Book Antiqua"/>
              <a:cs typeface="Book Antiqua"/>
            </a:endParaRPr>
          </a:p>
          <a:p>
            <a:pPr marL="513015">
              <a:spcBef>
                <a:spcPts val="63"/>
              </a:spcBef>
            </a:pP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9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755637"/>
            <a:ext cx="4849372" cy="3331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Constant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221009" marR="82847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all functions that don’t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the state of the object constant  This will enable </a:t>
            </a:r>
            <a:r>
              <a:rPr sz="972" spc="15" dirty="0">
                <a:latin typeface="Book Antiqua"/>
                <a:cs typeface="Book Antiqua"/>
              </a:rPr>
              <a:t>constant </a:t>
            </a:r>
            <a:r>
              <a:rPr sz="972" spc="10" dirty="0">
                <a:latin typeface="Book Antiqua"/>
                <a:cs typeface="Book Antiqua"/>
              </a:rPr>
              <a:t>objects to access </a:t>
            </a:r>
            <a:r>
              <a:rPr sz="972" spc="15" dirty="0">
                <a:latin typeface="Book Antiqua"/>
                <a:cs typeface="Book Antiqua"/>
              </a:rPr>
              <a:t>more member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11.5.</a:t>
            </a:r>
            <a:r>
              <a:rPr sz="972" b="1" spc="15" dirty="0">
                <a:latin typeface="Book Antiqua"/>
                <a:cs typeface="Book Antiqua"/>
              </a:rPr>
              <a:t>Static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Variables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variables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are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variables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are independent of class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6500"/>
              </a:lnSpc>
            </a:pPr>
            <a:r>
              <a:rPr sz="972" spc="10" dirty="0">
                <a:latin typeface="Book Antiqua"/>
                <a:cs typeface="Book Antiqua"/>
              </a:rPr>
              <a:t>Lifetime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variable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throughout the program </a:t>
            </a:r>
            <a:r>
              <a:rPr sz="972" spc="5" dirty="0">
                <a:latin typeface="Book Antiqua"/>
                <a:cs typeface="Book Antiqua"/>
              </a:rPr>
              <a:t>life, </a:t>
            </a:r>
            <a:r>
              <a:rPr sz="972" spc="10" dirty="0">
                <a:latin typeface="Book Antiqua"/>
                <a:cs typeface="Book Antiqua"/>
              </a:rPr>
              <a:t>if static variables are not   explicitly initialized then they are initialized to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10" dirty="0">
                <a:latin typeface="Book Antiqua"/>
                <a:cs typeface="Book Antiqua"/>
              </a:rPr>
              <a:t>of appropriate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type.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variable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initialized </a:t>
            </a:r>
            <a:r>
              <a:rPr sz="972" spc="15" dirty="0">
                <a:latin typeface="Book Antiqua"/>
                <a:cs typeface="Book Antiqua"/>
              </a:rPr>
              <a:t>once only </a:t>
            </a:r>
            <a:r>
              <a:rPr sz="972" spc="10" dirty="0">
                <a:latin typeface="Book Antiqua"/>
                <a:cs typeface="Book Antiqua"/>
              </a:rPr>
              <a:t>throughout the program, independent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how 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times the function initializing </a:t>
            </a:r>
            <a:r>
              <a:rPr sz="972" spc="5" dirty="0">
                <a:latin typeface="Book Antiqua"/>
                <a:cs typeface="Book Antiqua"/>
              </a:rPr>
              <a:t>it is</a:t>
            </a:r>
            <a:r>
              <a:rPr sz="972" spc="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called,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void func1(int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int staticInt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//initialization </a:t>
            </a:r>
            <a:r>
              <a:rPr sz="972" b="1" spc="15" dirty="0">
                <a:latin typeface="Book Antiqua"/>
                <a:cs typeface="Book Antiqua"/>
              </a:rPr>
              <a:t>statement will be executed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once</a:t>
            </a:r>
            <a:endParaRPr sz="972">
              <a:latin typeface="Book Antiqua"/>
              <a:cs typeface="Book Antiqua"/>
            </a:endParaRPr>
          </a:p>
          <a:p>
            <a:pPr marL="429673" marR="2291592" indent="-417944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//only </a:t>
            </a:r>
            <a:r>
              <a:rPr sz="972" b="1" spc="15" dirty="0">
                <a:latin typeface="Book Antiqua"/>
                <a:cs typeface="Book Antiqua"/>
              </a:rPr>
              <a:t>as </a:t>
            </a:r>
            <a:r>
              <a:rPr sz="972" b="1" spc="10" dirty="0">
                <a:latin typeface="Book Antiqua"/>
                <a:cs typeface="Book Antiqua"/>
              </a:rPr>
              <a:t>static variables are initialized </a:t>
            </a:r>
            <a:r>
              <a:rPr sz="972" b="1" spc="15" dirty="0">
                <a:latin typeface="Book Antiqua"/>
                <a:cs typeface="Book Antiqua"/>
              </a:rPr>
              <a:t>once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staticInt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7020464"/>
            <a:ext cx="949501" cy="90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func1(1);</a:t>
            </a:r>
            <a:endParaRPr sz="972">
              <a:latin typeface="Book Antiqua"/>
              <a:cs typeface="Book Antiqua"/>
            </a:endParaRPr>
          </a:p>
          <a:p>
            <a:pPr marL="427821" marR="4939" indent="185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fu</a:t>
            </a:r>
            <a:r>
              <a:rPr sz="972" b="1" spc="24" dirty="0">
                <a:latin typeface="Book Antiqua"/>
                <a:cs typeface="Book Antiqua"/>
              </a:rPr>
              <a:t>n</a:t>
            </a:r>
            <a:r>
              <a:rPr sz="972" b="1" spc="5" dirty="0">
                <a:latin typeface="Book Antiqua"/>
                <a:cs typeface="Book Antiqua"/>
              </a:rPr>
              <a:t>c1</a:t>
            </a:r>
            <a:r>
              <a:rPr sz="972" b="1" spc="19" dirty="0">
                <a:latin typeface="Book Antiqua"/>
                <a:cs typeface="Book Antiqua"/>
              </a:rPr>
              <a:t>(</a:t>
            </a:r>
            <a:r>
              <a:rPr sz="972" b="1" spc="5" dirty="0">
                <a:latin typeface="Book Antiqua"/>
                <a:cs typeface="Book Antiqua"/>
              </a:rPr>
              <a:t>2);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3" y="8411750"/>
            <a:ext cx="3712810" cy="93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void func1(int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3832" marR="262249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 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staticInt;  staticInt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43832" marR="4939" indent="-3210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//assignment statement will </a:t>
            </a:r>
            <a:r>
              <a:rPr sz="972" b="1" spc="19" dirty="0">
                <a:latin typeface="Book Antiqua"/>
                <a:cs typeface="Book Antiqua"/>
              </a:rPr>
              <a:t>be </a:t>
            </a:r>
            <a:r>
              <a:rPr sz="972" b="1" spc="10" dirty="0">
                <a:latin typeface="Book Antiqua"/>
                <a:cs typeface="Book Antiqua"/>
              </a:rPr>
              <a:t>executed with each function </a:t>
            </a:r>
            <a:r>
              <a:rPr sz="972" b="1" spc="5" dirty="0">
                <a:latin typeface="Book Antiqua"/>
                <a:cs typeface="Book Antiqua"/>
              </a:rPr>
              <a:t>call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staticInt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4825" y="7131367"/>
            <a:ext cx="731573" cy="52970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41981" rIns="0" bIns="0" rtlCol="0">
            <a:spAutoFit/>
          </a:bodyPr>
          <a:lstStyle/>
          <a:p>
            <a:pPr marL="82724" marR="179648">
              <a:lnSpc>
                <a:spcPts val="1264"/>
              </a:lnSpc>
              <a:spcBef>
                <a:spcPts val="331"/>
              </a:spcBef>
            </a:pPr>
            <a:r>
              <a:rPr sz="1069" spc="5" dirty="0">
                <a:latin typeface="Times New Roman"/>
                <a:cs typeface="Times New Roman"/>
              </a:rPr>
              <a:t>Output: 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82724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3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6466"/>
            <a:ext cx="949501" cy="90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f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nc1(1);</a:t>
            </a:r>
            <a:endParaRPr sz="972">
              <a:latin typeface="Book Antiqua"/>
              <a:cs typeface="Book Antiqua"/>
            </a:endParaRPr>
          </a:p>
          <a:p>
            <a:pPr marL="428439" marR="4939" indent="1852">
              <a:lnSpc>
                <a:spcPct val="104000"/>
              </a:lnSpc>
            </a:pPr>
            <a:r>
              <a:rPr sz="972" b="1" dirty="0">
                <a:latin typeface="Book Antiqua"/>
                <a:cs typeface="Book Antiqua"/>
              </a:rPr>
              <a:t>f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nc1(2);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589552"/>
            <a:ext cx="4848754" cy="235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Definition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“A </a:t>
            </a:r>
            <a:r>
              <a:rPr sz="972" spc="10" dirty="0">
                <a:latin typeface="Book Antiqua"/>
                <a:cs typeface="Book Antiqua"/>
              </a:rPr>
              <a:t>variable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class, yet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part of any object of that class,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 static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724867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They are </a:t>
            </a:r>
            <a:r>
              <a:rPr sz="972" spc="10" dirty="0">
                <a:latin typeface="Book Antiqua"/>
                <a:cs typeface="Book Antiqua"/>
              </a:rPr>
              <a:t>shared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instances (objects) of the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5" dirty="0">
                <a:latin typeface="Book Antiqua"/>
                <a:cs typeface="Book Antiqua"/>
              </a:rPr>
              <a:t>They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 belong to any particular instance of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 vs. Instance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created three objects of 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spc="10" dirty="0">
                <a:latin typeface="Book Antiqua"/>
                <a:cs typeface="Book Antiqua"/>
              </a:rPr>
              <a:t>class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s1, </a:t>
            </a:r>
            <a:r>
              <a:rPr sz="972" b="1" spc="5" dirty="0">
                <a:latin typeface="Book Antiqua"/>
                <a:cs typeface="Book Antiqua"/>
              </a:rPr>
              <a:t>s2,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s3;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768693"/>
            <a:ext cx="2996671" cy="1566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(Syntax)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to make a data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static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Defining 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94473" y="5982780"/>
            <a:ext cx="2071864" cy="920485"/>
          </a:xfrm>
          <a:custGeom>
            <a:avLst/>
            <a:gdLst/>
            <a:ahLst/>
            <a:cxnLst/>
            <a:rect l="l" t="t" r="r" b="b"/>
            <a:pathLst>
              <a:path w="2131060" h="946784">
                <a:moveTo>
                  <a:pt x="963765" y="0"/>
                </a:moveTo>
                <a:lnTo>
                  <a:pt x="900803" y="508"/>
                </a:lnTo>
                <a:lnTo>
                  <a:pt x="838998" y="2670"/>
                </a:lnTo>
                <a:lnTo>
                  <a:pt x="778466" y="6443"/>
                </a:lnTo>
                <a:lnTo>
                  <a:pt x="719321" y="11784"/>
                </a:lnTo>
                <a:lnTo>
                  <a:pt x="661677" y="18652"/>
                </a:lnTo>
                <a:lnTo>
                  <a:pt x="605648" y="27003"/>
                </a:lnTo>
                <a:lnTo>
                  <a:pt x="551349" y="36795"/>
                </a:lnTo>
                <a:lnTo>
                  <a:pt x="498893" y="47986"/>
                </a:lnTo>
                <a:lnTo>
                  <a:pt x="448396" y="60533"/>
                </a:lnTo>
                <a:lnTo>
                  <a:pt x="399971" y="74394"/>
                </a:lnTo>
                <a:lnTo>
                  <a:pt x="353733" y="89525"/>
                </a:lnTo>
                <a:lnTo>
                  <a:pt x="309796" y="105885"/>
                </a:lnTo>
                <a:lnTo>
                  <a:pt x="268274" y="123431"/>
                </a:lnTo>
                <a:lnTo>
                  <a:pt x="229281" y="142121"/>
                </a:lnTo>
                <a:lnTo>
                  <a:pt x="192933" y="161911"/>
                </a:lnTo>
                <a:lnTo>
                  <a:pt x="159342" y="182761"/>
                </a:lnTo>
                <a:lnTo>
                  <a:pt x="100893" y="227464"/>
                </a:lnTo>
                <a:lnTo>
                  <a:pt x="54847" y="275892"/>
                </a:lnTo>
                <a:lnTo>
                  <a:pt x="22119" y="327704"/>
                </a:lnTo>
                <a:lnTo>
                  <a:pt x="3624" y="382559"/>
                </a:lnTo>
                <a:lnTo>
                  <a:pt x="0" y="411022"/>
                </a:lnTo>
                <a:lnTo>
                  <a:pt x="264" y="439712"/>
                </a:lnTo>
                <a:lnTo>
                  <a:pt x="12210" y="496342"/>
                </a:lnTo>
                <a:lnTo>
                  <a:pt x="38657" y="551604"/>
                </a:lnTo>
                <a:lnTo>
                  <a:pt x="78734" y="605053"/>
                </a:lnTo>
                <a:lnTo>
                  <a:pt x="131572" y="656245"/>
                </a:lnTo>
                <a:lnTo>
                  <a:pt x="162504" y="680856"/>
                </a:lnTo>
                <a:lnTo>
                  <a:pt x="196300" y="704736"/>
                </a:lnTo>
                <a:lnTo>
                  <a:pt x="232852" y="727830"/>
                </a:lnTo>
                <a:lnTo>
                  <a:pt x="272050" y="750082"/>
                </a:lnTo>
                <a:lnTo>
                  <a:pt x="313786" y="771437"/>
                </a:lnTo>
                <a:lnTo>
                  <a:pt x="357951" y="791839"/>
                </a:lnTo>
                <a:lnTo>
                  <a:pt x="404437" y="811233"/>
                </a:lnTo>
                <a:lnTo>
                  <a:pt x="453135" y="829563"/>
                </a:lnTo>
                <a:lnTo>
                  <a:pt x="503936" y="846773"/>
                </a:lnTo>
                <a:lnTo>
                  <a:pt x="556731" y="862809"/>
                </a:lnTo>
                <a:lnTo>
                  <a:pt x="611411" y="877614"/>
                </a:lnTo>
                <a:lnTo>
                  <a:pt x="667869" y="891133"/>
                </a:lnTo>
                <a:lnTo>
                  <a:pt x="725995" y="903311"/>
                </a:lnTo>
                <a:lnTo>
                  <a:pt x="785680" y="914092"/>
                </a:lnTo>
                <a:lnTo>
                  <a:pt x="846817" y="923420"/>
                </a:lnTo>
                <a:lnTo>
                  <a:pt x="909295" y="931241"/>
                </a:lnTo>
                <a:lnTo>
                  <a:pt x="973007" y="937498"/>
                </a:lnTo>
                <a:lnTo>
                  <a:pt x="1037843" y="942136"/>
                </a:lnTo>
                <a:lnTo>
                  <a:pt x="1102779" y="945062"/>
                </a:lnTo>
                <a:lnTo>
                  <a:pt x="1166786" y="946250"/>
                </a:lnTo>
                <a:lnTo>
                  <a:pt x="1229748" y="945742"/>
                </a:lnTo>
                <a:lnTo>
                  <a:pt x="1291553" y="943580"/>
                </a:lnTo>
                <a:lnTo>
                  <a:pt x="1352085" y="939807"/>
                </a:lnTo>
                <a:lnTo>
                  <a:pt x="1411230" y="934466"/>
                </a:lnTo>
                <a:lnTo>
                  <a:pt x="1468874" y="927598"/>
                </a:lnTo>
                <a:lnTo>
                  <a:pt x="1524903" y="919247"/>
                </a:lnTo>
                <a:lnTo>
                  <a:pt x="1579202" y="909455"/>
                </a:lnTo>
                <a:lnTo>
                  <a:pt x="1631658" y="898264"/>
                </a:lnTo>
                <a:lnTo>
                  <a:pt x="1682155" y="885717"/>
                </a:lnTo>
                <a:lnTo>
                  <a:pt x="1730580" y="871856"/>
                </a:lnTo>
                <a:lnTo>
                  <a:pt x="1776818" y="856725"/>
                </a:lnTo>
                <a:lnTo>
                  <a:pt x="1820755" y="840365"/>
                </a:lnTo>
                <a:lnTo>
                  <a:pt x="1862277" y="822819"/>
                </a:lnTo>
                <a:lnTo>
                  <a:pt x="1901270" y="804129"/>
                </a:lnTo>
                <a:lnTo>
                  <a:pt x="1937618" y="784338"/>
                </a:lnTo>
                <a:lnTo>
                  <a:pt x="1971209" y="763489"/>
                </a:lnTo>
                <a:lnTo>
                  <a:pt x="2029658" y="718785"/>
                </a:lnTo>
                <a:lnTo>
                  <a:pt x="2075704" y="670358"/>
                </a:lnTo>
                <a:lnTo>
                  <a:pt x="2108432" y="618546"/>
                </a:lnTo>
                <a:lnTo>
                  <a:pt x="2126927" y="563691"/>
                </a:lnTo>
                <a:lnTo>
                  <a:pt x="2130552" y="535228"/>
                </a:lnTo>
                <a:lnTo>
                  <a:pt x="2130287" y="506538"/>
                </a:lnTo>
                <a:lnTo>
                  <a:pt x="2118341" y="449908"/>
                </a:lnTo>
                <a:lnTo>
                  <a:pt x="2091894" y="394646"/>
                </a:lnTo>
                <a:lnTo>
                  <a:pt x="2051817" y="341197"/>
                </a:lnTo>
                <a:lnTo>
                  <a:pt x="1998979" y="290005"/>
                </a:lnTo>
                <a:lnTo>
                  <a:pt x="1968047" y="265394"/>
                </a:lnTo>
                <a:lnTo>
                  <a:pt x="1934251" y="241514"/>
                </a:lnTo>
                <a:lnTo>
                  <a:pt x="1897699" y="218420"/>
                </a:lnTo>
                <a:lnTo>
                  <a:pt x="1858501" y="196168"/>
                </a:lnTo>
                <a:lnTo>
                  <a:pt x="1816765" y="174813"/>
                </a:lnTo>
                <a:lnTo>
                  <a:pt x="1772600" y="154411"/>
                </a:lnTo>
                <a:lnTo>
                  <a:pt x="1726114" y="135017"/>
                </a:lnTo>
                <a:lnTo>
                  <a:pt x="1677416" y="116687"/>
                </a:lnTo>
                <a:lnTo>
                  <a:pt x="1626615" y="99477"/>
                </a:lnTo>
                <a:lnTo>
                  <a:pt x="1573820" y="83441"/>
                </a:lnTo>
                <a:lnTo>
                  <a:pt x="1519140" y="68636"/>
                </a:lnTo>
                <a:lnTo>
                  <a:pt x="1462682" y="55117"/>
                </a:lnTo>
                <a:lnTo>
                  <a:pt x="1404556" y="42939"/>
                </a:lnTo>
                <a:lnTo>
                  <a:pt x="1344871" y="32158"/>
                </a:lnTo>
                <a:lnTo>
                  <a:pt x="1283734" y="22829"/>
                </a:lnTo>
                <a:lnTo>
                  <a:pt x="1221256" y="15009"/>
                </a:lnTo>
                <a:lnTo>
                  <a:pt x="1157544" y="8752"/>
                </a:lnTo>
                <a:lnTo>
                  <a:pt x="1092707" y="4114"/>
                </a:lnTo>
                <a:lnTo>
                  <a:pt x="1027772" y="1187"/>
                </a:lnTo>
                <a:lnTo>
                  <a:pt x="963765" y="0"/>
                </a:lnTo>
                <a:close/>
              </a:path>
            </a:pathLst>
          </a:custGeom>
          <a:solidFill>
            <a:srgbClr val="DCEFF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935120" y="6098579"/>
            <a:ext cx="2082976" cy="1434130"/>
          </a:xfrm>
          <a:custGeom>
            <a:avLst/>
            <a:gdLst/>
            <a:ahLst/>
            <a:cxnLst/>
            <a:rect l="l" t="t" r="r" b="b"/>
            <a:pathLst>
              <a:path w="2142490" h="1475104">
                <a:moveTo>
                  <a:pt x="1573070" y="0"/>
                </a:moveTo>
                <a:lnTo>
                  <a:pt x="1524006" y="1854"/>
                </a:lnTo>
                <a:lnTo>
                  <a:pt x="1473709" y="5633"/>
                </a:lnTo>
                <a:lnTo>
                  <a:pt x="1422278" y="11340"/>
                </a:lnTo>
                <a:lnTo>
                  <a:pt x="1369812" y="18977"/>
                </a:lnTo>
                <a:lnTo>
                  <a:pt x="1316410" y="28545"/>
                </a:lnTo>
                <a:lnTo>
                  <a:pt x="1262170" y="40048"/>
                </a:lnTo>
                <a:lnTo>
                  <a:pt x="1207191" y="53488"/>
                </a:lnTo>
                <a:lnTo>
                  <a:pt x="1151572" y="68867"/>
                </a:lnTo>
                <a:lnTo>
                  <a:pt x="1095411" y="86188"/>
                </a:lnTo>
                <a:lnTo>
                  <a:pt x="1038808" y="105452"/>
                </a:lnTo>
                <a:lnTo>
                  <a:pt x="981860" y="126663"/>
                </a:lnTo>
                <a:lnTo>
                  <a:pt x="924667" y="149823"/>
                </a:lnTo>
                <a:lnTo>
                  <a:pt x="867327" y="174934"/>
                </a:lnTo>
                <a:lnTo>
                  <a:pt x="809940" y="201998"/>
                </a:lnTo>
                <a:lnTo>
                  <a:pt x="755125" y="229703"/>
                </a:lnTo>
                <a:lnTo>
                  <a:pt x="701773" y="258498"/>
                </a:lnTo>
                <a:lnTo>
                  <a:pt x="649936" y="288309"/>
                </a:lnTo>
                <a:lnTo>
                  <a:pt x="599670" y="319066"/>
                </a:lnTo>
                <a:lnTo>
                  <a:pt x="551027" y="350697"/>
                </a:lnTo>
                <a:lnTo>
                  <a:pt x="504061" y="383129"/>
                </a:lnTo>
                <a:lnTo>
                  <a:pt x="458827" y="416292"/>
                </a:lnTo>
                <a:lnTo>
                  <a:pt x="415379" y="450112"/>
                </a:lnTo>
                <a:lnTo>
                  <a:pt x="373769" y="484518"/>
                </a:lnTo>
                <a:lnTo>
                  <a:pt x="334053" y="519439"/>
                </a:lnTo>
                <a:lnTo>
                  <a:pt x="296283" y="554803"/>
                </a:lnTo>
                <a:lnTo>
                  <a:pt x="260514" y="590537"/>
                </a:lnTo>
                <a:lnTo>
                  <a:pt x="226800" y="626571"/>
                </a:lnTo>
                <a:lnTo>
                  <a:pt x="195195" y="662831"/>
                </a:lnTo>
                <a:lnTo>
                  <a:pt x="165752" y="699247"/>
                </a:lnTo>
                <a:lnTo>
                  <a:pt x="138525" y="735746"/>
                </a:lnTo>
                <a:lnTo>
                  <a:pt x="113568" y="772257"/>
                </a:lnTo>
                <a:lnTo>
                  <a:pt x="90935" y="808708"/>
                </a:lnTo>
                <a:lnTo>
                  <a:pt x="70680" y="845027"/>
                </a:lnTo>
                <a:lnTo>
                  <a:pt x="52857" y="881142"/>
                </a:lnTo>
                <a:lnTo>
                  <a:pt x="37519" y="916981"/>
                </a:lnTo>
                <a:lnTo>
                  <a:pt x="14516" y="987546"/>
                </a:lnTo>
                <a:lnTo>
                  <a:pt x="2101" y="1056146"/>
                </a:lnTo>
                <a:lnTo>
                  <a:pt x="0" y="1089530"/>
                </a:lnTo>
                <a:lnTo>
                  <a:pt x="707" y="1122207"/>
                </a:lnTo>
                <a:lnTo>
                  <a:pt x="10762" y="1185154"/>
                </a:lnTo>
                <a:lnTo>
                  <a:pt x="32700" y="1244414"/>
                </a:lnTo>
                <a:lnTo>
                  <a:pt x="65926" y="1298096"/>
                </a:lnTo>
                <a:lnTo>
                  <a:pt x="109374" y="1344685"/>
                </a:lnTo>
                <a:lnTo>
                  <a:pt x="162326" y="1384168"/>
                </a:lnTo>
                <a:lnTo>
                  <a:pt x="224062" y="1416531"/>
                </a:lnTo>
                <a:lnTo>
                  <a:pt x="293863" y="1441761"/>
                </a:lnTo>
                <a:lnTo>
                  <a:pt x="331562" y="1451696"/>
                </a:lnTo>
                <a:lnTo>
                  <a:pt x="371008" y="1459844"/>
                </a:lnTo>
                <a:lnTo>
                  <a:pt x="412111" y="1466201"/>
                </a:lnTo>
                <a:lnTo>
                  <a:pt x="454779" y="1470767"/>
                </a:lnTo>
                <a:lnTo>
                  <a:pt x="498925" y="1473539"/>
                </a:lnTo>
                <a:lnTo>
                  <a:pt x="544457" y="1474516"/>
                </a:lnTo>
                <a:lnTo>
                  <a:pt x="591285" y="1473696"/>
                </a:lnTo>
                <a:lnTo>
                  <a:pt x="639320" y="1471078"/>
                </a:lnTo>
                <a:lnTo>
                  <a:pt x="688473" y="1466659"/>
                </a:lnTo>
                <a:lnTo>
                  <a:pt x="738651" y="1460439"/>
                </a:lnTo>
                <a:lnTo>
                  <a:pt x="789767" y="1452415"/>
                </a:lnTo>
                <a:lnTo>
                  <a:pt x="841730" y="1442586"/>
                </a:lnTo>
                <a:lnTo>
                  <a:pt x="894450" y="1430950"/>
                </a:lnTo>
                <a:lnTo>
                  <a:pt x="947837" y="1417505"/>
                </a:lnTo>
                <a:lnTo>
                  <a:pt x="1001801" y="1402250"/>
                </a:lnTo>
                <a:lnTo>
                  <a:pt x="1056253" y="1385183"/>
                </a:lnTo>
                <a:lnTo>
                  <a:pt x="1111102" y="1366302"/>
                </a:lnTo>
                <a:lnTo>
                  <a:pt x="1166258" y="1345606"/>
                </a:lnTo>
                <a:lnTo>
                  <a:pt x="1221632" y="1323092"/>
                </a:lnTo>
                <a:lnTo>
                  <a:pt x="1277133" y="1298760"/>
                </a:lnTo>
                <a:lnTo>
                  <a:pt x="1332672" y="1272608"/>
                </a:lnTo>
                <a:lnTo>
                  <a:pt x="1389286" y="1243957"/>
                </a:lnTo>
                <a:lnTo>
                  <a:pt x="1444333" y="1214142"/>
                </a:lnTo>
                <a:lnTo>
                  <a:pt x="1497753" y="1183241"/>
                </a:lnTo>
                <a:lnTo>
                  <a:pt x="1549488" y="1151335"/>
                </a:lnTo>
                <a:lnTo>
                  <a:pt x="1599478" y="1118504"/>
                </a:lnTo>
                <a:lnTo>
                  <a:pt x="1647664" y="1084827"/>
                </a:lnTo>
                <a:lnTo>
                  <a:pt x="1693989" y="1050383"/>
                </a:lnTo>
                <a:lnTo>
                  <a:pt x="1738392" y="1015254"/>
                </a:lnTo>
                <a:lnTo>
                  <a:pt x="1780815" y="979517"/>
                </a:lnTo>
                <a:lnTo>
                  <a:pt x="1821199" y="943254"/>
                </a:lnTo>
                <a:lnTo>
                  <a:pt x="1859484" y="906544"/>
                </a:lnTo>
                <a:lnTo>
                  <a:pt x="1895613" y="869467"/>
                </a:lnTo>
                <a:lnTo>
                  <a:pt x="1929526" y="832102"/>
                </a:lnTo>
                <a:lnTo>
                  <a:pt x="1961164" y="794530"/>
                </a:lnTo>
                <a:lnTo>
                  <a:pt x="1990468" y="756829"/>
                </a:lnTo>
                <a:lnTo>
                  <a:pt x="2017380" y="719080"/>
                </a:lnTo>
                <a:lnTo>
                  <a:pt x="2041840" y="681363"/>
                </a:lnTo>
                <a:lnTo>
                  <a:pt x="2063790" y="643757"/>
                </a:lnTo>
                <a:lnTo>
                  <a:pt x="2083170" y="606341"/>
                </a:lnTo>
                <a:lnTo>
                  <a:pt x="2099921" y="569197"/>
                </a:lnTo>
                <a:lnTo>
                  <a:pt x="2113986" y="532403"/>
                </a:lnTo>
                <a:lnTo>
                  <a:pt x="2133817" y="460186"/>
                </a:lnTo>
                <a:lnTo>
                  <a:pt x="2142191" y="390328"/>
                </a:lnTo>
                <a:lnTo>
                  <a:pt x="2141935" y="356483"/>
                </a:lnTo>
                <a:lnTo>
                  <a:pt x="2132241" y="291360"/>
                </a:lnTo>
                <a:lnTo>
                  <a:pt x="2109912" y="230192"/>
                </a:lnTo>
                <a:lnTo>
                  <a:pt x="2075266" y="174833"/>
                </a:lnTo>
                <a:lnTo>
                  <a:pt x="2029766" y="127032"/>
                </a:lnTo>
                <a:lnTo>
                  <a:pt x="1974203" y="86808"/>
                </a:lnTo>
                <a:lnTo>
                  <a:pt x="1909365" y="54179"/>
                </a:lnTo>
                <a:lnTo>
                  <a:pt x="1873716" y="40719"/>
                </a:lnTo>
                <a:lnTo>
                  <a:pt x="1836043" y="29165"/>
                </a:lnTo>
                <a:lnTo>
                  <a:pt x="1796448" y="19519"/>
                </a:lnTo>
                <a:lnTo>
                  <a:pt x="1755027" y="11784"/>
                </a:lnTo>
                <a:lnTo>
                  <a:pt x="1711880" y="5962"/>
                </a:lnTo>
                <a:lnTo>
                  <a:pt x="1667106" y="2056"/>
                </a:lnTo>
                <a:lnTo>
                  <a:pt x="1620803" y="68"/>
                </a:lnTo>
                <a:lnTo>
                  <a:pt x="1573070" y="0"/>
                </a:lnTo>
                <a:close/>
              </a:path>
            </a:pathLst>
          </a:custGeom>
          <a:solidFill>
            <a:srgbClr val="48A9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935120" y="6098579"/>
            <a:ext cx="2082976" cy="1434130"/>
          </a:xfrm>
          <a:custGeom>
            <a:avLst/>
            <a:gdLst/>
            <a:ahLst/>
            <a:cxnLst/>
            <a:rect l="l" t="t" r="r" b="b"/>
            <a:pathLst>
              <a:path w="2142490" h="1475104">
                <a:moveTo>
                  <a:pt x="809940" y="201998"/>
                </a:moveTo>
                <a:lnTo>
                  <a:pt x="755125" y="229703"/>
                </a:lnTo>
                <a:lnTo>
                  <a:pt x="701773" y="258498"/>
                </a:lnTo>
                <a:lnTo>
                  <a:pt x="649936" y="288309"/>
                </a:lnTo>
                <a:lnTo>
                  <a:pt x="599670" y="319066"/>
                </a:lnTo>
                <a:lnTo>
                  <a:pt x="551027" y="350697"/>
                </a:lnTo>
                <a:lnTo>
                  <a:pt x="504061" y="383129"/>
                </a:lnTo>
                <a:lnTo>
                  <a:pt x="458827" y="416292"/>
                </a:lnTo>
                <a:lnTo>
                  <a:pt x="415379" y="450112"/>
                </a:lnTo>
                <a:lnTo>
                  <a:pt x="373769" y="484518"/>
                </a:lnTo>
                <a:lnTo>
                  <a:pt x="334053" y="519439"/>
                </a:lnTo>
                <a:lnTo>
                  <a:pt x="296283" y="554803"/>
                </a:lnTo>
                <a:lnTo>
                  <a:pt x="260514" y="590537"/>
                </a:lnTo>
                <a:lnTo>
                  <a:pt x="226800" y="626571"/>
                </a:lnTo>
                <a:lnTo>
                  <a:pt x="195195" y="662831"/>
                </a:lnTo>
                <a:lnTo>
                  <a:pt x="165752" y="699247"/>
                </a:lnTo>
                <a:lnTo>
                  <a:pt x="138525" y="735746"/>
                </a:lnTo>
                <a:lnTo>
                  <a:pt x="113568" y="772257"/>
                </a:lnTo>
                <a:lnTo>
                  <a:pt x="90935" y="808708"/>
                </a:lnTo>
                <a:lnTo>
                  <a:pt x="70680" y="845027"/>
                </a:lnTo>
                <a:lnTo>
                  <a:pt x="52857" y="881142"/>
                </a:lnTo>
                <a:lnTo>
                  <a:pt x="37519" y="916981"/>
                </a:lnTo>
                <a:lnTo>
                  <a:pt x="14516" y="987546"/>
                </a:lnTo>
                <a:lnTo>
                  <a:pt x="2101" y="1056146"/>
                </a:lnTo>
                <a:lnTo>
                  <a:pt x="0" y="1089530"/>
                </a:lnTo>
                <a:lnTo>
                  <a:pt x="707" y="1122207"/>
                </a:lnTo>
                <a:lnTo>
                  <a:pt x="10762" y="1185154"/>
                </a:lnTo>
                <a:lnTo>
                  <a:pt x="32700" y="1244414"/>
                </a:lnTo>
                <a:lnTo>
                  <a:pt x="65926" y="1298096"/>
                </a:lnTo>
                <a:lnTo>
                  <a:pt x="109374" y="1344685"/>
                </a:lnTo>
                <a:lnTo>
                  <a:pt x="162326" y="1384168"/>
                </a:lnTo>
                <a:lnTo>
                  <a:pt x="224062" y="1416531"/>
                </a:lnTo>
                <a:lnTo>
                  <a:pt x="293863" y="1441761"/>
                </a:lnTo>
                <a:lnTo>
                  <a:pt x="331562" y="1451696"/>
                </a:lnTo>
                <a:lnTo>
                  <a:pt x="371008" y="1459844"/>
                </a:lnTo>
                <a:lnTo>
                  <a:pt x="412111" y="1466201"/>
                </a:lnTo>
                <a:lnTo>
                  <a:pt x="454779" y="1470767"/>
                </a:lnTo>
                <a:lnTo>
                  <a:pt x="498925" y="1473539"/>
                </a:lnTo>
                <a:lnTo>
                  <a:pt x="544457" y="1474516"/>
                </a:lnTo>
                <a:lnTo>
                  <a:pt x="591285" y="1473696"/>
                </a:lnTo>
                <a:lnTo>
                  <a:pt x="639320" y="1471078"/>
                </a:lnTo>
                <a:lnTo>
                  <a:pt x="688473" y="1466659"/>
                </a:lnTo>
                <a:lnTo>
                  <a:pt x="738651" y="1460439"/>
                </a:lnTo>
                <a:lnTo>
                  <a:pt x="789767" y="1452415"/>
                </a:lnTo>
                <a:lnTo>
                  <a:pt x="841730" y="1442586"/>
                </a:lnTo>
                <a:lnTo>
                  <a:pt x="894450" y="1430950"/>
                </a:lnTo>
                <a:lnTo>
                  <a:pt x="947837" y="1417505"/>
                </a:lnTo>
                <a:lnTo>
                  <a:pt x="1001801" y="1402250"/>
                </a:lnTo>
                <a:lnTo>
                  <a:pt x="1056253" y="1385183"/>
                </a:lnTo>
                <a:lnTo>
                  <a:pt x="1111102" y="1366302"/>
                </a:lnTo>
                <a:lnTo>
                  <a:pt x="1166258" y="1345606"/>
                </a:lnTo>
                <a:lnTo>
                  <a:pt x="1221632" y="1323092"/>
                </a:lnTo>
                <a:lnTo>
                  <a:pt x="1277133" y="1298760"/>
                </a:lnTo>
                <a:lnTo>
                  <a:pt x="1332672" y="1272608"/>
                </a:lnTo>
                <a:lnTo>
                  <a:pt x="1389286" y="1243957"/>
                </a:lnTo>
                <a:lnTo>
                  <a:pt x="1444333" y="1214142"/>
                </a:lnTo>
                <a:lnTo>
                  <a:pt x="1497753" y="1183241"/>
                </a:lnTo>
                <a:lnTo>
                  <a:pt x="1549488" y="1151335"/>
                </a:lnTo>
                <a:lnTo>
                  <a:pt x="1599478" y="1118504"/>
                </a:lnTo>
                <a:lnTo>
                  <a:pt x="1647664" y="1084827"/>
                </a:lnTo>
                <a:lnTo>
                  <a:pt x="1693989" y="1050383"/>
                </a:lnTo>
                <a:lnTo>
                  <a:pt x="1738392" y="1015254"/>
                </a:lnTo>
                <a:lnTo>
                  <a:pt x="1780815" y="979517"/>
                </a:lnTo>
                <a:lnTo>
                  <a:pt x="1821199" y="943254"/>
                </a:lnTo>
                <a:lnTo>
                  <a:pt x="1859484" y="906544"/>
                </a:lnTo>
                <a:lnTo>
                  <a:pt x="1895613" y="869467"/>
                </a:lnTo>
                <a:lnTo>
                  <a:pt x="1929526" y="832102"/>
                </a:lnTo>
                <a:lnTo>
                  <a:pt x="1961164" y="794530"/>
                </a:lnTo>
                <a:lnTo>
                  <a:pt x="1990468" y="756829"/>
                </a:lnTo>
                <a:lnTo>
                  <a:pt x="2017380" y="719080"/>
                </a:lnTo>
                <a:lnTo>
                  <a:pt x="2041840" y="681363"/>
                </a:lnTo>
                <a:lnTo>
                  <a:pt x="2063790" y="643757"/>
                </a:lnTo>
                <a:lnTo>
                  <a:pt x="2083170" y="606341"/>
                </a:lnTo>
                <a:lnTo>
                  <a:pt x="2099921" y="569197"/>
                </a:lnTo>
                <a:lnTo>
                  <a:pt x="2113986" y="532403"/>
                </a:lnTo>
                <a:lnTo>
                  <a:pt x="2133817" y="460186"/>
                </a:lnTo>
                <a:lnTo>
                  <a:pt x="2142191" y="390328"/>
                </a:lnTo>
                <a:lnTo>
                  <a:pt x="2141935" y="356483"/>
                </a:lnTo>
                <a:lnTo>
                  <a:pt x="2132241" y="291360"/>
                </a:lnTo>
                <a:lnTo>
                  <a:pt x="2109912" y="230192"/>
                </a:lnTo>
                <a:lnTo>
                  <a:pt x="2075266" y="174833"/>
                </a:lnTo>
                <a:lnTo>
                  <a:pt x="2029766" y="127032"/>
                </a:lnTo>
                <a:lnTo>
                  <a:pt x="1974203" y="86808"/>
                </a:lnTo>
                <a:lnTo>
                  <a:pt x="1909365" y="54179"/>
                </a:lnTo>
                <a:lnTo>
                  <a:pt x="1873716" y="40719"/>
                </a:lnTo>
                <a:lnTo>
                  <a:pt x="1836043" y="29165"/>
                </a:lnTo>
                <a:lnTo>
                  <a:pt x="1796448" y="19519"/>
                </a:lnTo>
                <a:lnTo>
                  <a:pt x="1755027" y="11784"/>
                </a:lnTo>
                <a:lnTo>
                  <a:pt x="1711880" y="5962"/>
                </a:lnTo>
                <a:lnTo>
                  <a:pt x="1667106" y="2056"/>
                </a:lnTo>
                <a:lnTo>
                  <a:pt x="1620803" y="68"/>
                </a:lnTo>
                <a:lnTo>
                  <a:pt x="1573070" y="0"/>
                </a:lnTo>
                <a:lnTo>
                  <a:pt x="1524006" y="1854"/>
                </a:lnTo>
                <a:lnTo>
                  <a:pt x="1473709" y="5633"/>
                </a:lnTo>
                <a:lnTo>
                  <a:pt x="1422278" y="11340"/>
                </a:lnTo>
                <a:lnTo>
                  <a:pt x="1369812" y="18977"/>
                </a:lnTo>
                <a:lnTo>
                  <a:pt x="1316410" y="28545"/>
                </a:lnTo>
                <a:lnTo>
                  <a:pt x="1262170" y="40048"/>
                </a:lnTo>
                <a:lnTo>
                  <a:pt x="1207191" y="53488"/>
                </a:lnTo>
                <a:lnTo>
                  <a:pt x="1151572" y="68867"/>
                </a:lnTo>
                <a:lnTo>
                  <a:pt x="1095411" y="86188"/>
                </a:lnTo>
                <a:lnTo>
                  <a:pt x="1038808" y="105452"/>
                </a:lnTo>
                <a:lnTo>
                  <a:pt x="981860" y="126663"/>
                </a:lnTo>
                <a:lnTo>
                  <a:pt x="924667" y="149823"/>
                </a:lnTo>
                <a:lnTo>
                  <a:pt x="867327" y="174934"/>
                </a:lnTo>
                <a:lnTo>
                  <a:pt x="809940" y="201998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85629" y="5217101"/>
            <a:ext cx="1339674" cy="1560689"/>
          </a:xfrm>
          <a:custGeom>
            <a:avLst/>
            <a:gdLst/>
            <a:ahLst/>
            <a:cxnLst/>
            <a:rect l="l" t="t" r="r" b="b"/>
            <a:pathLst>
              <a:path w="1377950" h="1605279">
                <a:moveTo>
                  <a:pt x="484552" y="0"/>
                </a:moveTo>
                <a:lnTo>
                  <a:pt x="443772" y="2560"/>
                </a:lnTo>
                <a:lnTo>
                  <a:pt x="403688" y="8336"/>
                </a:lnTo>
                <a:lnTo>
                  <a:pt x="364426" y="17383"/>
                </a:lnTo>
                <a:lnTo>
                  <a:pt x="326113" y="29759"/>
                </a:lnTo>
                <a:lnTo>
                  <a:pt x="288878" y="45520"/>
                </a:lnTo>
                <a:lnTo>
                  <a:pt x="252846" y="64721"/>
                </a:lnTo>
                <a:lnTo>
                  <a:pt x="218752" y="86976"/>
                </a:lnTo>
                <a:lnTo>
                  <a:pt x="187071" y="111952"/>
                </a:lnTo>
                <a:lnTo>
                  <a:pt x="157816" y="139511"/>
                </a:lnTo>
                <a:lnTo>
                  <a:pt x="131001" y="169513"/>
                </a:lnTo>
                <a:lnTo>
                  <a:pt x="106639" y="201820"/>
                </a:lnTo>
                <a:lnTo>
                  <a:pt x="84744" y="236291"/>
                </a:lnTo>
                <a:lnTo>
                  <a:pt x="65329" y="272789"/>
                </a:lnTo>
                <a:lnTo>
                  <a:pt x="48408" y="311175"/>
                </a:lnTo>
                <a:lnTo>
                  <a:pt x="33994" y="351308"/>
                </a:lnTo>
                <a:lnTo>
                  <a:pt x="22100" y="393051"/>
                </a:lnTo>
                <a:lnTo>
                  <a:pt x="12740" y="436264"/>
                </a:lnTo>
                <a:lnTo>
                  <a:pt x="5928" y="480809"/>
                </a:lnTo>
                <a:lnTo>
                  <a:pt x="1677" y="526546"/>
                </a:lnTo>
                <a:lnTo>
                  <a:pt x="0" y="573337"/>
                </a:lnTo>
                <a:lnTo>
                  <a:pt x="910" y="621042"/>
                </a:lnTo>
                <a:lnTo>
                  <a:pt x="4422" y="669522"/>
                </a:lnTo>
                <a:lnTo>
                  <a:pt x="10549" y="718639"/>
                </a:lnTo>
                <a:lnTo>
                  <a:pt x="19304" y="768253"/>
                </a:lnTo>
                <a:lnTo>
                  <a:pt x="30701" y="818225"/>
                </a:lnTo>
                <a:lnTo>
                  <a:pt x="44753" y="868417"/>
                </a:lnTo>
                <a:lnTo>
                  <a:pt x="61473" y="918690"/>
                </a:lnTo>
                <a:lnTo>
                  <a:pt x="80876" y="968904"/>
                </a:lnTo>
                <a:lnTo>
                  <a:pt x="102974" y="1018920"/>
                </a:lnTo>
                <a:lnTo>
                  <a:pt x="127780" y="1068600"/>
                </a:lnTo>
                <a:lnTo>
                  <a:pt x="155310" y="1117805"/>
                </a:lnTo>
                <a:lnTo>
                  <a:pt x="185112" y="1165582"/>
                </a:lnTo>
                <a:lnTo>
                  <a:pt x="216645" y="1211218"/>
                </a:lnTo>
                <a:lnTo>
                  <a:pt x="249779" y="1254656"/>
                </a:lnTo>
                <a:lnTo>
                  <a:pt x="284387" y="1295839"/>
                </a:lnTo>
                <a:lnTo>
                  <a:pt x="320341" y="1334712"/>
                </a:lnTo>
                <a:lnTo>
                  <a:pt x="357511" y="1371218"/>
                </a:lnTo>
                <a:lnTo>
                  <a:pt x="395771" y="1405301"/>
                </a:lnTo>
                <a:lnTo>
                  <a:pt x="434992" y="1436903"/>
                </a:lnTo>
                <a:lnTo>
                  <a:pt x="475045" y="1465968"/>
                </a:lnTo>
                <a:lnTo>
                  <a:pt x="515803" y="1492440"/>
                </a:lnTo>
                <a:lnTo>
                  <a:pt x="557137" y="1516263"/>
                </a:lnTo>
                <a:lnTo>
                  <a:pt x="598920" y="1537380"/>
                </a:lnTo>
                <a:lnTo>
                  <a:pt x="641023" y="1555734"/>
                </a:lnTo>
                <a:lnTo>
                  <a:pt x="683317" y="1571269"/>
                </a:lnTo>
                <a:lnTo>
                  <a:pt x="725676" y="1583929"/>
                </a:lnTo>
                <a:lnTo>
                  <a:pt x="767970" y="1593657"/>
                </a:lnTo>
                <a:lnTo>
                  <a:pt x="810072" y="1600396"/>
                </a:lnTo>
                <a:lnTo>
                  <a:pt x="851853" y="1604091"/>
                </a:lnTo>
                <a:lnTo>
                  <a:pt x="893185" y="1604684"/>
                </a:lnTo>
                <a:lnTo>
                  <a:pt x="933940" y="1602120"/>
                </a:lnTo>
                <a:lnTo>
                  <a:pt x="973990" y="1596341"/>
                </a:lnTo>
                <a:lnTo>
                  <a:pt x="1013206" y="1587291"/>
                </a:lnTo>
                <a:lnTo>
                  <a:pt x="1051461" y="1574914"/>
                </a:lnTo>
                <a:lnTo>
                  <a:pt x="1088626" y="1559153"/>
                </a:lnTo>
                <a:lnTo>
                  <a:pt x="1124574" y="1539953"/>
                </a:lnTo>
                <a:lnTo>
                  <a:pt x="1158752" y="1517697"/>
                </a:lnTo>
                <a:lnTo>
                  <a:pt x="1190504" y="1492721"/>
                </a:lnTo>
                <a:lnTo>
                  <a:pt x="1219816" y="1465163"/>
                </a:lnTo>
                <a:lnTo>
                  <a:pt x="1246677" y="1435163"/>
                </a:lnTo>
                <a:lnTo>
                  <a:pt x="1271073" y="1402860"/>
                </a:lnTo>
                <a:lnTo>
                  <a:pt x="1292992" y="1368392"/>
                </a:lnTo>
                <a:lnTo>
                  <a:pt x="1312422" y="1331901"/>
                </a:lnTo>
                <a:lnTo>
                  <a:pt x="1329350" y="1293524"/>
                </a:lnTo>
                <a:lnTo>
                  <a:pt x="1343763" y="1253401"/>
                </a:lnTo>
                <a:lnTo>
                  <a:pt x="1355649" y="1211671"/>
                </a:lnTo>
                <a:lnTo>
                  <a:pt x="1364995" y="1168474"/>
                </a:lnTo>
                <a:lnTo>
                  <a:pt x="1371788" y="1123948"/>
                </a:lnTo>
                <a:lnTo>
                  <a:pt x="1376017" y="1078234"/>
                </a:lnTo>
                <a:lnTo>
                  <a:pt x="1377668" y="1031470"/>
                </a:lnTo>
                <a:lnTo>
                  <a:pt x="1376729" y="983796"/>
                </a:lnTo>
                <a:lnTo>
                  <a:pt x="1373187" y="935351"/>
                </a:lnTo>
                <a:lnTo>
                  <a:pt x="1367030" y="886274"/>
                </a:lnTo>
                <a:lnTo>
                  <a:pt x="1358244" y="836705"/>
                </a:lnTo>
                <a:lnTo>
                  <a:pt x="1346819" y="786782"/>
                </a:lnTo>
                <a:lnTo>
                  <a:pt x="1332740" y="736646"/>
                </a:lnTo>
                <a:lnTo>
                  <a:pt x="1315996" y="686435"/>
                </a:lnTo>
                <a:lnTo>
                  <a:pt x="1296573" y="636289"/>
                </a:lnTo>
                <a:lnTo>
                  <a:pt x="1274459" y="586346"/>
                </a:lnTo>
                <a:lnTo>
                  <a:pt x="1249643" y="536747"/>
                </a:lnTo>
                <a:lnTo>
                  <a:pt x="1222110" y="487631"/>
                </a:lnTo>
                <a:lnTo>
                  <a:pt x="1192311" y="439766"/>
                </a:lnTo>
                <a:lnTo>
                  <a:pt x="1160788" y="394049"/>
                </a:lnTo>
                <a:lnTo>
                  <a:pt x="1127669" y="350537"/>
                </a:lnTo>
                <a:lnTo>
                  <a:pt x="1093081" y="309285"/>
                </a:lnTo>
                <a:lnTo>
                  <a:pt x="1057152" y="270351"/>
                </a:lnTo>
                <a:lnTo>
                  <a:pt x="1020008" y="233789"/>
                </a:lnTo>
                <a:lnTo>
                  <a:pt x="981778" y="199657"/>
                </a:lnTo>
                <a:lnTo>
                  <a:pt x="942587" y="168010"/>
                </a:lnTo>
                <a:lnTo>
                  <a:pt x="902564" y="138905"/>
                </a:lnTo>
                <a:lnTo>
                  <a:pt x="861836" y="112397"/>
                </a:lnTo>
                <a:lnTo>
                  <a:pt x="820530" y="88544"/>
                </a:lnTo>
                <a:lnTo>
                  <a:pt x="778774" y="67400"/>
                </a:lnTo>
                <a:lnTo>
                  <a:pt x="736694" y="49023"/>
                </a:lnTo>
                <a:lnTo>
                  <a:pt x="694418" y="33469"/>
                </a:lnTo>
                <a:lnTo>
                  <a:pt x="652073" y="20793"/>
                </a:lnTo>
                <a:lnTo>
                  <a:pt x="609787" y="11052"/>
                </a:lnTo>
                <a:lnTo>
                  <a:pt x="567686" y="4302"/>
                </a:lnTo>
                <a:lnTo>
                  <a:pt x="525899" y="599"/>
                </a:lnTo>
                <a:lnTo>
                  <a:pt x="484552" y="0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485629" y="5217101"/>
            <a:ext cx="1339674" cy="1560689"/>
          </a:xfrm>
          <a:custGeom>
            <a:avLst/>
            <a:gdLst/>
            <a:ahLst/>
            <a:cxnLst/>
            <a:rect l="l" t="t" r="r" b="b"/>
            <a:pathLst>
              <a:path w="1377950" h="1605279">
                <a:moveTo>
                  <a:pt x="1222110" y="487631"/>
                </a:moveTo>
                <a:lnTo>
                  <a:pt x="1192311" y="439766"/>
                </a:lnTo>
                <a:lnTo>
                  <a:pt x="1160788" y="394049"/>
                </a:lnTo>
                <a:lnTo>
                  <a:pt x="1127669" y="350537"/>
                </a:lnTo>
                <a:lnTo>
                  <a:pt x="1093081" y="309285"/>
                </a:lnTo>
                <a:lnTo>
                  <a:pt x="1057152" y="270351"/>
                </a:lnTo>
                <a:lnTo>
                  <a:pt x="1020008" y="233789"/>
                </a:lnTo>
                <a:lnTo>
                  <a:pt x="981778" y="199657"/>
                </a:lnTo>
                <a:lnTo>
                  <a:pt x="942587" y="168010"/>
                </a:lnTo>
                <a:lnTo>
                  <a:pt x="902564" y="138905"/>
                </a:lnTo>
                <a:lnTo>
                  <a:pt x="861836" y="112397"/>
                </a:lnTo>
                <a:lnTo>
                  <a:pt x="820530" y="88544"/>
                </a:lnTo>
                <a:lnTo>
                  <a:pt x="778774" y="67400"/>
                </a:lnTo>
                <a:lnTo>
                  <a:pt x="736694" y="49023"/>
                </a:lnTo>
                <a:lnTo>
                  <a:pt x="694418" y="33469"/>
                </a:lnTo>
                <a:lnTo>
                  <a:pt x="652073" y="20793"/>
                </a:lnTo>
                <a:lnTo>
                  <a:pt x="609787" y="11052"/>
                </a:lnTo>
                <a:lnTo>
                  <a:pt x="567686" y="4302"/>
                </a:lnTo>
                <a:lnTo>
                  <a:pt x="525899" y="599"/>
                </a:lnTo>
                <a:lnTo>
                  <a:pt x="484552" y="0"/>
                </a:lnTo>
                <a:lnTo>
                  <a:pt x="443772" y="2560"/>
                </a:lnTo>
                <a:lnTo>
                  <a:pt x="403688" y="8336"/>
                </a:lnTo>
                <a:lnTo>
                  <a:pt x="364426" y="17383"/>
                </a:lnTo>
                <a:lnTo>
                  <a:pt x="326113" y="29759"/>
                </a:lnTo>
                <a:lnTo>
                  <a:pt x="288878" y="45520"/>
                </a:lnTo>
                <a:lnTo>
                  <a:pt x="252846" y="64721"/>
                </a:lnTo>
                <a:lnTo>
                  <a:pt x="218752" y="86976"/>
                </a:lnTo>
                <a:lnTo>
                  <a:pt x="187071" y="111952"/>
                </a:lnTo>
                <a:lnTo>
                  <a:pt x="157816" y="139511"/>
                </a:lnTo>
                <a:lnTo>
                  <a:pt x="131001" y="169513"/>
                </a:lnTo>
                <a:lnTo>
                  <a:pt x="106639" y="201820"/>
                </a:lnTo>
                <a:lnTo>
                  <a:pt x="84744" y="236291"/>
                </a:lnTo>
                <a:lnTo>
                  <a:pt x="65329" y="272789"/>
                </a:lnTo>
                <a:lnTo>
                  <a:pt x="48408" y="311175"/>
                </a:lnTo>
                <a:lnTo>
                  <a:pt x="33994" y="351308"/>
                </a:lnTo>
                <a:lnTo>
                  <a:pt x="22100" y="393051"/>
                </a:lnTo>
                <a:lnTo>
                  <a:pt x="12740" y="436264"/>
                </a:lnTo>
                <a:lnTo>
                  <a:pt x="5928" y="480809"/>
                </a:lnTo>
                <a:lnTo>
                  <a:pt x="1677" y="526546"/>
                </a:lnTo>
                <a:lnTo>
                  <a:pt x="0" y="573337"/>
                </a:lnTo>
                <a:lnTo>
                  <a:pt x="910" y="621042"/>
                </a:lnTo>
                <a:lnTo>
                  <a:pt x="4422" y="669522"/>
                </a:lnTo>
                <a:lnTo>
                  <a:pt x="10549" y="718639"/>
                </a:lnTo>
                <a:lnTo>
                  <a:pt x="19304" y="768253"/>
                </a:lnTo>
                <a:lnTo>
                  <a:pt x="30701" y="818225"/>
                </a:lnTo>
                <a:lnTo>
                  <a:pt x="44753" y="868417"/>
                </a:lnTo>
                <a:lnTo>
                  <a:pt x="61473" y="918690"/>
                </a:lnTo>
                <a:lnTo>
                  <a:pt x="80876" y="968904"/>
                </a:lnTo>
                <a:lnTo>
                  <a:pt x="102974" y="1018920"/>
                </a:lnTo>
                <a:lnTo>
                  <a:pt x="127780" y="1068600"/>
                </a:lnTo>
                <a:lnTo>
                  <a:pt x="155310" y="1117805"/>
                </a:lnTo>
                <a:lnTo>
                  <a:pt x="185112" y="1165582"/>
                </a:lnTo>
                <a:lnTo>
                  <a:pt x="216645" y="1211218"/>
                </a:lnTo>
                <a:lnTo>
                  <a:pt x="249779" y="1254656"/>
                </a:lnTo>
                <a:lnTo>
                  <a:pt x="284387" y="1295839"/>
                </a:lnTo>
                <a:lnTo>
                  <a:pt x="320341" y="1334712"/>
                </a:lnTo>
                <a:lnTo>
                  <a:pt x="357511" y="1371218"/>
                </a:lnTo>
                <a:lnTo>
                  <a:pt x="395771" y="1405301"/>
                </a:lnTo>
                <a:lnTo>
                  <a:pt x="434992" y="1436903"/>
                </a:lnTo>
                <a:lnTo>
                  <a:pt x="475045" y="1465968"/>
                </a:lnTo>
                <a:lnTo>
                  <a:pt x="515803" y="1492440"/>
                </a:lnTo>
                <a:lnTo>
                  <a:pt x="557137" y="1516263"/>
                </a:lnTo>
                <a:lnTo>
                  <a:pt x="598920" y="1537380"/>
                </a:lnTo>
                <a:lnTo>
                  <a:pt x="641023" y="1555734"/>
                </a:lnTo>
                <a:lnTo>
                  <a:pt x="683317" y="1571269"/>
                </a:lnTo>
                <a:lnTo>
                  <a:pt x="725676" y="1583929"/>
                </a:lnTo>
                <a:lnTo>
                  <a:pt x="767970" y="1593657"/>
                </a:lnTo>
                <a:lnTo>
                  <a:pt x="810072" y="1600396"/>
                </a:lnTo>
                <a:lnTo>
                  <a:pt x="851853" y="1604091"/>
                </a:lnTo>
                <a:lnTo>
                  <a:pt x="893185" y="1604684"/>
                </a:lnTo>
                <a:lnTo>
                  <a:pt x="933940" y="1602120"/>
                </a:lnTo>
                <a:lnTo>
                  <a:pt x="973990" y="1596341"/>
                </a:lnTo>
                <a:lnTo>
                  <a:pt x="1013206" y="1587291"/>
                </a:lnTo>
                <a:lnTo>
                  <a:pt x="1051461" y="1574914"/>
                </a:lnTo>
                <a:lnTo>
                  <a:pt x="1088626" y="1559153"/>
                </a:lnTo>
                <a:lnTo>
                  <a:pt x="1124574" y="1539953"/>
                </a:lnTo>
                <a:lnTo>
                  <a:pt x="1158752" y="1517697"/>
                </a:lnTo>
                <a:lnTo>
                  <a:pt x="1190504" y="1492721"/>
                </a:lnTo>
                <a:lnTo>
                  <a:pt x="1219816" y="1465163"/>
                </a:lnTo>
                <a:lnTo>
                  <a:pt x="1246677" y="1435163"/>
                </a:lnTo>
                <a:lnTo>
                  <a:pt x="1271073" y="1402860"/>
                </a:lnTo>
                <a:lnTo>
                  <a:pt x="1292992" y="1368392"/>
                </a:lnTo>
                <a:lnTo>
                  <a:pt x="1312422" y="1331901"/>
                </a:lnTo>
                <a:lnTo>
                  <a:pt x="1329350" y="1293524"/>
                </a:lnTo>
                <a:lnTo>
                  <a:pt x="1343763" y="1253401"/>
                </a:lnTo>
                <a:lnTo>
                  <a:pt x="1355649" y="1211671"/>
                </a:lnTo>
                <a:lnTo>
                  <a:pt x="1364995" y="1168474"/>
                </a:lnTo>
                <a:lnTo>
                  <a:pt x="1371788" y="1123948"/>
                </a:lnTo>
                <a:lnTo>
                  <a:pt x="1376017" y="1078234"/>
                </a:lnTo>
                <a:lnTo>
                  <a:pt x="1377668" y="1031470"/>
                </a:lnTo>
                <a:lnTo>
                  <a:pt x="1376729" y="983796"/>
                </a:lnTo>
                <a:lnTo>
                  <a:pt x="1373187" y="935351"/>
                </a:lnTo>
                <a:lnTo>
                  <a:pt x="1367030" y="886274"/>
                </a:lnTo>
                <a:lnTo>
                  <a:pt x="1358244" y="836705"/>
                </a:lnTo>
                <a:lnTo>
                  <a:pt x="1346819" y="786782"/>
                </a:lnTo>
                <a:lnTo>
                  <a:pt x="1332740" y="736646"/>
                </a:lnTo>
                <a:lnTo>
                  <a:pt x="1315996" y="686435"/>
                </a:lnTo>
                <a:lnTo>
                  <a:pt x="1296573" y="636289"/>
                </a:lnTo>
                <a:lnTo>
                  <a:pt x="1274459" y="586346"/>
                </a:lnTo>
                <a:lnTo>
                  <a:pt x="1249643" y="536747"/>
                </a:lnTo>
                <a:lnTo>
                  <a:pt x="1222110" y="487631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30698" y="5837132"/>
            <a:ext cx="1513769" cy="1198298"/>
          </a:xfrm>
          <a:custGeom>
            <a:avLst/>
            <a:gdLst/>
            <a:ahLst/>
            <a:cxnLst/>
            <a:rect l="l" t="t" r="r" b="b"/>
            <a:pathLst>
              <a:path w="1557020" h="1232534">
                <a:moveTo>
                  <a:pt x="778001" y="0"/>
                </a:moveTo>
                <a:lnTo>
                  <a:pt x="724724" y="1421"/>
                </a:lnTo>
                <a:lnTo>
                  <a:pt x="672412" y="5624"/>
                </a:lnTo>
                <a:lnTo>
                  <a:pt x="621181" y="12516"/>
                </a:lnTo>
                <a:lnTo>
                  <a:pt x="571147" y="22006"/>
                </a:lnTo>
                <a:lnTo>
                  <a:pt x="522424" y="34001"/>
                </a:lnTo>
                <a:lnTo>
                  <a:pt x="475130" y="48410"/>
                </a:lnTo>
                <a:lnTo>
                  <a:pt x="429380" y="65141"/>
                </a:lnTo>
                <a:lnTo>
                  <a:pt x="385289" y="84102"/>
                </a:lnTo>
                <a:lnTo>
                  <a:pt x="342974" y="105200"/>
                </a:lnTo>
                <a:lnTo>
                  <a:pt x="302550" y="128344"/>
                </a:lnTo>
                <a:lnTo>
                  <a:pt x="264132" y="153443"/>
                </a:lnTo>
                <a:lnTo>
                  <a:pt x="227837" y="180403"/>
                </a:lnTo>
                <a:lnTo>
                  <a:pt x="193781" y="209133"/>
                </a:lnTo>
                <a:lnTo>
                  <a:pt x="162079" y="239542"/>
                </a:lnTo>
                <a:lnTo>
                  <a:pt x="132846" y="271536"/>
                </a:lnTo>
                <a:lnTo>
                  <a:pt x="106200" y="305025"/>
                </a:lnTo>
                <a:lnTo>
                  <a:pt x="82254" y="339916"/>
                </a:lnTo>
                <a:lnTo>
                  <a:pt x="61126" y="376118"/>
                </a:lnTo>
                <a:lnTo>
                  <a:pt x="42931" y="413538"/>
                </a:lnTo>
                <a:lnTo>
                  <a:pt x="27784" y="452084"/>
                </a:lnTo>
                <a:lnTo>
                  <a:pt x="15802" y="491665"/>
                </a:lnTo>
                <a:lnTo>
                  <a:pt x="7100" y="532189"/>
                </a:lnTo>
                <a:lnTo>
                  <a:pt x="1794" y="573563"/>
                </a:lnTo>
                <a:lnTo>
                  <a:pt x="0" y="615695"/>
                </a:lnTo>
                <a:lnTo>
                  <a:pt x="1794" y="657920"/>
                </a:lnTo>
                <a:lnTo>
                  <a:pt x="7100" y="699377"/>
                </a:lnTo>
                <a:lnTo>
                  <a:pt x="15802" y="739977"/>
                </a:lnTo>
                <a:lnTo>
                  <a:pt x="27784" y="779628"/>
                </a:lnTo>
                <a:lnTo>
                  <a:pt x="42931" y="818237"/>
                </a:lnTo>
                <a:lnTo>
                  <a:pt x="61126" y="855714"/>
                </a:lnTo>
                <a:lnTo>
                  <a:pt x="82254" y="891966"/>
                </a:lnTo>
                <a:lnTo>
                  <a:pt x="106200" y="926902"/>
                </a:lnTo>
                <a:lnTo>
                  <a:pt x="132846" y="960431"/>
                </a:lnTo>
                <a:lnTo>
                  <a:pt x="162079" y="992460"/>
                </a:lnTo>
                <a:lnTo>
                  <a:pt x="193781" y="1022899"/>
                </a:lnTo>
                <a:lnTo>
                  <a:pt x="227837" y="1051655"/>
                </a:lnTo>
                <a:lnTo>
                  <a:pt x="264132" y="1078637"/>
                </a:lnTo>
                <a:lnTo>
                  <a:pt x="302550" y="1103753"/>
                </a:lnTo>
                <a:lnTo>
                  <a:pt x="342974" y="1126913"/>
                </a:lnTo>
                <a:lnTo>
                  <a:pt x="385289" y="1148023"/>
                </a:lnTo>
                <a:lnTo>
                  <a:pt x="429380" y="1166993"/>
                </a:lnTo>
                <a:lnTo>
                  <a:pt x="475130" y="1183731"/>
                </a:lnTo>
                <a:lnTo>
                  <a:pt x="522424" y="1198145"/>
                </a:lnTo>
                <a:lnTo>
                  <a:pt x="571147" y="1210144"/>
                </a:lnTo>
                <a:lnTo>
                  <a:pt x="621181" y="1219636"/>
                </a:lnTo>
                <a:lnTo>
                  <a:pt x="672412" y="1226529"/>
                </a:lnTo>
                <a:lnTo>
                  <a:pt x="724724" y="1230732"/>
                </a:lnTo>
                <a:lnTo>
                  <a:pt x="778001" y="1232153"/>
                </a:lnTo>
                <a:lnTo>
                  <a:pt x="831282" y="1230732"/>
                </a:lnTo>
                <a:lnTo>
                  <a:pt x="883606" y="1226529"/>
                </a:lnTo>
                <a:lnTo>
                  <a:pt x="934854" y="1219636"/>
                </a:lnTo>
                <a:lnTo>
                  <a:pt x="984913" y="1210144"/>
                </a:lnTo>
                <a:lnTo>
                  <a:pt x="1033664" y="1198145"/>
                </a:lnTo>
                <a:lnTo>
                  <a:pt x="1080992" y="1183731"/>
                </a:lnTo>
                <a:lnTo>
                  <a:pt x="1126780" y="1166993"/>
                </a:lnTo>
                <a:lnTo>
                  <a:pt x="1170911" y="1148023"/>
                </a:lnTo>
                <a:lnTo>
                  <a:pt x="1213270" y="1126913"/>
                </a:lnTo>
                <a:lnTo>
                  <a:pt x="1253740" y="1103753"/>
                </a:lnTo>
                <a:lnTo>
                  <a:pt x="1292204" y="1078637"/>
                </a:lnTo>
                <a:lnTo>
                  <a:pt x="1328547" y="1051655"/>
                </a:lnTo>
                <a:lnTo>
                  <a:pt x="1362650" y="1022899"/>
                </a:lnTo>
                <a:lnTo>
                  <a:pt x="1394400" y="992460"/>
                </a:lnTo>
                <a:lnTo>
                  <a:pt x="1423677" y="960431"/>
                </a:lnTo>
                <a:lnTo>
                  <a:pt x="1450368" y="926902"/>
                </a:lnTo>
                <a:lnTo>
                  <a:pt x="1474354" y="891966"/>
                </a:lnTo>
                <a:lnTo>
                  <a:pt x="1495520" y="855714"/>
                </a:lnTo>
                <a:lnTo>
                  <a:pt x="1513749" y="818237"/>
                </a:lnTo>
                <a:lnTo>
                  <a:pt x="1528924" y="779628"/>
                </a:lnTo>
                <a:lnTo>
                  <a:pt x="1540930" y="739977"/>
                </a:lnTo>
                <a:lnTo>
                  <a:pt x="1549650" y="699377"/>
                </a:lnTo>
                <a:lnTo>
                  <a:pt x="1554967" y="657920"/>
                </a:lnTo>
                <a:lnTo>
                  <a:pt x="1556765" y="615695"/>
                </a:lnTo>
                <a:lnTo>
                  <a:pt x="1554967" y="573563"/>
                </a:lnTo>
                <a:lnTo>
                  <a:pt x="1549650" y="532189"/>
                </a:lnTo>
                <a:lnTo>
                  <a:pt x="1540930" y="491665"/>
                </a:lnTo>
                <a:lnTo>
                  <a:pt x="1528924" y="452084"/>
                </a:lnTo>
                <a:lnTo>
                  <a:pt x="1513749" y="413538"/>
                </a:lnTo>
                <a:lnTo>
                  <a:pt x="1495520" y="376118"/>
                </a:lnTo>
                <a:lnTo>
                  <a:pt x="1474354" y="339916"/>
                </a:lnTo>
                <a:lnTo>
                  <a:pt x="1450368" y="305025"/>
                </a:lnTo>
                <a:lnTo>
                  <a:pt x="1423677" y="271536"/>
                </a:lnTo>
                <a:lnTo>
                  <a:pt x="1394400" y="239542"/>
                </a:lnTo>
                <a:lnTo>
                  <a:pt x="1362650" y="209133"/>
                </a:lnTo>
                <a:lnTo>
                  <a:pt x="1328546" y="180403"/>
                </a:lnTo>
                <a:lnTo>
                  <a:pt x="1292204" y="153443"/>
                </a:lnTo>
                <a:lnTo>
                  <a:pt x="1253740" y="128344"/>
                </a:lnTo>
                <a:lnTo>
                  <a:pt x="1213270" y="105200"/>
                </a:lnTo>
                <a:lnTo>
                  <a:pt x="1170911" y="84102"/>
                </a:lnTo>
                <a:lnTo>
                  <a:pt x="1126780" y="65141"/>
                </a:lnTo>
                <a:lnTo>
                  <a:pt x="1080992" y="48410"/>
                </a:lnTo>
                <a:lnTo>
                  <a:pt x="1033664" y="34001"/>
                </a:lnTo>
                <a:lnTo>
                  <a:pt x="984913" y="22006"/>
                </a:lnTo>
                <a:lnTo>
                  <a:pt x="934854" y="12516"/>
                </a:lnTo>
                <a:lnTo>
                  <a:pt x="883606" y="5624"/>
                </a:lnTo>
                <a:lnTo>
                  <a:pt x="831282" y="1421"/>
                </a:lnTo>
                <a:lnTo>
                  <a:pt x="778001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30698" y="5837132"/>
            <a:ext cx="1513769" cy="1198298"/>
          </a:xfrm>
          <a:custGeom>
            <a:avLst/>
            <a:gdLst/>
            <a:ahLst/>
            <a:cxnLst/>
            <a:rect l="l" t="t" r="r" b="b"/>
            <a:pathLst>
              <a:path w="1557020" h="1232534">
                <a:moveTo>
                  <a:pt x="778001" y="0"/>
                </a:moveTo>
                <a:lnTo>
                  <a:pt x="724724" y="1421"/>
                </a:lnTo>
                <a:lnTo>
                  <a:pt x="672412" y="5624"/>
                </a:lnTo>
                <a:lnTo>
                  <a:pt x="621181" y="12516"/>
                </a:lnTo>
                <a:lnTo>
                  <a:pt x="571147" y="22006"/>
                </a:lnTo>
                <a:lnTo>
                  <a:pt x="522424" y="34001"/>
                </a:lnTo>
                <a:lnTo>
                  <a:pt x="475130" y="48410"/>
                </a:lnTo>
                <a:lnTo>
                  <a:pt x="429380" y="65141"/>
                </a:lnTo>
                <a:lnTo>
                  <a:pt x="385289" y="84102"/>
                </a:lnTo>
                <a:lnTo>
                  <a:pt x="342974" y="105200"/>
                </a:lnTo>
                <a:lnTo>
                  <a:pt x="302550" y="128344"/>
                </a:lnTo>
                <a:lnTo>
                  <a:pt x="264132" y="153443"/>
                </a:lnTo>
                <a:lnTo>
                  <a:pt x="227837" y="180403"/>
                </a:lnTo>
                <a:lnTo>
                  <a:pt x="193781" y="209133"/>
                </a:lnTo>
                <a:lnTo>
                  <a:pt x="162079" y="239542"/>
                </a:lnTo>
                <a:lnTo>
                  <a:pt x="132846" y="271536"/>
                </a:lnTo>
                <a:lnTo>
                  <a:pt x="106200" y="305025"/>
                </a:lnTo>
                <a:lnTo>
                  <a:pt x="82254" y="339916"/>
                </a:lnTo>
                <a:lnTo>
                  <a:pt x="61126" y="376118"/>
                </a:lnTo>
                <a:lnTo>
                  <a:pt x="42931" y="413538"/>
                </a:lnTo>
                <a:lnTo>
                  <a:pt x="27784" y="452084"/>
                </a:lnTo>
                <a:lnTo>
                  <a:pt x="15802" y="491665"/>
                </a:lnTo>
                <a:lnTo>
                  <a:pt x="7100" y="532189"/>
                </a:lnTo>
                <a:lnTo>
                  <a:pt x="1794" y="573563"/>
                </a:lnTo>
                <a:lnTo>
                  <a:pt x="0" y="615695"/>
                </a:lnTo>
                <a:lnTo>
                  <a:pt x="1794" y="657920"/>
                </a:lnTo>
                <a:lnTo>
                  <a:pt x="7100" y="699377"/>
                </a:lnTo>
                <a:lnTo>
                  <a:pt x="15802" y="739977"/>
                </a:lnTo>
                <a:lnTo>
                  <a:pt x="27784" y="779628"/>
                </a:lnTo>
                <a:lnTo>
                  <a:pt x="42931" y="818237"/>
                </a:lnTo>
                <a:lnTo>
                  <a:pt x="61126" y="855714"/>
                </a:lnTo>
                <a:lnTo>
                  <a:pt x="82254" y="891966"/>
                </a:lnTo>
                <a:lnTo>
                  <a:pt x="106200" y="926902"/>
                </a:lnTo>
                <a:lnTo>
                  <a:pt x="132846" y="960431"/>
                </a:lnTo>
                <a:lnTo>
                  <a:pt x="162079" y="992460"/>
                </a:lnTo>
                <a:lnTo>
                  <a:pt x="193781" y="1022899"/>
                </a:lnTo>
                <a:lnTo>
                  <a:pt x="227837" y="1051655"/>
                </a:lnTo>
                <a:lnTo>
                  <a:pt x="264132" y="1078637"/>
                </a:lnTo>
                <a:lnTo>
                  <a:pt x="302550" y="1103753"/>
                </a:lnTo>
                <a:lnTo>
                  <a:pt x="342974" y="1126913"/>
                </a:lnTo>
                <a:lnTo>
                  <a:pt x="385289" y="1148023"/>
                </a:lnTo>
                <a:lnTo>
                  <a:pt x="429380" y="1166993"/>
                </a:lnTo>
                <a:lnTo>
                  <a:pt x="475130" y="1183731"/>
                </a:lnTo>
                <a:lnTo>
                  <a:pt x="522424" y="1198145"/>
                </a:lnTo>
                <a:lnTo>
                  <a:pt x="571147" y="1210144"/>
                </a:lnTo>
                <a:lnTo>
                  <a:pt x="621181" y="1219636"/>
                </a:lnTo>
                <a:lnTo>
                  <a:pt x="672412" y="1226529"/>
                </a:lnTo>
                <a:lnTo>
                  <a:pt x="724724" y="1230732"/>
                </a:lnTo>
                <a:lnTo>
                  <a:pt x="778001" y="1232153"/>
                </a:lnTo>
                <a:lnTo>
                  <a:pt x="831282" y="1230732"/>
                </a:lnTo>
                <a:lnTo>
                  <a:pt x="883606" y="1226529"/>
                </a:lnTo>
                <a:lnTo>
                  <a:pt x="934854" y="1219636"/>
                </a:lnTo>
                <a:lnTo>
                  <a:pt x="984913" y="1210144"/>
                </a:lnTo>
                <a:lnTo>
                  <a:pt x="1033664" y="1198145"/>
                </a:lnTo>
                <a:lnTo>
                  <a:pt x="1080992" y="1183731"/>
                </a:lnTo>
                <a:lnTo>
                  <a:pt x="1126780" y="1166993"/>
                </a:lnTo>
                <a:lnTo>
                  <a:pt x="1170911" y="1148023"/>
                </a:lnTo>
                <a:lnTo>
                  <a:pt x="1213270" y="1126913"/>
                </a:lnTo>
                <a:lnTo>
                  <a:pt x="1253740" y="1103753"/>
                </a:lnTo>
                <a:lnTo>
                  <a:pt x="1292204" y="1078637"/>
                </a:lnTo>
                <a:lnTo>
                  <a:pt x="1328547" y="1051655"/>
                </a:lnTo>
                <a:lnTo>
                  <a:pt x="1362650" y="1022899"/>
                </a:lnTo>
                <a:lnTo>
                  <a:pt x="1394400" y="992460"/>
                </a:lnTo>
                <a:lnTo>
                  <a:pt x="1423677" y="960431"/>
                </a:lnTo>
                <a:lnTo>
                  <a:pt x="1450368" y="926902"/>
                </a:lnTo>
                <a:lnTo>
                  <a:pt x="1474354" y="891966"/>
                </a:lnTo>
                <a:lnTo>
                  <a:pt x="1495520" y="855714"/>
                </a:lnTo>
                <a:lnTo>
                  <a:pt x="1513749" y="818237"/>
                </a:lnTo>
                <a:lnTo>
                  <a:pt x="1528924" y="779628"/>
                </a:lnTo>
                <a:lnTo>
                  <a:pt x="1540930" y="739977"/>
                </a:lnTo>
                <a:lnTo>
                  <a:pt x="1549650" y="699377"/>
                </a:lnTo>
                <a:lnTo>
                  <a:pt x="1554967" y="657920"/>
                </a:lnTo>
                <a:lnTo>
                  <a:pt x="1556765" y="615695"/>
                </a:lnTo>
                <a:lnTo>
                  <a:pt x="1554967" y="573563"/>
                </a:lnTo>
                <a:lnTo>
                  <a:pt x="1549650" y="532189"/>
                </a:lnTo>
                <a:lnTo>
                  <a:pt x="1540930" y="491665"/>
                </a:lnTo>
                <a:lnTo>
                  <a:pt x="1528924" y="452084"/>
                </a:lnTo>
                <a:lnTo>
                  <a:pt x="1513749" y="413538"/>
                </a:lnTo>
                <a:lnTo>
                  <a:pt x="1495520" y="376118"/>
                </a:lnTo>
                <a:lnTo>
                  <a:pt x="1474354" y="339916"/>
                </a:lnTo>
                <a:lnTo>
                  <a:pt x="1450368" y="305025"/>
                </a:lnTo>
                <a:lnTo>
                  <a:pt x="1423677" y="271536"/>
                </a:lnTo>
                <a:lnTo>
                  <a:pt x="1394400" y="239542"/>
                </a:lnTo>
                <a:lnTo>
                  <a:pt x="1362650" y="209133"/>
                </a:lnTo>
                <a:lnTo>
                  <a:pt x="1328546" y="180403"/>
                </a:lnTo>
                <a:lnTo>
                  <a:pt x="1292204" y="153443"/>
                </a:lnTo>
                <a:lnTo>
                  <a:pt x="1253740" y="128344"/>
                </a:lnTo>
                <a:lnTo>
                  <a:pt x="1213270" y="105200"/>
                </a:lnTo>
                <a:lnTo>
                  <a:pt x="1170911" y="84102"/>
                </a:lnTo>
                <a:lnTo>
                  <a:pt x="1126780" y="65141"/>
                </a:lnTo>
                <a:lnTo>
                  <a:pt x="1080992" y="48410"/>
                </a:lnTo>
                <a:lnTo>
                  <a:pt x="1033664" y="34001"/>
                </a:lnTo>
                <a:lnTo>
                  <a:pt x="984913" y="22006"/>
                </a:lnTo>
                <a:lnTo>
                  <a:pt x="934854" y="12516"/>
                </a:lnTo>
                <a:lnTo>
                  <a:pt x="883606" y="5624"/>
                </a:lnTo>
                <a:lnTo>
                  <a:pt x="831282" y="1421"/>
                </a:lnTo>
                <a:lnTo>
                  <a:pt x="778001" y="0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036798" y="7008870"/>
            <a:ext cx="10285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Courier New"/>
                <a:cs typeface="Courier New"/>
              </a:rPr>
              <a:t>s1</a:t>
            </a:r>
            <a:r>
              <a:rPr sz="1069" b="1" i="1" spc="15" dirty="0">
                <a:latin typeface="Courier New"/>
                <a:cs typeface="Courier New"/>
              </a:rPr>
              <a:t>(rol</a:t>
            </a:r>
            <a:r>
              <a:rPr sz="1069" b="1" i="1" spc="5" dirty="0">
                <a:latin typeface="Courier New"/>
                <a:cs typeface="Courier New"/>
              </a:rPr>
              <a:t>l</a:t>
            </a:r>
            <a:r>
              <a:rPr sz="1069" b="1" i="1" spc="15" dirty="0">
                <a:latin typeface="Courier New"/>
                <a:cs typeface="Courier New"/>
              </a:rPr>
              <a:t>No,…)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2412" y="5611659"/>
            <a:ext cx="10285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Courier New"/>
                <a:cs typeface="Courier New"/>
              </a:rPr>
              <a:t>s2</a:t>
            </a:r>
            <a:r>
              <a:rPr sz="1069" b="1" i="1" spc="15" dirty="0">
                <a:latin typeface="Courier New"/>
                <a:cs typeface="Courier New"/>
              </a:rPr>
              <a:t>(</a:t>
            </a:r>
            <a:r>
              <a:rPr sz="1069" b="1" i="1" spc="5" dirty="0">
                <a:latin typeface="Courier New"/>
                <a:cs typeface="Courier New"/>
              </a:rPr>
              <a:t>r</a:t>
            </a:r>
            <a:r>
              <a:rPr sz="1069" b="1" i="1" spc="15" dirty="0">
                <a:latin typeface="Courier New"/>
                <a:cs typeface="Courier New"/>
              </a:rPr>
              <a:t>ollNo,…)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76980" y="5727488"/>
            <a:ext cx="0" cy="1392149"/>
          </a:xfrm>
          <a:custGeom>
            <a:avLst/>
            <a:gdLst/>
            <a:ahLst/>
            <a:cxnLst/>
            <a:rect l="l" t="t" r="r" b="b"/>
            <a:pathLst>
              <a:path h="1431925">
                <a:moveTo>
                  <a:pt x="0" y="0"/>
                </a:moveTo>
                <a:lnTo>
                  <a:pt x="0" y="1431798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584892" y="7032836"/>
            <a:ext cx="1892212" cy="174096"/>
          </a:xfrm>
          <a:custGeom>
            <a:avLst/>
            <a:gdLst/>
            <a:ahLst/>
            <a:cxnLst/>
            <a:rect l="l" t="t" r="r" b="b"/>
            <a:pathLst>
              <a:path w="1946275" h="179070">
                <a:moveTo>
                  <a:pt x="179832" y="0"/>
                </a:moveTo>
                <a:lnTo>
                  <a:pt x="0" y="89154"/>
                </a:lnTo>
                <a:lnTo>
                  <a:pt x="179832" y="179070"/>
                </a:lnTo>
                <a:lnTo>
                  <a:pt x="179832" y="107442"/>
                </a:lnTo>
                <a:lnTo>
                  <a:pt x="161543" y="107442"/>
                </a:lnTo>
                <a:lnTo>
                  <a:pt x="161543" y="71628"/>
                </a:lnTo>
                <a:lnTo>
                  <a:pt x="179832" y="71628"/>
                </a:lnTo>
                <a:lnTo>
                  <a:pt x="179832" y="0"/>
                </a:lnTo>
                <a:close/>
              </a:path>
              <a:path w="1946275" h="179070">
                <a:moveTo>
                  <a:pt x="179832" y="71628"/>
                </a:moveTo>
                <a:lnTo>
                  <a:pt x="161543" y="71628"/>
                </a:lnTo>
                <a:lnTo>
                  <a:pt x="161543" y="107442"/>
                </a:lnTo>
                <a:lnTo>
                  <a:pt x="179832" y="107442"/>
                </a:lnTo>
                <a:lnTo>
                  <a:pt x="179832" y="71628"/>
                </a:lnTo>
                <a:close/>
              </a:path>
              <a:path w="1946275" h="179070">
                <a:moveTo>
                  <a:pt x="1946148" y="71628"/>
                </a:moveTo>
                <a:lnTo>
                  <a:pt x="179832" y="71628"/>
                </a:lnTo>
                <a:lnTo>
                  <a:pt x="179832" y="107442"/>
                </a:lnTo>
                <a:lnTo>
                  <a:pt x="1946148" y="107442"/>
                </a:lnTo>
                <a:lnTo>
                  <a:pt x="194614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782079" y="5751936"/>
            <a:ext cx="243858" cy="238919"/>
          </a:xfrm>
          <a:custGeom>
            <a:avLst/>
            <a:gdLst/>
            <a:ahLst/>
            <a:cxnLst/>
            <a:rect l="l" t="t" r="r" b="b"/>
            <a:pathLst>
              <a:path w="250825" h="245745">
                <a:moveTo>
                  <a:pt x="65531" y="56387"/>
                </a:moveTo>
                <a:lnTo>
                  <a:pt x="0" y="245363"/>
                </a:lnTo>
                <a:lnTo>
                  <a:pt x="191262" y="184403"/>
                </a:lnTo>
                <a:lnTo>
                  <a:pt x="153093" y="145541"/>
                </a:lnTo>
                <a:lnTo>
                  <a:pt x="128015" y="145541"/>
                </a:lnTo>
                <a:lnTo>
                  <a:pt x="102869" y="119634"/>
                </a:lnTo>
                <a:lnTo>
                  <a:pt x="115526" y="107291"/>
                </a:lnTo>
                <a:lnTo>
                  <a:pt x="65531" y="56387"/>
                </a:lnTo>
                <a:close/>
              </a:path>
              <a:path w="250825" h="245745">
                <a:moveTo>
                  <a:pt x="115526" y="107291"/>
                </a:moveTo>
                <a:lnTo>
                  <a:pt x="102869" y="119634"/>
                </a:lnTo>
                <a:lnTo>
                  <a:pt x="128015" y="145541"/>
                </a:lnTo>
                <a:lnTo>
                  <a:pt x="140825" y="133050"/>
                </a:lnTo>
                <a:lnTo>
                  <a:pt x="115526" y="107291"/>
                </a:lnTo>
                <a:close/>
              </a:path>
              <a:path w="250825" h="245745">
                <a:moveTo>
                  <a:pt x="140825" y="133050"/>
                </a:moveTo>
                <a:lnTo>
                  <a:pt x="128015" y="145541"/>
                </a:lnTo>
                <a:lnTo>
                  <a:pt x="153093" y="145541"/>
                </a:lnTo>
                <a:lnTo>
                  <a:pt x="140825" y="133050"/>
                </a:lnTo>
                <a:close/>
              </a:path>
              <a:path w="250825" h="245745">
                <a:moveTo>
                  <a:pt x="225551" y="0"/>
                </a:moveTo>
                <a:lnTo>
                  <a:pt x="115526" y="107291"/>
                </a:lnTo>
                <a:lnTo>
                  <a:pt x="140825" y="133050"/>
                </a:lnTo>
                <a:lnTo>
                  <a:pt x="250698" y="25908"/>
                </a:lnTo>
                <a:lnTo>
                  <a:pt x="225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816772" y="5564505"/>
            <a:ext cx="464256" cy="175331"/>
          </a:xfrm>
          <a:custGeom>
            <a:avLst/>
            <a:gdLst/>
            <a:ahLst/>
            <a:cxnLst/>
            <a:rect l="l" t="t" r="r" b="b"/>
            <a:pathLst>
              <a:path w="477520" h="180339">
                <a:moveTo>
                  <a:pt x="179070" y="0"/>
                </a:moveTo>
                <a:lnTo>
                  <a:pt x="0" y="89916"/>
                </a:lnTo>
                <a:lnTo>
                  <a:pt x="179070" y="179832"/>
                </a:lnTo>
                <a:lnTo>
                  <a:pt x="179070" y="108204"/>
                </a:lnTo>
                <a:lnTo>
                  <a:pt x="161544" y="108204"/>
                </a:lnTo>
                <a:lnTo>
                  <a:pt x="161544" y="72390"/>
                </a:lnTo>
                <a:lnTo>
                  <a:pt x="179070" y="72390"/>
                </a:lnTo>
                <a:lnTo>
                  <a:pt x="179070" y="0"/>
                </a:lnTo>
                <a:close/>
              </a:path>
              <a:path w="477520" h="180339">
                <a:moveTo>
                  <a:pt x="179070" y="72390"/>
                </a:moveTo>
                <a:lnTo>
                  <a:pt x="161544" y="72390"/>
                </a:lnTo>
                <a:lnTo>
                  <a:pt x="161544" y="108204"/>
                </a:lnTo>
                <a:lnTo>
                  <a:pt x="179070" y="108204"/>
                </a:lnTo>
                <a:lnTo>
                  <a:pt x="179070" y="72390"/>
                </a:lnTo>
                <a:close/>
              </a:path>
              <a:path w="477520" h="180339">
                <a:moveTo>
                  <a:pt x="477012" y="72390"/>
                </a:moveTo>
                <a:lnTo>
                  <a:pt x="179070" y="72390"/>
                </a:lnTo>
                <a:lnTo>
                  <a:pt x="179070" y="108204"/>
                </a:lnTo>
                <a:lnTo>
                  <a:pt x="477012" y="108204"/>
                </a:lnTo>
                <a:lnTo>
                  <a:pt x="477012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34488" y="5676123"/>
            <a:ext cx="9785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Class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Variable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86914" y="5844540"/>
            <a:ext cx="911225" cy="328436"/>
          </a:xfrm>
          <a:custGeom>
            <a:avLst/>
            <a:gdLst/>
            <a:ahLst/>
            <a:cxnLst/>
            <a:rect l="l" t="t" r="r" b="b"/>
            <a:pathLst>
              <a:path w="937260" h="337820">
                <a:moveTo>
                  <a:pt x="760914" y="269048"/>
                </a:moveTo>
                <a:lnTo>
                  <a:pt x="739902" y="337565"/>
                </a:lnTo>
                <a:lnTo>
                  <a:pt x="937260" y="304800"/>
                </a:lnTo>
                <a:lnTo>
                  <a:pt x="905440" y="274320"/>
                </a:lnTo>
                <a:lnTo>
                  <a:pt x="778002" y="274320"/>
                </a:lnTo>
                <a:lnTo>
                  <a:pt x="760914" y="269048"/>
                </a:lnTo>
                <a:close/>
              </a:path>
              <a:path w="937260" h="337820">
                <a:moveTo>
                  <a:pt x="771442" y="234715"/>
                </a:moveTo>
                <a:lnTo>
                  <a:pt x="760914" y="269048"/>
                </a:lnTo>
                <a:lnTo>
                  <a:pt x="778002" y="274320"/>
                </a:lnTo>
                <a:lnTo>
                  <a:pt x="788670" y="240030"/>
                </a:lnTo>
                <a:lnTo>
                  <a:pt x="771442" y="234715"/>
                </a:lnTo>
                <a:close/>
              </a:path>
              <a:path w="937260" h="337820">
                <a:moveTo>
                  <a:pt x="792480" y="166115"/>
                </a:moveTo>
                <a:lnTo>
                  <a:pt x="771442" y="234715"/>
                </a:lnTo>
                <a:lnTo>
                  <a:pt x="788670" y="240030"/>
                </a:lnTo>
                <a:lnTo>
                  <a:pt x="778002" y="274320"/>
                </a:lnTo>
                <a:lnTo>
                  <a:pt x="905440" y="274320"/>
                </a:lnTo>
                <a:lnTo>
                  <a:pt x="792480" y="166115"/>
                </a:lnTo>
                <a:close/>
              </a:path>
              <a:path w="937260" h="337820">
                <a:moveTo>
                  <a:pt x="10668" y="0"/>
                </a:moveTo>
                <a:lnTo>
                  <a:pt x="0" y="34289"/>
                </a:lnTo>
                <a:lnTo>
                  <a:pt x="760914" y="269048"/>
                </a:lnTo>
                <a:lnTo>
                  <a:pt x="771442" y="234715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323009" y="5529438"/>
            <a:ext cx="11717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Instance</a:t>
            </a:r>
            <a:r>
              <a:rPr sz="1069" b="1" spc="-49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Variable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64322" y="6036909"/>
            <a:ext cx="2229291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i="1" spc="10" dirty="0">
                <a:latin typeface="Arial"/>
                <a:cs typeface="Arial"/>
              </a:rPr>
              <a:t>Class</a:t>
            </a:r>
            <a:r>
              <a:rPr sz="1069" b="1" i="1" spc="-53" dirty="0">
                <a:latin typeface="Arial"/>
                <a:cs typeface="Arial"/>
              </a:rPr>
              <a:t> </a:t>
            </a:r>
            <a:r>
              <a:rPr sz="1069" b="1" i="1" spc="10" dirty="0">
                <a:latin typeface="Arial"/>
                <a:cs typeface="Arial"/>
              </a:rPr>
              <a:t>Space</a:t>
            </a:r>
            <a:endParaRPr sz="1069">
              <a:latin typeface="Arial"/>
              <a:cs typeface="Arial"/>
            </a:endParaRPr>
          </a:p>
          <a:p>
            <a:pPr marL="1213087">
              <a:spcBef>
                <a:spcPts val="131"/>
              </a:spcBef>
            </a:pPr>
            <a:r>
              <a:rPr sz="1069" b="1" spc="15" dirty="0">
                <a:latin typeface="Courier New"/>
                <a:cs typeface="Courier New"/>
              </a:rPr>
              <a:t>s3</a:t>
            </a:r>
            <a:r>
              <a:rPr sz="1069" b="1" i="1" spc="15" dirty="0">
                <a:latin typeface="Courier New"/>
                <a:cs typeface="Courier New"/>
              </a:rPr>
              <a:t>(rollNo</a:t>
            </a:r>
            <a:r>
              <a:rPr sz="1069" b="1" i="1" spc="5" dirty="0">
                <a:latin typeface="Courier New"/>
                <a:cs typeface="Courier New"/>
              </a:rPr>
              <a:t>,</a:t>
            </a:r>
            <a:r>
              <a:rPr sz="1069" b="1" i="1" spc="15" dirty="0">
                <a:latin typeface="Courier New"/>
                <a:cs typeface="Courier New"/>
              </a:rPr>
              <a:t>…)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6253" y="1616605"/>
            <a:ext cx="732190" cy="52970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41981" rIns="0" bIns="0" rtlCol="0">
            <a:spAutoFit/>
          </a:bodyPr>
          <a:lstStyle/>
          <a:p>
            <a:pPr marL="83959" marR="180265">
              <a:lnSpc>
                <a:spcPts val="1264"/>
              </a:lnSpc>
              <a:spcBef>
                <a:spcPts val="331"/>
              </a:spcBef>
            </a:pPr>
            <a:r>
              <a:rPr sz="1069" spc="5" dirty="0">
                <a:latin typeface="Times New Roman"/>
                <a:cs typeface="Times New Roman"/>
              </a:rPr>
              <a:t>Output: 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83959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24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497577"/>
            <a:ext cx="3347332" cy="2356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16740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declared inside the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But 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defined outside the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1599546">
              <a:lnSpc>
                <a:spcPts val="2460"/>
              </a:lnSpc>
              <a:spcBef>
                <a:spcPts val="287"/>
              </a:spcBef>
            </a:pPr>
            <a:r>
              <a:rPr sz="972" b="1" spc="10" dirty="0">
                <a:latin typeface="Book Antiqua"/>
                <a:cs typeface="Book Antiqua"/>
              </a:rPr>
              <a:t>Defining Static Data </a:t>
            </a:r>
            <a:r>
              <a:rPr sz="972" b="1" spc="15" dirty="0">
                <a:latin typeface="Book Antiqua"/>
                <a:cs typeface="Book Antiqua"/>
              </a:rPr>
              <a:t>Member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ClassName{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14"/>
              </a:lnSpc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114929">
              <a:lnSpc>
                <a:spcPct val="103499"/>
              </a:lnSpc>
            </a:pPr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ClassName::VariableName;  </a:t>
            </a:r>
            <a:r>
              <a:rPr sz="972" b="1" spc="10" dirty="0">
                <a:latin typeface="Book Antiqua"/>
                <a:cs typeface="Book Antiqua"/>
              </a:rPr>
              <a:t>Initializing 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should be initialized </a:t>
            </a:r>
            <a:r>
              <a:rPr sz="972" spc="15" dirty="0">
                <a:latin typeface="Book Antiqua"/>
                <a:cs typeface="Book Antiqua"/>
              </a:rPr>
              <a:t>once </a:t>
            </a:r>
            <a:r>
              <a:rPr sz="972" spc="10" dirty="0">
                <a:latin typeface="Book Antiqua"/>
                <a:cs typeface="Book Antiqua"/>
              </a:rPr>
              <a:t>at file </a:t>
            </a:r>
            <a:r>
              <a:rPr sz="972" spc="15" dirty="0">
                <a:latin typeface="Book Antiqua"/>
                <a:cs typeface="Book Antiqua"/>
              </a:rPr>
              <a:t>scope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initialized at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time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definition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272" y="5231365"/>
            <a:ext cx="134584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the   </a:t>
            </a:r>
            <a:r>
              <a:rPr sz="972" b="1" spc="10" dirty="0">
                <a:latin typeface="Book Antiqua"/>
                <a:cs typeface="Book Antiqua"/>
              </a:rPr>
              <a:t>class   </a:t>
            </a:r>
            <a:r>
              <a:rPr sz="972" b="1" spc="15" dirty="0">
                <a:latin typeface="Book Antiqua"/>
                <a:cs typeface="Book Antiqua"/>
              </a:rPr>
              <a:t>except  </a:t>
            </a:r>
            <a:r>
              <a:rPr sz="972" b="1" spc="156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3993420"/>
            <a:ext cx="3422650" cy="15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593475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12347" marR="2015638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0" dirty="0">
                <a:latin typeface="Book Antiqua"/>
                <a:cs typeface="Book Antiqua"/>
              </a:rPr>
              <a:t>int noOfStudents;  public: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39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Student::noOfStudents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/*private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cannot </a:t>
            </a:r>
            <a:r>
              <a:rPr sz="972" b="1" spc="19" dirty="0">
                <a:latin typeface="Book Antiqua"/>
                <a:cs typeface="Book Antiqua"/>
              </a:rPr>
              <a:t>be </a:t>
            </a:r>
            <a:r>
              <a:rPr sz="972" b="1" spc="15" dirty="0">
                <a:latin typeface="Book Antiqua"/>
                <a:cs typeface="Book Antiqua"/>
              </a:rPr>
              <a:t>accessed outside  </a:t>
            </a:r>
            <a:r>
              <a:rPr sz="972" b="1" spc="10" dirty="0">
                <a:latin typeface="Book Antiqua"/>
                <a:cs typeface="Book Antiqua"/>
              </a:rPr>
              <a:t>initialization*/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847738"/>
            <a:ext cx="4850606" cy="1893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Initializing 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static data </a:t>
            </a:r>
            <a:r>
              <a:rPr sz="972" spc="15" dirty="0">
                <a:latin typeface="Book Antiqua"/>
                <a:cs typeface="Book Antiqua"/>
              </a:rPr>
              <a:t>members are </a:t>
            </a:r>
            <a:r>
              <a:rPr sz="972" spc="10" dirty="0">
                <a:latin typeface="Book Antiqua"/>
                <a:cs typeface="Book Antiqua"/>
              </a:rPr>
              <a:t>not explicitly initialized at </a:t>
            </a:r>
            <a:r>
              <a:rPr sz="972" spc="15" dirty="0">
                <a:latin typeface="Book Antiqua"/>
                <a:cs typeface="Book Antiqua"/>
              </a:rPr>
              <a:t>the time </a:t>
            </a:r>
            <a:r>
              <a:rPr sz="972" spc="10" dirty="0">
                <a:latin typeface="Book Antiqua"/>
                <a:cs typeface="Book Antiqua"/>
              </a:rPr>
              <a:t>of definition then they  are initialized to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Student::noOfStudents;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equivalent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Student::noOfStudents=0;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6555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2"/>
            <a:ext cx="4851224" cy="3943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No.12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Review: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Static Data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Definition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“A </a:t>
            </a:r>
            <a:r>
              <a:rPr sz="972" spc="10" dirty="0">
                <a:latin typeface="Book Antiqua"/>
                <a:cs typeface="Book Antiqua"/>
              </a:rPr>
              <a:t>variable </a:t>
            </a:r>
            <a:r>
              <a:rPr sz="972" spc="5" dirty="0">
                <a:latin typeface="Book Antiqua"/>
                <a:cs typeface="Book Antiqua"/>
              </a:rPr>
              <a:t>that is </a:t>
            </a:r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class, yet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part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of that class,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 static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Data members are </a:t>
            </a:r>
            <a:r>
              <a:rPr sz="972" spc="10" dirty="0">
                <a:latin typeface="Book Antiqua"/>
                <a:cs typeface="Book Antiqua"/>
              </a:rPr>
              <a:t>shared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instances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the 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 belong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any particular instance </a:t>
            </a:r>
            <a:r>
              <a:rPr sz="972" spc="15" dirty="0">
                <a:latin typeface="Book Antiqua"/>
                <a:cs typeface="Book Antiqua"/>
              </a:rPr>
              <a:t>of a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 vs. Instance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for static variables in allocated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space </a:t>
            </a:r>
            <a:r>
              <a:rPr sz="972" spc="10" dirty="0">
                <a:latin typeface="Book Antiqua"/>
                <a:cs typeface="Book Antiqua"/>
              </a:rPr>
              <a:t>whereas for instance variables 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separate for each object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below,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class Student as given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201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12347" marR="3443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 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noOfStudents;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53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create objects of Student as s1, s2, </a:t>
            </a:r>
            <a:r>
              <a:rPr sz="972" spc="15" dirty="0">
                <a:latin typeface="Book Antiqua"/>
                <a:cs typeface="Book Antiqua"/>
              </a:rPr>
              <a:t>s3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will be allocated </a:t>
            </a:r>
            <a:r>
              <a:rPr sz="972" spc="15" dirty="0">
                <a:latin typeface="Book Antiqua"/>
                <a:cs typeface="Book Antiqua"/>
              </a:rPr>
              <a:t>as  given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8116120"/>
            <a:ext cx="3027539" cy="1082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(Syntax)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to make a data member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static,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4473" y="6330231"/>
            <a:ext cx="2071864" cy="920485"/>
          </a:xfrm>
          <a:custGeom>
            <a:avLst/>
            <a:gdLst/>
            <a:ahLst/>
            <a:cxnLst/>
            <a:rect l="l" t="t" r="r" b="b"/>
            <a:pathLst>
              <a:path w="2131060" h="946784">
                <a:moveTo>
                  <a:pt x="963765" y="0"/>
                </a:moveTo>
                <a:lnTo>
                  <a:pt x="900803" y="508"/>
                </a:lnTo>
                <a:lnTo>
                  <a:pt x="838998" y="2670"/>
                </a:lnTo>
                <a:lnTo>
                  <a:pt x="778466" y="6443"/>
                </a:lnTo>
                <a:lnTo>
                  <a:pt x="719321" y="11784"/>
                </a:lnTo>
                <a:lnTo>
                  <a:pt x="661677" y="18652"/>
                </a:lnTo>
                <a:lnTo>
                  <a:pt x="605648" y="27003"/>
                </a:lnTo>
                <a:lnTo>
                  <a:pt x="551349" y="36795"/>
                </a:lnTo>
                <a:lnTo>
                  <a:pt x="498893" y="47986"/>
                </a:lnTo>
                <a:lnTo>
                  <a:pt x="448396" y="60533"/>
                </a:lnTo>
                <a:lnTo>
                  <a:pt x="399971" y="74394"/>
                </a:lnTo>
                <a:lnTo>
                  <a:pt x="353733" y="89525"/>
                </a:lnTo>
                <a:lnTo>
                  <a:pt x="309796" y="105885"/>
                </a:lnTo>
                <a:lnTo>
                  <a:pt x="268274" y="123431"/>
                </a:lnTo>
                <a:lnTo>
                  <a:pt x="229281" y="142121"/>
                </a:lnTo>
                <a:lnTo>
                  <a:pt x="192933" y="161911"/>
                </a:lnTo>
                <a:lnTo>
                  <a:pt x="159342" y="182761"/>
                </a:lnTo>
                <a:lnTo>
                  <a:pt x="100893" y="227464"/>
                </a:lnTo>
                <a:lnTo>
                  <a:pt x="54847" y="275892"/>
                </a:lnTo>
                <a:lnTo>
                  <a:pt x="22119" y="327704"/>
                </a:lnTo>
                <a:lnTo>
                  <a:pt x="3624" y="382559"/>
                </a:lnTo>
                <a:lnTo>
                  <a:pt x="0" y="411022"/>
                </a:lnTo>
                <a:lnTo>
                  <a:pt x="264" y="439712"/>
                </a:lnTo>
                <a:lnTo>
                  <a:pt x="12210" y="496342"/>
                </a:lnTo>
                <a:lnTo>
                  <a:pt x="38657" y="551604"/>
                </a:lnTo>
                <a:lnTo>
                  <a:pt x="78734" y="605053"/>
                </a:lnTo>
                <a:lnTo>
                  <a:pt x="131572" y="656245"/>
                </a:lnTo>
                <a:lnTo>
                  <a:pt x="162504" y="680856"/>
                </a:lnTo>
                <a:lnTo>
                  <a:pt x="196300" y="704736"/>
                </a:lnTo>
                <a:lnTo>
                  <a:pt x="232852" y="727830"/>
                </a:lnTo>
                <a:lnTo>
                  <a:pt x="272050" y="750082"/>
                </a:lnTo>
                <a:lnTo>
                  <a:pt x="313786" y="771437"/>
                </a:lnTo>
                <a:lnTo>
                  <a:pt x="357951" y="791839"/>
                </a:lnTo>
                <a:lnTo>
                  <a:pt x="404437" y="811233"/>
                </a:lnTo>
                <a:lnTo>
                  <a:pt x="453135" y="829563"/>
                </a:lnTo>
                <a:lnTo>
                  <a:pt x="503936" y="846773"/>
                </a:lnTo>
                <a:lnTo>
                  <a:pt x="556731" y="862809"/>
                </a:lnTo>
                <a:lnTo>
                  <a:pt x="611411" y="877614"/>
                </a:lnTo>
                <a:lnTo>
                  <a:pt x="667869" y="891133"/>
                </a:lnTo>
                <a:lnTo>
                  <a:pt x="725995" y="903311"/>
                </a:lnTo>
                <a:lnTo>
                  <a:pt x="785680" y="914092"/>
                </a:lnTo>
                <a:lnTo>
                  <a:pt x="846817" y="923420"/>
                </a:lnTo>
                <a:lnTo>
                  <a:pt x="909295" y="931241"/>
                </a:lnTo>
                <a:lnTo>
                  <a:pt x="973007" y="937498"/>
                </a:lnTo>
                <a:lnTo>
                  <a:pt x="1037843" y="942136"/>
                </a:lnTo>
                <a:lnTo>
                  <a:pt x="1102779" y="945062"/>
                </a:lnTo>
                <a:lnTo>
                  <a:pt x="1166786" y="946250"/>
                </a:lnTo>
                <a:lnTo>
                  <a:pt x="1229748" y="945742"/>
                </a:lnTo>
                <a:lnTo>
                  <a:pt x="1291553" y="943580"/>
                </a:lnTo>
                <a:lnTo>
                  <a:pt x="1352085" y="939807"/>
                </a:lnTo>
                <a:lnTo>
                  <a:pt x="1411230" y="934466"/>
                </a:lnTo>
                <a:lnTo>
                  <a:pt x="1468874" y="927598"/>
                </a:lnTo>
                <a:lnTo>
                  <a:pt x="1524903" y="919247"/>
                </a:lnTo>
                <a:lnTo>
                  <a:pt x="1579202" y="909455"/>
                </a:lnTo>
                <a:lnTo>
                  <a:pt x="1631658" y="898264"/>
                </a:lnTo>
                <a:lnTo>
                  <a:pt x="1682155" y="885717"/>
                </a:lnTo>
                <a:lnTo>
                  <a:pt x="1730580" y="871856"/>
                </a:lnTo>
                <a:lnTo>
                  <a:pt x="1776818" y="856725"/>
                </a:lnTo>
                <a:lnTo>
                  <a:pt x="1820755" y="840365"/>
                </a:lnTo>
                <a:lnTo>
                  <a:pt x="1862277" y="822819"/>
                </a:lnTo>
                <a:lnTo>
                  <a:pt x="1901270" y="804129"/>
                </a:lnTo>
                <a:lnTo>
                  <a:pt x="1937618" y="784338"/>
                </a:lnTo>
                <a:lnTo>
                  <a:pt x="1971209" y="763489"/>
                </a:lnTo>
                <a:lnTo>
                  <a:pt x="2029658" y="718785"/>
                </a:lnTo>
                <a:lnTo>
                  <a:pt x="2075704" y="670358"/>
                </a:lnTo>
                <a:lnTo>
                  <a:pt x="2108432" y="618546"/>
                </a:lnTo>
                <a:lnTo>
                  <a:pt x="2126927" y="563691"/>
                </a:lnTo>
                <a:lnTo>
                  <a:pt x="2130552" y="535228"/>
                </a:lnTo>
                <a:lnTo>
                  <a:pt x="2130287" y="506538"/>
                </a:lnTo>
                <a:lnTo>
                  <a:pt x="2118341" y="449908"/>
                </a:lnTo>
                <a:lnTo>
                  <a:pt x="2091894" y="394646"/>
                </a:lnTo>
                <a:lnTo>
                  <a:pt x="2051817" y="341197"/>
                </a:lnTo>
                <a:lnTo>
                  <a:pt x="1998979" y="290005"/>
                </a:lnTo>
                <a:lnTo>
                  <a:pt x="1968047" y="265394"/>
                </a:lnTo>
                <a:lnTo>
                  <a:pt x="1934251" y="241514"/>
                </a:lnTo>
                <a:lnTo>
                  <a:pt x="1897699" y="218420"/>
                </a:lnTo>
                <a:lnTo>
                  <a:pt x="1858501" y="196168"/>
                </a:lnTo>
                <a:lnTo>
                  <a:pt x="1816765" y="174813"/>
                </a:lnTo>
                <a:lnTo>
                  <a:pt x="1772600" y="154411"/>
                </a:lnTo>
                <a:lnTo>
                  <a:pt x="1726114" y="135017"/>
                </a:lnTo>
                <a:lnTo>
                  <a:pt x="1677416" y="116687"/>
                </a:lnTo>
                <a:lnTo>
                  <a:pt x="1626615" y="99477"/>
                </a:lnTo>
                <a:lnTo>
                  <a:pt x="1573820" y="83441"/>
                </a:lnTo>
                <a:lnTo>
                  <a:pt x="1519140" y="68636"/>
                </a:lnTo>
                <a:lnTo>
                  <a:pt x="1462682" y="55117"/>
                </a:lnTo>
                <a:lnTo>
                  <a:pt x="1404556" y="42939"/>
                </a:lnTo>
                <a:lnTo>
                  <a:pt x="1344871" y="32158"/>
                </a:lnTo>
                <a:lnTo>
                  <a:pt x="1283734" y="22829"/>
                </a:lnTo>
                <a:lnTo>
                  <a:pt x="1221256" y="15009"/>
                </a:lnTo>
                <a:lnTo>
                  <a:pt x="1157544" y="8752"/>
                </a:lnTo>
                <a:lnTo>
                  <a:pt x="1092707" y="4114"/>
                </a:lnTo>
                <a:lnTo>
                  <a:pt x="1027772" y="1187"/>
                </a:lnTo>
                <a:lnTo>
                  <a:pt x="963765" y="0"/>
                </a:lnTo>
                <a:close/>
              </a:path>
            </a:pathLst>
          </a:custGeom>
          <a:solidFill>
            <a:srgbClr val="DCEFF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935120" y="6445955"/>
            <a:ext cx="2082976" cy="1434130"/>
          </a:xfrm>
          <a:custGeom>
            <a:avLst/>
            <a:gdLst/>
            <a:ahLst/>
            <a:cxnLst/>
            <a:rect l="l" t="t" r="r" b="b"/>
            <a:pathLst>
              <a:path w="2142490" h="1475104">
                <a:moveTo>
                  <a:pt x="1573070" y="0"/>
                </a:moveTo>
                <a:lnTo>
                  <a:pt x="1524006" y="1869"/>
                </a:lnTo>
                <a:lnTo>
                  <a:pt x="1473709" y="5662"/>
                </a:lnTo>
                <a:lnTo>
                  <a:pt x="1422278" y="11380"/>
                </a:lnTo>
                <a:lnTo>
                  <a:pt x="1369812" y="19026"/>
                </a:lnTo>
                <a:lnTo>
                  <a:pt x="1316410" y="28602"/>
                </a:lnTo>
                <a:lnTo>
                  <a:pt x="1262170" y="40111"/>
                </a:lnTo>
                <a:lnTo>
                  <a:pt x="1207191" y="53556"/>
                </a:lnTo>
                <a:lnTo>
                  <a:pt x="1151572" y="68938"/>
                </a:lnTo>
                <a:lnTo>
                  <a:pt x="1095411" y="86262"/>
                </a:lnTo>
                <a:lnTo>
                  <a:pt x="1038808" y="105528"/>
                </a:lnTo>
                <a:lnTo>
                  <a:pt x="981860" y="126740"/>
                </a:lnTo>
                <a:lnTo>
                  <a:pt x="924667" y="149900"/>
                </a:lnTo>
                <a:lnTo>
                  <a:pt x="867327" y="175011"/>
                </a:lnTo>
                <a:lnTo>
                  <a:pt x="809940" y="202075"/>
                </a:lnTo>
                <a:lnTo>
                  <a:pt x="755125" y="229781"/>
                </a:lnTo>
                <a:lnTo>
                  <a:pt x="701656" y="258642"/>
                </a:lnTo>
                <a:lnTo>
                  <a:pt x="649936" y="288387"/>
                </a:lnTo>
                <a:lnTo>
                  <a:pt x="599670" y="319144"/>
                </a:lnTo>
                <a:lnTo>
                  <a:pt x="551027" y="350774"/>
                </a:lnTo>
                <a:lnTo>
                  <a:pt x="504061" y="383207"/>
                </a:lnTo>
                <a:lnTo>
                  <a:pt x="458827" y="416369"/>
                </a:lnTo>
                <a:lnTo>
                  <a:pt x="415379" y="450189"/>
                </a:lnTo>
                <a:lnTo>
                  <a:pt x="373769" y="484596"/>
                </a:lnTo>
                <a:lnTo>
                  <a:pt x="334053" y="519517"/>
                </a:lnTo>
                <a:lnTo>
                  <a:pt x="296283" y="554880"/>
                </a:lnTo>
                <a:lnTo>
                  <a:pt x="260514" y="590615"/>
                </a:lnTo>
                <a:lnTo>
                  <a:pt x="226800" y="626648"/>
                </a:lnTo>
                <a:lnTo>
                  <a:pt x="195195" y="662909"/>
                </a:lnTo>
                <a:lnTo>
                  <a:pt x="165752" y="699324"/>
                </a:lnTo>
                <a:lnTo>
                  <a:pt x="138525" y="735824"/>
                </a:lnTo>
                <a:lnTo>
                  <a:pt x="113568" y="772335"/>
                </a:lnTo>
                <a:lnTo>
                  <a:pt x="90935" y="808785"/>
                </a:lnTo>
                <a:lnTo>
                  <a:pt x="70680" y="845104"/>
                </a:lnTo>
                <a:lnTo>
                  <a:pt x="52857" y="881219"/>
                </a:lnTo>
                <a:lnTo>
                  <a:pt x="37519" y="917059"/>
                </a:lnTo>
                <a:lnTo>
                  <a:pt x="14516" y="987623"/>
                </a:lnTo>
                <a:lnTo>
                  <a:pt x="2101" y="1056223"/>
                </a:lnTo>
                <a:lnTo>
                  <a:pt x="0" y="1089607"/>
                </a:lnTo>
                <a:lnTo>
                  <a:pt x="707" y="1122284"/>
                </a:lnTo>
                <a:lnTo>
                  <a:pt x="10762" y="1185232"/>
                </a:lnTo>
                <a:lnTo>
                  <a:pt x="32700" y="1244491"/>
                </a:lnTo>
                <a:lnTo>
                  <a:pt x="65926" y="1298173"/>
                </a:lnTo>
                <a:lnTo>
                  <a:pt x="109374" y="1344762"/>
                </a:lnTo>
                <a:lnTo>
                  <a:pt x="162326" y="1384245"/>
                </a:lnTo>
                <a:lnTo>
                  <a:pt x="224062" y="1416608"/>
                </a:lnTo>
                <a:lnTo>
                  <a:pt x="293863" y="1441838"/>
                </a:lnTo>
                <a:lnTo>
                  <a:pt x="331562" y="1451774"/>
                </a:lnTo>
                <a:lnTo>
                  <a:pt x="371008" y="1459921"/>
                </a:lnTo>
                <a:lnTo>
                  <a:pt x="412111" y="1466279"/>
                </a:lnTo>
                <a:lnTo>
                  <a:pt x="454779" y="1470844"/>
                </a:lnTo>
                <a:lnTo>
                  <a:pt x="498925" y="1473616"/>
                </a:lnTo>
                <a:lnTo>
                  <a:pt x="544457" y="1474593"/>
                </a:lnTo>
                <a:lnTo>
                  <a:pt x="591285" y="1473774"/>
                </a:lnTo>
                <a:lnTo>
                  <a:pt x="639320" y="1471155"/>
                </a:lnTo>
                <a:lnTo>
                  <a:pt x="688473" y="1466737"/>
                </a:lnTo>
                <a:lnTo>
                  <a:pt x="738651" y="1460516"/>
                </a:lnTo>
                <a:lnTo>
                  <a:pt x="789767" y="1452492"/>
                </a:lnTo>
                <a:lnTo>
                  <a:pt x="841730" y="1442663"/>
                </a:lnTo>
                <a:lnTo>
                  <a:pt x="894450" y="1431027"/>
                </a:lnTo>
                <a:lnTo>
                  <a:pt x="947837" y="1417582"/>
                </a:lnTo>
                <a:lnTo>
                  <a:pt x="1001801" y="1402327"/>
                </a:lnTo>
                <a:lnTo>
                  <a:pt x="1056253" y="1385260"/>
                </a:lnTo>
                <a:lnTo>
                  <a:pt x="1111102" y="1366379"/>
                </a:lnTo>
                <a:lnTo>
                  <a:pt x="1166258" y="1345683"/>
                </a:lnTo>
                <a:lnTo>
                  <a:pt x="1221632" y="1323170"/>
                </a:lnTo>
                <a:lnTo>
                  <a:pt x="1277133" y="1298838"/>
                </a:lnTo>
                <a:lnTo>
                  <a:pt x="1332672" y="1272685"/>
                </a:lnTo>
                <a:lnTo>
                  <a:pt x="1387484" y="1244977"/>
                </a:lnTo>
                <a:lnTo>
                  <a:pt x="1440830" y="1216176"/>
                </a:lnTo>
                <a:lnTo>
                  <a:pt x="1492656" y="1186353"/>
                </a:lnTo>
                <a:lnTo>
                  <a:pt x="1542909" y="1155582"/>
                </a:lnTo>
                <a:lnTo>
                  <a:pt x="1591535" y="1123933"/>
                </a:lnTo>
                <a:lnTo>
                  <a:pt x="1638482" y="1091479"/>
                </a:lnTo>
                <a:lnTo>
                  <a:pt x="1683694" y="1058292"/>
                </a:lnTo>
                <a:lnTo>
                  <a:pt x="1727120" y="1024445"/>
                </a:lnTo>
                <a:lnTo>
                  <a:pt x="1768706" y="990009"/>
                </a:lnTo>
                <a:lnTo>
                  <a:pt x="1808398" y="955057"/>
                </a:lnTo>
                <a:lnTo>
                  <a:pt x="1846143" y="919660"/>
                </a:lnTo>
                <a:lnTo>
                  <a:pt x="1881887" y="883891"/>
                </a:lnTo>
                <a:lnTo>
                  <a:pt x="1915578" y="847822"/>
                </a:lnTo>
                <a:lnTo>
                  <a:pt x="1947161" y="811526"/>
                </a:lnTo>
                <a:lnTo>
                  <a:pt x="1976584" y="775073"/>
                </a:lnTo>
                <a:lnTo>
                  <a:pt x="2003793" y="738537"/>
                </a:lnTo>
                <a:lnTo>
                  <a:pt x="2028734" y="701989"/>
                </a:lnTo>
                <a:lnTo>
                  <a:pt x="2051354" y="665502"/>
                </a:lnTo>
                <a:lnTo>
                  <a:pt x="2071600" y="629148"/>
                </a:lnTo>
                <a:lnTo>
                  <a:pt x="2089418" y="592999"/>
                </a:lnTo>
                <a:lnTo>
                  <a:pt x="2104755" y="557126"/>
                </a:lnTo>
                <a:lnTo>
                  <a:pt x="2127771" y="486501"/>
                </a:lnTo>
                <a:lnTo>
                  <a:pt x="2140223" y="417850"/>
                </a:lnTo>
                <a:lnTo>
                  <a:pt x="2142353" y="384444"/>
                </a:lnTo>
                <a:lnTo>
                  <a:pt x="2141682" y="351749"/>
                </a:lnTo>
                <a:lnTo>
                  <a:pt x="2131720" y="288776"/>
                </a:lnTo>
                <a:lnTo>
                  <a:pt x="2109912" y="229507"/>
                </a:lnTo>
                <a:lnTo>
                  <a:pt x="2075266" y="174291"/>
                </a:lnTo>
                <a:lnTo>
                  <a:pt x="2029766" y="126613"/>
                </a:lnTo>
                <a:lnTo>
                  <a:pt x="1974203" y="86495"/>
                </a:lnTo>
                <a:lnTo>
                  <a:pt x="1909365" y="53956"/>
                </a:lnTo>
                <a:lnTo>
                  <a:pt x="1836043" y="29016"/>
                </a:lnTo>
                <a:lnTo>
                  <a:pt x="1796448" y="19403"/>
                </a:lnTo>
                <a:lnTo>
                  <a:pt x="1755027" y="11697"/>
                </a:lnTo>
                <a:lnTo>
                  <a:pt x="1711880" y="5901"/>
                </a:lnTo>
                <a:lnTo>
                  <a:pt x="1667106" y="2018"/>
                </a:lnTo>
                <a:lnTo>
                  <a:pt x="1620803" y="50"/>
                </a:lnTo>
                <a:lnTo>
                  <a:pt x="1573070" y="0"/>
                </a:lnTo>
                <a:close/>
              </a:path>
            </a:pathLst>
          </a:custGeom>
          <a:solidFill>
            <a:srgbClr val="48A9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935120" y="6445955"/>
            <a:ext cx="2082976" cy="1434130"/>
          </a:xfrm>
          <a:custGeom>
            <a:avLst/>
            <a:gdLst/>
            <a:ahLst/>
            <a:cxnLst/>
            <a:rect l="l" t="t" r="r" b="b"/>
            <a:pathLst>
              <a:path w="2142490" h="1475104">
                <a:moveTo>
                  <a:pt x="809940" y="202075"/>
                </a:moveTo>
                <a:lnTo>
                  <a:pt x="755125" y="229781"/>
                </a:lnTo>
                <a:lnTo>
                  <a:pt x="701773" y="258575"/>
                </a:lnTo>
                <a:lnTo>
                  <a:pt x="649936" y="288387"/>
                </a:lnTo>
                <a:lnTo>
                  <a:pt x="599670" y="319144"/>
                </a:lnTo>
                <a:lnTo>
                  <a:pt x="551027" y="350774"/>
                </a:lnTo>
                <a:lnTo>
                  <a:pt x="504061" y="383207"/>
                </a:lnTo>
                <a:lnTo>
                  <a:pt x="458827" y="416369"/>
                </a:lnTo>
                <a:lnTo>
                  <a:pt x="415379" y="450189"/>
                </a:lnTo>
                <a:lnTo>
                  <a:pt x="373769" y="484596"/>
                </a:lnTo>
                <a:lnTo>
                  <a:pt x="334053" y="519517"/>
                </a:lnTo>
                <a:lnTo>
                  <a:pt x="296283" y="554880"/>
                </a:lnTo>
                <a:lnTo>
                  <a:pt x="260514" y="590615"/>
                </a:lnTo>
                <a:lnTo>
                  <a:pt x="226800" y="626648"/>
                </a:lnTo>
                <a:lnTo>
                  <a:pt x="195195" y="662909"/>
                </a:lnTo>
                <a:lnTo>
                  <a:pt x="165752" y="699324"/>
                </a:lnTo>
                <a:lnTo>
                  <a:pt x="138525" y="735824"/>
                </a:lnTo>
                <a:lnTo>
                  <a:pt x="113568" y="772335"/>
                </a:lnTo>
                <a:lnTo>
                  <a:pt x="90935" y="808785"/>
                </a:lnTo>
                <a:lnTo>
                  <a:pt x="70680" y="845104"/>
                </a:lnTo>
                <a:lnTo>
                  <a:pt x="52857" y="881219"/>
                </a:lnTo>
                <a:lnTo>
                  <a:pt x="37519" y="917059"/>
                </a:lnTo>
                <a:lnTo>
                  <a:pt x="14516" y="987623"/>
                </a:lnTo>
                <a:lnTo>
                  <a:pt x="2101" y="1056223"/>
                </a:lnTo>
                <a:lnTo>
                  <a:pt x="0" y="1089607"/>
                </a:lnTo>
                <a:lnTo>
                  <a:pt x="707" y="1122284"/>
                </a:lnTo>
                <a:lnTo>
                  <a:pt x="10762" y="1185232"/>
                </a:lnTo>
                <a:lnTo>
                  <a:pt x="32700" y="1244491"/>
                </a:lnTo>
                <a:lnTo>
                  <a:pt x="65926" y="1298173"/>
                </a:lnTo>
                <a:lnTo>
                  <a:pt x="109374" y="1344762"/>
                </a:lnTo>
                <a:lnTo>
                  <a:pt x="162326" y="1384245"/>
                </a:lnTo>
                <a:lnTo>
                  <a:pt x="224062" y="1416608"/>
                </a:lnTo>
                <a:lnTo>
                  <a:pt x="293863" y="1441838"/>
                </a:lnTo>
                <a:lnTo>
                  <a:pt x="331562" y="1451774"/>
                </a:lnTo>
                <a:lnTo>
                  <a:pt x="371008" y="1459921"/>
                </a:lnTo>
                <a:lnTo>
                  <a:pt x="412111" y="1466279"/>
                </a:lnTo>
                <a:lnTo>
                  <a:pt x="454779" y="1470844"/>
                </a:lnTo>
                <a:lnTo>
                  <a:pt x="498925" y="1473616"/>
                </a:lnTo>
                <a:lnTo>
                  <a:pt x="544457" y="1474593"/>
                </a:lnTo>
                <a:lnTo>
                  <a:pt x="591285" y="1473774"/>
                </a:lnTo>
                <a:lnTo>
                  <a:pt x="639320" y="1471155"/>
                </a:lnTo>
                <a:lnTo>
                  <a:pt x="688473" y="1466737"/>
                </a:lnTo>
                <a:lnTo>
                  <a:pt x="738651" y="1460516"/>
                </a:lnTo>
                <a:lnTo>
                  <a:pt x="789767" y="1452492"/>
                </a:lnTo>
                <a:lnTo>
                  <a:pt x="841730" y="1442663"/>
                </a:lnTo>
                <a:lnTo>
                  <a:pt x="894450" y="1431027"/>
                </a:lnTo>
                <a:lnTo>
                  <a:pt x="947837" y="1417582"/>
                </a:lnTo>
                <a:lnTo>
                  <a:pt x="1001801" y="1402327"/>
                </a:lnTo>
                <a:lnTo>
                  <a:pt x="1056253" y="1385260"/>
                </a:lnTo>
                <a:lnTo>
                  <a:pt x="1111102" y="1366379"/>
                </a:lnTo>
                <a:lnTo>
                  <a:pt x="1166258" y="1345683"/>
                </a:lnTo>
                <a:lnTo>
                  <a:pt x="1221632" y="1323170"/>
                </a:lnTo>
                <a:lnTo>
                  <a:pt x="1277133" y="1298838"/>
                </a:lnTo>
                <a:lnTo>
                  <a:pt x="1332672" y="1272685"/>
                </a:lnTo>
                <a:lnTo>
                  <a:pt x="1387484" y="1244977"/>
                </a:lnTo>
                <a:lnTo>
                  <a:pt x="1440830" y="1216176"/>
                </a:lnTo>
                <a:lnTo>
                  <a:pt x="1492656" y="1186353"/>
                </a:lnTo>
                <a:lnTo>
                  <a:pt x="1542909" y="1155582"/>
                </a:lnTo>
                <a:lnTo>
                  <a:pt x="1591535" y="1123933"/>
                </a:lnTo>
                <a:lnTo>
                  <a:pt x="1638482" y="1091479"/>
                </a:lnTo>
                <a:lnTo>
                  <a:pt x="1683694" y="1058292"/>
                </a:lnTo>
                <a:lnTo>
                  <a:pt x="1727120" y="1024445"/>
                </a:lnTo>
                <a:lnTo>
                  <a:pt x="1768706" y="990009"/>
                </a:lnTo>
                <a:lnTo>
                  <a:pt x="1808398" y="955057"/>
                </a:lnTo>
                <a:lnTo>
                  <a:pt x="1846143" y="919660"/>
                </a:lnTo>
                <a:lnTo>
                  <a:pt x="1881887" y="883891"/>
                </a:lnTo>
                <a:lnTo>
                  <a:pt x="1915578" y="847822"/>
                </a:lnTo>
                <a:lnTo>
                  <a:pt x="1947161" y="811526"/>
                </a:lnTo>
                <a:lnTo>
                  <a:pt x="1976584" y="775073"/>
                </a:lnTo>
                <a:lnTo>
                  <a:pt x="2003793" y="738537"/>
                </a:lnTo>
                <a:lnTo>
                  <a:pt x="2028734" y="701989"/>
                </a:lnTo>
                <a:lnTo>
                  <a:pt x="2051354" y="665502"/>
                </a:lnTo>
                <a:lnTo>
                  <a:pt x="2071600" y="629148"/>
                </a:lnTo>
                <a:lnTo>
                  <a:pt x="2089418" y="592999"/>
                </a:lnTo>
                <a:lnTo>
                  <a:pt x="2104755" y="557126"/>
                </a:lnTo>
                <a:lnTo>
                  <a:pt x="2127771" y="486501"/>
                </a:lnTo>
                <a:lnTo>
                  <a:pt x="2140223" y="417850"/>
                </a:lnTo>
                <a:lnTo>
                  <a:pt x="2142353" y="384444"/>
                </a:lnTo>
                <a:lnTo>
                  <a:pt x="2141682" y="351749"/>
                </a:lnTo>
                <a:lnTo>
                  <a:pt x="2131720" y="288776"/>
                </a:lnTo>
                <a:lnTo>
                  <a:pt x="2109912" y="229507"/>
                </a:lnTo>
                <a:lnTo>
                  <a:pt x="2075266" y="174291"/>
                </a:lnTo>
                <a:lnTo>
                  <a:pt x="2029766" y="126613"/>
                </a:lnTo>
                <a:lnTo>
                  <a:pt x="1974203" y="86495"/>
                </a:lnTo>
                <a:lnTo>
                  <a:pt x="1909365" y="53956"/>
                </a:lnTo>
                <a:lnTo>
                  <a:pt x="1836043" y="29016"/>
                </a:lnTo>
                <a:lnTo>
                  <a:pt x="1796448" y="19403"/>
                </a:lnTo>
                <a:lnTo>
                  <a:pt x="1755027" y="11697"/>
                </a:lnTo>
                <a:lnTo>
                  <a:pt x="1711880" y="5901"/>
                </a:lnTo>
                <a:lnTo>
                  <a:pt x="1667106" y="2018"/>
                </a:lnTo>
                <a:lnTo>
                  <a:pt x="1620803" y="50"/>
                </a:lnTo>
                <a:lnTo>
                  <a:pt x="1573070" y="0"/>
                </a:lnTo>
                <a:lnTo>
                  <a:pt x="1524006" y="1869"/>
                </a:lnTo>
                <a:lnTo>
                  <a:pt x="1473709" y="5662"/>
                </a:lnTo>
                <a:lnTo>
                  <a:pt x="1422278" y="11380"/>
                </a:lnTo>
                <a:lnTo>
                  <a:pt x="1369812" y="19026"/>
                </a:lnTo>
                <a:lnTo>
                  <a:pt x="1316410" y="28602"/>
                </a:lnTo>
                <a:lnTo>
                  <a:pt x="1262170" y="40111"/>
                </a:lnTo>
                <a:lnTo>
                  <a:pt x="1207191" y="53556"/>
                </a:lnTo>
                <a:lnTo>
                  <a:pt x="1151572" y="68938"/>
                </a:lnTo>
                <a:lnTo>
                  <a:pt x="1095411" y="86262"/>
                </a:lnTo>
                <a:lnTo>
                  <a:pt x="1038808" y="105528"/>
                </a:lnTo>
                <a:lnTo>
                  <a:pt x="981860" y="126740"/>
                </a:lnTo>
                <a:lnTo>
                  <a:pt x="924667" y="149900"/>
                </a:lnTo>
                <a:lnTo>
                  <a:pt x="867327" y="175011"/>
                </a:lnTo>
                <a:lnTo>
                  <a:pt x="809940" y="202075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485629" y="5564542"/>
            <a:ext cx="1339674" cy="1560689"/>
          </a:xfrm>
          <a:custGeom>
            <a:avLst/>
            <a:gdLst/>
            <a:ahLst/>
            <a:cxnLst/>
            <a:rect l="l" t="t" r="r" b="b"/>
            <a:pathLst>
              <a:path w="1377950" h="1605279">
                <a:moveTo>
                  <a:pt x="484552" y="0"/>
                </a:moveTo>
                <a:lnTo>
                  <a:pt x="443772" y="2564"/>
                </a:lnTo>
                <a:lnTo>
                  <a:pt x="403688" y="8343"/>
                </a:lnTo>
                <a:lnTo>
                  <a:pt x="364426" y="17393"/>
                </a:lnTo>
                <a:lnTo>
                  <a:pt x="326113" y="29770"/>
                </a:lnTo>
                <a:lnTo>
                  <a:pt x="288878" y="45530"/>
                </a:lnTo>
                <a:lnTo>
                  <a:pt x="252846" y="64731"/>
                </a:lnTo>
                <a:lnTo>
                  <a:pt x="218752" y="86986"/>
                </a:lnTo>
                <a:lnTo>
                  <a:pt x="187071" y="111963"/>
                </a:lnTo>
                <a:lnTo>
                  <a:pt x="157816" y="139520"/>
                </a:lnTo>
                <a:lnTo>
                  <a:pt x="131001" y="169521"/>
                </a:lnTo>
                <a:lnTo>
                  <a:pt x="106639" y="201824"/>
                </a:lnTo>
                <a:lnTo>
                  <a:pt x="84744" y="236291"/>
                </a:lnTo>
                <a:lnTo>
                  <a:pt x="65329" y="272783"/>
                </a:lnTo>
                <a:lnTo>
                  <a:pt x="48408" y="311160"/>
                </a:lnTo>
                <a:lnTo>
                  <a:pt x="33994" y="351283"/>
                </a:lnTo>
                <a:lnTo>
                  <a:pt x="22100" y="393013"/>
                </a:lnTo>
                <a:lnTo>
                  <a:pt x="12740" y="436210"/>
                </a:lnTo>
                <a:lnTo>
                  <a:pt x="5928" y="480735"/>
                </a:lnTo>
                <a:lnTo>
                  <a:pt x="1677" y="526450"/>
                </a:lnTo>
                <a:lnTo>
                  <a:pt x="0" y="573213"/>
                </a:lnTo>
                <a:lnTo>
                  <a:pt x="910" y="620887"/>
                </a:lnTo>
                <a:lnTo>
                  <a:pt x="4422" y="669333"/>
                </a:lnTo>
                <a:lnTo>
                  <a:pt x="10549" y="718409"/>
                </a:lnTo>
                <a:lnTo>
                  <a:pt x="19304" y="767979"/>
                </a:lnTo>
                <a:lnTo>
                  <a:pt x="30701" y="817901"/>
                </a:lnTo>
                <a:lnTo>
                  <a:pt x="44753" y="868038"/>
                </a:lnTo>
                <a:lnTo>
                  <a:pt x="61473" y="918249"/>
                </a:lnTo>
                <a:lnTo>
                  <a:pt x="80876" y="968395"/>
                </a:lnTo>
                <a:lnTo>
                  <a:pt x="102974" y="1018337"/>
                </a:lnTo>
                <a:lnTo>
                  <a:pt x="127780" y="1067936"/>
                </a:lnTo>
                <a:lnTo>
                  <a:pt x="155310" y="1117053"/>
                </a:lnTo>
                <a:lnTo>
                  <a:pt x="185112" y="1164918"/>
                </a:lnTo>
                <a:lnTo>
                  <a:pt x="216645" y="1210635"/>
                </a:lnTo>
                <a:lnTo>
                  <a:pt x="249779" y="1254147"/>
                </a:lnTo>
                <a:lnTo>
                  <a:pt x="284387" y="1295398"/>
                </a:lnTo>
                <a:lnTo>
                  <a:pt x="320341" y="1334333"/>
                </a:lnTo>
                <a:lnTo>
                  <a:pt x="357511" y="1370894"/>
                </a:lnTo>
                <a:lnTo>
                  <a:pt x="395771" y="1405027"/>
                </a:lnTo>
                <a:lnTo>
                  <a:pt x="434992" y="1436674"/>
                </a:lnTo>
                <a:lnTo>
                  <a:pt x="475045" y="1465779"/>
                </a:lnTo>
                <a:lnTo>
                  <a:pt x="515803" y="1492286"/>
                </a:lnTo>
                <a:lnTo>
                  <a:pt x="557137" y="1516140"/>
                </a:lnTo>
                <a:lnTo>
                  <a:pt x="598920" y="1537283"/>
                </a:lnTo>
                <a:lnTo>
                  <a:pt x="641023" y="1555660"/>
                </a:lnTo>
                <a:lnTo>
                  <a:pt x="683317" y="1571215"/>
                </a:lnTo>
                <a:lnTo>
                  <a:pt x="725676" y="1583891"/>
                </a:lnTo>
                <a:lnTo>
                  <a:pt x="767970" y="1593632"/>
                </a:lnTo>
                <a:lnTo>
                  <a:pt x="810072" y="1600382"/>
                </a:lnTo>
                <a:lnTo>
                  <a:pt x="851853" y="1604085"/>
                </a:lnTo>
                <a:lnTo>
                  <a:pt x="893185" y="1604684"/>
                </a:lnTo>
                <a:lnTo>
                  <a:pt x="933940" y="1602124"/>
                </a:lnTo>
                <a:lnTo>
                  <a:pt x="973990" y="1596348"/>
                </a:lnTo>
                <a:lnTo>
                  <a:pt x="1013206" y="1587300"/>
                </a:lnTo>
                <a:lnTo>
                  <a:pt x="1051461" y="1574924"/>
                </a:lnTo>
                <a:lnTo>
                  <a:pt x="1088626" y="1559164"/>
                </a:lnTo>
                <a:lnTo>
                  <a:pt x="1124574" y="1539963"/>
                </a:lnTo>
                <a:lnTo>
                  <a:pt x="1158752" y="1517708"/>
                </a:lnTo>
                <a:lnTo>
                  <a:pt x="1190504" y="1492731"/>
                </a:lnTo>
                <a:lnTo>
                  <a:pt x="1219816" y="1465173"/>
                </a:lnTo>
                <a:lnTo>
                  <a:pt x="1246677" y="1435170"/>
                </a:lnTo>
                <a:lnTo>
                  <a:pt x="1271073" y="1402864"/>
                </a:lnTo>
                <a:lnTo>
                  <a:pt x="1292992" y="1368392"/>
                </a:lnTo>
                <a:lnTo>
                  <a:pt x="1312422" y="1331894"/>
                </a:lnTo>
                <a:lnTo>
                  <a:pt x="1329350" y="1293509"/>
                </a:lnTo>
                <a:lnTo>
                  <a:pt x="1343763" y="1253376"/>
                </a:lnTo>
                <a:lnTo>
                  <a:pt x="1355649" y="1211633"/>
                </a:lnTo>
                <a:lnTo>
                  <a:pt x="1364995" y="1168419"/>
                </a:lnTo>
                <a:lnTo>
                  <a:pt x="1371788" y="1123875"/>
                </a:lnTo>
                <a:lnTo>
                  <a:pt x="1376017" y="1078137"/>
                </a:lnTo>
                <a:lnTo>
                  <a:pt x="1377668" y="1031347"/>
                </a:lnTo>
                <a:lnTo>
                  <a:pt x="1376729" y="983642"/>
                </a:lnTo>
                <a:lnTo>
                  <a:pt x="1373187" y="935162"/>
                </a:lnTo>
                <a:lnTo>
                  <a:pt x="1367030" y="886045"/>
                </a:lnTo>
                <a:lnTo>
                  <a:pt x="1358244" y="836431"/>
                </a:lnTo>
                <a:lnTo>
                  <a:pt x="1346819" y="786459"/>
                </a:lnTo>
                <a:lnTo>
                  <a:pt x="1332740" y="736266"/>
                </a:lnTo>
                <a:lnTo>
                  <a:pt x="1315996" y="685994"/>
                </a:lnTo>
                <a:lnTo>
                  <a:pt x="1296573" y="635780"/>
                </a:lnTo>
                <a:lnTo>
                  <a:pt x="1274459" y="585764"/>
                </a:lnTo>
                <a:lnTo>
                  <a:pt x="1249643" y="536084"/>
                </a:lnTo>
                <a:lnTo>
                  <a:pt x="1222110" y="486879"/>
                </a:lnTo>
                <a:lnTo>
                  <a:pt x="1192311" y="439102"/>
                </a:lnTo>
                <a:lnTo>
                  <a:pt x="1160788" y="393466"/>
                </a:lnTo>
                <a:lnTo>
                  <a:pt x="1127669" y="350028"/>
                </a:lnTo>
                <a:lnTo>
                  <a:pt x="1093081" y="308844"/>
                </a:lnTo>
                <a:lnTo>
                  <a:pt x="1057152" y="269971"/>
                </a:lnTo>
                <a:lnTo>
                  <a:pt x="1020008" y="233465"/>
                </a:lnTo>
                <a:lnTo>
                  <a:pt x="981778" y="199383"/>
                </a:lnTo>
                <a:lnTo>
                  <a:pt x="942587" y="167781"/>
                </a:lnTo>
                <a:lnTo>
                  <a:pt x="902564" y="138716"/>
                </a:lnTo>
                <a:lnTo>
                  <a:pt x="861836" y="112243"/>
                </a:lnTo>
                <a:lnTo>
                  <a:pt x="820530" y="88421"/>
                </a:lnTo>
                <a:lnTo>
                  <a:pt x="778774" y="67304"/>
                </a:lnTo>
                <a:lnTo>
                  <a:pt x="736694" y="48950"/>
                </a:lnTo>
                <a:lnTo>
                  <a:pt x="694418" y="33414"/>
                </a:lnTo>
                <a:lnTo>
                  <a:pt x="652073" y="20755"/>
                </a:lnTo>
                <a:lnTo>
                  <a:pt x="609787" y="11027"/>
                </a:lnTo>
                <a:lnTo>
                  <a:pt x="567686" y="4287"/>
                </a:lnTo>
                <a:lnTo>
                  <a:pt x="525899" y="593"/>
                </a:lnTo>
                <a:lnTo>
                  <a:pt x="484552" y="0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85629" y="5564542"/>
            <a:ext cx="1339674" cy="1560689"/>
          </a:xfrm>
          <a:custGeom>
            <a:avLst/>
            <a:gdLst/>
            <a:ahLst/>
            <a:cxnLst/>
            <a:rect l="l" t="t" r="r" b="b"/>
            <a:pathLst>
              <a:path w="1377950" h="1605279">
                <a:moveTo>
                  <a:pt x="1222110" y="486879"/>
                </a:moveTo>
                <a:lnTo>
                  <a:pt x="1192311" y="439102"/>
                </a:lnTo>
                <a:lnTo>
                  <a:pt x="1160788" y="393466"/>
                </a:lnTo>
                <a:lnTo>
                  <a:pt x="1127669" y="350028"/>
                </a:lnTo>
                <a:lnTo>
                  <a:pt x="1093081" y="308844"/>
                </a:lnTo>
                <a:lnTo>
                  <a:pt x="1057152" y="269971"/>
                </a:lnTo>
                <a:lnTo>
                  <a:pt x="1020008" y="233465"/>
                </a:lnTo>
                <a:lnTo>
                  <a:pt x="981778" y="199383"/>
                </a:lnTo>
                <a:lnTo>
                  <a:pt x="942587" y="167781"/>
                </a:lnTo>
                <a:lnTo>
                  <a:pt x="902564" y="138716"/>
                </a:lnTo>
                <a:lnTo>
                  <a:pt x="861836" y="112243"/>
                </a:lnTo>
                <a:lnTo>
                  <a:pt x="820530" y="88421"/>
                </a:lnTo>
                <a:lnTo>
                  <a:pt x="778774" y="67304"/>
                </a:lnTo>
                <a:lnTo>
                  <a:pt x="736694" y="48950"/>
                </a:lnTo>
                <a:lnTo>
                  <a:pt x="694418" y="33414"/>
                </a:lnTo>
                <a:lnTo>
                  <a:pt x="652073" y="20755"/>
                </a:lnTo>
                <a:lnTo>
                  <a:pt x="609787" y="11027"/>
                </a:lnTo>
                <a:lnTo>
                  <a:pt x="567686" y="4287"/>
                </a:lnTo>
                <a:lnTo>
                  <a:pt x="525899" y="593"/>
                </a:lnTo>
                <a:lnTo>
                  <a:pt x="484552" y="0"/>
                </a:lnTo>
                <a:lnTo>
                  <a:pt x="443772" y="2564"/>
                </a:lnTo>
                <a:lnTo>
                  <a:pt x="403688" y="8343"/>
                </a:lnTo>
                <a:lnTo>
                  <a:pt x="364426" y="17393"/>
                </a:lnTo>
                <a:lnTo>
                  <a:pt x="326113" y="29770"/>
                </a:lnTo>
                <a:lnTo>
                  <a:pt x="288878" y="45530"/>
                </a:lnTo>
                <a:lnTo>
                  <a:pt x="252846" y="64731"/>
                </a:lnTo>
                <a:lnTo>
                  <a:pt x="218752" y="86986"/>
                </a:lnTo>
                <a:lnTo>
                  <a:pt x="187071" y="111963"/>
                </a:lnTo>
                <a:lnTo>
                  <a:pt x="157816" y="139520"/>
                </a:lnTo>
                <a:lnTo>
                  <a:pt x="131001" y="169521"/>
                </a:lnTo>
                <a:lnTo>
                  <a:pt x="106639" y="201824"/>
                </a:lnTo>
                <a:lnTo>
                  <a:pt x="84744" y="236291"/>
                </a:lnTo>
                <a:lnTo>
                  <a:pt x="65329" y="272783"/>
                </a:lnTo>
                <a:lnTo>
                  <a:pt x="48408" y="311160"/>
                </a:lnTo>
                <a:lnTo>
                  <a:pt x="33994" y="351283"/>
                </a:lnTo>
                <a:lnTo>
                  <a:pt x="22100" y="393013"/>
                </a:lnTo>
                <a:lnTo>
                  <a:pt x="12740" y="436210"/>
                </a:lnTo>
                <a:lnTo>
                  <a:pt x="5928" y="480735"/>
                </a:lnTo>
                <a:lnTo>
                  <a:pt x="1677" y="526450"/>
                </a:lnTo>
                <a:lnTo>
                  <a:pt x="0" y="573213"/>
                </a:lnTo>
                <a:lnTo>
                  <a:pt x="910" y="620887"/>
                </a:lnTo>
                <a:lnTo>
                  <a:pt x="4422" y="669333"/>
                </a:lnTo>
                <a:lnTo>
                  <a:pt x="10549" y="718409"/>
                </a:lnTo>
                <a:lnTo>
                  <a:pt x="19304" y="767979"/>
                </a:lnTo>
                <a:lnTo>
                  <a:pt x="30701" y="817901"/>
                </a:lnTo>
                <a:lnTo>
                  <a:pt x="44753" y="868038"/>
                </a:lnTo>
                <a:lnTo>
                  <a:pt x="61473" y="918249"/>
                </a:lnTo>
                <a:lnTo>
                  <a:pt x="80876" y="968395"/>
                </a:lnTo>
                <a:lnTo>
                  <a:pt x="102974" y="1018337"/>
                </a:lnTo>
                <a:lnTo>
                  <a:pt x="127780" y="1067936"/>
                </a:lnTo>
                <a:lnTo>
                  <a:pt x="155310" y="1117053"/>
                </a:lnTo>
                <a:lnTo>
                  <a:pt x="185112" y="1164918"/>
                </a:lnTo>
                <a:lnTo>
                  <a:pt x="216645" y="1210635"/>
                </a:lnTo>
                <a:lnTo>
                  <a:pt x="249779" y="1254147"/>
                </a:lnTo>
                <a:lnTo>
                  <a:pt x="284387" y="1295398"/>
                </a:lnTo>
                <a:lnTo>
                  <a:pt x="320341" y="1334333"/>
                </a:lnTo>
                <a:lnTo>
                  <a:pt x="357511" y="1370894"/>
                </a:lnTo>
                <a:lnTo>
                  <a:pt x="395771" y="1405027"/>
                </a:lnTo>
                <a:lnTo>
                  <a:pt x="434992" y="1436674"/>
                </a:lnTo>
                <a:lnTo>
                  <a:pt x="475045" y="1465779"/>
                </a:lnTo>
                <a:lnTo>
                  <a:pt x="515803" y="1492286"/>
                </a:lnTo>
                <a:lnTo>
                  <a:pt x="557137" y="1516140"/>
                </a:lnTo>
                <a:lnTo>
                  <a:pt x="598920" y="1537283"/>
                </a:lnTo>
                <a:lnTo>
                  <a:pt x="641023" y="1555660"/>
                </a:lnTo>
                <a:lnTo>
                  <a:pt x="683317" y="1571215"/>
                </a:lnTo>
                <a:lnTo>
                  <a:pt x="725676" y="1583891"/>
                </a:lnTo>
                <a:lnTo>
                  <a:pt x="767970" y="1593632"/>
                </a:lnTo>
                <a:lnTo>
                  <a:pt x="810072" y="1600382"/>
                </a:lnTo>
                <a:lnTo>
                  <a:pt x="851853" y="1604085"/>
                </a:lnTo>
                <a:lnTo>
                  <a:pt x="893185" y="1604684"/>
                </a:lnTo>
                <a:lnTo>
                  <a:pt x="933940" y="1602124"/>
                </a:lnTo>
                <a:lnTo>
                  <a:pt x="973990" y="1596348"/>
                </a:lnTo>
                <a:lnTo>
                  <a:pt x="1013206" y="1587300"/>
                </a:lnTo>
                <a:lnTo>
                  <a:pt x="1051461" y="1574924"/>
                </a:lnTo>
                <a:lnTo>
                  <a:pt x="1088626" y="1559164"/>
                </a:lnTo>
                <a:lnTo>
                  <a:pt x="1124574" y="1539963"/>
                </a:lnTo>
                <a:lnTo>
                  <a:pt x="1158752" y="1517708"/>
                </a:lnTo>
                <a:lnTo>
                  <a:pt x="1190504" y="1492731"/>
                </a:lnTo>
                <a:lnTo>
                  <a:pt x="1219816" y="1465173"/>
                </a:lnTo>
                <a:lnTo>
                  <a:pt x="1246677" y="1435170"/>
                </a:lnTo>
                <a:lnTo>
                  <a:pt x="1271073" y="1402864"/>
                </a:lnTo>
                <a:lnTo>
                  <a:pt x="1292992" y="1368392"/>
                </a:lnTo>
                <a:lnTo>
                  <a:pt x="1312422" y="1331894"/>
                </a:lnTo>
                <a:lnTo>
                  <a:pt x="1329350" y="1293509"/>
                </a:lnTo>
                <a:lnTo>
                  <a:pt x="1343763" y="1253376"/>
                </a:lnTo>
                <a:lnTo>
                  <a:pt x="1355649" y="1211633"/>
                </a:lnTo>
                <a:lnTo>
                  <a:pt x="1364995" y="1168419"/>
                </a:lnTo>
                <a:lnTo>
                  <a:pt x="1371788" y="1123875"/>
                </a:lnTo>
                <a:lnTo>
                  <a:pt x="1376017" y="1078137"/>
                </a:lnTo>
                <a:lnTo>
                  <a:pt x="1377668" y="1031347"/>
                </a:lnTo>
                <a:lnTo>
                  <a:pt x="1376729" y="983642"/>
                </a:lnTo>
                <a:lnTo>
                  <a:pt x="1373187" y="935162"/>
                </a:lnTo>
                <a:lnTo>
                  <a:pt x="1367030" y="886045"/>
                </a:lnTo>
                <a:lnTo>
                  <a:pt x="1358244" y="836431"/>
                </a:lnTo>
                <a:lnTo>
                  <a:pt x="1346819" y="786459"/>
                </a:lnTo>
                <a:lnTo>
                  <a:pt x="1332740" y="736266"/>
                </a:lnTo>
                <a:lnTo>
                  <a:pt x="1315996" y="685994"/>
                </a:lnTo>
                <a:lnTo>
                  <a:pt x="1296573" y="635780"/>
                </a:lnTo>
                <a:lnTo>
                  <a:pt x="1274459" y="585764"/>
                </a:lnTo>
                <a:lnTo>
                  <a:pt x="1249643" y="536084"/>
                </a:lnTo>
                <a:lnTo>
                  <a:pt x="1222110" y="486879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30698" y="6184582"/>
            <a:ext cx="1513769" cy="1198298"/>
          </a:xfrm>
          <a:custGeom>
            <a:avLst/>
            <a:gdLst/>
            <a:ahLst/>
            <a:cxnLst/>
            <a:rect l="l" t="t" r="r" b="b"/>
            <a:pathLst>
              <a:path w="1557020" h="1232534">
                <a:moveTo>
                  <a:pt x="778001" y="0"/>
                </a:moveTo>
                <a:lnTo>
                  <a:pt x="724724" y="1421"/>
                </a:lnTo>
                <a:lnTo>
                  <a:pt x="672412" y="5624"/>
                </a:lnTo>
                <a:lnTo>
                  <a:pt x="621181" y="12516"/>
                </a:lnTo>
                <a:lnTo>
                  <a:pt x="571147" y="22006"/>
                </a:lnTo>
                <a:lnTo>
                  <a:pt x="522424" y="34001"/>
                </a:lnTo>
                <a:lnTo>
                  <a:pt x="475130" y="48410"/>
                </a:lnTo>
                <a:lnTo>
                  <a:pt x="429380" y="65141"/>
                </a:lnTo>
                <a:lnTo>
                  <a:pt x="385289" y="84102"/>
                </a:lnTo>
                <a:lnTo>
                  <a:pt x="342974" y="105200"/>
                </a:lnTo>
                <a:lnTo>
                  <a:pt x="302550" y="128344"/>
                </a:lnTo>
                <a:lnTo>
                  <a:pt x="264132" y="153443"/>
                </a:lnTo>
                <a:lnTo>
                  <a:pt x="227837" y="180403"/>
                </a:lnTo>
                <a:lnTo>
                  <a:pt x="193781" y="209133"/>
                </a:lnTo>
                <a:lnTo>
                  <a:pt x="162079" y="239542"/>
                </a:lnTo>
                <a:lnTo>
                  <a:pt x="132846" y="271536"/>
                </a:lnTo>
                <a:lnTo>
                  <a:pt x="106200" y="305025"/>
                </a:lnTo>
                <a:lnTo>
                  <a:pt x="82254" y="339916"/>
                </a:lnTo>
                <a:lnTo>
                  <a:pt x="61126" y="376118"/>
                </a:lnTo>
                <a:lnTo>
                  <a:pt x="42931" y="413538"/>
                </a:lnTo>
                <a:lnTo>
                  <a:pt x="27784" y="452084"/>
                </a:lnTo>
                <a:lnTo>
                  <a:pt x="15802" y="491665"/>
                </a:lnTo>
                <a:lnTo>
                  <a:pt x="7100" y="532189"/>
                </a:lnTo>
                <a:lnTo>
                  <a:pt x="1794" y="573563"/>
                </a:lnTo>
                <a:lnTo>
                  <a:pt x="0" y="615695"/>
                </a:lnTo>
                <a:lnTo>
                  <a:pt x="1794" y="657920"/>
                </a:lnTo>
                <a:lnTo>
                  <a:pt x="7100" y="699377"/>
                </a:lnTo>
                <a:lnTo>
                  <a:pt x="15802" y="739977"/>
                </a:lnTo>
                <a:lnTo>
                  <a:pt x="27784" y="779628"/>
                </a:lnTo>
                <a:lnTo>
                  <a:pt x="42931" y="818237"/>
                </a:lnTo>
                <a:lnTo>
                  <a:pt x="61126" y="855714"/>
                </a:lnTo>
                <a:lnTo>
                  <a:pt x="82254" y="891966"/>
                </a:lnTo>
                <a:lnTo>
                  <a:pt x="106200" y="926902"/>
                </a:lnTo>
                <a:lnTo>
                  <a:pt x="132846" y="960431"/>
                </a:lnTo>
                <a:lnTo>
                  <a:pt x="162079" y="992460"/>
                </a:lnTo>
                <a:lnTo>
                  <a:pt x="193781" y="1022899"/>
                </a:lnTo>
                <a:lnTo>
                  <a:pt x="227837" y="1051655"/>
                </a:lnTo>
                <a:lnTo>
                  <a:pt x="264132" y="1078637"/>
                </a:lnTo>
                <a:lnTo>
                  <a:pt x="302550" y="1103753"/>
                </a:lnTo>
                <a:lnTo>
                  <a:pt x="342974" y="1126913"/>
                </a:lnTo>
                <a:lnTo>
                  <a:pt x="385289" y="1148023"/>
                </a:lnTo>
                <a:lnTo>
                  <a:pt x="429380" y="1166993"/>
                </a:lnTo>
                <a:lnTo>
                  <a:pt x="475130" y="1183731"/>
                </a:lnTo>
                <a:lnTo>
                  <a:pt x="522424" y="1198145"/>
                </a:lnTo>
                <a:lnTo>
                  <a:pt x="571147" y="1210144"/>
                </a:lnTo>
                <a:lnTo>
                  <a:pt x="621181" y="1219636"/>
                </a:lnTo>
                <a:lnTo>
                  <a:pt x="672412" y="1226529"/>
                </a:lnTo>
                <a:lnTo>
                  <a:pt x="724724" y="1230732"/>
                </a:lnTo>
                <a:lnTo>
                  <a:pt x="778001" y="1232153"/>
                </a:lnTo>
                <a:lnTo>
                  <a:pt x="831282" y="1230732"/>
                </a:lnTo>
                <a:lnTo>
                  <a:pt x="883606" y="1226529"/>
                </a:lnTo>
                <a:lnTo>
                  <a:pt x="934854" y="1219636"/>
                </a:lnTo>
                <a:lnTo>
                  <a:pt x="984913" y="1210144"/>
                </a:lnTo>
                <a:lnTo>
                  <a:pt x="1033664" y="1198145"/>
                </a:lnTo>
                <a:lnTo>
                  <a:pt x="1080992" y="1183731"/>
                </a:lnTo>
                <a:lnTo>
                  <a:pt x="1126780" y="1166993"/>
                </a:lnTo>
                <a:lnTo>
                  <a:pt x="1170911" y="1148023"/>
                </a:lnTo>
                <a:lnTo>
                  <a:pt x="1213270" y="1126913"/>
                </a:lnTo>
                <a:lnTo>
                  <a:pt x="1253740" y="1103753"/>
                </a:lnTo>
                <a:lnTo>
                  <a:pt x="1292204" y="1078637"/>
                </a:lnTo>
                <a:lnTo>
                  <a:pt x="1328547" y="1051655"/>
                </a:lnTo>
                <a:lnTo>
                  <a:pt x="1362650" y="1022899"/>
                </a:lnTo>
                <a:lnTo>
                  <a:pt x="1394400" y="992460"/>
                </a:lnTo>
                <a:lnTo>
                  <a:pt x="1423677" y="960431"/>
                </a:lnTo>
                <a:lnTo>
                  <a:pt x="1450368" y="926902"/>
                </a:lnTo>
                <a:lnTo>
                  <a:pt x="1474354" y="891966"/>
                </a:lnTo>
                <a:lnTo>
                  <a:pt x="1495520" y="855714"/>
                </a:lnTo>
                <a:lnTo>
                  <a:pt x="1513749" y="818237"/>
                </a:lnTo>
                <a:lnTo>
                  <a:pt x="1528924" y="779628"/>
                </a:lnTo>
                <a:lnTo>
                  <a:pt x="1540930" y="739977"/>
                </a:lnTo>
                <a:lnTo>
                  <a:pt x="1549650" y="699377"/>
                </a:lnTo>
                <a:lnTo>
                  <a:pt x="1554967" y="657920"/>
                </a:lnTo>
                <a:lnTo>
                  <a:pt x="1556765" y="615695"/>
                </a:lnTo>
                <a:lnTo>
                  <a:pt x="1554967" y="573563"/>
                </a:lnTo>
                <a:lnTo>
                  <a:pt x="1549650" y="532189"/>
                </a:lnTo>
                <a:lnTo>
                  <a:pt x="1540930" y="491665"/>
                </a:lnTo>
                <a:lnTo>
                  <a:pt x="1528924" y="452084"/>
                </a:lnTo>
                <a:lnTo>
                  <a:pt x="1513749" y="413538"/>
                </a:lnTo>
                <a:lnTo>
                  <a:pt x="1495520" y="376118"/>
                </a:lnTo>
                <a:lnTo>
                  <a:pt x="1474354" y="339916"/>
                </a:lnTo>
                <a:lnTo>
                  <a:pt x="1450368" y="305025"/>
                </a:lnTo>
                <a:lnTo>
                  <a:pt x="1423677" y="271536"/>
                </a:lnTo>
                <a:lnTo>
                  <a:pt x="1394400" y="239542"/>
                </a:lnTo>
                <a:lnTo>
                  <a:pt x="1362650" y="209133"/>
                </a:lnTo>
                <a:lnTo>
                  <a:pt x="1328546" y="180403"/>
                </a:lnTo>
                <a:lnTo>
                  <a:pt x="1292204" y="153443"/>
                </a:lnTo>
                <a:lnTo>
                  <a:pt x="1253740" y="128344"/>
                </a:lnTo>
                <a:lnTo>
                  <a:pt x="1213270" y="105200"/>
                </a:lnTo>
                <a:lnTo>
                  <a:pt x="1170911" y="84102"/>
                </a:lnTo>
                <a:lnTo>
                  <a:pt x="1126780" y="65141"/>
                </a:lnTo>
                <a:lnTo>
                  <a:pt x="1080992" y="48410"/>
                </a:lnTo>
                <a:lnTo>
                  <a:pt x="1033664" y="34001"/>
                </a:lnTo>
                <a:lnTo>
                  <a:pt x="984913" y="22006"/>
                </a:lnTo>
                <a:lnTo>
                  <a:pt x="934854" y="12516"/>
                </a:lnTo>
                <a:lnTo>
                  <a:pt x="883606" y="5624"/>
                </a:lnTo>
                <a:lnTo>
                  <a:pt x="831282" y="1421"/>
                </a:lnTo>
                <a:lnTo>
                  <a:pt x="778001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30698" y="6184582"/>
            <a:ext cx="1513769" cy="1198298"/>
          </a:xfrm>
          <a:custGeom>
            <a:avLst/>
            <a:gdLst/>
            <a:ahLst/>
            <a:cxnLst/>
            <a:rect l="l" t="t" r="r" b="b"/>
            <a:pathLst>
              <a:path w="1557020" h="1232534">
                <a:moveTo>
                  <a:pt x="778001" y="0"/>
                </a:moveTo>
                <a:lnTo>
                  <a:pt x="724724" y="1421"/>
                </a:lnTo>
                <a:lnTo>
                  <a:pt x="672412" y="5624"/>
                </a:lnTo>
                <a:lnTo>
                  <a:pt x="621181" y="12516"/>
                </a:lnTo>
                <a:lnTo>
                  <a:pt x="571147" y="22006"/>
                </a:lnTo>
                <a:lnTo>
                  <a:pt x="522424" y="34001"/>
                </a:lnTo>
                <a:lnTo>
                  <a:pt x="475130" y="48410"/>
                </a:lnTo>
                <a:lnTo>
                  <a:pt x="429380" y="65141"/>
                </a:lnTo>
                <a:lnTo>
                  <a:pt x="385289" y="84102"/>
                </a:lnTo>
                <a:lnTo>
                  <a:pt x="342974" y="105200"/>
                </a:lnTo>
                <a:lnTo>
                  <a:pt x="302550" y="128344"/>
                </a:lnTo>
                <a:lnTo>
                  <a:pt x="264132" y="153443"/>
                </a:lnTo>
                <a:lnTo>
                  <a:pt x="227837" y="180403"/>
                </a:lnTo>
                <a:lnTo>
                  <a:pt x="193781" y="209133"/>
                </a:lnTo>
                <a:lnTo>
                  <a:pt x="162079" y="239542"/>
                </a:lnTo>
                <a:lnTo>
                  <a:pt x="132846" y="271536"/>
                </a:lnTo>
                <a:lnTo>
                  <a:pt x="106200" y="305025"/>
                </a:lnTo>
                <a:lnTo>
                  <a:pt x="82254" y="339916"/>
                </a:lnTo>
                <a:lnTo>
                  <a:pt x="61126" y="376118"/>
                </a:lnTo>
                <a:lnTo>
                  <a:pt x="42931" y="413538"/>
                </a:lnTo>
                <a:lnTo>
                  <a:pt x="27784" y="452084"/>
                </a:lnTo>
                <a:lnTo>
                  <a:pt x="15802" y="491665"/>
                </a:lnTo>
                <a:lnTo>
                  <a:pt x="7100" y="532189"/>
                </a:lnTo>
                <a:lnTo>
                  <a:pt x="1794" y="573563"/>
                </a:lnTo>
                <a:lnTo>
                  <a:pt x="0" y="615695"/>
                </a:lnTo>
                <a:lnTo>
                  <a:pt x="1794" y="657920"/>
                </a:lnTo>
                <a:lnTo>
                  <a:pt x="7100" y="699377"/>
                </a:lnTo>
                <a:lnTo>
                  <a:pt x="15802" y="739977"/>
                </a:lnTo>
                <a:lnTo>
                  <a:pt x="27784" y="779628"/>
                </a:lnTo>
                <a:lnTo>
                  <a:pt x="42931" y="818237"/>
                </a:lnTo>
                <a:lnTo>
                  <a:pt x="61126" y="855714"/>
                </a:lnTo>
                <a:lnTo>
                  <a:pt x="82254" y="891966"/>
                </a:lnTo>
                <a:lnTo>
                  <a:pt x="106200" y="926902"/>
                </a:lnTo>
                <a:lnTo>
                  <a:pt x="132846" y="960431"/>
                </a:lnTo>
                <a:lnTo>
                  <a:pt x="162079" y="992460"/>
                </a:lnTo>
                <a:lnTo>
                  <a:pt x="193781" y="1022899"/>
                </a:lnTo>
                <a:lnTo>
                  <a:pt x="227837" y="1051655"/>
                </a:lnTo>
                <a:lnTo>
                  <a:pt x="264132" y="1078637"/>
                </a:lnTo>
                <a:lnTo>
                  <a:pt x="302550" y="1103753"/>
                </a:lnTo>
                <a:lnTo>
                  <a:pt x="342974" y="1126913"/>
                </a:lnTo>
                <a:lnTo>
                  <a:pt x="385289" y="1148023"/>
                </a:lnTo>
                <a:lnTo>
                  <a:pt x="429380" y="1166993"/>
                </a:lnTo>
                <a:lnTo>
                  <a:pt x="475130" y="1183731"/>
                </a:lnTo>
                <a:lnTo>
                  <a:pt x="522424" y="1198145"/>
                </a:lnTo>
                <a:lnTo>
                  <a:pt x="571147" y="1210144"/>
                </a:lnTo>
                <a:lnTo>
                  <a:pt x="621181" y="1219636"/>
                </a:lnTo>
                <a:lnTo>
                  <a:pt x="672412" y="1226529"/>
                </a:lnTo>
                <a:lnTo>
                  <a:pt x="724724" y="1230732"/>
                </a:lnTo>
                <a:lnTo>
                  <a:pt x="778001" y="1232153"/>
                </a:lnTo>
                <a:lnTo>
                  <a:pt x="831282" y="1230732"/>
                </a:lnTo>
                <a:lnTo>
                  <a:pt x="883606" y="1226529"/>
                </a:lnTo>
                <a:lnTo>
                  <a:pt x="934854" y="1219636"/>
                </a:lnTo>
                <a:lnTo>
                  <a:pt x="984913" y="1210144"/>
                </a:lnTo>
                <a:lnTo>
                  <a:pt x="1033664" y="1198145"/>
                </a:lnTo>
                <a:lnTo>
                  <a:pt x="1080992" y="1183731"/>
                </a:lnTo>
                <a:lnTo>
                  <a:pt x="1126780" y="1166993"/>
                </a:lnTo>
                <a:lnTo>
                  <a:pt x="1170911" y="1148023"/>
                </a:lnTo>
                <a:lnTo>
                  <a:pt x="1213270" y="1126913"/>
                </a:lnTo>
                <a:lnTo>
                  <a:pt x="1253740" y="1103753"/>
                </a:lnTo>
                <a:lnTo>
                  <a:pt x="1292204" y="1078637"/>
                </a:lnTo>
                <a:lnTo>
                  <a:pt x="1328547" y="1051655"/>
                </a:lnTo>
                <a:lnTo>
                  <a:pt x="1362650" y="1022899"/>
                </a:lnTo>
                <a:lnTo>
                  <a:pt x="1394400" y="992460"/>
                </a:lnTo>
                <a:lnTo>
                  <a:pt x="1423677" y="960431"/>
                </a:lnTo>
                <a:lnTo>
                  <a:pt x="1450368" y="926902"/>
                </a:lnTo>
                <a:lnTo>
                  <a:pt x="1474354" y="891966"/>
                </a:lnTo>
                <a:lnTo>
                  <a:pt x="1495520" y="855714"/>
                </a:lnTo>
                <a:lnTo>
                  <a:pt x="1513749" y="818237"/>
                </a:lnTo>
                <a:lnTo>
                  <a:pt x="1528924" y="779628"/>
                </a:lnTo>
                <a:lnTo>
                  <a:pt x="1540930" y="739977"/>
                </a:lnTo>
                <a:lnTo>
                  <a:pt x="1549650" y="699377"/>
                </a:lnTo>
                <a:lnTo>
                  <a:pt x="1554967" y="657920"/>
                </a:lnTo>
                <a:lnTo>
                  <a:pt x="1556765" y="615695"/>
                </a:lnTo>
                <a:lnTo>
                  <a:pt x="1554967" y="573563"/>
                </a:lnTo>
                <a:lnTo>
                  <a:pt x="1549650" y="532189"/>
                </a:lnTo>
                <a:lnTo>
                  <a:pt x="1540930" y="491665"/>
                </a:lnTo>
                <a:lnTo>
                  <a:pt x="1528924" y="452084"/>
                </a:lnTo>
                <a:lnTo>
                  <a:pt x="1513749" y="413538"/>
                </a:lnTo>
                <a:lnTo>
                  <a:pt x="1495520" y="376118"/>
                </a:lnTo>
                <a:lnTo>
                  <a:pt x="1474354" y="339916"/>
                </a:lnTo>
                <a:lnTo>
                  <a:pt x="1450368" y="305025"/>
                </a:lnTo>
                <a:lnTo>
                  <a:pt x="1423677" y="271536"/>
                </a:lnTo>
                <a:lnTo>
                  <a:pt x="1394400" y="239542"/>
                </a:lnTo>
                <a:lnTo>
                  <a:pt x="1362650" y="209133"/>
                </a:lnTo>
                <a:lnTo>
                  <a:pt x="1328546" y="180403"/>
                </a:lnTo>
                <a:lnTo>
                  <a:pt x="1292204" y="153443"/>
                </a:lnTo>
                <a:lnTo>
                  <a:pt x="1253740" y="128344"/>
                </a:lnTo>
                <a:lnTo>
                  <a:pt x="1213270" y="105200"/>
                </a:lnTo>
                <a:lnTo>
                  <a:pt x="1170911" y="84102"/>
                </a:lnTo>
                <a:lnTo>
                  <a:pt x="1126780" y="65141"/>
                </a:lnTo>
                <a:lnTo>
                  <a:pt x="1080992" y="48410"/>
                </a:lnTo>
                <a:lnTo>
                  <a:pt x="1033664" y="34001"/>
                </a:lnTo>
                <a:lnTo>
                  <a:pt x="984913" y="22006"/>
                </a:lnTo>
                <a:lnTo>
                  <a:pt x="934854" y="12516"/>
                </a:lnTo>
                <a:lnTo>
                  <a:pt x="883606" y="5624"/>
                </a:lnTo>
                <a:lnTo>
                  <a:pt x="831282" y="1421"/>
                </a:lnTo>
                <a:lnTo>
                  <a:pt x="778001" y="0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36798" y="7357815"/>
            <a:ext cx="10285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Courier New"/>
                <a:cs typeface="Courier New"/>
              </a:rPr>
              <a:t>s1</a:t>
            </a:r>
            <a:r>
              <a:rPr sz="1069" b="1" i="1" spc="15" dirty="0">
                <a:latin typeface="Courier New"/>
                <a:cs typeface="Courier New"/>
              </a:rPr>
              <a:t>(rol</a:t>
            </a:r>
            <a:r>
              <a:rPr sz="1069" b="1" i="1" spc="5" dirty="0">
                <a:latin typeface="Courier New"/>
                <a:cs typeface="Courier New"/>
              </a:rPr>
              <a:t>l</a:t>
            </a:r>
            <a:r>
              <a:rPr sz="1069" b="1" i="1" spc="15" dirty="0">
                <a:latin typeface="Courier New"/>
                <a:cs typeface="Courier New"/>
              </a:rPr>
              <a:t>No,…)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2412" y="5959863"/>
            <a:ext cx="10285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Courier New"/>
                <a:cs typeface="Courier New"/>
              </a:rPr>
              <a:t>s2</a:t>
            </a:r>
            <a:r>
              <a:rPr sz="1069" b="1" i="1" spc="15" dirty="0">
                <a:latin typeface="Courier New"/>
                <a:cs typeface="Courier New"/>
              </a:rPr>
              <a:t>(</a:t>
            </a:r>
            <a:r>
              <a:rPr sz="1069" b="1" i="1" spc="5" dirty="0">
                <a:latin typeface="Courier New"/>
                <a:cs typeface="Courier New"/>
              </a:rPr>
              <a:t>r</a:t>
            </a:r>
            <a:r>
              <a:rPr sz="1069" b="1" i="1" spc="15" dirty="0">
                <a:latin typeface="Courier New"/>
                <a:cs typeface="Courier New"/>
              </a:rPr>
              <a:t>ollNo,…)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6980" y="6074940"/>
            <a:ext cx="0" cy="1392149"/>
          </a:xfrm>
          <a:custGeom>
            <a:avLst/>
            <a:gdLst/>
            <a:ahLst/>
            <a:cxnLst/>
            <a:rect l="l" t="t" r="r" b="b"/>
            <a:pathLst>
              <a:path h="1431925">
                <a:moveTo>
                  <a:pt x="0" y="0"/>
                </a:moveTo>
                <a:lnTo>
                  <a:pt x="0" y="143179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584892" y="7379546"/>
            <a:ext cx="1892212" cy="175331"/>
          </a:xfrm>
          <a:custGeom>
            <a:avLst/>
            <a:gdLst/>
            <a:ahLst/>
            <a:cxnLst/>
            <a:rect l="l" t="t" r="r" b="b"/>
            <a:pathLst>
              <a:path w="1946275" h="180340">
                <a:moveTo>
                  <a:pt x="179832" y="0"/>
                </a:moveTo>
                <a:lnTo>
                  <a:pt x="0" y="89916"/>
                </a:lnTo>
                <a:lnTo>
                  <a:pt x="179832" y="179832"/>
                </a:lnTo>
                <a:lnTo>
                  <a:pt x="179832" y="108204"/>
                </a:lnTo>
                <a:lnTo>
                  <a:pt x="161543" y="108204"/>
                </a:lnTo>
                <a:lnTo>
                  <a:pt x="161543" y="72390"/>
                </a:lnTo>
                <a:lnTo>
                  <a:pt x="179832" y="72390"/>
                </a:lnTo>
                <a:lnTo>
                  <a:pt x="179832" y="0"/>
                </a:lnTo>
                <a:close/>
              </a:path>
              <a:path w="1946275" h="180340">
                <a:moveTo>
                  <a:pt x="179832" y="72390"/>
                </a:moveTo>
                <a:lnTo>
                  <a:pt x="161543" y="72390"/>
                </a:lnTo>
                <a:lnTo>
                  <a:pt x="161543" y="108204"/>
                </a:lnTo>
                <a:lnTo>
                  <a:pt x="179832" y="108204"/>
                </a:lnTo>
                <a:lnTo>
                  <a:pt x="179832" y="72390"/>
                </a:lnTo>
                <a:close/>
              </a:path>
              <a:path w="1946275" h="180340">
                <a:moveTo>
                  <a:pt x="1946148" y="72390"/>
                </a:moveTo>
                <a:lnTo>
                  <a:pt x="179832" y="72390"/>
                </a:lnTo>
                <a:lnTo>
                  <a:pt x="179832" y="108204"/>
                </a:lnTo>
                <a:lnTo>
                  <a:pt x="1946148" y="108204"/>
                </a:lnTo>
                <a:lnTo>
                  <a:pt x="1946148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782079" y="6099386"/>
            <a:ext cx="243858" cy="238919"/>
          </a:xfrm>
          <a:custGeom>
            <a:avLst/>
            <a:gdLst/>
            <a:ahLst/>
            <a:cxnLst/>
            <a:rect l="l" t="t" r="r" b="b"/>
            <a:pathLst>
              <a:path w="250825" h="245745">
                <a:moveTo>
                  <a:pt x="65531" y="55625"/>
                </a:moveTo>
                <a:lnTo>
                  <a:pt x="0" y="245363"/>
                </a:lnTo>
                <a:lnTo>
                  <a:pt x="191262" y="184404"/>
                </a:lnTo>
                <a:lnTo>
                  <a:pt x="153319" y="145542"/>
                </a:lnTo>
                <a:lnTo>
                  <a:pt x="128015" y="145542"/>
                </a:lnTo>
                <a:lnTo>
                  <a:pt x="102869" y="119634"/>
                </a:lnTo>
                <a:lnTo>
                  <a:pt x="115756" y="107067"/>
                </a:lnTo>
                <a:lnTo>
                  <a:pt x="65531" y="55625"/>
                </a:lnTo>
                <a:close/>
              </a:path>
              <a:path w="250825" h="245745">
                <a:moveTo>
                  <a:pt x="115756" y="107067"/>
                </a:moveTo>
                <a:lnTo>
                  <a:pt x="102869" y="119634"/>
                </a:lnTo>
                <a:lnTo>
                  <a:pt x="128015" y="145542"/>
                </a:lnTo>
                <a:lnTo>
                  <a:pt x="140978" y="132901"/>
                </a:lnTo>
                <a:lnTo>
                  <a:pt x="115756" y="107067"/>
                </a:lnTo>
                <a:close/>
              </a:path>
              <a:path w="250825" h="245745">
                <a:moveTo>
                  <a:pt x="140978" y="132901"/>
                </a:moveTo>
                <a:lnTo>
                  <a:pt x="128015" y="145542"/>
                </a:lnTo>
                <a:lnTo>
                  <a:pt x="153319" y="145542"/>
                </a:lnTo>
                <a:lnTo>
                  <a:pt x="140978" y="132901"/>
                </a:lnTo>
                <a:close/>
              </a:path>
              <a:path w="250825" h="245745">
                <a:moveTo>
                  <a:pt x="225551" y="0"/>
                </a:moveTo>
                <a:lnTo>
                  <a:pt x="115756" y="107067"/>
                </a:lnTo>
                <a:lnTo>
                  <a:pt x="140978" y="132901"/>
                </a:lnTo>
                <a:lnTo>
                  <a:pt x="250698" y="25908"/>
                </a:lnTo>
                <a:lnTo>
                  <a:pt x="225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16772" y="5911955"/>
            <a:ext cx="464256" cy="174096"/>
          </a:xfrm>
          <a:custGeom>
            <a:avLst/>
            <a:gdLst/>
            <a:ahLst/>
            <a:cxnLst/>
            <a:rect l="l" t="t" r="r" b="b"/>
            <a:pathLst>
              <a:path w="477520" h="179070">
                <a:moveTo>
                  <a:pt x="179070" y="0"/>
                </a:moveTo>
                <a:lnTo>
                  <a:pt x="0" y="89916"/>
                </a:lnTo>
                <a:lnTo>
                  <a:pt x="179070" y="179070"/>
                </a:lnTo>
                <a:lnTo>
                  <a:pt x="179070" y="107442"/>
                </a:lnTo>
                <a:lnTo>
                  <a:pt x="161544" y="107442"/>
                </a:lnTo>
                <a:lnTo>
                  <a:pt x="161544" y="71628"/>
                </a:lnTo>
                <a:lnTo>
                  <a:pt x="179070" y="71628"/>
                </a:lnTo>
                <a:lnTo>
                  <a:pt x="179070" y="0"/>
                </a:lnTo>
                <a:close/>
              </a:path>
              <a:path w="477520" h="179070">
                <a:moveTo>
                  <a:pt x="179070" y="71628"/>
                </a:moveTo>
                <a:lnTo>
                  <a:pt x="161544" y="71628"/>
                </a:lnTo>
                <a:lnTo>
                  <a:pt x="161544" y="107442"/>
                </a:lnTo>
                <a:lnTo>
                  <a:pt x="179070" y="107442"/>
                </a:lnTo>
                <a:lnTo>
                  <a:pt x="179070" y="71628"/>
                </a:lnTo>
                <a:close/>
              </a:path>
              <a:path w="477520" h="179070">
                <a:moveTo>
                  <a:pt x="477012" y="71628"/>
                </a:moveTo>
                <a:lnTo>
                  <a:pt x="179070" y="71628"/>
                </a:lnTo>
                <a:lnTo>
                  <a:pt x="179070" y="107442"/>
                </a:lnTo>
                <a:lnTo>
                  <a:pt x="477012" y="107442"/>
                </a:lnTo>
                <a:lnTo>
                  <a:pt x="47701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34488" y="6023575"/>
            <a:ext cx="9785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Class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Variable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86914" y="6191990"/>
            <a:ext cx="911225" cy="328436"/>
          </a:xfrm>
          <a:custGeom>
            <a:avLst/>
            <a:gdLst/>
            <a:ahLst/>
            <a:cxnLst/>
            <a:rect l="l" t="t" r="r" b="b"/>
            <a:pathLst>
              <a:path w="937260" h="337820">
                <a:moveTo>
                  <a:pt x="760914" y="269048"/>
                </a:moveTo>
                <a:lnTo>
                  <a:pt x="739902" y="337566"/>
                </a:lnTo>
                <a:lnTo>
                  <a:pt x="937260" y="304800"/>
                </a:lnTo>
                <a:lnTo>
                  <a:pt x="905440" y="274320"/>
                </a:lnTo>
                <a:lnTo>
                  <a:pt x="778002" y="274320"/>
                </a:lnTo>
                <a:lnTo>
                  <a:pt x="760914" y="269048"/>
                </a:lnTo>
                <a:close/>
              </a:path>
              <a:path w="937260" h="337820">
                <a:moveTo>
                  <a:pt x="771442" y="234715"/>
                </a:moveTo>
                <a:lnTo>
                  <a:pt x="760914" y="269048"/>
                </a:lnTo>
                <a:lnTo>
                  <a:pt x="778002" y="274320"/>
                </a:lnTo>
                <a:lnTo>
                  <a:pt x="788670" y="240030"/>
                </a:lnTo>
                <a:lnTo>
                  <a:pt x="771442" y="234715"/>
                </a:lnTo>
                <a:close/>
              </a:path>
              <a:path w="937260" h="337820">
                <a:moveTo>
                  <a:pt x="792480" y="166116"/>
                </a:moveTo>
                <a:lnTo>
                  <a:pt x="771442" y="234715"/>
                </a:lnTo>
                <a:lnTo>
                  <a:pt x="788670" y="240030"/>
                </a:lnTo>
                <a:lnTo>
                  <a:pt x="778002" y="274320"/>
                </a:lnTo>
                <a:lnTo>
                  <a:pt x="905440" y="274320"/>
                </a:lnTo>
                <a:lnTo>
                  <a:pt x="792480" y="166116"/>
                </a:lnTo>
                <a:close/>
              </a:path>
              <a:path w="937260" h="337820">
                <a:moveTo>
                  <a:pt x="10668" y="0"/>
                </a:moveTo>
                <a:lnTo>
                  <a:pt x="0" y="34290"/>
                </a:lnTo>
                <a:lnTo>
                  <a:pt x="760914" y="269048"/>
                </a:lnTo>
                <a:lnTo>
                  <a:pt x="771442" y="234715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323009" y="5876149"/>
            <a:ext cx="11717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Instance</a:t>
            </a:r>
            <a:r>
              <a:rPr sz="1069" b="1" spc="-49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Variable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64322" y="6383620"/>
            <a:ext cx="2229291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i="1" spc="10" dirty="0">
                <a:latin typeface="Arial"/>
                <a:cs typeface="Arial"/>
              </a:rPr>
              <a:t>Class</a:t>
            </a:r>
            <a:r>
              <a:rPr sz="1069" b="1" i="1" spc="-53" dirty="0">
                <a:latin typeface="Arial"/>
                <a:cs typeface="Arial"/>
              </a:rPr>
              <a:t> </a:t>
            </a:r>
            <a:r>
              <a:rPr sz="1069" b="1" i="1" spc="10" dirty="0">
                <a:latin typeface="Arial"/>
                <a:cs typeface="Arial"/>
              </a:rPr>
              <a:t>Space</a:t>
            </a:r>
            <a:endParaRPr sz="1069">
              <a:latin typeface="Arial"/>
              <a:cs typeface="Arial"/>
            </a:endParaRPr>
          </a:p>
          <a:p>
            <a:pPr marL="1213087">
              <a:spcBef>
                <a:spcPts val="126"/>
              </a:spcBef>
            </a:pPr>
            <a:r>
              <a:rPr sz="1069" b="1" spc="15" dirty="0">
                <a:latin typeface="Courier New"/>
                <a:cs typeface="Courier New"/>
              </a:rPr>
              <a:t>s3</a:t>
            </a:r>
            <a:r>
              <a:rPr sz="1069" b="1" i="1" spc="15" dirty="0">
                <a:latin typeface="Courier New"/>
                <a:cs typeface="Courier New"/>
              </a:rPr>
              <a:t>(rollNo</a:t>
            </a:r>
            <a:r>
              <a:rPr sz="1069" b="1" i="1" spc="5" dirty="0">
                <a:latin typeface="Courier New"/>
                <a:cs typeface="Courier New"/>
              </a:rPr>
              <a:t>,</a:t>
            </a:r>
            <a:r>
              <a:rPr sz="1069" b="1" i="1" spc="15" dirty="0">
                <a:latin typeface="Courier New"/>
                <a:cs typeface="Courier New"/>
              </a:rPr>
              <a:t>…)</a:t>
            </a:r>
            <a:endParaRPr sz="106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521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3931973" cy="2826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Defining Static Data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0" dirty="0">
                <a:latin typeface="Book Antiqua"/>
                <a:cs typeface="Book Antiqua"/>
              </a:rPr>
              <a:t>(allocating </a:t>
            </a:r>
            <a:r>
              <a:rPr sz="972" b="1" spc="19" dirty="0">
                <a:latin typeface="Book Antiqua"/>
                <a:cs typeface="Book Antiqua"/>
              </a:rPr>
              <a:t>memory </a:t>
            </a:r>
            <a:r>
              <a:rPr sz="972" b="1" spc="10" dirty="0">
                <a:latin typeface="Book Antiqua"/>
                <a:cs typeface="Book Antiqua"/>
              </a:rPr>
              <a:t>for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them)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1301367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declared inside the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But 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defined outside the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ClassName::VariableName;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Initializing Static </a:t>
            </a:r>
            <a:r>
              <a:rPr sz="972" b="1" spc="15" dirty="0">
                <a:latin typeface="Book Antiqua"/>
                <a:cs typeface="Book Antiqua"/>
              </a:rPr>
              <a:t>Data Member(assigning them some </a:t>
            </a:r>
            <a:r>
              <a:rPr sz="972" b="1" spc="10" dirty="0">
                <a:latin typeface="Book Antiqua"/>
                <a:cs typeface="Book Antiqua"/>
              </a:rPr>
              <a:t>initial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value)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90184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should be initialized </a:t>
            </a:r>
            <a:r>
              <a:rPr sz="972" spc="15" dirty="0">
                <a:latin typeface="Book Antiqua"/>
                <a:cs typeface="Book Antiqua"/>
              </a:rPr>
              <a:t>once </a:t>
            </a:r>
            <a:r>
              <a:rPr sz="972" spc="10" dirty="0">
                <a:latin typeface="Book Antiqua"/>
                <a:cs typeface="Book Antiqua"/>
              </a:rPr>
              <a:t>at file </a:t>
            </a:r>
            <a:r>
              <a:rPr sz="972" spc="15" dirty="0">
                <a:latin typeface="Book Antiqua"/>
                <a:cs typeface="Book Antiqua"/>
              </a:rPr>
              <a:t>scope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initialized at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time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definition,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0275" y="5399509"/>
            <a:ext cx="67230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except </a:t>
            </a:r>
            <a:r>
              <a:rPr sz="972" b="1" spc="24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316398"/>
            <a:ext cx="4096808" cy="137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267617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12347" marR="2689781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0" dirty="0">
                <a:latin typeface="Book Antiqua"/>
                <a:cs typeface="Book Antiqua"/>
              </a:rPr>
              <a:t>int noOfStudents;  public: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Student::noOfStudents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/*private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cannot </a:t>
            </a:r>
            <a:r>
              <a:rPr sz="972" b="1" spc="19" dirty="0">
                <a:latin typeface="Book Antiqua"/>
                <a:cs typeface="Book Antiqua"/>
              </a:rPr>
              <a:t>be </a:t>
            </a:r>
            <a:r>
              <a:rPr sz="972" b="1" spc="15" dirty="0">
                <a:latin typeface="Book Antiqua"/>
                <a:cs typeface="Book Antiqua"/>
              </a:rPr>
              <a:t>accessed outside the </a:t>
            </a:r>
            <a:r>
              <a:rPr sz="972" b="1" spc="10" dirty="0">
                <a:latin typeface="Book Antiqua"/>
                <a:cs typeface="Book Antiqua"/>
              </a:rPr>
              <a:t>class  initialization*/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866222"/>
            <a:ext cx="4850606" cy="3460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Initializing 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static data </a:t>
            </a:r>
            <a:r>
              <a:rPr sz="972" spc="15" dirty="0">
                <a:latin typeface="Book Antiqua"/>
                <a:cs typeface="Book Antiqua"/>
              </a:rPr>
              <a:t>members are </a:t>
            </a:r>
            <a:r>
              <a:rPr sz="972" spc="10" dirty="0">
                <a:latin typeface="Book Antiqua"/>
                <a:cs typeface="Book Antiqua"/>
              </a:rPr>
              <a:t>not explicitly initialized at </a:t>
            </a:r>
            <a:r>
              <a:rPr sz="972" spc="15" dirty="0">
                <a:latin typeface="Book Antiqua"/>
                <a:cs typeface="Book Antiqua"/>
              </a:rPr>
              <a:t>the time </a:t>
            </a:r>
            <a:r>
              <a:rPr sz="972" spc="10" dirty="0">
                <a:latin typeface="Book Antiqua"/>
                <a:cs typeface="Book Antiqua"/>
              </a:rPr>
              <a:t>of definition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they  are initialized to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Student::noOfStudents;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is equivalent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Student::noOfStudents=0;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Accessing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there are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like </a:t>
            </a:r>
            <a:r>
              <a:rPr sz="972" spc="15" dirty="0">
                <a:latin typeface="Book Antiqua"/>
                <a:cs typeface="Book Antiqua"/>
              </a:rPr>
              <a:t>a normal 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(using dot operator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‘</a:t>
            </a:r>
            <a:r>
              <a:rPr sz="972" b="1" spc="5" dirty="0">
                <a:latin typeface="Book Antiqua"/>
                <a:cs typeface="Book Antiqua"/>
              </a:rPr>
              <a:t>.</a:t>
            </a:r>
            <a:r>
              <a:rPr sz="972" spc="5" dirty="0">
                <a:latin typeface="Book Antiqua"/>
                <a:cs typeface="Book Antiqua"/>
              </a:rPr>
              <a:t>’)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Access using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scope resolution operator </a:t>
            </a:r>
            <a:r>
              <a:rPr sz="972" spc="5" dirty="0">
                <a:latin typeface="Book Antiqua"/>
                <a:cs typeface="Book Antiqua"/>
              </a:rPr>
              <a:t>‘</a:t>
            </a:r>
            <a:r>
              <a:rPr sz="972" b="1" spc="5" dirty="0">
                <a:latin typeface="Book Antiqua"/>
                <a:cs typeface="Book Antiqua"/>
              </a:rPr>
              <a:t>::</a:t>
            </a:r>
            <a:r>
              <a:rPr sz="972" spc="5" dirty="0">
                <a:latin typeface="Book Antiqua"/>
                <a:cs typeface="Book Antiqua"/>
              </a:rPr>
              <a:t>’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139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6202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6542</Words>
  <Application>Microsoft Office PowerPoint</Application>
  <PresentationFormat>Custom</PresentationFormat>
  <Paragraphs>1432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Book Antiqua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2016-11-22T09:54:27Z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