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" id="{CAF8CEF7-AD96-4E55-822A-2FCF2E211CD1}">
          <p14:sldIdLst/>
        </p14:section>
        <p14:section name="12" id="{0DF14D23-4613-44C7-B15D-2F2A4D7D9861}">
          <p14:sldIdLst/>
        </p14:section>
        <p14:section name="13" id="{E8AB47DE-43D2-4F2C-B39C-209CCE705048}">
          <p14:sldIdLst/>
        </p14:section>
        <p14:section name="14" id="{77F645C8-851C-4F08-B188-6303DBE114B3}">
          <p14:sldIdLst/>
        </p14:section>
        <p14:section name="15" id="{6B5EE3A3-CA1F-4CB5-90D1-47610BA9031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21/11/2016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10</cp:revision>
  <dcterms:created xsi:type="dcterms:W3CDTF">2016-11-20T12:48:04Z</dcterms:created>
  <dcterms:modified xsi:type="dcterms:W3CDTF">2016-11-21T03:57:01Z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