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6" id="{9C9C24C0-1B42-4FC7-8A60-032651F683F1}">
          <p14:sldIdLst/>
        </p14:section>
        <p14:section name="27" id="{B6348BDF-3847-41DC-A9B3-AAB424041F77}">
          <p14:sldIdLst/>
        </p14:section>
        <p14:section name="28" id="{7544498F-6DA2-4841-B129-C9B23C0B05FF}">
          <p14:sldIdLst/>
        </p14:section>
        <p14:section name="29" id="{646F51DF-12EB-4C86-9CA7-444DDCB9155B}">
          <p14:sldIdLst/>
        </p14:section>
        <p14:section name="30" id="{F4396592-4BC7-4FC3-98BD-E14BE46109E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Calibri</vt:lpstr>
      <vt:lpstr>Times New Roman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10</cp:revision>
  <dcterms:created xsi:type="dcterms:W3CDTF">2016-11-20T12:48:04Z</dcterms:created>
  <dcterms:modified xsi:type="dcterms:W3CDTF">2016-11-21T03:58:54Z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