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" id="{2AAA1EFD-C70B-4712-B62F-FF4C8DED80A2}">
          <p14:sldIdLst/>
        </p14:section>
        <p14:section name="02" id="{000BE3C3-FC6A-4589-B7FF-09CAACEA762B}">
          <p14:sldIdLst/>
        </p14:section>
        <p14:section name="03" id="{B23F1411-FD77-402B-8888-B4BDC48285BE}">
          <p14:sldIdLst/>
        </p14:section>
        <p14:section name="04" id="{0A6718DE-FABF-415B-A434-A6F04C473095}">
          <p14:sldIdLst/>
        </p14:section>
        <p14:section name="05" id="{AC64FABD-A3F2-4DBD-866C-0640A11FBE1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Times New Roman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10</cp:revision>
  <dcterms:created xsi:type="dcterms:W3CDTF">2016-11-20T12:48:04Z</dcterms:created>
  <dcterms:modified xsi:type="dcterms:W3CDTF">2016-11-21T03:54:39Z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