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6" id="{D9DB06E5-3DEE-4458-9B2D-51E8F19FCDB3}">
          <p14:sldIdLst/>
        </p14:section>
        <p14:section name="37" id="{6FB49771-5854-4122-8E93-C70D5048FBC9}">
          <p14:sldIdLst/>
        </p14:section>
        <p14:section name="38" id="{EF8505AC-FFDE-44D8-8929-AD8EB46C2D33}">
          <p14:sldIdLst/>
        </p14:section>
        <p14:section name="39" id="{1E5916A2-352A-4D3F-AB7F-12D99637455D}">
          <p14:sldIdLst/>
        </p14:section>
        <p14:section name="40" id="{9132189E-DF33-4386-90CB-E1AF61AC94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2016-11-21T03:59:58Z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