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6" id="{D6F6961F-CAB6-4190-A08B-91855BAFEEB5}">
          <p14:sldIdLst/>
        </p14:section>
        <p14:section name="17" id="{467FC04C-F16E-43AA-BCCD-F5DF85C81F98}">
          <p14:sldIdLst/>
        </p14:section>
        <p14:section name="18" id="{C98E2AA5-7F85-4AE6-A844-50D619539FC8}">
          <p14:sldIdLst/>
        </p14:section>
        <p14:section name="19" id="{2E4110E6-FFD9-4960-939D-E0DF19925494}">
          <p14:sldIdLst/>
        </p14:section>
        <p14:section name="20" id="{5793DEA6-F067-46A6-AE08-EBF8C11921F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Times New Roman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10</cp:revision>
  <dcterms:created xsi:type="dcterms:W3CDTF">2016-11-20T12:48:04Z</dcterms:created>
  <dcterms:modified xsi:type="dcterms:W3CDTF">2016-11-21T03:57:46Z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