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8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4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5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34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9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19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73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4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5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8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06D8-425F-4899-A54B-7DA911FBE661}" type="datetimeFigureOut">
              <a:rPr lang="en-AU" smtClean="0"/>
              <a:t>20/11/2016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401B-C7CE-48FA-BAB8-9E447CC49A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9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0358"/>
            <a:ext cx="12192000" cy="3877284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94474" y="106834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2093"/>
            <a:ext cx="11425315" cy="6662215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1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Ashraf</dc:creator>
  <cp:lastModifiedBy>Asif Ashraf</cp:lastModifiedBy>
  <cp:revision>14</cp:revision>
  <dcterms:created xsi:type="dcterms:W3CDTF">2016-11-20T12:03:06Z</dcterms:created>
  <dcterms:modified xsi:type="dcterms:W3CDTF">2016-11-20T12:22:24Z</dcterms:modified>
</cp:coreProperties>
</file>