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41" id="{27B0A9FC-317A-49B2-9238-31D751E79F9A}">
          <p14:sldIdLst/>
        </p14:section>
        <p14:section name="42" id="{F9AD0D28-FC2A-48CD-B49C-8CC0FF6F7CB2}">
          <p14:sldIdLst/>
        </p14:section>
        <p14:section name="43" id="{849DDEB9-7200-4AC7-A8F7-FC04DB70C16E}">
          <p14:sldIdLst/>
        </p14:section>
        <p14:section name="44" id="{2F581B4E-A4AD-4D4C-B345-7971F1491359}">
          <p14:sldIdLst/>
        </p14:section>
        <p14:section name="45" id="{D4DCF6B7-9499-479C-8438-25C573D9BC9E}">
          <p14:sldIdLst/>
        </p14:section>
        <p14:section name="Extra" id="{9EA88EE1-45EA-4712-BDEB-302D463C3A7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Calibri</vt:lpstr>
      <vt:lpstr>Times New Roman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10</cp:revision>
  <dcterms:created xsi:type="dcterms:W3CDTF">2016-11-20T12:48:04Z</dcterms:created>
  <dcterms:modified xsi:type="dcterms:W3CDTF">2016-11-21T04:00:26Z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