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" id="{94B0F8AE-95A4-4774-9117-4A544FC51799}">
          <p14:sldIdLst/>
        </p14:section>
        <p14:section name="22" id="{FB4E06B6-9BDA-4AD5-A311-0FDC7B142EBD}">
          <p14:sldIdLst/>
        </p14:section>
        <p14:section name="23" id="{3B461C72-21D2-4F5A-BB90-65C739AED093}">
          <p14:sldIdLst/>
        </p14:section>
        <p14:section name="24" id="{BAE8EAE4-8C95-4882-8978-A4E58837701C}">
          <p14:sldIdLst/>
        </p14:section>
        <p14:section name="25" id="{7A24020A-FBEE-4582-A529-23D5A5167F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