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1" id="{21776F82-E272-4227-94DA-E9F5C5E37236}">
          <p14:sldIdLst/>
        </p14:section>
        <p14:section name="32" id="{5E715B07-6B63-4F03-A8F5-CA9BA4311EE7}">
          <p14:sldIdLst/>
        </p14:section>
        <p14:section name="33" id="{19F5C1F2-8C5D-4084-A2EB-9BA5459C5874}">
          <p14:sldIdLst/>
        </p14:section>
        <p14:section name="34" id="{2E3FCA4C-BD93-4228-8C47-1E30D5F65918}">
          <p14:sldIdLst/>
        </p14:section>
        <p14:section name="35" id="{B1FCD1DE-F856-47E1-BDA7-00D43A74D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10</cp:revision>
  <dcterms:created xsi:type="dcterms:W3CDTF">2016-11-20T12:48:04Z</dcterms:created>
  <dcterms:modified xsi:type="dcterms:W3CDTF">2016-11-21T03:59:26Z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