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6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3854-11ED-40E2-A928-22B679262EBB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6E4D-F02E-458B-8744-A671395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24305"/>
            <a:ext cx="11314545" cy="68485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72873" y="674254"/>
            <a:ext cx="0" cy="5588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05782" y="674254"/>
            <a:ext cx="0" cy="5588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21818" y="674254"/>
            <a:ext cx="0" cy="5588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8909" y="5384800"/>
            <a:ext cx="102800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1309" y="2941782"/>
            <a:ext cx="102800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53307" y="5384800"/>
            <a:ext cx="0" cy="78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709" y="498765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44.9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472873" y="6077527"/>
            <a:ext cx="3532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7855" y="304922"/>
            <a:ext cx="17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-131.047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33708" y="58870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42.68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Ashraf</dc:creator>
  <cp:lastModifiedBy>Asif Ashraf</cp:lastModifiedBy>
  <cp:revision>2</cp:revision>
  <dcterms:created xsi:type="dcterms:W3CDTF">2020-11-03T05:30:03Z</dcterms:created>
  <dcterms:modified xsi:type="dcterms:W3CDTF">2020-11-03T05:47:07Z</dcterms:modified>
</cp:coreProperties>
</file>