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C071-1BE4-41BC-9133-DFE13DBB9636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9745-D875-4E24-8852-63E4FE92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/>
          <a:stretch/>
        </p:blipFill>
        <p:spPr>
          <a:xfrm>
            <a:off x="3528291" y="45362"/>
            <a:ext cx="5070764" cy="68352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36654" y="45362"/>
            <a:ext cx="0" cy="6651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11090" y="45362"/>
            <a:ext cx="0" cy="6651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76291" y="45362"/>
            <a:ext cx="0" cy="6651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1491" y="45362"/>
            <a:ext cx="0" cy="6651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92946" y="5495637"/>
            <a:ext cx="5006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92946" y="4096327"/>
            <a:ext cx="5006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92946" y="2697018"/>
            <a:ext cx="5006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2182" y="1260765"/>
            <a:ext cx="5006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3310" y="-11359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48.847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70910" y="643780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44.2166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Ashraf</dc:creator>
  <cp:lastModifiedBy>Asif Ashraf</cp:lastModifiedBy>
  <cp:revision>1</cp:revision>
  <dcterms:created xsi:type="dcterms:W3CDTF">2020-11-03T17:56:00Z</dcterms:created>
  <dcterms:modified xsi:type="dcterms:W3CDTF">2020-11-03T18:03:56Z</dcterms:modified>
</cp:coreProperties>
</file>