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08" y="48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79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53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3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9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86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4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0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5A2303-EF6B-4D5E-89C5-6B3CF6A3E8A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0290-864A-4F35-8425-DCBFE2E6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7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linkedin.com/in/mo-asif39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B26B-E7AD-BD9C-18BC-32198F5B0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Sales Data Analysis for ABC India Pvt. Ltd.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60C27-A9F9-96C8-5EBA-D31BED40F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818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83D5-3641-E080-6DB3-3FF326A4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4798250"/>
            <a:ext cx="11702902" cy="2166074"/>
          </a:xfrm>
        </p:spPr>
        <p:txBody>
          <a:bodyPr/>
          <a:lstStyle/>
          <a:p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17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Central region</a:t>
            </a: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has the highest number of transactions, indicating a significant market presence.</a:t>
            </a:r>
            <a:b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b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17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East region</a:t>
            </a: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shows a considerable volume in specific high-value items like pen sets and binders.</a:t>
            </a:r>
            <a:b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b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17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West region </a:t>
            </a: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has fewer transaction but some high value items</a:t>
            </a: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endParaRPr lang="en-US" sz="1500" b="1" dirty="0">
              <a:solidFill>
                <a:srgbClr val="FFC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6B0A8B6-ECA1-861D-AE3E-2E5C532DA941}"/>
              </a:ext>
            </a:extLst>
          </p:cNvPr>
          <p:cNvSpPr txBox="1">
            <a:spLocks/>
          </p:cNvSpPr>
          <p:nvPr/>
        </p:nvSpPr>
        <p:spPr>
          <a:xfrm>
            <a:off x="489098" y="233917"/>
            <a:ext cx="9714136" cy="10419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FFC000"/>
                </a:solidFill>
              </a:rPr>
              <a:t>Sales by Region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CD0E3DB-37FE-7DDA-0C50-ECD8F9DC9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16" y="1070338"/>
            <a:ext cx="6444785" cy="3632804"/>
          </a:xfrm>
        </p:spPr>
      </p:pic>
      <p:pic>
        <p:nvPicPr>
          <p:cNvPr id="24" name="Content Placeholder 22">
            <a:extLst>
              <a:ext uri="{FF2B5EF4-FFF2-40B4-BE49-F238E27FC236}">
                <a16:creationId xmlns:a16="http://schemas.microsoft.com/office/drawing/2014/main" id="{8988651B-61C1-AF2A-0442-914DD347E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773" y="864769"/>
            <a:ext cx="6054672" cy="36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0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12EA-4A6F-3D08-D48A-9077BFFE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62" y="186904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Top-Selling Items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7BCBAF-B5A8-80FF-D610-81FD8909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68" y="5029755"/>
            <a:ext cx="11102864" cy="4195762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Pencils and binders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are the most frequently sold items, particularly in the Central and East regions.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Pen sets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have significant sales in both the Central and East regions, indicating strong demand for these items.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b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endParaRPr lang="en-US" sz="1500" b="1" dirty="0">
              <a:solidFill>
                <a:srgbClr val="FFC000"/>
              </a:solidFill>
            </a:endParaRPr>
          </a:p>
        </p:txBody>
      </p:sp>
      <p:pic>
        <p:nvPicPr>
          <p:cNvPr id="5" name="Content Placeholder 22">
            <a:extLst>
              <a:ext uri="{FF2B5EF4-FFF2-40B4-BE49-F238E27FC236}">
                <a16:creationId xmlns:a16="http://schemas.microsoft.com/office/drawing/2014/main" id="{7E1F93B3-F66A-7E27-AC1E-6660F114F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0047" y="235800"/>
            <a:ext cx="7989924" cy="47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D861-C0E8-1623-1EDD-0CD46A1C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99" y="367657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Price and Volume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1498E2-52E4-6112-C4F3-631A6EDF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99" y="4678880"/>
            <a:ext cx="11358048" cy="4195762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Items like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desks and pens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have fewer units sold but contribute significantly to revenue due to their high unit cost.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Lower-cost items like pencils are sold in large quantities, indicating they are a staple product.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b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endParaRPr lang="en-US" sz="1500" b="1" dirty="0">
              <a:solidFill>
                <a:srgbClr val="FFC000"/>
              </a:solidFill>
            </a:endParaRPr>
          </a:p>
        </p:txBody>
      </p:sp>
      <p:pic>
        <p:nvPicPr>
          <p:cNvPr id="7" name="Content Placeholder 22">
            <a:extLst>
              <a:ext uri="{FF2B5EF4-FFF2-40B4-BE49-F238E27FC236}">
                <a16:creationId xmlns:a16="http://schemas.microsoft.com/office/drawing/2014/main" id="{3C10959B-27FB-5AA2-0DB4-886C80C9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8981" y="639111"/>
            <a:ext cx="7537075" cy="43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6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D316-6B08-80E6-D097-1A3EC5D0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Monthly Trends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AF81B1-5D35-707F-5334-BAA3A75B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47" y="5295371"/>
            <a:ext cx="11131020" cy="4195762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There are consistent sales across all months, but certain months (e.g., March and May) show a spike in transactions, which may correlate with specific events or demand cycles.</a:t>
            </a: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endParaRPr lang="en-US" sz="1500" b="1" dirty="0">
              <a:solidFill>
                <a:srgbClr val="FFC000"/>
              </a:solidFill>
            </a:endParaRPr>
          </a:p>
        </p:txBody>
      </p:sp>
      <p:pic>
        <p:nvPicPr>
          <p:cNvPr id="8" name="Content Placeholder 22">
            <a:extLst>
              <a:ext uri="{FF2B5EF4-FFF2-40B4-BE49-F238E27FC236}">
                <a16:creationId xmlns:a16="http://schemas.microsoft.com/office/drawing/2014/main" id="{952E17D5-99BB-9AFD-CC1D-9D71EC11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0857" y="1455442"/>
            <a:ext cx="8674211" cy="371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7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0847-8200-1515-4F92-44FB2D38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Thank You So Much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2957-D812-DE06-52A2-DDA78D2DF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Mo Asif</a:t>
            </a:r>
          </a:p>
          <a:p>
            <a:pPr marL="0" indent="0" algn="ctr">
              <a:buNone/>
            </a:pPr>
            <a:endParaRPr lang="en-US" sz="28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                      </a:t>
            </a:r>
            <a:r>
              <a:rPr lang="en-US" sz="2400" b="1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https://www.linkedin.com/in/mo-asif39/</a:t>
            </a:r>
            <a:endParaRPr lang="en-US" sz="2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</a:rPr>
              <a:t>                         https://github.com/asifaslam39</a:t>
            </a:r>
          </a:p>
          <a:p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942C769D-C470-C05C-7D0F-83659EDB80DE}"/>
              </a:ext>
            </a:extLst>
          </p:cNvPr>
          <p:cNvSpPr/>
          <p:nvPr/>
        </p:nvSpPr>
        <p:spPr>
          <a:xfrm>
            <a:off x="5486401" y="2641600"/>
            <a:ext cx="423333" cy="347133"/>
          </a:xfrm>
          <a:prstGeom prst="star7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7 Points 4">
            <a:extLst>
              <a:ext uri="{FF2B5EF4-FFF2-40B4-BE49-F238E27FC236}">
                <a16:creationId xmlns:a16="http://schemas.microsoft.com/office/drawing/2014/main" id="{3EA62F50-6A21-7F79-A148-E75FE5A6389F}"/>
              </a:ext>
            </a:extLst>
          </p:cNvPr>
          <p:cNvSpPr/>
          <p:nvPr/>
        </p:nvSpPr>
        <p:spPr>
          <a:xfrm>
            <a:off x="5063068" y="2887134"/>
            <a:ext cx="330199" cy="245533"/>
          </a:xfrm>
          <a:prstGeom prst="star7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7 Points 6">
            <a:extLst>
              <a:ext uri="{FF2B5EF4-FFF2-40B4-BE49-F238E27FC236}">
                <a16:creationId xmlns:a16="http://schemas.microsoft.com/office/drawing/2014/main" id="{5C871F17-E7B2-2801-8BCB-BB9716F0574D}"/>
              </a:ext>
            </a:extLst>
          </p:cNvPr>
          <p:cNvSpPr/>
          <p:nvPr/>
        </p:nvSpPr>
        <p:spPr>
          <a:xfrm>
            <a:off x="6062133" y="2887134"/>
            <a:ext cx="330199" cy="245533"/>
          </a:xfrm>
          <a:prstGeom prst="star7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715D4A-FEF9-D3BD-C385-7BB78D68F4F5}"/>
              </a:ext>
            </a:extLst>
          </p:cNvPr>
          <p:cNvGrpSpPr/>
          <p:nvPr/>
        </p:nvGrpSpPr>
        <p:grpSpPr>
          <a:xfrm>
            <a:off x="2594947" y="3307326"/>
            <a:ext cx="620140" cy="1391481"/>
            <a:chOff x="2611880" y="2707021"/>
            <a:chExt cx="620140" cy="15742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11E112F-8778-7CE3-D0AF-FD8BC015E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880" y="3661111"/>
              <a:ext cx="620140" cy="6201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F6D70F-58B8-7FE1-7403-047B716E8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86296" y="2707021"/>
              <a:ext cx="471309" cy="416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658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238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Sales Data Analysis for ABC India Pvt. Ltd.</vt:lpstr>
      <vt:lpstr>The Central region has the highest number of transactions, indicating a significant market presence.  The East region shows a considerable volume in specific high-value items like pen sets and binders.  The West region has fewer transaction but some high value items     </vt:lpstr>
      <vt:lpstr>Top-Selling Items</vt:lpstr>
      <vt:lpstr>Price and Volume Analysis</vt:lpstr>
      <vt:lpstr>Monthly Trends</vt:lpstr>
      <vt:lpstr>Thank You So Much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2024-08-29T15:27:39Z</dcterms:created>
  <dcterms:modified xsi:type="dcterms:W3CDTF">2024-08-29T16:42:10Z</dcterms:modified>
</cp:coreProperties>
</file>