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3" r:id="rId1"/>
  </p:sldMasterIdLst>
  <p:notesMasterIdLst>
    <p:notesMasterId r:id="rId20"/>
  </p:notesMasterIdLst>
  <p:handoutMasterIdLst>
    <p:handoutMasterId r:id="rId21"/>
  </p:handoutMasterIdLst>
  <p:sldIdLst>
    <p:sldId id="262" r:id="rId2"/>
    <p:sldId id="284" r:id="rId3"/>
    <p:sldId id="263" r:id="rId4"/>
    <p:sldId id="302" r:id="rId5"/>
    <p:sldId id="299" r:id="rId6"/>
    <p:sldId id="287" r:id="rId7"/>
    <p:sldId id="295" r:id="rId8"/>
    <p:sldId id="288" r:id="rId9"/>
    <p:sldId id="294" r:id="rId10"/>
    <p:sldId id="296" r:id="rId11"/>
    <p:sldId id="303" r:id="rId12"/>
    <p:sldId id="300" r:id="rId13"/>
    <p:sldId id="297" r:id="rId14"/>
    <p:sldId id="301" r:id="rId15"/>
    <p:sldId id="298" r:id="rId16"/>
    <p:sldId id="289" r:id="rId17"/>
    <p:sldId id="272" r:id="rId18"/>
    <p:sldId id="304" r:id="rId19"/>
  </p:sldIdLst>
  <p:sldSz cx="9144000" cy="6858000" type="screen4x3"/>
  <p:notesSz cx="6735763" cy="9866313"/>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EC70"/>
    <a:srgbClr val="226A45"/>
    <a:srgbClr val="1CD61C"/>
    <a:srgbClr val="0066FF"/>
    <a:srgbClr val="00CC99"/>
    <a:srgbClr val="0505FF"/>
    <a:srgbClr val="333231"/>
    <a:srgbClr val="E1D8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2593" autoAdjust="0"/>
  </p:normalViewPr>
  <p:slideViewPr>
    <p:cSldViewPr>
      <p:cViewPr varScale="1">
        <p:scale>
          <a:sx n="62" d="100"/>
          <a:sy n="62" d="100"/>
        </p:scale>
        <p:origin x="1424" y="48"/>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notesViewPr>
    <p:cSldViewPr>
      <p:cViewPr varScale="1">
        <p:scale>
          <a:sx n="57" d="100"/>
          <a:sy n="57" d="100"/>
        </p:scale>
        <p:origin x="2808"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2DC4E3C-1865-3F90-0E1A-CDD6B68695CB}"/>
              </a:ext>
            </a:extLst>
          </p:cNvPr>
          <p:cNvSpPr>
            <a:spLocks noGrp="1"/>
          </p:cNvSpPr>
          <p:nvPr>
            <p:ph type="hdr" sz="quarter"/>
          </p:nvPr>
        </p:nvSpPr>
        <p:spPr>
          <a:xfrm>
            <a:off x="0" y="0"/>
            <a:ext cx="2919413" cy="4953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a:extLst>
              <a:ext uri="{FF2B5EF4-FFF2-40B4-BE49-F238E27FC236}">
                <a16:creationId xmlns:a16="http://schemas.microsoft.com/office/drawing/2014/main" id="{0FC2F93E-E275-5873-64B7-1BC5BCBF16F8}"/>
              </a:ext>
            </a:extLst>
          </p:cNvPr>
          <p:cNvSpPr>
            <a:spLocks noGrp="1"/>
          </p:cNvSpPr>
          <p:nvPr>
            <p:ph type="dt" sz="quarter" idx="1"/>
          </p:nvPr>
        </p:nvSpPr>
        <p:spPr>
          <a:xfrm>
            <a:off x="3814763" y="0"/>
            <a:ext cx="2919412" cy="495300"/>
          </a:xfrm>
          <a:prstGeom prst="rect">
            <a:avLst/>
          </a:prstGeom>
        </p:spPr>
        <p:txBody>
          <a:bodyPr vert="horz" lIns="91440" tIns="45720" rIns="91440" bIns="45720" rtlCol="0"/>
          <a:lstStyle>
            <a:lvl1pPr algn="r">
              <a:defRPr sz="1200"/>
            </a:lvl1pPr>
          </a:lstStyle>
          <a:p>
            <a:pPr>
              <a:defRPr/>
            </a:pPr>
            <a:fld id="{B3C6312A-E9BD-412E-AEB1-2887E42D04A6}" type="datetime9">
              <a:rPr lang="en-US"/>
              <a:pPr>
                <a:defRPr/>
              </a:pPr>
              <a:t>8/7/2023 11:40:10 PM</a:t>
            </a:fld>
            <a:endParaRPr lang="en-US"/>
          </a:p>
        </p:txBody>
      </p:sp>
      <p:sp>
        <p:nvSpPr>
          <p:cNvPr id="4" name="Footer Placeholder 3">
            <a:extLst>
              <a:ext uri="{FF2B5EF4-FFF2-40B4-BE49-F238E27FC236}">
                <a16:creationId xmlns:a16="http://schemas.microsoft.com/office/drawing/2014/main" id="{6DAC96A1-FB4F-44F1-67A3-C7861726FFB5}"/>
              </a:ext>
            </a:extLst>
          </p:cNvPr>
          <p:cNvSpPr>
            <a:spLocks noGrp="1"/>
          </p:cNvSpPr>
          <p:nvPr>
            <p:ph type="ftr" sz="quarter" idx="2"/>
          </p:nvPr>
        </p:nvSpPr>
        <p:spPr>
          <a:xfrm>
            <a:off x="0" y="9371013"/>
            <a:ext cx="2919413" cy="4953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a:extLst>
              <a:ext uri="{FF2B5EF4-FFF2-40B4-BE49-F238E27FC236}">
                <a16:creationId xmlns:a16="http://schemas.microsoft.com/office/drawing/2014/main" id="{3E86316E-3F55-7607-AFFF-CA7DBE6A3097}"/>
              </a:ext>
            </a:extLst>
          </p:cNvPr>
          <p:cNvSpPr>
            <a:spLocks noGrp="1"/>
          </p:cNvSpPr>
          <p:nvPr>
            <p:ph type="sldNum" sz="quarter" idx="3"/>
          </p:nvPr>
        </p:nvSpPr>
        <p:spPr>
          <a:xfrm>
            <a:off x="3814763" y="9371013"/>
            <a:ext cx="2919412" cy="4953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30E32C57-AEC0-4DA1-A227-077A9B799C4C}"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738E6D0-F011-40A5-4DC6-DB0AFE3AD458}"/>
              </a:ext>
            </a:extLst>
          </p:cNvPr>
          <p:cNvSpPr>
            <a:spLocks noGrp="1"/>
          </p:cNvSpPr>
          <p:nvPr>
            <p:ph type="hdr" sz="quarter"/>
          </p:nvPr>
        </p:nvSpPr>
        <p:spPr>
          <a:xfrm>
            <a:off x="0" y="0"/>
            <a:ext cx="2919413" cy="493713"/>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a:extLst>
              <a:ext uri="{FF2B5EF4-FFF2-40B4-BE49-F238E27FC236}">
                <a16:creationId xmlns:a16="http://schemas.microsoft.com/office/drawing/2014/main" id="{A7E4E31E-3A73-D656-E44C-A82A1F100F6D}"/>
              </a:ext>
            </a:extLst>
          </p:cNvPr>
          <p:cNvSpPr>
            <a:spLocks noGrp="1"/>
          </p:cNvSpPr>
          <p:nvPr>
            <p:ph type="dt" idx="1"/>
          </p:nvPr>
        </p:nvSpPr>
        <p:spPr>
          <a:xfrm>
            <a:off x="3814763" y="0"/>
            <a:ext cx="2919412" cy="493713"/>
          </a:xfrm>
          <a:prstGeom prst="rect">
            <a:avLst/>
          </a:prstGeom>
        </p:spPr>
        <p:txBody>
          <a:bodyPr vert="horz" lIns="91440" tIns="45720" rIns="91440" bIns="45720" rtlCol="0"/>
          <a:lstStyle>
            <a:lvl1pPr algn="r">
              <a:defRPr sz="1200"/>
            </a:lvl1pPr>
          </a:lstStyle>
          <a:p>
            <a:pPr>
              <a:defRPr/>
            </a:pPr>
            <a:fld id="{97C38701-24A5-459F-B98F-89FB2E0D82A9}" type="datetime9">
              <a:rPr lang="en-US"/>
              <a:pPr>
                <a:defRPr/>
              </a:pPr>
              <a:t>8/7/2023 11:39:43 PM</a:t>
            </a:fld>
            <a:endParaRPr lang="en-US"/>
          </a:p>
        </p:txBody>
      </p:sp>
      <p:sp>
        <p:nvSpPr>
          <p:cNvPr id="4" name="Slide Image Placeholder 3">
            <a:extLst>
              <a:ext uri="{FF2B5EF4-FFF2-40B4-BE49-F238E27FC236}">
                <a16:creationId xmlns:a16="http://schemas.microsoft.com/office/drawing/2014/main" id="{C68AC038-ADEB-DFC0-494A-EFECC92740D7}"/>
              </a:ext>
            </a:extLst>
          </p:cNvPr>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7B313FEC-7A13-8AC9-7E5C-F2875C4C4594}"/>
              </a:ext>
            </a:extLst>
          </p:cNvPr>
          <p:cNvSpPr>
            <a:spLocks noGrp="1"/>
          </p:cNvSpPr>
          <p:nvPr>
            <p:ph type="body" sz="quarter" idx="3"/>
          </p:nvPr>
        </p:nvSpPr>
        <p:spPr>
          <a:xfrm>
            <a:off x="673100" y="4686300"/>
            <a:ext cx="5389563" cy="4440238"/>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CE36FC18-4F50-0E80-32A6-39A35CA0AF1C}"/>
              </a:ext>
            </a:extLst>
          </p:cNvPr>
          <p:cNvSpPr>
            <a:spLocks noGrp="1"/>
          </p:cNvSpPr>
          <p:nvPr>
            <p:ph type="ftr" sz="quarter" idx="4"/>
          </p:nvPr>
        </p:nvSpPr>
        <p:spPr>
          <a:xfrm>
            <a:off x="0" y="9371013"/>
            <a:ext cx="2919413" cy="493712"/>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a:extLst>
              <a:ext uri="{FF2B5EF4-FFF2-40B4-BE49-F238E27FC236}">
                <a16:creationId xmlns:a16="http://schemas.microsoft.com/office/drawing/2014/main" id="{AF50F351-3E4C-9A01-9A44-3177B74790C5}"/>
              </a:ext>
            </a:extLst>
          </p:cNvPr>
          <p:cNvSpPr>
            <a:spLocks noGrp="1"/>
          </p:cNvSpPr>
          <p:nvPr>
            <p:ph type="sldNum" sz="quarter" idx="5"/>
          </p:nvPr>
        </p:nvSpPr>
        <p:spPr>
          <a:xfrm>
            <a:off x="3814763" y="9371013"/>
            <a:ext cx="2919412" cy="493712"/>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6127EE19-C96F-4126-9CC6-DEBAA568217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C645DC99-2618-685B-4369-53B3ED6C6B6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a:extLst>
              <a:ext uri="{FF2B5EF4-FFF2-40B4-BE49-F238E27FC236}">
                <a16:creationId xmlns:a16="http://schemas.microsoft.com/office/drawing/2014/main" id="{B9D13936-5DF0-2D95-3180-C18A1DB7BB8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0724" name="Date Placeholder 3">
            <a:extLst>
              <a:ext uri="{FF2B5EF4-FFF2-40B4-BE49-F238E27FC236}">
                <a16:creationId xmlns:a16="http://schemas.microsoft.com/office/drawing/2014/main" id="{8D23E64B-9A90-EBC2-16DB-3DE44D6C2E7C}"/>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CFDCF7A-0F62-49C1-AB55-6F02494388F3}" type="datetime9">
              <a:rPr lang="en-US" altLang="en-US" sz="1200" smtClean="0"/>
              <a:pPr/>
              <a:t>8/7/2023 11:39:44 PM</a:t>
            </a:fld>
            <a:endParaRPr lang="en-US" altLang="en-US" sz="1200"/>
          </a:p>
        </p:txBody>
      </p:sp>
      <p:sp>
        <p:nvSpPr>
          <p:cNvPr id="30725" name="Slide Number Placeholder 4">
            <a:extLst>
              <a:ext uri="{FF2B5EF4-FFF2-40B4-BE49-F238E27FC236}">
                <a16:creationId xmlns:a16="http://schemas.microsoft.com/office/drawing/2014/main" id="{FDBBB31A-D248-414F-AFF0-E8F0F2D6AB2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6516E85-0391-4164-A1F6-EB67DAB32CFF}" type="slidenum">
              <a:rPr lang="en-US" altLang="en-US" sz="1200" smtClean="0"/>
              <a:pPr/>
              <a:t>13</a:t>
            </a:fld>
            <a:endParaRPr lang="en-US"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210108B-325F-64EE-8449-CA35B0D6B58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F937B8AB-3B99-440B-55A9-63E37397030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3796" name="Date Placeholder 3">
            <a:extLst>
              <a:ext uri="{FF2B5EF4-FFF2-40B4-BE49-F238E27FC236}">
                <a16:creationId xmlns:a16="http://schemas.microsoft.com/office/drawing/2014/main" id="{A30F7EBE-477D-DA1A-462E-C3F8CACE7D91}"/>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11DF8EA-AC87-4330-8380-509FD9B365B4}" type="datetime9">
              <a:rPr lang="en-US" altLang="en-US" sz="1200" smtClean="0"/>
              <a:pPr/>
              <a:t>8/7/2023 11:39:44 PM</a:t>
            </a:fld>
            <a:endParaRPr lang="en-US" altLang="en-US" sz="1200"/>
          </a:p>
        </p:txBody>
      </p:sp>
      <p:sp>
        <p:nvSpPr>
          <p:cNvPr id="33797" name="Slide Number Placeholder 4">
            <a:extLst>
              <a:ext uri="{FF2B5EF4-FFF2-40B4-BE49-F238E27FC236}">
                <a16:creationId xmlns:a16="http://schemas.microsoft.com/office/drawing/2014/main" id="{5BC43666-942E-8913-A514-1E0D30569B7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59FE020-76A1-4121-B37A-D029CD9C1CB8}" type="slidenum">
              <a:rPr lang="en-US" altLang="en-US" sz="1200" smtClean="0"/>
              <a:pPr/>
              <a:t>15</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ED133A24-7918-888C-F095-979832992A06}"/>
              </a:ext>
            </a:extLst>
          </p:cNvPr>
          <p:cNvSpPr>
            <a:spLocks noChangeArrowheads="1"/>
          </p:cNvSpPr>
          <p:nvPr userDrawn="1"/>
        </p:nvSpPr>
        <p:spPr bwMode="auto">
          <a:xfrm>
            <a:off x="0" y="2439988"/>
            <a:ext cx="9144000" cy="303212"/>
          </a:xfrm>
          <a:prstGeom prst="rect">
            <a:avLst/>
          </a:prstGeom>
          <a:gradFill>
            <a:gsLst>
              <a:gs pos="47000">
                <a:srgbClr val="226A45"/>
              </a:gs>
              <a:gs pos="100000">
                <a:schemeClr val="bg1"/>
              </a:gs>
            </a:gsLst>
            <a:lin ang="0" scaled="1"/>
          </a:gradFill>
          <a:ln w="28575">
            <a:noFill/>
          </a:ln>
          <a:effec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bn-BD"/>
          </a:p>
        </p:txBody>
      </p:sp>
    </p:spTree>
    <p:extLst>
      <p:ext uri="{BB962C8B-B14F-4D97-AF65-F5344CB8AC3E}">
        <p14:creationId xmlns:p14="http://schemas.microsoft.com/office/powerpoint/2010/main" val="2822564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06580F25-E3A4-BF35-18DD-0418CA34DB10}"/>
              </a:ext>
            </a:extLst>
          </p:cNvPr>
          <p:cNvSpPr>
            <a:spLocks noGrp="1" noChangeArrowheads="1"/>
          </p:cNvSpPr>
          <p:nvPr>
            <p:ph type="dt" sz="half" idx="10"/>
          </p:nvPr>
        </p:nvSpPr>
        <p:spPr>
          <a:xfrm>
            <a:off x="0" y="6534150"/>
            <a:ext cx="1905000" cy="323850"/>
          </a:xfrm>
        </p:spPr>
        <p:txBody>
          <a:bodyPr/>
          <a:lstStyle>
            <a:lvl1pPr>
              <a:spcBef>
                <a:spcPct val="20000"/>
              </a:spcBef>
              <a:buClr>
                <a:srgbClr val="0000FF"/>
              </a:buClr>
              <a:buFontTx/>
              <a:buChar char="•"/>
              <a:defRPr kumimoji="1" sz="1400">
                <a:solidFill>
                  <a:schemeClr val="bg1"/>
                </a:solidFill>
                <a:latin typeface="Tahoma" panose="020B0604030504040204" pitchFamily="34" charset="0"/>
              </a:defRPr>
            </a:lvl1pPr>
          </a:lstStyle>
          <a:p>
            <a:pPr>
              <a:defRPr/>
            </a:pPr>
            <a:fld id="{6AB5F0DC-5603-4CE9-8748-3A4CE5455883}" type="datetime9">
              <a:rPr lang="en-US"/>
              <a:pPr>
                <a:defRPr/>
              </a:pPr>
              <a:t>8/7/2023 11:39:44 PM</a:t>
            </a:fld>
            <a:endParaRPr lang="en-GB" dirty="0"/>
          </a:p>
        </p:txBody>
      </p:sp>
      <p:sp>
        <p:nvSpPr>
          <p:cNvPr id="5" name="Rectangle 6">
            <a:extLst>
              <a:ext uri="{FF2B5EF4-FFF2-40B4-BE49-F238E27FC236}">
                <a16:creationId xmlns:a16="http://schemas.microsoft.com/office/drawing/2014/main" id="{A27DB036-5C12-E0BD-A425-DCD6962C7415}"/>
              </a:ext>
            </a:extLst>
          </p:cNvPr>
          <p:cNvSpPr>
            <a:spLocks noGrp="1" noChangeArrowheads="1"/>
          </p:cNvSpPr>
          <p:nvPr>
            <p:ph type="sldNum" sz="quarter" idx="11"/>
          </p:nvPr>
        </p:nvSpPr>
        <p:spPr>
          <a:xfrm>
            <a:off x="7226300" y="6438900"/>
            <a:ext cx="1905000" cy="398463"/>
          </a:xfrm>
        </p:spPr>
        <p:txBody>
          <a:bodyPr/>
          <a:lstStyle>
            <a:lvl1pPr>
              <a:defRPr sz="1600" b="1"/>
            </a:lvl1pPr>
          </a:lstStyle>
          <a:p>
            <a:pPr>
              <a:defRPr/>
            </a:pPr>
            <a:fld id="{13D41B4E-B789-4B22-8E6B-CF838A25915B}" type="slidenum">
              <a:rPr lang="en-GB" altLang="en-US"/>
              <a:pPr>
                <a:defRPr/>
              </a:pPr>
              <a:t>‹#›</a:t>
            </a:fld>
            <a:endParaRPr lang="en-GB" altLang="en-US"/>
          </a:p>
        </p:txBody>
      </p:sp>
    </p:spTree>
    <p:extLst>
      <p:ext uri="{BB962C8B-B14F-4D97-AF65-F5344CB8AC3E}">
        <p14:creationId xmlns:p14="http://schemas.microsoft.com/office/powerpoint/2010/main" val="1610695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8600" y="152400"/>
            <a:ext cx="2057400" cy="59055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06400" y="152400"/>
            <a:ext cx="6019800" cy="59055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F579D1DB-72C5-15DB-65C4-9DEE95AB986C}"/>
              </a:ext>
            </a:extLst>
          </p:cNvPr>
          <p:cNvSpPr>
            <a:spLocks noGrp="1" noChangeArrowheads="1"/>
          </p:cNvSpPr>
          <p:nvPr>
            <p:ph type="ftr" sz="quarter" idx="10"/>
          </p:nvPr>
        </p:nvSpPr>
        <p:spPr>
          <a:xfrm>
            <a:off x="3276600" y="5181600"/>
            <a:ext cx="2895600" cy="457200"/>
          </a:xfrm>
          <a:prstGeom prst="rect">
            <a:avLst/>
          </a:prstGeom>
        </p:spPr>
        <p:txBody>
          <a:bodyPr/>
          <a:lstStyle>
            <a:lvl1pPr>
              <a:defRPr/>
            </a:lvl1pPr>
          </a:lstStyle>
          <a:p>
            <a:pPr>
              <a:defRPr/>
            </a:pPr>
            <a:r>
              <a:rPr lang="en-GB"/>
              <a:t>Dr. Md. Rubel</a:t>
            </a:r>
          </a:p>
        </p:txBody>
      </p:sp>
      <p:sp>
        <p:nvSpPr>
          <p:cNvPr id="5" name="Date Placeholder 4">
            <a:extLst>
              <a:ext uri="{FF2B5EF4-FFF2-40B4-BE49-F238E27FC236}">
                <a16:creationId xmlns:a16="http://schemas.microsoft.com/office/drawing/2014/main" id="{FE30E7E5-820B-2C83-1A8B-DFD6D292A35A}"/>
              </a:ext>
            </a:extLst>
          </p:cNvPr>
          <p:cNvSpPr>
            <a:spLocks noGrp="1" noChangeArrowheads="1"/>
          </p:cNvSpPr>
          <p:nvPr>
            <p:ph type="dt" sz="half" idx="11"/>
          </p:nvPr>
        </p:nvSpPr>
        <p:spPr>
          <a:xfrm>
            <a:off x="0" y="6534150"/>
            <a:ext cx="1905000" cy="323850"/>
          </a:xfrm>
        </p:spPr>
        <p:txBody>
          <a:bodyPr/>
          <a:lstStyle>
            <a:lvl1pPr>
              <a:spcBef>
                <a:spcPct val="20000"/>
              </a:spcBef>
              <a:buClr>
                <a:srgbClr val="0000FF"/>
              </a:buClr>
              <a:buFontTx/>
              <a:buChar char="•"/>
              <a:defRPr kumimoji="1" sz="1400">
                <a:solidFill>
                  <a:schemeClr val="bg1"/>
                </a:solidFill>
                <a:latin typeface="Tahoma" panose="020B0604030504040204" pitchFamily="34" charset="0"/>
              </a:defRPr>
            </a:lvl1pPr>
          </a:lstStyle>
          <a:p>
            <a:pPr>
              <a:defRPr/>
            </a:pPr>
            <a:fld id="{DE1DAA77-CB29-4825-98E4-0D8158849336}" type="datetime9">
              <a:rPr lang="en-US"/>
              <a:pPr>
                <a:defRPr/>
              </a:pPr>
              <a:t>8/7/2023 11:39:44 PM</a:t>
            </a:fld>
            <a:endParaRPr lang="en-GB" dirty="0"/>
          </a:p>
        </p:txBody>
      </p:sp>
      <p:sp>
        <p:nvSpPr>
          <p:cNvPr id="6" name="Rectangle 6">
            <a:extLst>
              <a:ext uri="{FF2B5EF4-FFF2-40B4-BE49-F238E27FC236}">
                <a16:creationId xmlns:a16="http://schemas.microsoft.com/office/drawing/2014/main" id="{023AA224-7260-3498-A493-5DBC6D3B26F4}"/>
              </a:ext>
            </a:extLst>
          </p:cNvPr>
          <p:cNvSpPr>
            <a:spLocks noGrp="1" noChangeArrowheads="1"/>
          </p:cNvSpPr>
          <p:nvPr>
            <p:ph type="sldNum" sz="quarter" idx="12"/>
          </p:nvPr>
        </p:nvSpPr>
        <p:spPr>
          <a:xfrm>
            <a:off x="7226300" y="6438900"/>
            <a:ext cx="1905000" cy="398463"/>
          </a:xfrm>
        </p:spPr>
        <p:txBody>
          <a:bodyPr/>
          <a:lstStyle>
            <a:lvl1pPr>
              <a:defRPr sz="1600" b="1"/>
            </a:lvl1pPr>
          </a:lstStyle>
          <a:p>
            <a:pPr>
              <a:defRPr/>
            </a:pPr>
            <a:fld id="{79A0E3FF-C69E-4137-8649-919A718105F2}" type="slidenum">
              <a:rPr lang="en-GB" altLang="en-US"/>
              <a:pPr>
                <a:defRPr/>
              </a:pPr>
              <a:t>‹#›</a:t>
            </a:fld>
            <a:endParaRPr lang="en-GB" altLang="en-US"/>
          </a:p>
        </p:txBody>
      </p:sp>
    </p:spTree>
    <p:extLst>
      <p:ext uri="{BB962C8B-B14F-4D97-AF65-F5344CB8AC3E}">
        <p14:creationId xmlns:p14="http://schemas.microsoft.com/office/powerpoint/2010/main" val="2050151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0" y="152400"/>
            <a:ext cx="8204200" cy="1143000"/>
          </a:xfrm>
        </p:spPr>
        <p:txBody>
          <a:bodyPr/>
          <a:lstStyle/>
          <a:p>
            <a:r>
              <a:rPr lang="en-US"/>
              <a:t>Click to edit Master title style</a:t>
            </a:r>
          </a:p>
        </p:txBody>
      </p:sp>
      <p:sp>
        <p:nvSpPr>
          <p:cNvPr id="3" name="Text Placeholder 2"/>
          <p:cNvSpPr>
            <a:spLocks noGrp="1"/>
          </p:cNvSpPr>
          <p:nvPr>
            <p:ph type="body" sz="half" idx="1"/>
          </p:nvPr>
        </p:nvSpPr>
        <p:spPr>
          <a:xfrm>
            <a:off x="457200" y="1371600"/>
            <a:ext cx="4013200" cy="468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2800" y="1371600"/>
            <a:ext cx="4013200" cy="468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BDEC130-AD77-D380-94CA-7AC6FC510944}"/>
              </a:ext>
            </a:extLst>
          </p:cNvPr>
          <p:cNvSpPr>
            <a:spLocks noGrp="1" noChangeArrowheads="1"/>
          </p:cNvSpPr>
          <p:nvPr>
            <p:ph type="dt" sz="half" idx="10"/>
          </p:nvPr>
        </p:nvSpPr>
        <p:spPr>
          <a:xfrm>
            <a:off x="0" y="6534150"/>
            <a:ext cx="1905000" cy="323850"/>
          </a:xfrm>
        </p:spPr>
        <p:txBody>
          <a:bodyPr/>
          <a:lstStyle>
            <a:lvl1pPr>
              <a:spcBef>
                <a:spcPct val="20000"/>
              </a:spcBef>
              <a:buClr>
                <a:srgbClr val="0000FF"/>
              </a:buClr>
              <a:buFontTx/>
              <a:buChar char="•"/>
              <a:defRPr kumimoji="1" sz="1400">
                <a:solidFill>
                  <a:schemeClr val="bg1"/>
                </a:solidFill>
                <a:latin typeface="Tahoma" panose="020B0604030504040204" pitchFamily="34" charset="0"/>
              </a:defRPr>
            </a:lvl1pPr>
          </a:lstStyle>
          <a:p>
            <a:pPr>
              <a:defRPr/>
            </a:pPr>
            <a:fld id="{4E314BE9-A442-4EFC-B884-FE14E8FE958F}" type="datetime9">
              <a:rPr lang="en-US"/>
              <a:pPr>
                <a:defRPr/>
              </a:pPr>
              <a:t>8/7/2023 11:39:44 PM</a:t>
            </a:fld>
            <a:endParaRPr lang="en-GB" dirty="0"/>
          </a:p>
        </p:txBody>
      </p:sp>
      <p:sp>
        <p:nvSpPr>
          <p:cNvPr id="6" name="Rectangle 6">
            <a:extLst>
              <a:ext uri="{FF2B5EF4-FFF2-40B4-BE49-F238E27FC236}">
                <a16:creationId xmlns:a16="http://schemas.microsoft.com/office/drawing/2014/main" id="{982D8B02-334C-AA3E-D99E-062F5B7324CE}"/>
              </a:ext>
            </a:extLst>
          </p:cNvPr>
          <p:cNvSpPr>
            <a:spLocks noGrp="1" noChangeArrowheads="1"/>
          </p:cNvSpPr>
          <p:nvPr>
            <p:ph type="sldNum" sz="quarter" idx="11"/>
          </p:nvPr>
        </p:nvSpPr>
        <p:spPr>
          <a:xfrm>
            <a:off x="7226300" y="6438900"/>
            <a:ext cx="1905000" cy="398463"/>
          </a:xfrm>
        </p:spPr>
        <p:txBody>
          <a:bodyPr/>
          <a:lstStyle>
            <a:lvl1pPr>
              <a:defRPr sz="1600" b="1"/>
            </a:lvl1pPr>
          </a:lstStyle>
          <a:p>
            <a:pPr>
              <a:defRPr/>
            </a:pPr>
            <a:fld id="{7C2AC962-984F-411E-99EF-2FD00BB8A175}" type="slidenum">
              <a:rPr lang="en-GB" altLang="en-US"/>
              <a:pPr>
                <a:defRPr/>
              </a:pPr>
              <a:t>‹#›</a:t>
            </a:fld>
            <a:endParaRPr lang="en-GB" altLang="en-US"/>
          </a:p>
        </p:txBody>
      </p:sp>
    </p:spTree>
    <p:extLst>
      <p:ext uri="{BB962C8B-B14F-4D97-AF65-F5344CB8AC3E}">
        <p14:creationId xmlns:p14="http://schemas.microsoft.com/office/powerpoint/2010/main" val="3312389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0" y="152400"/>
            <a:ext cx="8204200" cy="1143000"/>
          </a:xfrm>
        </p:spPr>
        <p:txBody>
          <a:bodyPr/>
          <a:lstStyle/>
          <a:p>
            <a:r>
              <a:rPr lang="en-US"/>
              <a:t>Click to edit Master title style</a:t>
            </a:r>
          </a:p>
        </p:txBody>
      </p:sp>
      <p:sp>
        <p:nvSpPr>
          <p:cNvPr id="3" name="Text Placeholder 2"/>
          <p:cNvSpPr>
            <a:spLocks noGrp="1"/>
          </p:cNvSpPr>
          <p:nvPr>
            <p:ph type="body" sz="half" idx="1"/>
          </p:nvPr>
        </p:nvSpPr>
        <p:spPr>
          <a:xfrm>
            <a:off x="457200" y="1371600"/>
            <a:ext cx="4013200" cy="468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22800" y="1371600"/>
            <a:ext cx="4013200" cy="2266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22800" y="3790950"/>
            <a:ext cx="4013200" cy="2266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E4A61E79-DFA7-93D8-517D-144922D0EAB9}"/>
              </a:ext>
            </a:extLst>
          </p:cNvPr>
          <p:cNvSpPr>
            <a:spLocks noGrp="1" noChangeArrowheads="1"/>
          </p:cNvSpPr>
          <p:nvPr>
            <p:ph type="dt" sz="half" idx="10"/>
          </p:nvPr>
        </p:nvSpPr>
        <p:spPr>
          <a:xfrm>
            <a:off x="0" y="6534150"/>
            <a:ext cx="1905000" cy="323850"/>
          </a:xfrm>
        </p:spPr>
        <p:txBody>
          <a:bodyPr/>
          <a:lstStyle>
            <a:lvl1pPr>
              <a:spcBef>
                <a:spcPct val="20000"/>
              </a:spcBef>
              <a:buClr>
                <a:srgbClr val="0000FF"/>
              </a:buClr>
              <a:buFontTx/>
              <a:buChar char="•"/>
              <a:defRPr kumimoji="1" sz="1400">
                <a:solidFill>
                  <a:schemeClr val="bg1"/>
                </a:solidFill>
                <a:latin typeface="Tahoma" panose="020B0604030504040204" pitchFamily="34" charset="0"/>
              </a:defRPr>
            </a:lvl1pPr>
          </a:lstStyle>
          <a:p>
            <a:pPr>
              <a:defRPr/>
            </a:pPr>
            <a:fld id="{274D11B8-0E97-4677-A693-CBC5CDA6C62D}" type="datetime9">
              <a:rPr lang="en-US"/>
              <a:pPr>
                <a:defRPr/>
              </a:pPr>
              <a:t>8/7/2023 11:39:44 PM</a:t>
            </a:fld>
            <a:endParaRPr lang="en-GB" dirty="0"/>
          </a:p>
        </p:txBody>
      </p:sp>
      <p:sp>
        <p:nvSpPr>
          <p:cNvPr id="7" name="Slide Number Placeholder 6">
            <a:extLst>
              <a:ext uri="{FF2B5EF4-FFF2-40B4-BE49-F238E27FC236}">
                <a16:creationId xmlns:a16="http://schemas.microsoft.com/office/drawing/2014/main" id="{3BEBA427-DCC9-7FCB-6C37-A62EF2A21271}"/>
              </a:ext>
            </a:extLst>
          </p:cNvPr>
          <p:cNvSpPr>
            <a:spLocks noGrp="1" noChangeArrowheads="1"/>
          </p:cNvSpPr>
          <p:nvPr>
            <p:ph type="sldNum" sz="quarter" idx="11"/>
          </p:nvPr>
        </p:nvSpPr>
        <p:spPr>
          <a:xfrm>
            <a:off x="7226300" y="6438900"/>
            <a:ext cx="1905000" cy="398463"/>
          </a:xfrm>
        </p:spPr>
        <p:txBody>
          <a:bodyPr/>
          <a:lstStyle>
            <a:lvl1pPr>
              <a:defRPr sz="1600" b="1"/>
            </a:lvl1pPr>
          </a:lstStyle>
          <a:p>
            <a:pPr>
              <a:defRPr/>
            </a:pPr>
            <a:fld id="{8B90A621-08A0-49D1-ACB4-C8AB49BD0C6C}" type="slidenum">
              <a:rPr lang="en-GB" altLang="en-US"/>
              <a:pPr>
                <a:defRPr/>
              </a:pPr>
              <a:t>‹#›</a:t>
            </a:fld>
            <a:endParaRPr lang="en-GB" altLang="en-US"/>
          </a:p>
        </p:txBody>
      </p:sp>
    </p:spTree>
    <p:extLst>
      <p:ext uri="{BB962C8B-B14F-4D97-AF65-F5344CB8AC3E}">
        <p14:creationId xmlns:p14="http://schemas.microsoft.com/office/powerpoint/2010/main" val="59068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4" name="Text Box 11">
            <a:extLst>
              <a:ext uri="{FF2B5EF4-FFF2-40B4-BE49-F238E27FC236}">
                <a16:creationId xmlns:a16="http://schemas.microsoft.com/office/drawing/2014/main" id="{96D10E0D-A4B0-4F8B-4617-B0AD3DCC6369}"/>
              </a:ext>
            </a:extLst>
          </p:cNvPr>
          <p:cNvSpPr txBox="1">
            <a:spLocks noChangeArrowheads="1"/>
          </p:cNvSpPr>
          <p:nvPr userDrawn="1"/>
        </p:nvSpPr>
        <p:spPr bwMode="auto">
          <a:xfrm>
            <a:off x="8077200" y="685800"/>
            <a:ext cx="990600" cy="341313"/>
          </a:xfrm>
          <a:prstGeom prst="rect">
            <a:avLst/>
          </a:prstGeom>
          <a:noFill/>
          <a:ln>
            <a:noFill/>
          </a:ln>
          <a:effectLst/>
        </p:spPr>
        <p:txBody>
          <a:bodyPr lIns="90000" tIns="46800" rIns="90000" bIns="4680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en-US" sz="1600" b="1" dirty="0" err="1">
                <a:latin typeface="Bookman Old Style" pitchFamily="18" charset="0"/>
              </a:rPr>
              <a:t>BAUET</a:t>
            </a:r>
            <a:endParaRPr lang="en-US" sz="1600" b="1" dirty="0">
              <a:latin typeface="Bookman Old Style" pitchFamily="18" charset="0"/>
            </a:endParaRPr>
          </a:p>
        </p:txBody>
      </p:sp>
      <p:sp>
        <p:nvSpPr>
          <p:cNvPr id="5" name="Rectangle 4">
            <a:extLst>
              <a:ext uri="{FF2B5EF4-FFF2-40B4-BE49-F238E27FC236}">
                <a16:creationId xmlns:a16="http://schemas.microsoft.com/office/drawing/2014/main" id="{1E50CFB8-39DD-CC1F-5969-2788CBFD9590}"/>
              </a:ext>
            </a:extLst>
          </p:cNvPr>
          <p:cNvSpPr>
            <a:spLocks noChangeArrowheads="1"/>
          </p:cNvSpPr>
          <p:nvPr userDrawn="1"/>
        </p:nvSpPr>
        <p:spPr bwMode="auto">
          <a:xfrm>
            <a:off x="0" y="6542088"/>
            <a:ext cx="9144000" cy="304800"/>
          </a:xfrm>
          <a:prstGeom prst="rect">
            <a:avLst/>
          </a:prstGeom>
          <a:solidFill>
            <a:srgbClr val="000099"/>
          </a:solidFill>
          <a:ln w="9525">
            <a:solidFill>
              <a:schemeClr val="tx1"/>
            </a:solidFill>
            <a:miter lim="800000"/>
            <a:headEnd/>
            <a:tailEnd/>
          </a:ln>
          <a:effec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bn-BD"/>
          </a:p>
        </p:txBody>
      </p:sp>
      <p:sp>
        <p:nvSpPr>
          <p:cNvPr id="6" name="Text Box 13">
            <a:extLst>
              <a:ext uri="{FF2B5EF4-FFF2-40B4-BE49-F238E27FC236}">
                <a16:creationId xmlns:a16="http://schemas.microsoft.com/office/drawing/2014/main" id="{D416C229-EDDF-D8B4-C62A-07EFB93CE7BA}"/>
              </a:ext>
            </a:extLst>
          </p:cNvPr>
          <p:cNvSpPr txBox="1">
            <a:spLocks noChangeArrowheads="1"/>
          </p:cNvSpPr>
          <p:nvPr userDrawn="1"/>
        </p:nvSpPr>
        <p:spPr bwMode="auto">
          <a:xfrm>
            <a:off x="2514600" y="6529388"/>
            <a:ext cx="3822700" cy="309562"/>
          </a:xfrm>
          <a:prstGeom prst="rect">
            <a:avLst/>
          </a:prstGeom>
          <a:noFill/>
          <a:ln>
            <a:noFill/>
          </a:ln>
          <a:effectLst/>
        </p:spPr>
        <p:txBody>
          <a:bodyPr wrap="none" lIns="90000" tIns="46800" rIns="90000" bIns="4680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en-US" sz="1400" b="1" dirty="0">
                <a:solidFill>
                  <a:schemeClr val="bg1"/>
                </a:solidFill>
                <a:latin typeface="Tahoma" pitchFamily="34" charset="0"/>
              </a:rPr>
              <a:t> Dr. Md. </a:t>
            </a:r>
            <a:r>
              <a:rPr lang="en-US" sz="1400" b="1" dirty="0" err="1">
                <a:solidFill>
                  <a:schemeClr val="bg1"/>
                </a:solidFill>
                <a:latin typeface="Tahoma" pitchFamily="34" charset="0"/>
              </a:rPr>
              <a:t>Rubel</a:t>
            </a:r>
            <a:r>
              <a:rPr lang="en-US" sz="1400" b="1" dirty="0">
                <a:solidFill>
                  <a:schemeClr val="bg1"/>
                </a:solidFill>
                <a:latin typeface="Tahoma" pitchFamily="34" charset="0"/>
              </a:rPr>
              <a:t> </a:t>
            </a:r>
            <a:r>
              <a:rPr lang="en-US" sz="1400" b="1" dirty="0" err="1">
                <a:solidFill>
                  <a:schemeClr val="bg1"/>
                </a:solidFill>
                <a:latin typeface="Tahoma" pitchFamily="34" charset="0"/>
              </a:rPr>
              <a:t>Basar</a:t>
            </a:r>
            <a:r>
              <a:rPr lang="en-US" sz="1400" b="1" dirty="0">
                <a:solidFill>
                  <a:schemeClr val="bg1"/>
                </a:solidFill>
                <a:latin typeface="Tahoma" pitchFamily="34" charset="0"/>
              </a:rPr>
              <a:t>, Department of ICE</a:t>
            </a:r>
            <a:endParaRPr lang="en-US" sz="1400" dirty="0">
              <a:solidFill>
                <a:schemeClr val="bg1"/>
              </a:solidFill>
              <a:latin typeface="Tahoma" pitchFamily="34" charset="0"/>
            </a:endParaRPr>
          </a:p>
        </p:txBody>
      </p:sp>
      <p:sp>
        <p:nvSpPr>
          <p:cNvPr id="7" name="Rectangle 8">
            <a:extLst>
              <a:ext uri="{FF2B5EF4-FFF2-40B4-BE49-F238E27FC236}">
                <a16:creationId xmlns:a16="http://schemas.microsoft.com/office/drawing/2014/main" id="{6C437C3D-B93B-791D-6F5C-9B19F2341E61}"/>
              </a:ext>
            </a:extLst>
          </p:cNvPr>
          <p:cNvSpPr>
            <a:spLocks noChangeArrowheads="1"/>
          </p:cNvSpPr>
          <p:nvPr userDrawn="1"/>
        </p:nvSpPr>
        <p:spPr bwMode="auto">
          <a:xfrm>
            <a:off x="82550" y="901700"/>
            <a:ext cx="8153400" cy="84138"/>
          </a:xfrm>
          <a:prstGeom prst="rect">
            <a:avLst/>
          </a:prstGeom>
          <a:gradFill rotWithShape="1">
            <a:gsLst>
              <a:gs pos="0">
                <a:srgbClr val="0000FF"/>
              </a:gs>
              <a:gs pos="100000">
                <a:srgbClr val="0000FF">
                  <a:alpha val="0"/>
                </a:srgbClr>
              </a:gs>
            </a:gsLst>
            <a:lin ang="0" scaled="1"/>
          </a:gradFill>
          <a:ln>
            <a:noFill/>
          </a:ln>
          <a:effec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bn-BD"/>
          </a:p>
        </p:txBody>
      </p:sp>
      <p:pic>
        <p:nvPicPr>
          <p:cNvPr id="8" name="Picture 18">
            <a:extLst>
              <a:ext uri="{FF2B5EF4-FFF2-40B4-BE49-F238E27FC236}">
                <a16:creationId xmlns:a16="http://schemas.microsoft.com/office/drawing/2014/main" id="{5BEAC235-FB0F-AF05-A1A8-21C231CCD37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261350" y="134938"/>
            <a:ext cx="577850"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4">
            <a:extLst>
              <a:ext uri="{FF2B5EF4-FFF2-40B4-BE49-F238E27FC236}">
                <a16:creationId xmlns:a16="http://schemas.microsoft.com/office/drawing/2014/main" id="{EE9B2864-B015-6369-D453-1B8604DBE1BF}"/>
              </a:ext>
            </a:extLst>
          </p:cNvPr>
          <p:cNvSpPr>
            <a:spLocks noGrp="1" noChangeArrowheads="1"/>
          </p:cNvSpPr>
          <p:nvPr>
            <p:ph type="dt" sz="half" idx="10"/>
          </p:nvPr>
        </p:nvSpPr>
        <p:spPr>
          <a:xfrm>
            <a:off x="0" y="6534150"/>
            <a:ext cx="1905000" cy="323850"/>
          </a:xfrm>
        </p:spPr>
        <p:txBody>
          <a:bodyPr/>
          <a:lstStyle>
            <a:lvl1pPr>
              <a:spcBef>
                <a:spcPct val="20000"/>
              </a:spcBef>
              <a:buClr>
                <a:srgbClr val="0000FF"/>
              </a:buClr>
              <a:buFontTx/>
              <a:buChar char="•"/>
              <a:defRPr kumimoji="1" sz="1400">
                <a:solidFill>
                  <a:schemeClr val="bg1"/>
                </a:solidFill>
                <a:latin typeface="Tahoma" panose="020B0604030504040204" pitchFamily="34" charset="0"/>
              </a:defRPr>
            </a:lvl1pPr>
          </a:lstStyle>
          <a:p>
            <a:pPr>
              <a:defRPr/>
            </a:pPr>
            <a:endParaRPr lang="en-GB"/>
          </a:p>
        </p:txBody>
      </p:sp>
      <p:sp>
        <p:nvSpPr>
          <p:cNvPr id="10" name="Rectangle 6">
            <a:extLst>
              <a:ext uri="{FF2B5EF4-FFF2-40B4-BE49-F238E27FC236}">
                <a16:creationId xmlns:a16="http://schemas.microsoft.com/office/drawing/2014/main" id="{C29A9157-1469-5C3F-5C66-B1EEEEFCFD20}"/>
              </a:ext>
            </a:extLst>
          </p:cNvPr>
          <p:cNvSpPr>
            <a:spLocks noGrp="1" noChangeArrowheads="1"/>
          </p:cNvSpPr>
          <p:nvPr>
            <p:ph type="sldNum" sz="quarter" idx="11"/>
          </p:nvPr>
        </p:nvSpPr>
        <p:spPr>
          <a:xfrm>
            <a:off x="7226300" y="6438900"/>
            <a:ext cx="1905000" cy="398463"/>
          </a:xfrm>
        </p:spPr>
        <p:txBody>
          <a:bodyPr/>
          <a:lstStyle>
            <a:lvl1pPr>
              <a:defRPr sz="1600" b="1"/>
            </a:lvl1pPr>
          </a:lstStyle>
          <a:p>
            <a:pPr>
              <a:defRPr/>
            </a:pPr>
            <a:fld id="{E5D69340-1E28-4C37-B19E-A22D737DCAD9}" type="slidenum">
              <a:rPr lang="en-GB" altLang="en-US"/>
              <a:pPr>
                <a:defRPr/>
              </a:pPr>
              <a:t>‹#›</a:t>
            </a:fld>
            <a:endParaRPr lang="en-GB" altLang="en-US"/>
          </a:p>
        </p:txBody>
      </p:sp>
    </p:spTree>
    <p:extLst>
      <p:ext uri="{BB962C8B-B14F-4D97-AF65-F5344CB8AC3E}">
        <p14:creationId xmlns:p14="http://schemas.microsoft.com/office/powerpoint/2010/main" val="2765939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246C98EF-D2E3-F71D-D2FC-C1C7063A6989}"/>
              </a:ext>
            </a:extLst>
          </p:cNvPr>
          <p:cNvSpPr>
            <a:spLocks noGrp="1" noChangeArrowheads="1"/>
          </p:cNvSpPr>
          <p:nvPr>
            <p:ph type="dt" sz="half" idx="10"/>
          </p:nvPr>
        </p:nvSpPr>
        <p:spPr>
          <a:xfrm>
            <a:off x="0" y="6534150"/>
            <a:ext cx="1905000" cy="323850"/>
          </a:xfrm>
        </p:spPr>
        <p:txBody>
          <a:bodyPr/>
          <a:lstStyle>
            <a:lvl1pPr>
              <a:spcBef>
                <a:spcPct val="20000"/>
              </a:spcBef>
              <a:buClr>
                <a:srgbClr val="0000FF"/>
              </a:buClr>
              <a:buFontTx/>
              <a:buChar char="•"/>
              <a:defRPr kumimoji="1" sz="1400">
                <a:solidFill>
                  <a:schemeClr val="bg1"/>
                </a:solidFill>
                <a:latin typeface="Tahoma" panose="020B0604030504040204" pitchFamily="34" charset="0"/>
              </a:defRPr>
            </a:lvl1pPr>
          </a:lstStyle>
          <a:p>
            <a:pPr>
              <a:defRPr/>
            </a:pPr>
            <a:fld id="{4C6D43DB-E563-4082-9F4D-07C8BB63C0E2}" type="datetime9">
              <a:rPr lang="en-US"/>
              <a:pPr>
                <a:defRPr/>
              </a:pPr>
              <a:t>8/7/2023 11:39:44 PM</a:t>
            </a:fld>
            <a:endParaRPr lang="en-GB" dirty="0"/>
          </a:p>
        </p:txBody>
      </p:sp>
      <p:sp>
        <p:nvSpPr>
          <p:cNvPr id="5" name="Rectangle 6">
            <a:extLst>
              <a:ext uri="{FF2B5EF4-FFF2-40B4-BE49-F238E27FC236}">
                <a16:creationId xmlns:a16="http://schemas.microsoft.com/office/drawing/2014/main" id="{C36A8E5E-D887-66D5-6A7B-9F3152309500}"/>
              </a:ext>
            </a:extLst>
          </p:cNvPr>
          <p:cNvSpPr>
            <a:spLocks noGrp="1" noChangeArrowheads="1"/>
          </p:cNvSpPr>
          <p:nvPr>
            <p:ph type="sldNum" sz="quarter" idx="11"/>
          </p:nvPr>
        </p:nvSpPr>
        <p:spPr>
          <a:xfrm>
            <a:off x="7226300" y="6438900"/>
            <a:ext cx="1905000" cy="398463"/>
          </a:xfrm>
        </p:spPr>
        <p:txBody>
          <a:bodyPr/>
          <a:lstStyle>
            <a:lvl1pPr>
              <a:defRPr sz="1600" b="1"/>
            </a:lvl1pPr>
          </a:lstStyle>
          <a:p>
            <a:pPr>
              <a:defRPr/>
            </a:pPr>
            <a:fld id="{D5C8B457-696C-4D20-A92A-B52E26B4DFA3}" type="slidenum">
              <a:rPr lang="en-GB" altLang="en-US"/>
              <a:pPr>
                <a:defRPr/>
              </a:pPr>
              <a:t>‹#›</a:t>
            </a:fld>
            <a:endParaRPr lang="en-GB" altLang="en-US"/>
          </a:p>
        </p:txBody>
      </p:sp>
    </p:spTree>
    <p:extLst>
      <p:ext uri="{BB962C8B-B14F-4D97-AF65-F5344CB8AC3E}">
        <p14:creationId xmlns:p14="http://schemas.microsoft.com/office/powerpoint/2010/main" val="2422024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 y="76200"/>
            <a:ext cx="6559550" cy="755650"/>
          </a:xfrm>
        </p:spPr>
        <p:txBody>
          <a:bodyPr/>
          <a:lstStyle>
            <a:lvl1pPr>
              <a:defRPr sz="2800"/>
            </a:lvl1pPr>
          </a:lstStyle>
          <a:p>
            <a:r>
              <a:rPr lang="en-US" dirty="0"/>
              <a:t>Click to edit Master title style</a:t>
            </a:r>
          </a:p>
        </p:txBody>
      </p:sp>
      <p:sp>
        <p:nvSpPr>
          <p:cNvPr id="3" name="Content Placeholder 2"/>
          <p:cNvSpPr>
            <a:spLocks noGrp="1"/>
          </p:cNvSpPr>
          <p:nvPr>
            <p:ph sz="half" idx="1"/>
          </p:nvPr>
        </p:nvSpPr>
        <p:spPr>
          <a:xfrm>
            <a:off x="457200" y="1371600"/>
            <a:ext cx="4013200" cy="4686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2800" y="1371600"/>
            <a:ext cx="4013200" cy="4686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1B67885-DBB8-AA87-DA51-772271D460ED}"/>
              </a:ext>
            </a:extLst>
          </p:cNvPr>
          <p:cNvSpPr>
            <a:spLocks noGrp="1" noChangeArrowheads="1"/>
          </p:cNvSpPr>
          <p:nvPr>
            <p:ph type="dt" sz="half" idx="10"/>
          </p:nvPr>
        </p:nvSpPr>
        <p:spPr>
          <a:xfrm>
            <a:off x="0" y="6534150"/>
            <a:ext cx="1905000" cy="323850"/>
          </a:xfrm>
        </p:spPr>
        <p:txBody>
          <a:bodyPr/>
          <a:lstStyle>
            <a:lvl1pPr>
              <a:spcBef>
                <a:spcPct val="20000"/>
              </a:spcBef>
              <a:buClr>
                <a:srgbClr val="0000FF"/>
              </a:buClr>
              <a:buFontTx/>
              <a:buChar char="•"/>
              <a:defRPr kumimoji="1" sz="1400">
                <a:solidFill>
                  <a:schemeClr val="bg1"/>
                </a:solidFill>
                <a:latin typeface="Tahoma" panose="020B0604030504040204" pitchFamily="34" charset="0"/>
              </a:defRPr>
            </a:lvl1pPr>
          </a:lstStyle>
          <a:p>
            <a:pPr>
              <a:defRPr/>
            </a:pPr>
            <a:fld id="{3053E696-7C57-4670-8D60-93242EDD78DD}" type="datetime9">
              <a:rPr lang="en-US"/>
              <a:pPr>
                <a:defRPr/>
              </a:pPr>
              <a:t>8/7/2023 11:39:44 PM</a:t>
            </a:fld>
            <a:endParaRPr lang="en-GB" dirty="0"/>
          </a:p>
        </p:txBody>
      </p:sp>
      <p:sp>
        <p:nvSpPr>
          <p:cNvPr id="6" name="Rectangle 6">
            <a:extLst>
              <a:ext uri="{FF2B5EF4-FFF2-40B4-BE49-F238E27FC236}">
                <a16:creationId xmlns:a16="http://schemas.microsoft.com/office/drawing/2014/main" id="{71337F6B-6DF9-3D49-1E5A-73ABF3B44CF5}"/>
              </a:ext>
            </a:extLst>
          </p:cNvPr>
          <p:cNvSpPr>
            <a:spLocks noGrp="1" noChangeArrowheads="1"/>
          </p:cNvSpPr>
          <p:nvPr>
            <p:ph type="sldNum" sz="quarter" idx="11"/>
          </p:nvPr>
        </p:nvSpPr>
        <p:spPr>
          <a:xfrm>
            <a:off x="7226300" y="6438900"/>
            <a:ext cx="1905000" cy="398463"/>
          </a:xfrm>
        </p:spPr>
        <p:txBody>
          <a:bodyPr/>
          <a:lstStyle>
            <a:lvl1pPr>
              <a:defRPr sz="1600" b="1"/>
            </a:lvl1pPr>
          </a:lstStyle>
          <a:p>
            <a:pPr>
              <a:defRPr/>
            </a:pPr>
            <a:fld id="{E86920A2-F971-4F60-A09B-D7F47128138C}" type="slidenum">
              <a:rPr lang="en-GB" altLang="en-US"/>
              <a:pPr>
                <a:defRPr/>
              </a:pPr>
              <a:t>‹#›</a:t>
            </a:fld>
            <a:endParaRPr lang="en-GB" altLang="en-US"/>
          </a:p>
        </p:txBody>
      </p:sp>
    </p:spTree>
    <p:extLst>
      <p:ext uri="{BB962C8B-B14F-4D97-AF65-F5344CB8AC3E}">
        <p14:creationId xmlns:p14="http://schemas.microsoft.com/office/powerpoint/2010/main" val="1745899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8600" y="-230980"/>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a:extLst>
              <a:ext uri="{FF2B5EF4-FFF2-40B4-BE49-F238E27FC236}">
                <a16:creationId xmlns:a16="http://schemas.microsoft.com/office/drawing/2014/main" id="{FBE507FC-3FDB-B7D9-413A-EC9500C7F89A}"/>
              </a:ext>
            </a:extLst>
          </p:cNvPr>
          <p:cNvSpPr>
            <a:spLocks noGrp="1" noChangeArrowheads="1"/>
          </p:cNvSpPr>
          <p:nvPr>
            <p:ph type="ftr" sz="quarter" idx="10"/>
          </p:nvPr>
        </p:nvSpPr>
        <p:spPr>
          <a:xfrm>
            <a:off x="3276600" y="5181600"/>
            <a:ext cx="2895600" cy="457200"/>
          </a:xfrm>
          <a:prstGeom prst="rect">
            <a:avLst/>
          </a:prstGeom>
        </p:spPr>
        <p:txBody>
          <a:bodyPr/>
          <a:lstStyle>
            <a:lvl1pPr>
              <a:defRPr/>
            </a:lvl1pPr>
          </a:lstStyle>
          <a:p>
            <a:pPr>
              <a:defRPr/>
            </a:pPr>
            <a:r>
              <a:rPr lang="en-GB"/>
              <a:t>Dr. Md. Rubel</a:t>
            </a:r>
          </a:p>
        </p:txBody>
      </p:sp>
      <p:sp>
        <p:nvSpPr>
          <p:cNvPr id="8" name="Rectangle 6">
            <a:extLst>
              <a:ext uri="{FF2B5EF4-FFF2-40B4-BE49-F238E27FC236}">
                <a16:creationId xmlns:a16="http://schemas.microsoft.com/office/drawing/2014/main" id="{FBEBADCD-7D40-B979-7176-CE68E9AE3505}"/>
              </a:ext>
            </a:extLst>
          </p:cNvPr>
          <p:cNvSpPr>
            <a:spLocks noGrp="1" noChangeArrowheads="1"/>
          </p:cNvSpPr>
          <p:nvPr>
            <p:ph type="sldNum" sz="quarter" idx="11"/>
          </p:nvPr>
        </p:nvSpPr>
        <p:spPr>
          <a:xfrm>
            <a:off x="7226300" y="6438900"/>
            <a:ext cx="1905000" cy="398463"/>
          </a:xfrm>
        </p:spPr>
        <p:txBody>
          <a:bodyPr/>
          <a:lstStyle>
            <a:lvl1pPr>
              <a:defRPr sz="1600" b="1"/>
            </a:lvl1pPr>
          </a:lstStyle>
          <a:p>
            <a:pPr>
              <a:defRPr/>
            </a:pPr>
            <a:fld id="{5DA4FB79-CC4D-43E0-AD1F-A97230D515CA}" type="slidenum">
              <a:rPr lang="en-GB" altLang="en-US"/>
              <a:pPr>
                <a:defRPr/>
              </a:pPr>
              <a:t>‹#›</a:t>
            </a:fld>
            <a:endParaRPr lang="en-GB" altLang="en-US"/>
          </a:p>
        </p:txBody>
      </p:sp>
      <p:sp>
        <p:nvSpPr>
          <p:cNvPr id="9" name="Rectangle 4">
            <a:extLst>
              <a:ext uri="{FF2B5EF4-FFF2-40B4-BE49-F238E27FC236}">
                <a16:creationId xmlns:a16="http://schemas.microsoft.com/office/drawing/2014/main" id="{349D8188-0F0B-7FA6-26F1-37B2D3B7895D}"/>
              </a:ext>
            </a:extLst>
          </p:cNvPr>
          <p:cNvSpPr>
            <a:spLocks noGrp="1" noChangeArrowheads="1"/>
          </p:cNvSpPr>
          <p:nvPr>
            <p:ph type="dt" sz="half" idx="12"/>
          </p:nvPr>
        </p:nvSpPr>
        <p:spPr>
          <a:xfrm>
            <a:off x="0" y="6534150"/>
            <a:ext cx="1905000" cy="323850"/>
          </a:xfrm>
        </p:spPr>
        <p:txBody>
          <a:bodyPr/>
          <a:lstStyle>
            <a:lvl1pPr>
              <a:spcBef>
                <a:spcPct val="20000"/>
              </a:spcBef>
              <a:buClr>
                <a:srgbClr val="0000FF"/>
              </a:buClr>
              <a:buFontTx/>
              <a:buChar char="•"/>
              <a:defRPr kumimoji="1" sz="1400">
                <a:solidFill>
                  <a:schemeClr val="bg1"/>
                </a:solidFill>
                <a:latin typeface="Tahoma" panose="020B0604030504040204" pitchFamily="34" charset="0"/>
              </a:defRPr>
            </a:lvl1pPr>
          </a:lstStyle>
          <a:p>
            <a:pPr>
              <a:defRPr/>
            </a:pPr>
            <a:fld id="{5A1445DD-91C8-4559-A8BE-953DAC101AB9}" type="datetime9">
              <a:rPr lang="en-US"/>
              <a:pPr>
                <a:defRPr/>
              </a:pPr>
              <a:t>8/7/2023 11:39:44 PM</a:t>
            </a:fld>
            <a:endParaRPr lang="en-GB" dirty="0"/>
          </a:p>
        </p:txBody>
      </p:sp>
    </p:spTree>
    <p:extLst>
      <p:ext uri="{BB962C8B-B14F-4D97-AF65-F5344CB8AC3E}">
        <p14:creationId xmlns:p14="http://schemas.microsoft.com/office/powerpoint/2010/main" val="1783447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pic>
        <p:nvPicPr>
          <p:cNvPr id="2" name="Picture 9">
            <a:extLst>
              <a:ext uri="{FF2B5EF4-FFF2-40B4-BE49-F238E27FC236}">
                <a16:creationId xmlns:a16="http://schemas.microsoft.com/office/drawing/2014/main" id="{25BB7B3A-C03A-594D-4BDB-EDBCDCA561B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258175" y="47625"/>
            <a:ext cx="73342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4"/>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59926FD6-9FED-BF60-D4EC-9033ACC22789}"/>
              </a:ext>
            </a:extLst>
          </p:cNvPr>
          <p:cNvSpPr>
            <a:spLocks noGrp="1" noChangeArrowheads="1"/>
          </p:cNvSpPr>
          <p:nvPr>
            <p:ph type="dt" sz="half" idx="10"/>
          </p:nvPr>
        </p:nvSpPr>
        <p:spPr>
          <a:xfrm>
            <a:off x="0" y="6553200"/>
            <a:ext cx="1600200" cy="280988"/>
          </a:xfrm>
        </p:spPr>
        <p:txBody>
          <a:bodyPr/>
          <a:lstStyle>
            <a:lvl1pPr>
              <a:spcBef>
                <a:spcPct val="20000"/>
              </a:spcBef>
              <a:buClr>
                <a:srgbClr val="0000FF"/>
              </a:buClr>
              <a:buFontTx/>
              <a:buNone/>
              <a:defRPr kumimoji="1" sz="1400">
                <a:solidFill>
                  <a:schemeClr val="bg1"/>
                </a:solidFill>
                <a:latin typeface="Tahoma" panose="020B0604030504040204" pitchFamily="34" charset="0"/>
              </a:defRPr>
            </a:lvl1pPr>
          </a:lstStyle>
          <a:p>
            <a:pPr>
              <a:defRPr/>
            </a:pPr>
            <a:fld id="{1A77D195-41A4-4CB6-B53E-82B52D0B96EA}" type="datetime13">
              <a:rPr lang="en-US"/>
              <a:pPr>
                <a:defRPr/>
              </a:pPr>
              <a:t>11:39:44 PM</a:t>
            </a:fld>
            <a:endParaRPr lang="en-GB" dirty="0"/>
          </a:p>
        </p:txBody>
      </p:sp>
      <p:sp>
        <p:nvSpPr>
          <p:cNvPr id="4" name="Slide Number Placeholder 5">
            <a:extLst>
              <a:ext uri="{FF2B5EF4-FFF2-40B4-BE49-F238E27FC236}">
                <a16:creationId xmlns:a16="http://schemas.microsoft.com/office/drawing/2014/main" id="{3F1A37A7-FC9C-83D3-D77A-EEE723783F14}"/>
              </a:ext>
            </a:extLst>
          </p:cNvPr>
          <p:cNvSpPr>
            <a:spLocks noGrp="1" noChangeArrowheads="1"/>
          </p:cNvSpPr>
          <p:nvPr>
            <p:ph type="sldNum" sz="quarter" idx="11"/>
          </p:nvPr>
        </p:nvSpPr>
        <p:spPr>
          <a:xfrm>
            <a:off x="7239000" y="6459538"/>
            <a:ext cx="1905000" cy="398462"/>
          </a:xfrm>
        </p:spPr>
        <p:txBody>
          <a:bodyPr/>
          <a:lstStyle>
            <a:lvl1pPr>
              <a:defRPr sz="1600" b="1"/>
            </a:lvl1pPr>
          </a:lstStyle>
          <a:p>
            <a:pPr>
              <a:defRPr/>
            </a:pPr>
            <a:fld id="{6E96E2AD-07A6-4E55-B9D6-1D49A00F021C}" type="slidenum">
              <a:rPr lang="en-GB" altLang="en-US"/>
              <a:pPr>
                <a:defRPr/>
              </a:pPr>
              <a:t>‹#›</a:t>
            </a:fld>
            <a:endParaRPr lang="en-GB" altLang="en-US"/>
          </a:p>
        </p:txBody>
      </p:sp>
    </p:spTree>
    <p:extLst>
      <p:ext uri="{BB962C8B-B14F-4D97-AF65-F5344CB8AC3E}">
        <p14:creationId xmlns:p14="http://schemas.microsoft.com/office/powerpoint/2010/main" val="3223416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Text Box 11">
            <a:extLst>
              <a:ext uri="{FF2B5EF4-FFF2-40B4-BE49-F238E27FC236}">
                <a16:creationId xmlns:a16="http://schemas.microsoft.com/office/drawing/2014/main" id="{0B18280D-1AF3-C836-8571-0A33C805F611}"/>
              </a:ext>
            </a:extLst>
          </p:cNvPr>
          <p:cNvSpPr txBox="1">
            <a:spLocks noChangeArrowheads="1"/>
          </p:cNvSpPr>
          <p:nvPr userDrawn="1"/>
        </p:nvSpPr>
        <p:spPr bwMode="auto">
          <a:xfrm>
            <a:off x="8077200" y="685800"/>
            <a:ext cx="990600" cy="341313"/>
          </a:xfrm>
          <a:prstGeom prst="rect">
            <a:avLst/>
          </a:prstGeom>
          <a:noFill/>
          <a:ln>
            <a:noFill/>
          </a:ln>
          <a:effectLst/>
        </p:spPr>
        <p:txBody>
          <a:bodyPr lIns="90000" tIns="46800" rIns="90000" bIns="4680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en-US" sz="1600" b="1" dirty="0" err="1">
                <a:latin typeface="Bookman Old Style" pitchFamily="18" charset="0"/>
              </a:rPr>
              <a:t>BAUET</a:t>
            </a:r>
            <a:endParaRPr lang="en-US" sz="1600" b="1" dirty="0">
              <a:latin typeface="Bookman Old Style" pitchFamily="18" charset="0"/>
            </a:endParaRPr>
          </a:p>
        </p:txBody>
      </p:sp>
      <p:pic>
        <p:nvPicPr>
          <p:cNvPr id="3" name="Picture 18">
            <a:extLst>
              <a:ext uri="{FF2B5EF4-FFF2-40B4-BE49-F238E27FC236}">
                <a16:creationId xmlns:a16="http://schemas.microsoft.com/office/drawing/2014/main" id="{002A3ACE-8DB5-E38B-7A3A-C1ACD242BEB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261350" y="134938"/>
            <a:ext cx="577850"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4">
            <a:extLst>
              <a:ext uri="{FF2B5EF4-FFF2-40B4-BE49-F238E27FC236}">
                <a16:creationId xmlns:a16="http://schemas.microsoft.com/office/drawing/2014/main" id="{9A28DBB6-0AEC-D120-7A4D-8B061E192A87}"/>
              </a:ext>
            </a:extLst>
          </p:cNvPr>
          <p:cNvSpPr>
            <a:spLocks noGrp="1" noChangeArrowheads="1"/>
          </p:cNvSpPr>
          <p:nvPr>
            <p:ph type="dt" sz="half" idx="10"/>
          </p:nvPr>
        </p:nvSpPr>
        <p:spPr>
          <a:xfrm>
            <a:off x="0" y="6534150"/>
            <a:ext cx="1905000" cy="323850"/>
          </a:xfrm>
        </p:spPr>
        <p:txBody>
          <a:bodyPr/>
          <a:lstStyle>
            <a:lvl1pPr>
              <a:spcBef>
                <a:spcPct val="20000"/>
              </a:spcBef>
              <a:buClr>
                <a:srgbClr val="0000FF"/>
              </a:buClr>
              <a:buFontTx/>
              <a:buChar char="•"/>
              <a:defRPr kumimoji="1" sz="1400">
                <a:solidFill>
                  <a:schemeClr val="bg1"/>
                </a:solidFill>
                <a:latin typeface="Tahoma" panose="020B0604030504040204" pitchFamily="34" charset="0"/>
              </a:defRPr>
            </a:lvl1pPr>
          </a:lstStyle>
          <a:p>
            <a:pPr>
              <a:defRPr/>
            </a:pPr>
            <a:fld id="{1D8718EA-ED63-4B25-9C52-36BD2B748B33}" type="datetime9">
              <a:rPr lang="en-US"/>
              <a:pPr>
                <a:defRPr/>
              </a:pPr>
              <a:t>8/7/2023 11:39:44 PM</a:t>
            </a:fld>
            <a:endParaRPr lang="en-GB" dirty="0"/>
          </a:p>
        </p:txBody>
      </p:sp>
      <p:sp>
        <p:nvSpPr>
          <p:cNvPr id="5" name="Slide Number Placeholder 4">
            <a:extLst>
              <a:ext uri="{FF2B5EF4-FFF2-40B4-BE49-F238E27FC236}">
                <a16:creationId xmlns:a16="http://schemas.microsoft.com/office/drawing/2014/main" id="{8FC73E57-8178-26BD-F4E7-72978CEBE50E}"/>
              </a:ext>
            </a:extLst>
          </p:cNvPr>
          <p:cNvSpPr>
            <a:spLocks noGrp="1" noChangeArrowheads="1"/>
          </p:cNvSpPr>
          <p:nvPr>
            <p:ph type="sldNum" sz="quarter" idx="11"/>
          </p:nvPr>
        </p:nvSpPr>
        <p:spPr>
          <a:xfrm>
            <a:off x="7226300" y="6438900"/>
            <a:ext cx="1905000" cy="398463"/>
          </a:xfrm>
        </p:spPr>
        <p:txBody>
          <a:bodyPr/>
          <a:lstStyle>
            <a:lvl1pPr>
              <a:defRPr sz="1600" b="1"/>
            </a:lvl1pPr>
          </a:lstStyle>
          <a:p>
            <a:pPr>
              <a:defRPr/>
            </a:pPr>
            <a:fld id="{6A8662FD-1D96-46FC-BF5E-43598CE0712F}" type="slidenum">
              <a:rPr lang="en-GB" altLang="en-US"/>
              <a:pPr>
                <a:defRPr/>
              </a:pPr>
              <a:t>‹#›</a:t>
            </a:fld>
            <a:endParaRPr lang="en-GB" altLang="en-US"/>
          </a:p>
        </p:txBody>
      </p:sp>
    </p:spTree>
    <p:extLst>
      <p:ext uri="{BB962C8B-B14F-4D97-AF65-F5344CB8AC3E}">
        <p14:creationId xmlns:p14="http://schemas.microsoft.com/office/powerpoint/2010/main" val="714858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813EDF8C-EDE0-F1C8-557C-B1C390D00346}"/>
              </a:ext>
            </a:extLst>
          </p:cNvPr>
          <p:cNvSpPr>
            <a:spLocks noGrp="1" noChangeArrowheads="1"/>
          </p:cNvSpPr>
          <p:nvPr>
            <p:ph type="dt" sz="half" idx="10"/>
          </p:nvPr>
        </p:nvSpPr>
        <p:spPr>
          <a:xfrm>
            <a:off x="0" y="6534150"/>
            <a:ext cx="1905000" cy="323850"/>
          </a:xfrm>
        </p:spPr>
        <p:txBody>
          <a:bodyPr/>
          <a:lstStyle>
            <a:lvl1pPr>
              <a:spcBef>
                <a:spcPct val="20000"/>
              </a:spcBef>
              <a:buClr>
                <a:srgbClr val="0000FF"/>
              </a:buClr>
              <a:buFontTx/>
              <a:buChar char="•"/>
              <a:defRPr kumimoji="1" sz="1400">
                <a:solidFill>
                  <a:schemeClr val="bg1"/>
                </a:solidFill>
                <a:latin typeface="Tahoma" panose="020B0604030504040204" pitchFamily="34" charset="0"/>
              </a:defRPr>
            </a:lvl1pPr>
          </a:lstStyle>
          <a:p>
            <a:pPr>
              <a:defRPr/>
            </a:pPr>
            <a:fld id="{8611BBFB-8872-434A-809E-5A902A6E85AB}" type="datetime9">
              <a:rPr lang="en-US"/>
              <a:pPr>
                <a:defRPr/>
              </a:pPr>
              <a:t>8/7/2023 11:39:44 PM</a:t>
            </a:fld>
            <a:endParaRPr lang="en-GB" dirty="0"/>
          </a:p>
        </p:txBody>
      </p:sp>
      <p:sp>
        <p:nvSpPr>
          <p:cNvPr id="6" name="Rectangle 6">
            <a:extLst>
              <a:ext uri="{FF2B5EF4-FFF2-40B4-BE49-F238E27FC236}">
                <a16:creationId xmlns:a16="http://schemas.microsoft.com/office/drawing/2014/main" id="{1DFC6AF3-E5A4-C0CC-EE0F-CDB34118D6A8}"/>
              </a:ext>
            </a:extLst>
          </p:cNvPr>
          <p:cNvSpPr>
            <a:spLocks noGrp="1" noChangeArrowheads="1"/>
          </p:cNvSpPr>
          <p:nvPr>
            <p:ph type="sldNum" sz="quarter" idx="11"/>
          </p:nvPr>
        </p:nvSpPr>
        <p:spPr>
          <a:xfrm>
            <a:off x="7226300" y="6438900"/>
            <a:ext cx="1905000" cy="398463"/>
          </a:xfrm>
        </p:spPr>
        <p:txBody>
          <a:bodyPr/>
          <a:lstStyle>
            <a:lvl1pPr>
              <a:defRPr sz="1600" b="1"/>
            </a:lvl1pPr>
          </a:lstStyle>
          <a:p>
            <a:pPr>
              <a:defRPr/>
            </a:pPr>
            <a:fld id="{A6125F04-4757-45E6-BA03-EF6D04D31761}" type="slidenum">
              <a:rPr lang="en-GB" altLang="en-US"/>
              <a:pPr>
                <a:defRPr/>
              </a:pPr>
              <a:t>‹#›</a:t>
            </a:fld>
            <a:endParaRPr lang="en-GB" altLang="en-US"/>
          </a:p>
        </p:txBody>
      </p:sp>
    </p:spTree>
    <p:extLst>
      <p:ext uri="{BB962C8B-B14F-4D97-AF65-F5344CB8AC3E}">
        <p14:creationId xmlns:p14="http://schemas.microsoft.com/office/powerpoint/2010/main" val="1857315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0325197C-49C8-241C-6BEE-ECF87491321C}"/>
              </a:ext>
            </a:extLst>
          </p:cNvPr>
          <p:cNvSpPr>
            <a:spLocks noGrp="1" noChangeArrowheads="1"/>
          </p:cNvSpPr>
          <p:nvPr>
            <p:ph type="dt" sz="half" idx="10"/>
          </p:nvPr>
        </p:nvSpPr>
        <p:spPr>
          <a:xfrm>
            <a:off x="0" y="6534150"/>
            <a:ext cx="1905000" cy="323850"/>
          </a:xfrm>
        </p:spPr>
        <p:txBody>
          <a:bodyPr/>
          <a:lstStyle>
            <a:lvl1pPr>
              <a:spcBef>
                <a:spcPct val="20000"/>
              </a:spcBef>
              <a:buClr>
                <a:srgbClr val="0000FF"/>
              </a:buClr>
              <a:buFontTx/>
              <a:buChar char="•"/>
              <a:defRPr kumimoji="1" sz="1400">
                <a:solidFill>
                  <a:schemeClr val="bg1"/>
                </a:solidFill>
                <a:latin typeface="Tahoma" panose="020B0604030504040204" pitchFamily="34" charset="0"/>
              </a:defRPr>
            </a:lvl1pPr>
          </a:lstStyle>
          <a:p>
            <a:pPr>
              <a:defRPr/>
            </a:pPr>
            <a:fld id="{50E9D4E7-FB59-4C5E-934E-CE14B7F7A22A}" type="datetime9">
              <a:rPr lang="en-US"/>
              <a:pPr>
                <a:defRPr/>
              </a:pPr>
              <a:t>8/7/2023 11:39:44 PM</a:t>
            </a:fld>
            <a:endParaRPr lang="en-GB" dirty="0"/>
          </a:p>
        </p:txBody>
      </p:sp>
      <p:sp>
        <p:nvSpPr>
          <p:cNvPr id="6" name="Rectangle 6">
            <a:extLst>
              <a:ext uri="{FF2B5EF4-FFF2-40B4-BE49-F238E27FC236}">
                <a16:creationId xmlns:a16="http://schemas.microsoft.com/office/drawing/2014/main" id="{7FA87D53-8149-5370-8F0B-E4C3D3C7DDD7}"/>
              </a:ext>
            </a:extLst>
          </p:cNvPr>
          <p:cNvSpPr>
            <a:spLocks noGrp="1" noChangeArrowheads="1"/>
          </p:cNvSpPr>
          <p:nvPr>
            <p:ph type="sldNum" sz="quarter" idx="11"/>
          </p:nvPr>
        </p:nvSpPr>
        <p:spPr>
          <a:xfrm>
            <a:off x="7226300" y="6438900"/>
            <a:ext cx="1905000" cy="398463"/>
          </a:xfrm>
        </p:spPr>
        <p:txBody>
          <a:bodyPr/>
          <a:lstStyle>
            <a:lvl1pPr>
              <a:defRPr sz="1600" b="1"/>
            </a:lvl1pPr>
          </a:lstStyle>
          <a:p>
            <a:pPr>
              <a:defRPr/>
            </a:pPr>
            <a:fld id="{031EA5EF-9E82-47CB-B756-6381092C4B2E}" type="slidenum">
              <a:rPr lang="en-GB" altLang="en-US"/>
              <a:pPr>
                <a:defRPr/>
              </a:pPr>
              <a:t>‹#›</a:t>
            </a:fld>
            <a:endParaRPr lang="en-GB" altLang="en-US"/>
          </a:p>
        </p:txBody>
      </p:sp>
    </p:spTree>
    <p:extLst>
      <p:ext uri="{BB962C8B-B14F-4D97-AF65-F5344CB8AC3E}">
        <p14:creationId xmlns:p14="http://schemas.microsoft.com/office/powerpoint/2010/main" val="2313763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8E9879DA-84FD-300D-F5CF-0BF6B00BA0D6}"/>
              </a:ext>
            </a:extLst>
          </p:cNvPr>
          <p:cNvSpPr>
            <a:spLocks noGrp="1" noChangeArrowheads="1"/>
          </p:cNvSpPr>
          <p:nvPr>
            <p:ph type="title"/>
          </p:nvPr>
        </p:nvSpPr>
        <p:spPr bwMode="auto">
          <a:xfrm>
            <a:off x="69850" y="76200"/>
            <a:ext cx="716915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GB" altLang="en-US"/>
              <a:t>Click to edit Master title style</a:t>
            </a:r>
          </a:p>
        </p:txBody>
      </p:sp>
      <p:sp>
        <p:nvSpPr>
          <p:cNvPr id="1027" name="Rectangle 3">
            <a:extLst>
              <a:ext uri="{FF2B5EF4-FFF2-40B4-BE49-F238E27FC236}">
                <a16:creationId xmlns:a16="http://schemas.microsoft.com/office/drawing/2014/main" id="{7F443A2D-D6AA-78CF-BBA6-2CCC2E99FF8D}"/>
              </a:ext>
            </a:extLst>
          </p:cNvPr>
          <p:cNvSpPr>
            <a:spLocks noGrp="1" noChangeArrowheads="1"/>
          </p:cNvSpPr>
          <p:nvPr>
            <p:ph type="body" idx="1"/>
          </p:nvPr>
        </p:nvSpPr>
        <p:spPr bwMode="auto">
          <a:xfrm>
            <a:off x="457200" y="1371600"/>
            <a:ext cx="8178800"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032" name="Rectangle 12">
            <a:extLst>
              <a:ext uri="{FF2B5EF4-FFF2-40B4-BE49-F238E27FC236}">
                <a16:creationId xmlns:a16="http://schemas.microsoft.com/office/drawing/2014/main" id="{C5F95559-8C5C-DFE1-30AA-7EE3CB4FD4DA}"/>
              </a:ext>
            </a:extLst>
          </p:cNvPr>
          <p:cNvSpPr>
            <a:spLocks noChangeArrowheads="1"/>
          </p:cNvSpPr>
          <p:nvPr userDrawn="1"/>
        </p:nvSpPr>
        <p:spPr bwMode="auto">
          <a:xfrm>
            <a:off x="0" y="6542088"/>
            <a:ext cx="9144000" cy="304800"/>
          </a:xfrm>
          <a:prstGeom prst="rect">
            <a:avLst/>
          </a:prstGeom>
          <a:solidFill>
            <a:srgbClr val="000099"/>
          </a:solidFill>
          <a:ln w="9525">
            <a:solidFill>
              <a:schemeClr val="tx1"/>
            </a:solidFill>
            <a:miter lim="800000"/>
            <a:headEnd/>
            <a:tailEnd/>
          </a:ln>
          <a:effec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bn-BD"/>
          </a:p>
        </p:txBody>
      </p:sp>
      <p:sp>
        <p:nvSpPr>
          <p:cNvPr id="12" name="Text Box 13">
            <a:extLst>
              <a:ext uri="{FF2B5EF4-FFF2-40B4-BE49-F238E27FC236}">
                <a16:creationId xmlns:a16="http://schemas.microsoft.com/office/drawing/2014/main" id="{0125EB2E-D216-E123-1BE6-4896F3958AA2}"/>
              </a:ext>
            </a:extLst>
          </p:cNvPr>
          <p:cNvSpPr txBox="1">
            <a:spLocks noChangeArrowheads="1"/>
          </p:cNvSpPr>
          <p:nvPr userDrawn="1"/>
        </p:nvSpPr>
        <p:spPr bwMode="auto">
          <a:xfrm>
            <a:off x="1927225" y="6548438"/>
            <a:ext cx="5540375" cy="279400"/>
          </a:xfrm>
          <a:prstGeom prst="rect">
            <a:avLst/>
          </a:prstGeom>
          <a:noFill/>
          <a:ln>
            <a:noFill/>
          </a:ln>
          <a:effectLst/>
        </p:spPr>
        <p:txBody>
          <a:bodyPr lIns="90000" tIns="46800" rIns="90000" bIns="4680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en-US" sz="1200" b="1" dirty="0">
                <a:solidFill>
                  <a:schemeClr val="bg1"/>
                </a:solidFill>
                <a:latin typeface="Tahoma" pitchFamily="34" charset="0"/>
              </a:rPr>
              <a:t>Department of Information and Communication Engineering (ICE)</a:t>
            </a:r>
          </a:p>
        </p:txBody>
      </p:sp>
      <p:sp>
        <p:nvSpPr>
          <p:cNvPr id="34822" name="Rectangle 6">
            <a:extLst>
              <a:ext uri="{FF2B5EF4-FFF2-40B4-BE49-F238E27FC236}">
                <a16:creationId xmlns:a16="http://schemas.microsoft.com/office/drawing/2014/main" id="{A86F1462-871B-338B-D9B7-D29234BBE271}"/>
              </a:ext>
            </a:extLst>
          </p:cNvPr>
          <p:cNvSpPr>
            <a:spLocks noGrp="1" noChangeArrowheads="1"/>
          </p:cNvSpPr>
          <p:nvPr>
            <p:ph type="sldNum" sz="quarter" idx="4"/>
          </p:nvPr>
        </p:nvSpPr>
        <p:spPr bwMode="auto">
          <a:xfrm>
            <a:off x="7239000" y="6342063"/>
            <a:ext cx="1905000" cy="457200"/>
          </a:xfrm>
          <a:prstGeom prst="rect">
            <a:avLst/>
          </a:prstGeom>
          <a:noFill/>
          <a:ln>
            <a:noFill/>
          </a:ln>
        </p:spPr>
        <p:txBody>
          <a:bodyPr vert="horz" wrap="square" lIns="91440" tIns="45720" rIns="91440" bIns="45720" numCol="1" anchor="b" anchorCtr="0" compatLnSpc="1">
            <a:prstTxWarp prst="textNoShape">
              <a:avLst/>
            </a:prstTxWarp>
          </a:bodyPr>
          <a:lstStyle>
            <a:lvl1pPr algn="r">
              <a:spcBef>
                <a:spcPct val="50000"/>
              </a:spcBef>
              <a:defRPr sz="1400">
                <a:solidFill>
                  <a:schemeClr val="bg2"/>
                </a:solidFill>
                <a:latin typeface="Arial" panose="020B0604020202020204" pitchFamily="34" charset="0"/>
              </a:defRPr>
            </a:lvl1pPr>
          </a:lstStyle>
          <a:p>
            <a:pPr>
              <a:defRPr/>
            </a:pPr>
            <a:fld id="{68D2D494-D3DC-4F47-9189-BF5E6063C337}" type="slidenum">
              <a:rPr lang="en-GB" altLang="en-US"/>
              <a:pPr>
                <a:defRPr/>
              </a:pPr>
              <a:t>‹#›</a:t>
            </a:fld>
            <a:endParaRPr lang="en-GB" altLang="en-US"/>
          </a:p>
        </p:txBody>
      </p:sp>
      <p:sp>
        <p:nvSpPr>
          <p:cNvPr id="1035" name="Rectangle 8">
            <a:extLst>
              <a:ext uri="{FF2B5EF4-FFF2-40B4-BE49-F238E27FC236}">
                <a16:creationId xmlns:a16="http://schemas.microsoft.com/office/drawing/2014/main" id="{7F40F92C-180D-39CA-7409-F6FAF5A257FB}"/>
              </a:ext>
            </a:extLst>
          </p:cNvPr>
          <p:cNvSpPr>
            <a:spLocks noChangeArrowheads="1"/>
          </p:cNvSpPr>
          <p:nvPr userDrawn="1"/>
        </p:nvSpPr>
        <p:spPr bwMode="auto">
          <a:xfrm>
            <a:off x="69850" y="960438"/>
            <a:ext cx="8153400" cy="84137"/>
          </a:xfrm>
          <a:prstGeom prst="rect">
            <a:avLst/>
          </a:prstGeom>
          <a:gradFill rotWithShape="1">
            <a:gsLst>
              <a:gs pos="0">
                <a:srgbClr val="0000FF"/>
              </a:gs>
              <a:gs pos="100000">
                <a:srgbClr val="0000FF">
                  <a:alpha val="0"/>
                </a:srgbClr>
              </a:gs>
            </a:gsLst>
            <a:lin ang="0" scaled="1"/>
          </a:gradFill>
          <a:ln>
            <a:noFill/>
          </a:ln>
          <a:effec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bn-BD"/>
          </a:p>
        </p:txBody>
      </p:sp>
      <p:sp>
        <p:nvSpPr>
          <p:cNvPr id="11" name="Date Placeholder 3">
            <a:extLst>
              <a:ext uri="{FF2B5EF4-FFF2-40B4-BE49-F238E27FC236}">
                <a16:creationId xmlns:a16="http://schemas.microsoft.com/office/drawing/2014/main" id="{7ED926B4-526F-2BB6-8739-29764A5A65AC}"/>
              </a:ext>
            </a:extLst>
          </p:cNvPr>
          <p:cNvSpPr>
            <a:spLocks noGrp="1"/>
          </p:cNvSpPr>
          <p:nvPr userDrawn="1">
            <p:ph type="dt" sz="quarter" idx="2"/>
          </p:nvPr>
        </p:nvSpPr>
        <p:spPr bwMode="auto">
          <a:xfrm>
            <a:off x="0" y="6529388"/>
            <a:ext cx="2209800" cy="376237"/>
          </a:xfrm>
          <a:prstGeom prst="rect">
            <a:avLst/>
          </a:prstGeom>
          <a:noFill/>
        </p:spPr>
        <p:txBody>
          <a:bodyPr vert="horz" wrap="square" lIns="91440" tIns="45720" rIns="91440" bIns="45720" numCol="1" anchor="t" anchorCtr="0" compatLnSpc="1">
            <a:prstTxWarp prst="textNoShape">
              <a:avLst/>
            </a:prstTxWarp>
          </a:bodyPr>
          <a:lstStyle>
            <a:lvl1pPr>
              <a:spcBef>
                <a:spcPct val="0"/>
              </a:spcBef>
              <a:buClrTx/>
              <a:buFontTx/>
              <a:buNone/>
              <a:defRPr kumimoji="0" sz="1400" b="1">
                <a:solidFill>
                  <a:schemeClr val="bg1"/>
                </a:solidFill>
                <a:latin typeface="Times New Roman" panose="02020603050405020304" pitchFamily="18" charset="0"/>
              </a:defRPr>
            </a:lvl1pPr>
            <a:lvl2pPr marL="742950" indent="-285750">
              <a:spcBef>
                <a:spcPct val="20000"/>
              </a:spcBef>
              <a:buClr>
                <a:srgbClr val="0000FF"/>
              </a:buClr>
              <a:buChar char="—"/>
              <a:defRPr kumimoji="1" sz="2400">
                <a:solidFill>
                  <a:schemeClr val="tx1"/>
                </a:solidFill>
                <a:latin typeface="Tahoma" panose="020B0604030504040204" pitchFamily="34" charset="0"/>
              </a:defRPr>
            </a:lvl2pPr>
            <a:lvl3pPr marL="1143000" indent="-228600">
              <a:spcBef>
                <a:spcPct val="20000"/>
              </a:spcBef>
              <a:buClr>
                <a:srgbClr val="0000FF"/>
              </a:buClr>
              <a:buChar char="•"/>
              <a:defRPr kumimoji="1" sz="2000">
                <a:solidFill>
                  <a:schemeClr val="tx1"/>
                </a:solidFill>
                <a:latin typeface="Tahoma" panose="020B0604030504040204" pitchFamily="34" charset="0"/>
              </a:defRPr>
            </a:lvl3pPr>
            <a:lvl4pPr marL="1600200" indent="-228600">
              <a:spcBef>
                <a:spcPct val="20000"/>
              </a:spcBef>
              <a:buClr>
                <a:srgbClr val="0000FF"/>
              </a:buClr>
              <a:buChar char="–"/>
              <a:defRPr kumimoji="1">
                <a:solidFill>
                  <a:schemeClr val="tx1"/>
                </a:solidFill>
                <a:latin typeface="Tahoma" panose="020B0604030504040204" pitchFamily="34" charset="0"/>
              </a:defRPr>
            </a:lvl4pPr>
            <a:lvl5pPr marL="2057400" indent="-228600">
              <a:spcBef>
                <a:spcPct val="20000"/>
              </a:spcBef>
              <a:buClr>
                <a:srgbClr val="0000FF"/>
              </a:buClr>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0000FF"/>
              </a:buClr>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0000FF"/>
              </a:buClr>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0000FF"/>
              </a:buClr>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0000FF"/>
              </a:buClr>
              <a:buChar char="•"/>
              <a:defRPr kumimoji="1">
                <a:solidFill>
                  <a:schemeClr val="tx1"/>
                </a:solidFill>
                <a:latin typeface="Tahoma" panose="020B0604030504040204" pitchFamily="34" charset="0"/>
              </a:defRPr>
            </a:lvl9pPr>
          </a:lstStyle>
          <a:p>
            <a:pPr>
              <a:defRPr/>
            </a:pPr>
            <a:fld id="{746F49CE-B515-420C-9DAF-E8AD90B920BF}" type="datetime13">
              <a:rPr lang="en-US"/>
              <a:pPr>
                <a:defRPr/>
              </a:pPr>
              <a:t>11:39:43 PM</a:t>
            </a:fld>
            <a:endParaRPr lang="en-GB" dirty="0"/>
          </a:p>
        </p:txBody>
      </p:sp>
      <p:pic>
        <p:nvPicPr>
          <p:cNvPr id="1033" name="Picture 3">
            <a:extLst>
              <a:ext uri="{FF2B5EF4-FFF2-40B4-BE49-F238E27FC236}">
                <a16:creationId xmlns:a16="http://schemas.microsoft.com/office/drawing/2014/main" id="{5E7A2A3D-196F-BC6E-6699-C6C63FF0BCFB}"/>
              </a:ext>
            </a:extLst>
          </p:cNvPr>
          <p:cNvPicPr>
            <a:picLocks noChangeAspect="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1600200" y="6553200"/>
            <a:ext cx="31432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6051" r:id="rId1"/>
    <p:sldLayoutId id="2147486052" r:id="rId2"/>
    <p:sldLayoutId id="2147486053" r:id="rId3"/>
    <p:sldLayoutId id="2147486054" r:id="rId4"/>
    <p:sldLayoutId id="2147486055" r:id="rId5"/>
    <p:sldLayoutId id="2147486056" r:id="rId6"/>
    <p:sldLayoutId id="2147486057" r:id="rId7"/>
    <p:sldLayoutId id="2147486058" r:id="rId8"/>
    <p:sldLayoutId id="2147486059" r:id="rId9"/>
    <p:sldLayoutId id="2147486060" r:id="rId10"/>
    <p:sldLayoutId id="2147486061" r:id="rId11"/>
    <p:sldLayoutId id="2147486062" r:id="rId12"/>
    <p:sldLayoutId id="2147486063" r:id="rId13"/>
  </p:sldLayoutIdLst>
  <p:hf hdr="0" ftr="0"/>
  <p:txStyles>
    <p:titleStyle>
      <a:lvl1pPr algn="l" rtl="0" eaLnBrk="0" fontAlgn="base" hangingPunct="0">
        <a:spcBef>
          <a:spcPct val="0"/>
        </a:spcBef>
        <a:spcAft>
          <a:spcPct val="0"/>
        </a:spcAft>
        <a:defRPr kumimoji="1" sz="3200">
          <a:solidFill>
            <a:schemeClr val="tx2"/>
          </a:solidFill>
          <a:latin typeface="+mj-lt"/>
          <a:ea typeface="+mj-ea"/>
          <a:cs typeface="+mj-cs"/>
        </a:defRPr>
      </a:lvl1pPr>
      <a:lvl2pPr algn="l" rtl="0" eaLnBrk="0" fontAlgn="base" hangingPunct="0">
        <a:spcBef>
          <a:spcPct val="0"/>
        </a:spcBef>
        <a:spcAft>
          <a:spcPct val="0"/>
        </a:spcAft>
        <a:defRPr kumimoji="1" sz="3200">
          <a:solidFill>
            <a:schemeClr val="tx2"/>
          </a:solidFill>
          <a:latin typeface="Arial Black" pitchFamily="34" charset="0"/>
        </a:defRPr>
      </a:lvl2pPr>
      <a:lvl3pPr algn="l" rtl="0" eaLnBrk="0" fontAlgn="base" hangingPunct="0">
        <a:spcBef>
          <a:spcPct val="0"/>
        </a:spcBef>
        <a:spcAft>
          <a:spcPct val="0"/>
        </a:spcAft>
        <a:defRPr kumimoji="1" sz="3200">
          <a:solidFill>
            <a:schemeClr val="tx2"/>
          </a:solidFill>
          <a:latin typeface="Arial Black" pitchFamily="34" charset="0"/>
        </a:defRPr>
      </a:lvl3pPr>
      <a:lvl4pPr algn="l" rtl="0" eaLnBrk="0" fontAlgn="base" hangingPunct="0">
        <a:spcBef>
          <a:spcPct val="0"/>
        </a:spcBef>
        <a:spcAft>
          <a:spcPct val="0"/>
        </a:spcAft>
        <a:defRPr kumimoji="1" sz="3200">
          <a:solidFill>
            <a:schemeClr val="tx2"/>
          </a:solidFill>
          <a:latin typeface="Arial Black" pitchFamily="34" charset="0"/>
        </a:defRPr>
      </a:lvl4pPr>
      <a:lvl5pPr algn="l" rtl="0" eaLnBrk="0" fontAlgn="base" hangingPunct="0">
        <a:spcBef>
          <a:spcPct val="0"/>
        </a:spcBef>
        <a:spcAft>
          <a:spcPct val="0"/>
        </a:spcAft>
        <a:defRPr kumimoji="1" sz="3200">
          <a:solidFill>
            <a:schemeClr val="tx2"/>
          </a:solidFill>
          <a:latin typeface="Arial Black" pitchFamily="34" charset="0"/>
        </a:defRPr>
      </a:lvl5pPr>
      <a:lvl6pPr marL="457200" algn="l" rtl="0" eaLnBrk="0" fontAlgn="base" hangingPunct="0">
        <a:spcBef>
          <a:spcPct val="0"/>
        </a:spcBef>
        <a:spcAft>
          <a:spcPct val="0"/>
        </a:spcAft>
        <a:defRPr kumimoji="1" sz="3600">
          <a:solidFill>
            <a:schemeClr val="tx2"/>
          </a:solidFill>
          <a:latin typeface="Arial Black" pitchFamily="34" charset="0"/>
        </a:defRPr>
      </a:lvl6pPr>
      <a:lvl7pPr marL="914400" algn="l" rtl="0" eaLnBrk="0" fontAlgn="base" hangingPunct="0">
        <a:spcBef>
          <a:spcPct val="0"/>
        </a:spcBef>
        <a:spcAft>
          <a:spcPct val="0"/>
        </a:spcAft>
        <a:defRPr kumimoji="1" sz="3600">
          <a:solidFill>
            <a:schemeClr val="tx2"/>
          </a:solidFill>
          <a:latin typeface="Arial Black" pitchFamily="34" charset="0"/>
        </a:defRPr>
      </a:lvl7pPr>
      <a:lvl8pPr marL="1371600" algn="l" rtl="0" eaLnBrk="0" fontAlgn="base" hangingPunct="0">
        <a:spcBef>
          <a:spcPct val="0"/>
        </a:spcBef>
        <a:spcAft>
          <a:spcPct val="0"/>
        </a:spcAft>
        <a:defRPr kumimoji="1" sz="3600">
          <a:solidFill>
            <a:schemeClr val="tx2"/>
          </a:solidFill>
          <a:latin typeface="Arial Black" pitchFamily="34" charset="0"/>
        </a:defRPr>
      </a:lvl8pPr>
      <a:lvl9pPr marL="1828800" algn="l" rtl="0" eaLnBrk="0" fontAlgn="base" hangingPunct="0">
        <a:spcBef>
          <a:spcPct val="0"/>
        </a:spcBef>
        <a:spcAft>
          <a:spcPct val="0"/>
        </a:spcAft>
        <a:defRPr kumimoji="1" sz="3600">
          <a:solidFill>
            <a:schemeClr val="tx2"/>
          </a:solidFill>
          <a:latin typeface="Arial Black" pitchFamily="34" charset="0"/>
        </a:defRPr>
      </a:lvl9pPr>
    </p:titleStyle>
    <p:bodyStyle>
      <a:lvl1pPr marL="342900" indent="-342900" algn="l" rtl="0" eaLnBrk="0" fontAlgn="base" hangingPunct="0">
        <a:spcBef>
          <a:spcPct val="20000"/>
        </a:spcBef>
        <a:spcAft>
          <a:spcPct val="0"/>
        </a:spcAft>
        <a:buClr>
          <a:srgbClr val="0000FF"/>
        </a:buClr>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0000FF"/>
        </a:buClr>
        <a:buChar char="—"/>
        <a:defRPr kumimoji="1" sz="2400">
          <a:solidFill>
            <a:schemeClr val="tx1"/>
          </a:solidFill>
          <a:latin typeface="+mn-lt"/>
        </a:defRPr>
      </a:lvl2pPr>
      <a:lvl3pPr marL="1143000" indent="-228600" algn="l" rtl="0" eaLnBrk="0" fontAlgn="base" hangingPunct="0">
        <a:spcBef>
          <a:spcPct val="20000"/>
        </a:spcBef>
        <a:spcAft>
          <a:spcPct val="0"/>
        </a:spcAft>
        <a:buClr>
          <a:srgbClr val="0000FF"/>
        </a:buClr>
        <a:buChar char="•"/>
        <a:defRPr kumimoji="1" sz="2000">
          <a:solidFill>
            <a:schemeClr val="tx1"/>
          </a:solidFill>
          <a:latin typeface="+mn-lt"/>
        </a:defRPr>
      </a:lvl3pPr>
      <a:lvl4pPr marL="1600200" indent="-228600" algn="l" rtl="0" eaLnBrk="0" fontAlgn="base" hangingPunct="0">
        <a:spcBef>
          <a:spcPct val="20000"/>
        </a:spcBef>
        <a:spcAft>
          <a:spcPct val="0"/>
        </a:spcAft>
        <a:buClr>
          <a:srgbClr val="0000FF"/>
        </a:buClr>
        <a:buChar char="–"/>
        <a:defRPr kumimoji="1" sz="2000">
          <a:solidFill>
            <a:schemeClr val="tx1"/>
          </a:solidFill>
          <a:latin typeface="+mn-lt"/>
        </a:defRPr>
      </a:lvl4pPr>
      <a:lvl5pPr marL="2057400" indent="-228600" algn="l" rtl="0" eaLnBrk="0" fontAlgn="base" hangingPunct="0">
        <a:spcBef>
          <a:spcPct val="20000"/>
        </a:spcBef>
        <a:spcAft>
          <a:spcPct val="0"/>
        </a:spcAft>
        <a:buClr>
          <a:srgbClr val="0000FF"/>
        </a:buClr>
        <a:buChar char="•"/>
        <a:defRPr kumimoji="1" sz="2000">
          <a:solidFill>
            <a:schemeClr val="tx1"/>
          </a:solidFill>
          <a:latin typeface="+mn-lt"/>
        </a:defRPr>
      </a:lvl5pPr>
      <a:lvl6pPr marL="2514600" indent="-228600" algn="l" rtl="0" eaLnBrk="0" fontAlgn="base" hangingPunct="0">
        <a:spcBef>
          <a:spcPct val="20000"/>
        </a:spcBef>
        <a:spcAft>
          <a:spcPct val="0"/>
        </a:spcAft>
        <a:buClr>
          <a:srgbClr val="0000FF"/>
        </a:buClr>
        <a:buChar char="•"/>
        <a:defRPr kumimoji="1">
          <a:solidFill>
            <a:schemeClr val="tx1"/>
          </a:solidFill>
          <a:latin typeface="+mn-lt"/>
        </a:defRPr>
      </a:lvl6pPr>
      <a:lvl7pPr marL="2971800" indent="-228600" algn="l" rtl="0" eaLnBrk="0" fontAlgn="base" hangingPunct="0">
        <a:spcBef>
          <a:spcPct val="20000"/>
        </a:spcBef>
        <a:spcAft>
          <a:spcPct val="0"/>
        </a:spcAft>
        <a:buClr>
          <a:srgbClr val="0000FF"/>
        </a:buClr>
        <a:buChar char="•"/>
        <a:defRPr kumimoji="1">
          <a:solidFill>
            <a:schemeClr val="tx1"/>
          </a:solidFill>
          <a:latin typeface="+mn-lt"/>
        </a:defRPr>
      </a:lvl7pPr>
      <a:lvl8pPr marL="3429000" indent="-228600" algn="l" rtl="0" eaLnBrk="0" fontAlgn="base" hangingPunct="0">
        <a:spcBef>
          <a:spcPct val="20000"/>
        </a:spcBef>
        <a:spcAft>
          <a:spcPct val="0"/>
        </a:spcAft>
        <a:buClr>
          <a:srgbClr val="0000FF"/>
        </a:buClr>
        <a:buChar char="•"/>
        <a:defRPr kumimoji="1">
          <a:solidFill>
            <a:schemeClr val="tx1"/>
          </a:solidFill>
          <a:latin typeface="+mn-lt"/>
        </a:defRPr>
      </a:lvl8pPr>
      <a:lvl9pPr marL="3886200" indent="-228600" algn="l" rtl="0" eaLnBrk="0" fontAlgn="base" hangingPunct="0">
        <a:spcBef>
          <a:spcPct val="20000"/>
        </a:spcBef>
        <a:spcAft>
          <a:spcPct val="0"/>
        </a:spcAft>
        <a:buClr>
          <a:srgbClr val="0000FF"/>
        </a:buClr>
        <a:buChar char="•"/>
        <a:defRPr kumimoji="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6.xml"/><Relationship Id="rId4" Type="http://schemas.openxmlformats.org/officeDocument/2006/relationships/image" Target="../media/image17.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7410" name="Picture 4">
            <a:extLst>
              <a:ext uri="{FF2B5EF4-FFF2-40B4-BE49-F238E27FC236}">
                <a16:creationId xmlns:a16="http://schemas.microsoft.com/office/drawing/2014/main" id="{13B78450-132C-63BA-F275-65949ECB265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51667"/>
            <a:ext cx="1631951" cy="159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Rectangle 1">
            <a:extLst>
              <a:ext uri="{FF2B5EF4-FFF2-40B4-BE49-F238E27FC236}">
                <a16:creationId xmlns:a16="http://schemas.microsoft.com/office/drawing/2014/main" id="{7DCCEA45-C56D-0F43-36DA-5EF1200B4E92}"/>
              </a:ext>
            </a:extLst>
          </p:cNvPr>
          <p:cNvSpPr>
            <a:spLocks noChangeArrowheads="1"/>
          </p:cNvSpPr>
          <p:nvPr/>
        </p:nvSpPr>
        <p:spPr bwMode="auto">
          <a:xfrm>
            <a:off x="12699" y="3424267"/>
            <a:ext cx="9131301" cy="317500"/>
          </a:xfrm>
          <a:prstGeom prst="rect">
            <a:avLst/>
          </a:prstGeom>
          <a:gradFill flip="none" rotWithShape="1">
            <a:gsLst>
              <a:gs pos="97000">
                <a:schemeClr val="accent1">
                  <a:lumMod val="60000"/>
                  <a:lumOff val="40000"/>
                </a:schemeClr>
              </a:gs>
              <a:gs pos="0">
                <a:srgbClr val="226A45"/>
              </a:gs>
            </a:gsLst>
            <a:lin ang="0" scaled="1"/>
            <a:tileRect/>
          </a:gradFill>
          <a:ln w="9525" algn="ctr">
            <a:noFill/>
            <a:round/>
            <a:headEnd/>
            <a:tailEnd/>
          </a:ln>
        </p:spPr>
        <p:txBody>
          <a:bodyPr lIns="90000" tIns="46800" rIns="90000" bIns="46800"/>
          <a:lstStyle>
            <a:lvl1pPr>
              <a:spcBef>
                <a:spcPct val="20000"/>
              </a:spcBef>
              <a:buClr>
                <a:srgbClr val="0000FF"/>
              </a:buClr>
              <a:buChar char="•"/>
              <a:defRPr kumimoji="1" sz="2800">
                <a:solidFill>
                  <a:schemeClr val="tx1"/>
                </a:solidFill>
                <a:latin typeface="Tahoma" panose="020B0604030504040204" pitchFamily="34" charset="0"/>
              </a:defRPr>
            </a:lvl1pPr>
            <a:lvl2pPr marL="742950" indent="-285750">
              <a:spcBef>
                <a:spcPct val="20000"/>
              </a:spcBef>
              <a:buClr>
                <a:srgbClr val="0000FF"/>
              </a:buClr>
              <a:buChar char="—"/>
              <a:defRPr kumimoji="1" sz="2400">
                <a:solidFill>
                  <a:schemeClr val="tx1"/>
                </a:solidFill>
                <a:latin typeface="Tahoma" panose="020B0604030504040204" pitchFamily="34" charset="0"/>
              </a:defRPr>
            </a:lvl2pPr>
            <a:lvl3pPr marL="1143000" indent="-228600">
              <a:spcBef>
                <a:spcPct val="20000"/>
              </a:spcBef>
              <a:buClr>
                <a:srgbClr val="0000FF"/>
              </a:buClr>
              <a:buChar char="•"/>
              <a:defRPr kumimoji="1" sz="2000">
                <a:solidFill>
                  <a:schemeClr val="tx1"/>
                </a:solidFill>
                <a:latin typeface="Tahoma" panose="020B0604030504040204" pitchFamily="34" charset="0"/>
              </a:defRPr>
            </a:lvl3pPr>
            <a:lvl4pPr marL="1600200" indent="-228600">
              <a:spcBef>
                <a:spcPct val="20000"/>
              </a:spcBef>
              <a:buClr>
                <a:srgbClr val="0000FF"/>
              </a:buClr>
              <a:buChar char="–"/>
              <a:defRPr kumimoji="1">
                <a:solidFill>
                  <a:schemeClr val="tx1"/>
                </a:solidFill>
                <a:latin typeface="Tahoma" panose="020B0604030504040204" pitchFamily="34" charset="0"/>
              </a:defRPr>
            </a:lvl4pPr>
            <a:lvl5pPr marL="2057400" indent="-228600">
              <a:spcBef>
                <a:spcPct val="20000"/>
              </a:spcBef>
              <a:buClr>
                <a:srgbClr val="0000FF"/>
              </a:buClr>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0000FF"/>
              </a:buClr>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0000FF"/>
              </a:buClr>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0000FF"/>
              </a:buClr>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0000FF"/>
              </a:buClr>
              <a:buChar char="•"/>
              <a:defRPr kumimoji="1">
                <a:solidFill>
                  <a:schemeClr val="tx1"/>
                </a:solidFill>
                <a:latin typeface="Tahoma" panose="020B0604030504040204" pitchFamily="34" charset="0"/>
              </a:defRPr>
            </a:lvl9pPr>
          </a:lstStyle>
          <a:p>
            <a:pPr>
              <a:spcBef>
                <a:spcPct val="0"/>
              </a:spcBef>
              <a:buClrTx/>
              <a:buFontTx/>
              <a:buNone/>
              <a:defRPr/>
            </a:pPr>
            <a:endParaRPr kumimoji="0" lang="en-US" altLang="en-US" sz="2400">
              <a:latin typeface="Times New Roman" panose="02020603050405020304" pitchFamily="18" charset="0"/>
            </a:endParaRPr>
          </a:p>
        </p:txBody>
      </p:sp>
      <p:sp>
        <p:nvSpPr>
          <p:cNvPr id="8" name="Title 1">
            <a:extLst>
              <a:ext uri="{FF2B5EF4-FFF2-40B4-BE49-F238E27FC236}">
                <a16:creationId xmlns:a16="http://schemas.microsoft.com/office/drawing/2014/main" id="{5DE3BDF2-4FB2-E256-8596-3BEB148DFFF2}"/>
              </a:ext>
            </a:extLst>
          </p:cNvPr>
          <p:cNvSpPr txBox="1">
            <a:spLocks/>
          </p:cNvSpPr>
          <p:nvPr/>
        </p:nvSpPr>
        <p:spPr>
          <a:xfrm>
            <a:off x="1371600" y="1567648"/>
            <a:ext cx="7394575" cy="1031875"/>
          </a:xfrm>
          <a:prstGeom prst="rect">
            <a:avLst/>
          </a:prstGeom>
        </p:spPr>
        <p:txBody>
          <a:bodyPr/>
          <a:lstStyle>
            <a:lvl1pPr algn="l" rtl="0" eaLnBrk="0" fontAlgn="base" hangingPunct="0">
              <a:spcBef>
                <a:spcPct val="0"/>
              </a:spcBef>
              <a:spcAft>
                <a:spcPct val="0"/>
              </a:spcAft>
              <a:defRPr kumimoji="1" sz="3200">
                <a:solidFill>
                  <a:schemeClr val="tx2"/>
                </a:solidFill>
                <a:latin typeface="+mj-lt"/>
                <a:ea typeface="+mj-ea"/>
                <a:cs typeface="+mj-cs"/>
              </a:defRPr>
            </a:lvl1pPr>
            <a:lvl2pPr algn="l" rtl="0" eaLnBrk="0" fontAlgn="base" hangingPunct="0">
              <a:spcBef>
                <a:spcPct val="0"/>
              </a:spcBef>
              <a:spcAft>
                <a:spcPct val="0"/>
              </a:spcAft>
              <a:defRPr kumimoji="1" sz="3200">
                <a:solidFill>
                  <a:schemeClr val="tx2"/>
                </a:solidFill>
                <a:latin typeface="Arial Black" pitchFamily="34" charset="0"/>
              </a:defRPr>
            </a:lvl2pPr>
            <a:lvl3pPr algn="l" rtl="0" eaLnBrk="0" fontAlgn="base" hangingPunct="0">
              <a:spcBef>
                <a:spcPct val="0"/>
              </a:spcBef>
              <a:spcAft>
                <a:spcPct val="0"/>
              </a:spcAft>
              <a:defRPr kumimoji="1" sz="3200">
                <a:solidFill>
                  <a:schemeClr val="tx2"/>
                </a:solidFill>
                <a:latin typeface="Arial Black" pitchFamily="34" charset="0"/>
              </a:defRPr>
            </a:lvl3pPr>
            <a:lvl4pPr algn="l" rtl="0" eaLnBrk="0" fontAlgn="base" hangingPunct="0">
              <a:spcBef>
                <a:spcPct val="0"/>
              </a:spcBef>
              <a:spcAft>
                <a:spcPct val="0"/>
              </a:spcAft>
              <a:defRPr kumimoji="1" sz="3200">
                <a:solidFill>
                  <a:schemeClr val="tx2"/>
                </a:solidFill>
                <a:latin typeface="Arial Black" pitchFamily="34" charset="0"/>
              </a:defRPr>
            </a:lvl4pPr>
            <a:lvl5pPr algn="l" rtl="0" eaLnBrk="0" fontAlgn="base" hangingPunct="0">
              <a:spcBef>
                <a:spcPct val="0"/>
              </a:spcBef>
              <a:spcAft>
                <a:spcPct val="0"/>
              </a:spcAft>
              <a:defRPr kumimoji="1" sz="3200">
                <a:solidFill>
                  <a:schemeClr val="tx2"/>
                </a:solidFill>
                <a:latin typeface="Arial Black" pitchFamily="34" charset="0"/>
              </a:defRPr>
            </a:lvl5pPr>
            <a:lvl6pPr marL="457200" algn="l" rtl="0" eaLnBrk="0" fontAlgn="base" hangingPunct="0">
              <a:spcBef>
                <a:spcPct val="0"/>
              </a:spcBef>
              <a:spcAft>
                <a:spcPct val="0"/>
              </a:spcAft>
              <a:defRPr kumimoji="1" sz="3600">
                <a:solidFill>
                  <a:schemeClr val="tx2"/>
                </a:solidFill>
                <a:latin typeface="Arial Black" pitchFamily="34" charset="0"/>
              </a:defRPr>
            </a:lvl6pPr>
            <a:lvl7pPr marL="914400" algn="l" rtl="0" eaLnBrk="0" fontAlgn="base" hangingPunct="0">
              <a:spcBef>
                <a:spcPct val="0"/>
              </a:spcBef>
              <a:spcAft>
                <a:spcPct val="0"/>
              </a:spcAft>
              <a:defRPr kumimoji="1" sz="3600">
                <a:solidFill>
                  <a:schemeClr val="tx2"/>
                </a:solidFill>
                <a:latin typeface="Arial Black" pitchFamily="34" charset="0"/>
              </a:defRPr>
            </a:lvl7pPr>
            <a:lvl8pPr marL="1371600" algn="l" rtl="0" eaLnBrk="0" fontAlgn="base" hangingPunct="0">
              <a:spcBef>
                <a:spcPct val="0"/>
              </a:spcBef>
              <a:spcAft>
                <a:spcPct val="0"/>
              </a:spcAft>
              <a:defRPr kumimoji="1" sz="3600">
                <a:solidFill>
                  <a:schemeClr val="tx2"/>
                </a:solidFill>
                <a:latin typeface="Arial Black" pitchFamily="34" charset="0"/>
              </a:defRPr>
            </a:lvl8pPr>
            <a:lvl9pPr marL="1828800" algn="l" rtl="0" eaLnBrk="0" fontAlgn="base" hangingPunct="0">
              <a:spcBef>
                <a:spcPct val="0"/>
              </a:spcBef>
              <a:spcAft>
                <a:spcPct val="0"/>
              </a:spcAft>
              <a:defRPr kumimoji="1" sz="3600">
                <a:solidFill>
                  <a:schemeClr val="tx2"/>
                </a:solidFill>
                <a:latin typeface="Arial Black" pitchFamily="34" charset="0"/>
              </a:defRPr>
            </a:lvl9pPr>
          </a:lstStyle>
          <a:p>
            <a:pPr algn="ctr">
              <a:defRPr/>
            </a:pPr>
            <a:r>
              <a:rPr lang="en-US" b="1" dirty="0">
                <a:solidFill>
                  <a:srgbClr val="002060"/>
                </a:solidFill>
                <a:latin typeface="Times New Roman" panose="02020603050405020304" pitchFamily="18" charset="0"/>
                <a:cs typeface="Times New Roman" panose="02020603050405020304" pitchFamily="18" charset="0"/>
              </a:rPr>
              <a:t> IOT based</a:t>
            </a:r>
            <a:r>
              <a:rPr lang="en-US" b="1" dirty="0">
                <a:solidFill>
                  <a:srgbClr val="333333"/>
                </a:solidFill>
                <a:latin typeface="Times New Roman" panose="02020603050405020304" pitchFamily="18" charset="0"/>
                <a:cs typeface="Times New Roman" panose="02020603050405020304" pitchFamily="18" charset="0"/>
              </a:rPr>
              <a:t> </a:t>
            </a:r>
            <a:r>
              <a:rPr lang="en-US" b="1" dirty="0">
                <a:solidFill>
                  <a:srgbClr val="7030A0"/>
                </a:solidFill>
                <a:latin typeface="Times New Roman" panose="02020603050405020304" pitchFamily="18" charset="0"/>
                <a:cs typeface="Times New Roman" panose="02020603050405020304" pitchFamily="18" charset="0"/>
              </a:rPr>
              <a:t>Smart Home Automation </a:t>
            </a:r>
            <a:r>
              <a:rPr lang="en-US" b="1" dirty="0">
                <a:solidFill>
                  <a:schemeClr val="accent1">
                    <a:lumMod val="75000"/>
                  </a:schemeClr>
                </a:solidFill>
                <a:latin typeface="Times New Roman" panose="02020603050405020304" pitchFamily="18" charset="0"/>
                <a:cs typeface="Times New Roman" panose="02020603050405020304" pitchFamily="18" charset="0"/>
              </a:rPr>
              <a:t>Using Blynk &amp; ESP8266</a:t>
            </a:r>
          </a:p>
          <a:p>
            <a:pPr algn="ctr">
              <a:defRPr/>
            </a:pPr>
            <a:endParaRPr lang="en-US" b="1" dirty="0">
              <a:solidFill>
                <a:schemeClr val="accent1">
                  <a:lumMod val="75000"/>
                </a:schemeClr>
              </a:solidFill>
              <a:latin typeface="Times New Roman" panose="02020603050405020304" pitchFamily="18" charset="0"/>
              <a:cs typeface="Times New Roman" panose="02020603050405020304" pitchFamily="18" charset="0"/>
            </a:endParaRPr>
          </a:p>
          <a:p>
            <a:pPr algn="ctr">
              <a:defRPr/>
            </a:pPr>
            <a:endParaRPr lang="en-US" b="1" kern="0" dirty="0">
              <a:solidFill>
                <a:srgbClr val="7030A0"/>
              </a:solidFill>
              <a:latin typeface="Times New Roman" panose="02020603050405020304" pitchFamily="18" charset="0"/>
              <a:cs typeface="Times New Roman" panose="02020603050405020304" pitchFamily="18" charset="0"/>
            </a:endParaRPr>
          </a:p>
        </p:txBody>
      </p:sp>
      <p:sp>
        <p:nvSpPr>
          <p:cNvPr id="2" name="Rectangle: Rounded Corners 1">
            <a:extLst>
              <a:ext uri="{FF2B5EF4-FFF2-40B4-BE49-F238E27FC236}">
                <a16:creationId xmlns:a16="http://schemas.microsoft.com/office/drawing/2014/main" id="{EE9FC8AF-E6BC-018B-C935-2E9D6BEB96DA}"/>
              </a:ext>
            </a:extLst>
          </p:cNvPr>
          <p:cNvSpPr/>
          <p:nvPr/>
        </p:nvSpPr>
        <p:spPr bwMode="auto">
          <a:xfrm>
            <a:off x="2144713" y="275440"/>
            <a:ext cx="5562600" cy="533400"/>
          </a:xfrm>
          <a:prstGeom prst="roundRect">
            <a:avLst/>
          </a:prstGeom>
          <a:solidFill>
            <a:schemeClr val="accent2">
              <a:lumMod val="60000"/>
              <a:lumOff val="40000"/>
            </a:schemeClr>
          </a:solidFill>
          <a:ln w="9525" cap="flat" cmpd="sng" algn="ctr">
            <a:solidFill>
              <a:schemeClr val="accent1">
                <a:lumMod val="60000"/>
                <a:lumOff val="40000"/>
              </a:schemeClr>
            </a:solidFill>
            <a:prstDash val="solid"/>
            <a:round/>
            <a:headEnd type="none" w="med" len="med"/>
            <a:tailEnd type="none" w="med" len="med"/>
          </a:ln>
          <a:effectLst/>
        </p:spPr>
        <p:txBody>
          <a:bodyPr lIns="90000" tIns="46800" rIns="90000" bIns="46800"/>
          <a:lstStyle/>
          <a:p>
            <a:pPr algn="ctr">
              <a:defRPr/>
            </a:pPr>
            <a:r>
              <a:rPr lang="en-US" sz="2800" dirty="0"/>
              <a:t>Integrated Development Project</a:t>
            </a:r>
          </a:p>
        </p:txBody>
      </p:sp>
      <p:sp>
        <p:nvSpPr>
          <p:cNvPr id="3" name="TextBox 9">
            <a:extLst>
              <a:ext uri="{FF2B5EF4-FFF2-40B4-BE49-F238E27FC236}">
                <a16:creationId xmlns:a16="http://schemas.microsoft.com/office/drawing/2014/main" id="{1DF6BCB0-4087-A41E-2CE8-BBDE9A46F935}"/>
              </a:ext>
            </a:extLst>
          </p:cNvPr>
          <p:cNvSpPr txBox="1">
            <a:spLocks noChangeArrowheads="1"/>
          </p:cNvSpPr>
          <p:nvPr/>
        </p:nvSpPr>
        <p:spPr bwMode="auto">
          <a:xfrm>
            <a:off x="5562600" y="3962400"/>
            <a:ext cx="24479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Char char="•"/>
              <a:defRPr kumimoji="1" sz="2800">
                <a:solidFill>
                  <a:schemeClr val="tx1"/>
                </a:solidFill>
                <a:latin typeface="Tahoma" panose="020B0604030504040204" pitchFamily="34" charset="0"/>
              </a:defRPr>
            </a:lvl1pPr>
            <a:lvl2pPr marL="742950" indent="-285750">
              <a:spcBef>
                <a:spcPct val="20000"/>
              </a:spcBef>
              <a:buClr>
                <a:srgbClr val="0000FF"/>
              </a:buClr>
              <a:buChar char="—"/>
              <a:defRPr kumimoji="1" sz="2400">
                <a:solidFill>
                  <a:schemeClr val="tx1"/>
                </a:solidFill>
                <a:latin typeface="Tahoma" panose="020B0604030504040204" pitchFamily="34" charset="0"/>
              </a:defRPr>
            </a:lvl2pPr>
            <a:lvl3pPr marL="1143000" indent="-228600">
              <a:spcBef>
                <a:spcPct val="20000"/>
              </a:spcBef>
              <a:buClr>
                <a:srgbClr val="0000FF"/>
              </a:buClr>
              <a:buChar char="•"/>
              <a:defRPr kumimoji="1" sz="2000">
                <a:solidFill>
                  <a:schemeClr val="tx1"/>
                </a:solidFill>
                <a:latin typeface="Tahoma" panose="020B0604030504040204" pitchFamily="34" charset="0"/>
              </a:defRPr>
            </a:lvl3pPr>
            <a:lvl4pPr marL="1600200" indent="-228600">
              <a:spcBef>
                <a:spcPct val="20000"/>
              </a:spcBef>
              <a:buClr>
                <a:srgbClr val="0000FF"/>
              </a:buClr>
              <a:buChar char="–"/>
              <a:defRPr kumimoji="1" sz="2000">
                <a:solidFill>
                  <a:schemeClr val="tx1"/>
                </a:solidFill>
                <a:latin typeface="Tahoma" panose="020B0604030504040204" pitchFamily="34" charset="0"/>
              </a:defRPr>
            </a:lvl4pPr>
            <a:lvl5pPr marL="2057400" indent="-228600">
              <a:spcBef>
                <a:spcPct val="20000"/>
              </a:spcBef>
              <a:buClr>
                <a:srgbClr val="0000FF"/>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9pPr>
          </a:lstStyle>
          <a:p>
            <a:pPr>
              <a:spcBef>
                <a:spcPct val="0"/>
              </a:spcBef>
              <a:buClrTx/>
              <a:buFontTx/>
              <a:buNone/>
            </a:pPr>
            <a:endParaRPr kumimoji="0" lang="en-US" altLang="en-US" sz="2400" b="1" u="sng">
              <a:latin typeface="Times New Roman" panose="02020603050405020304" pitchFamily="18" charset="0"/>
              <a:cs typeface="Times New Roman" panose="02020603050405020304" pitchFamily="18" charset="0"/>
            </a:endParaRPr>
          </a:p>
        </p:txBody>
      </p:sp>
      <p:sp>
        <p:nvSpPr>
          <p:cNvPr id="12" name="Title 1">
            <a:extLst>
              <a:ext uri="{FF2B5EF4-FFF2-40B4-BE49-F238E27FC236}">
                <a16:creationId xmlns:a16="http://schemas.microsoft.com/office/drawing/2014/main" id="{D1ADD183-AE16-389B-80D4-35FABA34A3A7}"/>
              </a:ext>
            </a:extLst>
          </p:cNvPr>
          <p:cNvSpPr txBox="1">
            <a:spLocks noChangeArrowheads="1"/>
          </p:cNvSpPr>
          <p:nvPr/>
        </p:nvSpPr>
        <p:spPr bwMode="auto">
          <a:xfrm>
            <a:off x="800100" y="3460962"/>
            <a:ext cx="8229600" cy="317500"/>
          </a:xfrm>
          <a:prstGeom prst="rect">
            <a:avLst/>
          </a:prstGeom>
          <a:noFill/>
          <a:ln>
            <a:noFill/>
          </a:ln>
        </p:spPr>
        <p:txBody>
          <a:bodyPr anchor="b"/>
          <a:lstStyle>
            <a:lvl1pPr algn="l" rtl="0" eaLnBrk="0" fontAlgn="base" hangingPunct="0">
              <a:spcBef>
                <a:spcPct val="0"/>
              </a:spcBef>
              <a:spcAft>
                <a:spcPct val="0"/>
              </a:spcAft>
              <a:defRPr kumimoji="1" sz="3200">
                <a:solidFill>
                  <a:schemeClr val="tx2"/>
                </a:solidFill>
                <a:latin typeface="+mj-lt"/>
                <a:ea typeface="+mj-ea"/>
                <a:cs typeface="+mj-cs"/>
              </a:defRPr>
            </a:lvl1pPr>
            <a:lvl2pPr algn="l" rtl="0" eaLnBrk="0" fontAlgn="base" hangingPunct="0">
              <a:spcBef>
                <a:spcPct val="0"/>
              </a:spcBef>
              <a:spcAft>
                <a:spcPct val="0"/>
              </a:spcAft>
              <a:defRPr kumimoji="1" sz="3200">
                <a:solidFill>
                  <a:schemeClr val="tx2"/>
                </a:solidFill>
                <a:latin typeface="Arial Black" pitchFamily="34" charset="0"/>
              </a:defRPr>
            </a:lvl2pPr>
            <a:lvl3pPr algn="l" rtl="0" eaLnBrk="0" fontAlgn="base" hangingPunct="0">
              <a:spcBef>
                <a:spcPct val="0"/>
              </a:spcBef>
              <a:spcAft>
                <a:spcPct val="0"/>
              </a:spcAft>
              <a:defRPr kumimoji="1" sz="3200">
                <a:solidFill>
                  <a:schemeClr val="tx2"/>
                </a:solidFill>
                <a:latin typeface="Arial Black" pitchFamily="34" charset="0"/>
              </a:defRPr>
            </a:lvl3pPr>
            <a:lvl4pPr algn="l" rtl="0" eaLnBrk="0" fontAlgn="base" hangingPunct="0">
              <a:spcBef>
                <a:spcPct val="0"/>
              </a:spcBef>
              <a:spcAft>
                <a:spcPct val="0"/>
              </a:spcAft>
              <a:defRPr kumimoji="1" sz="3200">
                <a:solidFill>
                  <a:schemeClr val="tx2"/>
                </a:solidFill>
                <a:latin typeface="Arial Black" pitchFamily="34" charset="0"/>
              </a:defRPr>
            </a:lvl4pPr>
            <a:lvl5pPr algn="l" rtl="0" eaLnBrk="0" fontAlgn="base" hangingPunct="0">
              <a:spcBef>
                <a:spcPct val="0"/>
              </a:spcBef>
              <a:spcAft>
                <a:spcPct val="0"/>
              </a:spcAft>
              <a:defRPr kumimoji="1" sz="3200">
                <a:solidFill>
                  <a:schemeClr val="tx2"/>
                </a:solidFill>
                <a:latin typeface="Arial Black" pitchFamily="34" charset="0"/>
              </a:defRPr>
            </a:lvl5pPr>
            <a:lvl6pPr marL="457200" algn="l" rtl="0" eaLnBrk="0" fontAlgn="base" hangingPunct="0">
              <a:spcBef>
                <a:spcPct val="0"/>
              </a:spcBef>
              <a:spcAft>
                <a:spcPct val="0"/>
              </a:spcAft>
              <a:defRPr kumimoji="1" sz="3600">
                <a:solidFill>
                  <a:schemeClr val="tx2"/>
                </a:solidFill>
                <a:latin typeface="Arial Black" pitchFamily="34" charset="0"/>
              </a:defRPr>
            </a:lvl6pPr>
            <a:lvl7pPr marL="914400" algn="l" rtl="0" eaLnBrk="0" fontAlgn="base" hangingPunct="0">
              <a:spcBef>
                <a:spcPct val="0"/>
              </a:spcBef>
              <a:spcAft>
                <a:spcPct val="0"/>
              </a:spcAft>
              <a:defRPr kumimoji="1" sz="3600">
                <a:solidFill>
                  <a:schemeClr val="tx2"/>
                </a:solidFill>
                <a:latin typeface="Arial Black" pitchFamily="34" charset="0"/>
              </a:defRPr>
            </a:lvl7pPr>
            <a:lvl8pPr marL="1371600" algn="l" rtl="0" eaLnBrk="0" fontAlgn="base" hangingPunct="0">
              <a:spcBef>
                <a:spcPct val="0"/>
              </a:spcBef>
              <a:spcAft>
                <a:spcPct val="0"/>
              </a:spcAft>
              <a:defRPr kumimoji="1" sz="3600">
                <a:solidFill>
                  <a:schemeClr val="tx2"/>
                </a:solidFill>
                <a:latin typeface="Arial Black" pitchFamily="34" charset="0"/>
              </a:defRPr>
            </a:lvl8pPr>
            <a:lvl9pPr marL="1828800" algn="l" rtl="0" eaLnBrk="0" fontAlgn="base" hangingPunct="0">
              <a:spcBef>
                <a:spcPct val="0"/>
              </a:spcBef>
              <a:spcAft>
                <a:spcPct val="0"/>
              </a:spcAft>
              <a:defRPr kumimoji="1" sz="3600">
                <a:solidFill>
                  <a:schemeClr val="tx2"/>
                </a:solidFill>
                <a:latin typeface="Arial Black" pitchFamily="34" charset="0"/>
              </a:defRPr>
            </a:lvl9pPr>
          </a:lstStyle>
          <a:p>
            <a:pPr algn="ctr">
              <a:defRPr/>
            </a:pPr>
            <a:r>
              <a:rPr lang="en-US" altLang="en-US" sz="2000" b="1" kern="0" dirty="0">
                <a:solidFill>
                  <a:schemeClr val="tx1">
                    <a:lumMod val="95000"/>
                    <a:lumOff val="5000"/>
                  </a:schemeClr>
                </a:solidFill>
                <a:latin typeface="Times New Roman" panose="02020603050405020304" pitchFamily="18" charset="0"/>
                <a:cs typeface="Times New Roman" panose="02020603050405020304" pitchFamily="18" charset="0"/>
              </a:rPr>
              <a:t>Department of Information and Communication Engineering (ICE)</a:t>
            </a:r>
            <a:endParaRPr lang="en-US" altLang="en-US" sz="2800" b="1" kern="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9E73C1B-99A1-1F70-C5D9-770EF7AEF5A4}"/>
              </a:ext>
            </a:extLst>
          </p:cNvPr>
          <p:cNvSpPr txBox="1"/>
          <p:nvPr/>
        </p:nvSpPr>
        <p:spPr>
          <a:xfrm>
            <a:off x="4814888" y="957263"/>
            <a:ext cx="609600" cy="461962"/>
          </a:xfrm>
          <a:prstGeom prst="rect">
            <a:avLst/>
          </a:prstGeom>
          <a:noFill/>
        </p:spPr>
        <p:txBody>
          <a:bodyPr>
            <a:spAutoFit/>
          </a:bodyPr>
          <a:lstStyle/>
          <a:p>
            <a:pPr>
              <a:defRPr/>
            </a:pPr>
            <a:r>
              <a:rPr lang="en-US" b="1" kern="0" dirty="0">
                <a:cs typeface="Times New Roman" panose="02020603050405020304" pitchFamily="18" charset="0"/>
              </a:rPr>
              <a:t>on</a:t>
            </a:r>
            <a:endParaRPr lang="en-US" dirty="0"/>
          </a:p>
        </p:txBody>
      </p:sp>
      <p:graphicFrame>
        <p:nvGraphicFramePr>
          <p:cNvPr id="21" name="Table 6">
            <a:extLst>
              <a:ext uri="{FF2B5EF4-FFF2-40B4-BE49-F238E27FC236}">
                <a16:creationId xmlns:a16="http://schemas.microsoft.com/office/drawing/2014/main" id="{A9DF9959-3559-546A-F6D6-24C1EB0E89E7}"/>
              </a:ext>
            </a:extLst>
          </p:cNvPr>
          <p:cNvGraphicFramePr>
            <a:graphicFrameLocks noGrp="1"/>
          </p:cNvGraphicFramePr>
          <p:nvPr>
            <p:extLst>
              <p:ext uri="{D42A27DB-BD31-4B8C-83A1-F6EECF244321}">
                <p14:modId xmlns:p14="http://schemas.microsoft.com/office/powerpoint/2010/main" val="3804136384"/>
              </p:ext>
            </p:extLst>
          </p:nvPr>
        </p:nvGraphicFramePr>
        <p:xfrm>
          <a:off x="25400" y="4191000"/>
          <a:ext cx="3403600" cy="531813"/>
        </p:xfrm>
        <a:graphic>
          <a:graphicData uri="http://schemas.openxmlformats.org/drawingml/2006/table">
            <a:tbl>
              <a:tblPr firstRow="1" bandRow="1">
                <a:tableStyleId>{1FECB4D8-DB02-4DC6-A0A2-4F2EBAE1DC90}</a:tableStyleId>
              </a:tblPr>
              <a:tblGrid>
                <a:gridCol w="3403600">
                  <a:extLst>
                    <a:ext uri="{9D8B030D-6E8A-4147-A177-3AD203B41FA5}">
                      <a16:colId xmlns:a16="http://schemas.microsoft.com/office/drawing/2014/main" val="20000"/>
                    </a:ext>
                  </a:extLst>
                </a:gridCol>
              </a:tblGrid>
              <a:tr h="531813">
                <a:tc>
                  <a: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1" i="0" u="sng"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txBody>
                  <a:tcPr marL="91434" marR="914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22" name="Table 8">
            <a:extLst>
              <a:ext uri="{FF2B5EF4-FFF2-40B4-BE49-F238E27FC236}">
                <a16:creationId xmlns:a16="http://schemas.microsoft.com/office/drawing/2014/main" id="{FB16DDDB-DFE8-1376-1FFE-6DCB7C1E334B}"/>
              </a:ext>
            </a:extLst>
          </p:cNvPr>
          <p:cNvGraphicFramePr>
            <a:graphicFrameLocks noGrp="1"/>
          </p:cNvGraphicFramePr>
          <p:nvPr>
            <p:extLst>
              <p:ext uri="{D42A27DB-BD31-4B8C-83A1-F6EECF244321}">
                <p14:modId xmlns:p14="http://schemas.microsoft.com/office/powerpoint/2010/main" val="3899785582"/>
              </p:ext>
            </p:extLst>
          </p:nvPr>
        </p:nvGraphicFramePr>
        <p:xfrm>
          <a:off x="25400" y="4640263"/>
          <a:ext cx="3403600" cy="1840087"/>
        </p:xfrm>
        <a:graphic>
          <a:graphicData uri="http://schemas.openxmlformats.org/drawingml/2006/table">
            <a:tbl>
              <a:tblPr firstRow="1" bandRow="1">
                <a:tableStyleId>{1FECB4D8-DB02-4DC6-A0A2-4F2EBAE1DC90}</a:tableStyleId>
              </a:tblPr>
              <a:tblGrid>
                <a:gridCol w="208268">
                  <a:extLst>
                    <a:ext uri="{9D8B030D-6E8A-4147-A177-3AD203B41FA5}">
                      <a16:colId xmlns:a16="http://schemas.microsoft.com/office/drawing/2014/main" val="20000"/>
                    </a:ext>
                  </a:extLst>
                </a:gridCol>
                <a:gridCol w="3195332">
                  <a:extLst>
                    <a:ext uri="{9D8B030D-6E8A-4147-A177-3AD203B41FA5}">
                      <a16:colId xmlns:a16="http://schemas.microsoft.com/office/drawing/2014/main" val="20001"/>
                    </a:ext>
                  </a:extLst>
                </a:gridCol>
              </a:tblGrid>
              <a:tr h="651007">
                <a:tc>
                  <a:txBody>
                    <a:bodyPr/>
                    <a:lstStyle/>
                    <a:p>
                      <a:endParaRPr lang="en-US" sz="1800" dirty="0"/>
                    </a:p>
                  </a:txBody>
                  <a:tcPr marL="91434" marR="91434"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MD. Arafat Hossain</a:t>
                      </a:r>
                    </a:p>
                    <a:p>
                      <a:endParaRPr lang="en-US" sz="1800" dirty="0"/>
                    </a:p>
                  </a:txBody>
                  <a:tcPr marL="91434" marR="91434"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68459">
                <a:tc>
                  <a:txBody>
                    <a:bodyPr/>
                    <a:lstStyle/>
                    <a:p>
                      <a:endParaRPr lang="en-US" sz="1800" dirty="0"/>
                    </a:p>
                  </a:txBody>
                  <a:tcPr marL="91434" marR="91434"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0" lang="en-US" altLang="en-US" sz="1800" dirty="0">
                          <a:latin typeface="Times New Roman" panose="02020603050405020304" pitchFamily="18" charset="0"/>
                          <a:cs typeface="Times New Roman" panose="02020603050405020304" pitchFamily="18" charset="0"/>
                        </a:rPr>
                        <a:t>Lecturer</a:t>
                      </a:r>
                      <a:endParaRPr lang="en-US" sz="1800" dirty="0"/>
                    </a:p>
                  </a:txBody>
                  <a:tcPr marL="91434" marR="91434"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69633">
                <a:tc>
                  <a:txBody>
                    <a:bodyPr/>
                    <a:lstStyle/>
                    <a:p>
                      <a:endParaRPr lang="en-US" sz="1800" dirty="0"/>
                    </a:p>
                  </a:txBody>
                  <a:tcPr marL="91434" marR="91434"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dirty="0">
                          <a:latin typeface="Times New Roman" panose="02020603050405020304" pitchFamily="18" charset="0"/>
                          <a:cs typeface="Times New Roman" panose="02020603050405020304" pitchFamily="18" charset="0"/>
                        </a:rPr>
                        <a:t>Dept. of ICE</a:t>
                      </a:r>
                    </a:p>
                    <a:p>
                      <a:endParaRPr lang="en-US" sz="1800" dirty="0"/>
                    </a:p>
                  </a:txBody>
                  <a:tcPr marL="91434" marR="91434"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23" name="Table 10">
            <a:extLst>
              <a:ext uri="{FF2B5EF4-FFF2-40B4-BE49-F238E27FC236}">
                <a16:creationId xmlns:a16="http://schemas.microsoft.com/office/drawing/2014/main" id="{BE3A83ED-D222-710B-982B-EAEA1D311D4C}"/>
              </a:ext>
            </a:extLst>
          </p:cNvPr>
          <p:cNvGraphicFramePr>
            <a:graphicFrameLocks noGrp="1"/>
          </p:cNvGraphicFramePr>
          <p:nvPr>
            <p:extLst>
              <p:ext uri="{D42A27DB-BD31-4B8C-83A1-F6EECF244321}">
                <p14:modId xmlns:p14="http://schemas.microsoft.com/office/powerpoint/2010/main" val="2206095024"/>
              </p:ext>
            </p:extLst>
          </p:nvPr>
        </p:nvGraphicFramePr>
        <p:xfrm>
          <a:off x="5257800" y="4206872"/>
          <a:ext cx="3748088" cy="2285936"/>
        </p:xfrm>
        <a:graphic>
          <a:graphicData uri="http://schemas.openxmlformats.org/drawingml/2006/table">
            <a:tbl>
              <a:tblPr firstRow="1" bandRow="1">
                <a:tableStyleId>{F5AB1C69-6EDB-4FF4-983F-18BD219EF322}</a:tableStyleId>
              </a:tblPr>
              <a:tblGrid>
                <a:gridCol w="1685281">
                  <a:extLst>
                    <a:ext uri="{9D8B030D-6E8A-4147-A177-3AD203B41FA5}">
                      <a16:colId xmlns:a16="http://schemas.microsoft.com/office/drawing/2014/main" val="20000"/>
                    </a:ext>
                  </a:extLst>
                </a:gridCol>
                <a:gridCol w="2062807">
                  <a:extLst>
                    <a:ext uri="{9D8B030D-6E8A-4147-A177-3AD203B41FA5}">
                      <a16:colId xmlns:a16="http://schemas.microsoft.com/office/drawing/2014/main" val="20001"/>
                    </a:ext>
                  </a:extLst>
                </a:gridCol>
              </a:tblGrid>
              <a:tr h="319516">
                <a:tc>
                  <a:txBody>
                    <a:bodyPr/>
                    <a:lstStyle/>
                    <a:p>
                      <a:endParaRPr lang="en-US" sz="1800" dirty="0"/>
                    </a:p>
                  </a:txBody>
                  <a:tcPr marL="91438" marR="91438" marT="45712" marB="45712">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p>
                  </a:txBody>
                  <a:tcPr marL="91438" marR="91438" marT="45712" marB="45712">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93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dirty="0">
                          <a:latin typeface="Times New Roman" panose="02020603050405020304" pitchFamily="18" charset="0"/>
                          <a:cs typeface="Times New Roman" panose="02020603050405020304" pitchFamily="18" charset="0"/>
                        </a:rPr>
                        <a:t>Name: </a:t>
                      </a:r>
                      <a:r>
                        <a:rPr kumimoji="0" lang="en-US" altLang="en-US" sz="1800" dirty="0" err="1">
                          <a:latin typeface="Times New Roman" panose="02020603050405020304" pitchFamily="18" charset="0"/>
                          <a:cs typeface="Times New Roman" panose="02020603050405020304" pitchFamily="18" charset="0"/>
                        </a:rPr>
                        <a:t>Rajia</a:t>
                      </a:r>
                      <a:r>
                        <a:rPr kumimoji="0" lang="en-US" altLang="en-US" sz="1800" dirty="0">
                          <a:latin typeface="Times New Roman" panose="02020603050405020304" pitchFamily="18" charset="0"/>
                          <a:cs typeface="Times New Roman" panose="02020603050405020304" pitchFamily="18" charset="0"/>
                        </a:rPr>
                        <a:t> Sultana </a:t>
                      </a:r>
                      <a:r>
                        <a:rPr kumimoji="0" lang="en-US" altLang="en-US" sz="1800" dirty="0" err="1">
                          <a:latin typeface="Times New Roman" panose="02020603050405020304" pitchFamily="18" charset="0"/>
                          <a:cs typeface="Times New Roman" panose="02020603050405020304" pitchFamily="18" charset="0"/>
                        </a:rPr>
                        <a:t>Rinky</a:t>
                      </a:r>
                      <a:endParaRPr kumimoji="0" lang="en-US" altLang="en-US" sz="1800" dirty="0">
                        <a:latin typeface="Times New Roman" panose="02020603050405020304" pitchFamily="18" charset="0"/>
                        <a:cs typeface="Times New Roman" panose="02020603050405020304" pitchFamily="18" charset="0"/>
                      </a:endParaRPr>
                    </a:p>
                    <a:p>
                      <a:endParaRPr lang="en-US" sz="1800" dirty="0"/>
                    </a:p>
                  </a:txBody>
                  <a:tcPr marL="91438" marR="91438" marT="45712" marB="45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dirty="0">
                          <a:latin typeface="Times New Roman" panose="02020603050405020304" pitchFamily="18" charset="0"/>
                          <a:cs typeface="Times New Roman" panose="02020603050405020304" pitchFamily="18" charset="0"/>
                        </a:rPr>
                        <a:t>Name: Ahmad Sifat</a:t>
                      </a:r>
                    </a:p>
                    <a:p>
                      <a:endParaRPr lang="en-US" sz="1800" dirty="0"/>
                    </a:p>
                  </a:txBody>
                  <a:tcPr marL="91438" marR="91438" marT="45712" marB="45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591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dirty="0">
                          <a:latin typeface="Times New Roman" panose="02020603050405020304" pitchFamily="18" charset="0"/>
                          <a:cs typeface="Times New Roman" panose="02020603050405020304" pitchFamily="18" charset="0"/>
                        </a:rPr>
                        <a:t>ID:  20205005</a:t>
                      </a:r>
                    </a:p>
                    <a:p>
                      <a:endParaRPr lang="en-US" sz="1800" dirty="0"/>
                    </a:p>
                  </a:txBody>
                  <a:tcPr marL="91438" marR="91438" marT="45712" marB="45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dirty="0">
                          <a:latin typeface="Times New Roman" panose="02020603050405020304" pitchFamily="18" charset="0"/>
                          <a:cs typeface="Times New Roman" panose="02020603050405020304" pitchFamily="18" charset="0"/>
                        </a:rPr>
                        <a:t>ID:  20205003</a:t>
                      </a:r>
                    </a:p>
                    <a:p>
                      <a:endParaRPr lang="en-US" sz="1800" dirty="0"/>
                    </a:p>
                  </a:txBody>
                  <a:tcPr marL="91438" marR="91438" marT="45712" marB="45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195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dirty="0">
                          <a:latin typeface="Times New Roman" panose="02020603050405020304" pitchFamily="18" charset="0"/>
                          <a:cs typeface="Times New Roman" panose="02020603050405020304" pitchFamily="18" charset="0"/>
                        </a:rPr>
                        <a:t>Dept. of ICE</a:t>
                      </a:r>
                    </a:p>
                  </a:txBody>
                  <a:tcPr marL="91438" marR="91438" marT="45712" marB="45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dirty="0">
                          <a:latin typeface="Times New Roman" panose="02020603050405020304" pitchFamily="18" charset="0"/>
                          <a:cs typeface="Times New Roman" panose="02020603050405020304" pitchFamily="18" charset="0"/>
                        </a:rPr>
                        <a:t>Dept. of ICE</a:t>
                      </a:r>
                    </a:p>
                  </a:txBody>
                  <a:tcPr marL="91438" marR="91438" marT="45712" marB="45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7454" name="TextBox 18">
            <a:extLst>
              <a:ext uri="{FF2B5EF4-FFF2-40B4-BE49-F238E27FC236}">
                <a16:creationId xmlns:a16="http://schemas.microsoft.com/office/drawing/2014/main" id="{18A2CD16-DDDE-483B-0826-21E35A8E13D4}"/>
              </a:ext>
            </a:extLst>
          </p:cNvPr>
          <p:cNvSpPr txBox="1">
            <a:spLocks noChangeArrowheads="1"/>
          </p:cNvSpPr>
          <p:nvPr/>
        </p:nvSpPr>
        <p:spPr bwMode="auto">
          <a:xfrm>
            <a:off x="468312" y="4141903"/>
            <a:ext cx="8128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FF"/>
              </a:buClr>
              <a:buChar char="•"/>
              <a:defRPr kumimoji="1" sz="2800">
                <a:solidFill>
                  <a:schemeClr val="tx1"/>
                </a:solidFill>
                <a:latin typeface="Tahoma" panose="020B0604030504040204" pitchFamily="34" charset="0"/>
              </a:defRPr>
            </a:lvl1pPr>
            <a:lvl2pPr marL="742950" indent="-285750">
              <a:spcBef>
                <a:spcPct val="20000"/>
              </a:spcBef>
              <a:buClr>
                <a:srgbClr val="0000FF"/>
              </a:buClr>
              <a:buChar char="—"/>
              <a:defRPr kumimoji="1" sz="2400">
                <a:solidFill>
                  <a:schemeClr val="tx1"/>
                </a:solidFill>
                <a:latin typeface="Tahoma" panose="020B0604030504040204" pitchFamily="34" charset="0"/>
              </a:defRPr>
            </a:lvl2pPr>
            <a:lvl3pPr marL="1143000" indent="-228600">
              <a:spcBef>
                <a:spcPct val="20000"/>
              </a:spcBef>
              <a:buClr>
                <a:srgbClr val="0000FF"/>
              </a:buClr>
              <a:buChar char="•"/>
              <a:defRPr kumimoji="1" sz="2000">
                <a:solidFill>
                  <a:schemeClr val="tx1"/>
                </a:solidFill>
                <a:latin typeface="Tahoma" panose="020B0604030504040204" pitchFamily="34" charset="0"/>
              </a:defRPr>
            </a:lvl3pPr>
            <a:lvl4pPr marL="1600200" indent="-228600">
              <a:spcBef>
                <a:spcPct val="20000"/>
              </a:spcBef>
              <a:buClr>
                <a:srgbClr val="0000FF"/>
              </a:buClr>
              <a:buChar char="–"/>
              <a:defRPr kumimoji="1" sz="2000">
                <a:solidFill>
                  <a:schemeClr val="tx1"/>
                </a:solidFill>
                <a:latin typeface="Tahoma" panose="020B0604030504040204" pitchFamily="34" charset="0"/>
              </a:defRPr>
            </a:lvl4pPr>
            <a:lvl5pPr marL="2057400" indent="-228600">
              <a:spcBef>
                <a:spcPct val="20000"/>
              </a:spcBef>
              <a:buClr>
                <a:srgbClr val="0000FF"/>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400" b="1" dirty="0">
                <a:latin typeface="Times New Roman" panose="02020603050405020304" pitchFamily="18" charset="0"/>
              </a:rPr>
              <a:t>Supervised By                                                  Presented By    </a:t>
            </a:r>
          </a:p>
        </p:txBody>
      </p:sp>
      <p:sp>
        <p:nvSpPr>
          <p:cNvPr id="5" name="TextBox 4">
            <a:extLst>
              <a:ext uri="{FF2B5EF4-FFF2-40B4-BE49-F238E27FC236}">
                <a16:creationId xmlns:a16="http://schemas.microsoft.com/office/drawing/2014/main" id="{0149D627-646F-9D9D-57F3-3ECB97B137AD}"/>
              </a:ext>
            </a:extLst>
          </p:cNvPr>
          <p:cNvSpPr txBox="1"/>
          <p:nvPr/>
        </p:nvSpPr>
        <p:spPr>
          <a:xfrm>
            <a:off x="3581400" y="2734778"/>
            <a:ext cx="2667000" cy="400110"/>
          </a:xfrm>
          <a:prstGeom prst="rect">
            <a:avLst/>
          </a:prstGeom>
          <a:noFill/>
        </p:spPr>
        <p:txBody>
          <a:bodyPr wrap="square" rtlCol="0">
            <a:spAutoFit/>
          </a:bodyPr>
          <a:lstStyle/>
          <a:p>
            <a:r>
              <a:rPr lang="en-US" sz="2000" dirty="0"/>
              <a:t>Course Code: ICE-3000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1">
            <a:extLst>
              <a:ext uri="{FF2B5EF4-FFF2-40B4-BE49-F238E27FC236}">
                <a16:creationId xmlns:a16="http://schemas.microsoft.com/office/drawing/2014/main" id="{704A4AF6-5F5D-5218-A486-B5A8CCE29259}"/>
              </a:ext>
            </a:extLst>
          </p:cNvPr>
          <p:cNvSpPr>
            <a:spLocks noChangeArrowheads="1"/>
          </p:cNvSpPr>
          <p:nvPr/>
        </p:nvSpPr>
        <p:spPr bwMode="auto">
          <a:xfrm>
            <a:off x="0" y="6491288"/>
            <a:ext cx="9144000" cy="338137"/>
          </a:xfrm>
          <a:prstGeom prst="rect">
            <a:avLst/>
          </a:prstGeom>
          <a:solidFill>
            <a:srgbClr val="226A45"/>
          </a:solidFill>
          <a:ln>
            <a:noFill/>
          </a:ln>
        </p:spPr>
        <p:txBody>
          <a:bodyPr lIns="90000" tIns="46800" rIns="90000" bIns="468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r>
              <a:rPr lang="en-US" altLang="en-US" sz="1600" dirty="0">
                <a:solidFill>
                  <a:schemeClr val="accent1">
                    <a:lumMod val="40000"/>
                    <a:lumOff val="60000"/>
                  </a:schemeClr>
                </a:solidFill>
              </a:rPr>
              <a:t>                                   Department of Information and Communication Engineering (ICE)</a:t>
            </a:r>
          </a:p>
        </p:txBody>
      </p:sp>
      <p:sp>
        <p:nvSpPr>
          <p:cNvPr id="26627" name="Date Placeholder 2">
            <a:extLst>
              <a:ext uri="{FF2B5EF4-FFF2-40B4-BE49-F238E27FC236}">
                <a16:creationId xmlns:a16="http://schemas.microsoft.com/office/drawing/2014/main" id="{83A9FA2B-885F-BDEE-81E7-94C2053CAB6D}"/>
              </a:ext>
            </a:extLst>
          </p:cNvPr>
          <p:cNvSpPr>
            <a:spLocks noGrp="1"/>
          </p:cNvSpPr>
          <p:nvPr>
            <p:ph type="dt" sz="quarter" idx="10"/>
          </p:nvPr>
        </p:nvSpPr>
        <p:spPr>
          <a:xfrm>
            <a:off x="0" y="6499225"/>
            <a:ext cx="1600200" cy="2809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Char char="•"/>
              <a:defRPr kumimoji="1" sz="2800">
                <a:solidFill>
                  <a:schemeClr val="tx1"/>
                </a:solidFill>
                <a:latin typeface="Tahoma" panose="020B0604030504040204" pitchFamily="34" charset="0"/>
              </a:defRPr>
            </a:lvl1pPr>
            <a:lvl2pPr marL="742950" indent="-285750">
              <a:spcBef>
                <a:spcPct val="20000"/>
              </a:spcBef>
              <a:buClr>
                <a:srgbClr val="0000FF"/>
              </a:buClr>
              <a:buChar char="—"/>
              <a:defRPr kumimoji="1" sz="2400">
                <a:solidFill>
                  <a:schemeClr val="tx1"/>
                </a:solidFill>
                <a:latin typeface="Tahoma" panose="020B0604030504040204" pitchFamily="34" charset="0"/>
              </a:defRPr>
            </a:lvl2pPr>
            <a:lvl3pPr marL="1143000" indent="-228600">
              <a:spcBef>
                <a:spcPct val="20000"/>
              </a:spcBef>
              <a:buClr>
                <a:srgbClr val="0000FF"/>
              </a:buClr>
              <a:buChar char="•"/>
              <a:defRPr kumimoji="1" sz="2000">
                <a:solidFill>
                  <a:schemeClr val="tx1"/>
                </a:solidFill>
                <a:latin typeface="Tahoma" panose="020B0604030504040204" pitchFamily="34" charset="0"/>
              </a:defRPr>
            </a:lvl3pPr>
            <a:lvl4pPr marL="1600200" indent="-228600">
              <a:spcBef>
                <a:spcPct val="20000"/>
              </a:spcBef>
              <a:buClr>
                <a:srgbClr val="0000FF"/>
              </a:buClr>
              <a:buChar char="–"/>
              <a:defRPr kumimoji="1" sz="2000">
                <a:solidFill>
                  <a:schemeClr val="tx1"/>
                </a:solidFill>
                <a:latin typeface="Tahoma" panose="020B0604030504040204" pitchFamily="34" charset="0"/>
              </a:defRPr>
            </a:lvl4pPr>
            <a:lvl5pPr marL="2057400" indent="-228600">
              <a:spcBef>
                <a:spcPct val="20000"/>
              </a:spcBef>
              <a:buClr>
                <a:srgbClr val="0000FF"/>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9pPr>
          </a:lstStyle>
          <a:p>
            <a:pPr>
              <a:buFontTx/>
              <a:buNone/>
            </a:pPr>
            <a:fld id="{E791C12E-03C6-4ADF-9662-476602E5944F}" type="datetime13">
              <a:rPr lang="en-US" altLang="en-US" sz="1400" smtClean="0">
                <a:solidFill>
                  <a:srgbClr val="D3DBF3"/>
                </a:solidFill>
                <a:latin typeface="Times New Roman" panose="02020603050405020304" pitchFamily="18" charset="0"/>
                <a:cs typeface="Times New Roman" panose="02020603050405020304" pitchFamily="18" charset="0"/>
              </a:rPr>
              <a:pPr>
                <a:buFontTx/>
                <a:buNone/>
              </a:pPr>
              <a:t>11:39:44 PM</a:t>
            </a:fld>
            <a:endParaRPr lang="en-GB" altLang="en-US" sz="1400">
              <a:solidFill>
                <a:srgbClr val="D3DBF3"/>
              </a:solidFill>
              <a:latin typeface="Times New Roman" panose="02020603050405020304" pitchFamily="18" charset="0"/>
              <a:cs typeface="Times New Roman" panose="02020603050405020304" pitchFamily="18" charset="0"/>
            </a:endParaRPr>
          </a:p>
        </p:txBody>
      </p:sp>
      <p:sp>
        <p:nvSpPr>
          <p:cNvPr id="26628" name="Slide Number Placeholder 3">
            <a:extLst>
              <a:ext uri="{FF2B5EF4-FFF2-40B4-BE49-F238E27FC236}">
                <a16:creationId xmlns:a16="http://schemas.microsoft.com/office/drawing/2014/main" id="{78BBBE22-CDF5-375C-C7C8-226180F4C048}"/>
              </a:ext>
            </a:extLst>
          </p:cNvPr>
          <p:cNvSpPr>
            <a:spLocks noGrp="1"/>
          </p:cNvSpPr>
          <p:nvPr>
            <p:ph type="sldNum" sz="quarter" idx="11"/>
          </p:nvPr>
        </p:nvSpPr>
        <p:spPr>
          <a:xfrm>
            <a:off x="7212013" y="6435725"/>
            <a:ext cx="1905000" cy="3984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Char char="•"/>
              <a:defRPr kumimoji="1" sz="2800">
                <a:solidFill>
                  <a:schemeClr val="tx1"/>
                </a:solidFill>
                <a:latin typeface="Tahoma" panose="020B0604030504040204" pitchFamily="34" charset="0"/>
              </a:defRPr>
            </a:lvl1pPr>
            <a:lvl2pPr marL="742950" indent="-285750">
              <a:spcBef>
                <a:spcPct val="20000"/>
              </a:spcBef>
              <a:buClr>
                <a:srgbClr val="0000FF"/>
              </a:buClr>
              <a:buChar char="—"/>
              <a:defRPr kumimoji="1" sz="2400">
                <a:solidFill>
                  <a:schemeClr val="tx1"/>
                </a:solidFill>
                <a:latin typeface="Tahoma" panose="020B0604030504040204" pitchFamily="34" charset="0"/>
              </a:defRPr>
            </a:lvl2pPr>
            <a:lvl3pPr marL="1143000" indent="-228600">
              <a:spcBef>
                <a:spcPct val="20000"/>
              </a:spcBef>
              <a:buClr>
                <a:srgbClr val="0000FF"/>
              </a:buClr>
              <a:buChar char="•"/>
              <a:defRPr kumimoji="1" sz="2000">
                <a:solidFill>
                  <a:schemeClr val="tx1"/>
                </a:solidFill>
                <a:latin typeface="Tahoma" panose="020B0604030504040204" pitchFamily="34" charset="0"/>
              </a:defRPr>
            </a:lvl3pPr>
            <a:lvl4pPr marL="1600200" indent="-228600">
              <a:spcBef>
                <a:spcPct val="20000"/>
              </a:spcBef>
              <a:buClr>
                <a:srgbClr val="0000FF"/>
              </a:buClr>
              <a:buChar char="–"/>
              <a:defRPr kumimoji="1" sz="2000">
                <a:solidFill>
                  <a:schemeClr val="tx1"/>
                </a:solidFill>
                <a:latin typeface="Tahoma" panose="020B0604030504040204" pitchFamily="34" charset="0"/>
              </a:defRPr>
            </a:lvl4pPr>
            <a:lvl5pPr marL="2057400" indent="-228600">
              <a:spcBef>
                <a:spcPct val="20000"/>
              </a:spcBef>
              <a:buClr>
                <a:srgbClr val="0000FF"/>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9pPr>
          </a:lstStyle>
          <a:p>
            <a:pPr>
              <a:spcBef>
                <a:spcPct val="50000"/>
              </a:spcBef>
              <a:buClrTx/>
              <a:buFontTx/>
              <a:buNone/>
            </a:pPr>
            <a:fld id="{84E9798A-41F8-4B6A-B60A-45E921F4B172}" type="slidenum">
              <a:rPr kumimoji="0" lang="en-GB" altLang="en-US" sz="1600" smtClean="0">
                <a:solidFill>
                  <a:srgbClr val="FFFF00"/>
                </a:solidFill>
                <a:latin typeface="Arial" panose="020B0604020202020204" pitchFamily="34" charset="0"/>
              </a:rPr>
              <a:pPr>
                <a:spcBef>
                  <a:spcPct val="50000"/>
                </a:spcBef>
                <a:buClrTx/>
                <a:buFontTx/>
                <a:buNone/>
              </a:pPr>
              <a:t>10</a:t>
            </a:fld>
            <a:endParaRPr kumimoji="0" lang="en-GB" altLang="en-US" sz="1600">
              <a:solidFill>
                <a:srgbClr val="FFFF00"/>
              </a:solidFill>
              <a:latin typeface="Arial" panose="020B0604020202020204" pitchFamily="34" charset="0"/>
            </a:endParaRPr>
          </a:p>
        </p:txBody>
      </p:sp>
      <p:sp>
        <p:nvSpPr>
          <p:cNvPr id="10" name="Rectangle 1">
            <a:extLst>
              <a:ext uri="{FF2B5EF4-FFF2-40B4-BE49-F238E27FC236}">
                <a16:creationId xmlns:a16="http://schemas.microsoft.com/office/drawing/2014/main" id="{B28CA02A-6CB7-4A72-2E4F-5F8D1772F5C4}"/>
              </a:ext>
            </a:extLst>
          </p:cNvPr>
          <p:cNvSpPr>
            <a:spLocks noChangeArrowheads="1"/>
          </p:cNvSpPr>
          <p:nvPr/>
        </p:nvSpPr>
        <p:spPr bwMode="auto">
          <a:xfrm>
            <a:off x="-1588" y="715963"/>
            <a:ext cx="9145588" cy="47625"/>
          </a:xfrm>
          <a:prstGeom prst="rect">
            <a:avLst/>
          </a:prstGeom>
          <a:gradFill flip="none" rotWithShape="1">
            <a:gsLst>
              <a:gs pos="97000">
                <a:schemeClr val="accent1">
                  <a:lumMod val="60000"/>
                  <a:lumOff val="40000"/>
                </a:schemeClr>
              </a:gs>
              <a:gs pos="0">
                <a:srgbClr val="226A45"/>
              </a:gs>
            </a:gsLst>
            <a:lin ang="0" scaled="1"/>
            <a:tileRect/>
          </a:gradFill>
          <a:ln w="9525" algn="ctr">
            <a:noFill/>
            <a:round/>
            <a:headEnd/>
            <a:tailEnd/>
          </a:ln>
        </p:spPr>
        <p:txBody>
          <a:bodyPr lIns="90000" tIns="46800" rIns="90000" bIns="46800"/>
          <a:lstStyle>
            <a:lvl1pPr>
              <a:spcBef>
                <a:spcPct val="20000"/>
              </a:spcBef>
              <a:buClr>
                <a:srgbClr val="0000FF"/>
              </a:buClr>
              <a:buChar char="•"/>
              <a:defRPr kumimoji="1" sz="2800">
                <a:solidFill>
                  <a:schemeClr val="tx1"/>
                </a:solidFill>
                <a:latin typeface="Tahoma" panose="020B0604030504040204" pitchFamily="34" charset="0"/>
              </a:defRPr>
            </a:lvl1pPr>
            <a:lvl2pPr marL="742950" indent="-285750">
              <a:spcBef>
                <a:spcPct val="20000"/>
              </a:spcBef>
              <a:buClr>
                <a:srgbClr val="0000FF"/>
              </a:buClr>
              <a:buChar char="—"/>
              <a:defRPr kumimoji="1" sz="2400">
                <a:solidFill>
                  <a:schemeClr val="tx1"/>
                </a:solidFill>
                <a:latin typeface="Tahoma" panose="020B0604030504040204" pitchFamily="34" charset="0"/>
              </a:defRPr>
            </a:lvl2pPr>
            <a:lvl3pPr marL="1143000" indent="-228600">
              <a:spcBef>
                <a:spcPct val="20000"/>
              </a:spcBef>
              <a:buClr>
                <a:srgbClr val="0000FF"/>
              </a:buClr>
              <a:buChar char="•"/>
              <a:defRPr kumimoji="1" sz="2000">
                <a:solidFill>
                  <a:schemeClr val="tx1"/>
                </a:solidFill>
                <a:latin typeface="Tahoma" panose="020B0604030504040204" pitchFamily="34" charset="0"/>
              </a:defRPr>
            </a:lvl3pPr>
            <a:lvl4pPr marL="1600200" indent="-228600">
              <a:spcBef>
                <a:spcPct val="20000"/>
              </a:spcBef>
              <a:buClr>
                <a:srgbClr val="0000FF"/>
              </a:buClr>
              <a:buChar char="–"/>
              <a:defRPr kumimoji="1">
                <a:solidFill>
                  <a:schemeClr val="tx1"/>
                </a:solidFill>
                <a:latin typeface="Tahoma" panose="020B0604030504040204" pitchFamily="34" charset="0"/>
              </a:defRPr>
            </a:lvl4pPr>
            <a:lvl5pPr marL="2057400" indent="-228600">
              <a:spcBef>
                <a:spcPct val="20000"/>
              </a:spcBef>
              <a:buClr>
                <a:srgbClr val="0000FF"/>
              </a:buClr>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0000FF"/>
              </a:buClr>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0000FF"/>
              </a:buClr>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0000FF"/>
              </a:buClr>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0000FF"/>
              </a:buClr>
              <a:buChar char="•"/>
              <a:defRPr kumimoji="1">
                <a:solidFill>
                  <a:schemeClr val="tx1"/>
                </a:solidFill>
                <a:latin typeface="Tahoma" panose="020B0604030504040204" pitchFamily="34" charset="0"/>
              </a:defRPr>
            </a:lvl9pPr>
          </a:lstStyle>
          <a:p>
            <a:pPr>
              <a:spcBef>
                <a:spcPct val="0"/>
              </a:spcBef>
              <a:buClrTx/>
              <a:buFontTx/>
              <a:buNone/>
              <a:defRPr/>
            </a:pPr>
            <a:endParaRPr kumimoji="0" lang="en-US" altLang="en-US" sz="2400">
              <a:latin typeface="Times New Roman" panose="02020603050405020304" pitchFamily="18" charset="0"/>
            </a:endParaRPr>
          </a:p>
        </p:txBody>
      </p:sp>
      <p:sp>
        <p:nvSpPr>
          <p:cNvPr id="26630" name="Rounded Rectangle 5">
            <a:extLst>
              <a:ext uri="{FF2B5EF4-FFF2-40B4-BE49-F238E27FC236}">
                <a16:creationId xmlns:a16="http://schemas.microsoft.com/office/drawing/2014/main" id="{C0179FDB-44A7-F6D1-339B-02547ADDCE6E}"/>
              </a:ext>
            </a:extLst>
          </p:cNvPr>
          <p:cNvSpPr>
            <a:spLocks noChangeArrowheads="1"/>
          </p:cNvSpPr>
          <p:nvPr/>
        </p:nvSpPr>
        <p:spPr bwMode="auto">
          <a:xfrm>
            <a:off x="3040063" y="112713"/>
            <a:ext cx="2903537" cy="533400"/>
          </a:xfrm>
          <a:prstGeom prst="roundRect">
            <a:avLst>
              <a:gd name="adj" fmla="val 16667"/>
            </a:avLst>
          </a:prstGeom>
          <a:solidFill>
            <a:srgbClr val="226A45"/>
          </a:solidFill>
          <a:ln>
            <a:noFill/>
          </a:ln>
          <a:extLst>
            <a:ext uri="{91240B29-F687-4F45-9708-019B960494DF}">
              <a14:hiddenLine xmlns:a14="http://schemas.microsoft.com/office/drawing/2010/main" w="9525" algn="ctr">
                <a:solidFill>
                  <a:srgbClr val="000000"/>
                </a:solidFill>
                <a:round/>
                <a:headEnd/>
                <a:tailEnd/>
              </a14:hiddenLine>
            </a:ext>
          </a:extLst>
        </p:spPr>
        <p:txBody>
          <a:bodyPr lIns="90000" tIns="46800" rIns="90000" bIns="46800"/>
          <a:lstStyle>
            <a:lvl1pPr>
              <a:spcBef>
                <a:spcPct val="20000"/>
              </a:spcBef>
              <a:buClr>
                <a:srgbClr val="0000FF"/>
              </a:buClr>
              <a:buChar char="•"/>
              <a:defRPr kumimoji="1" sz="2800">
                <a:solidFill>
                  <a:schemeClr val="tx1"/>
                </a:solidFill>
                <a:latin typeface="Tahoma" panose="020B0604030504040204" pitchFamily="34" charset="0"/>
              </a:defRPr>
            </a:lvl1pPr>
            <a:lvl2pPr marL="742950" indent="-285750">
              <a:spcBef>
                <a:spcPct val="20000"/>
              </a:spcBef>
              <a:buClr>
                <a:srgbClr val="0000FF"/>
              </a:buClr>
              <a:buChar char="—"/>
              <a:defRPr kumimoji="1" sz="2400">
                <a:solidFill>
                  <a:schemeClr val="tx1"/>
                </a:solidFill>
                <a:latin typeface="Tahoma" panose="020B0604030504040204" pitchFamily="34" charset="0"/>
              </a:defRPr>
            </a:lvl2pPr>
            <a:lvl3pPr marL="1143000" indent="-228600">
              <a:spcBef>
                <a:spcPct val="20000"/>
              </a:spcBef>
              <a:buClr>
                <a:srgbClr val="0000FF"/>
              </a:buClr>
              <a:buChar char="•"/>
              <a:defRPr kumimoji="1" sz="2000">
                <a:solidFill>
                  <a:schemeClr val="tx1"/>
                </a:solidFill>
                <a:latin typeface="Tahoma" panose="020B0604030504040204" pitchFamily="34" charset="0"/>
              </a:defRPr>
            </a:lvl3pPr>
            <a:lvl4pPr marL="1600200" indent="-228600">
              <a:spcBef>
                <a:spcPct val="20000"/>
              </a:spcBef>
              <a:buClr>
                <a:srgbClr val="0000FF"/>
              </a:buClr>
              <a:buChar char="–"/>
              <a:defRPr kumimoji="1" sz="2000">
                <a:solidFill>
                  <a:schemeClr val="tx1"/>
                </a:solidFill>
                <a:latin typeface="Tahoma" panose="020B0604030504040204" pitchFamily="34" charset="0"/>
              </a:defRPr>
            </a:lvl4pPr>
            <a:lvl5pPr marL="2057400" indent="-228600">
              <a:spcBef>
                <a:spcPct val="20000"/>
              </a:spcBef>
              <a:buClr>
                <a:srgbClr val="0000FF"/>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9pPr>
          </a:lstStyle>
          <a:p>
            <a:pPr>
              <a:buFontTx/>
              <a:buNone/>
            </a:pPr>
            <a:r>
              <a:rPr lang="en-US" altLang="en-US" sz="3200">
                <a:solidFill>
                  <a:srgbClr val="92D050"/>
                </a:solidFill>
                <a:latin typeface="Times New Roman" panose="02020603050405020304" pitchFamily="18" charset="0"/>
                <a:cs typeface="Times New Roman" panose="02020603050405020304" pitchFamily="18" charset="0"/>
              </a:rPr>
              <a:t>FLOW CHART</a:t>
            </a:r>
          </a:p>
        </p:txBody>
      </p:sp>
      <p:sp>
        <p:nvSpPr>
          <p:cNvPr id="3" name="TextBox 2">
            <a:extLst>
              <a:ext uri="{FF2B5EF4-FFF2-40B4-BE49-F238E27FC236}">
                <a16:creationId xmlns:a16="http://schemas.microsoft.com/office/drawing/2014/main" id="{9786F36C-9F39-C903-EDCE-DADC25F89E1F}"/>
              </a:ext>
            </a:extLst>
          </p:cNvPr>
          <p:cNvSpPr txBox="1"/>
          <p:nvPr/>
        </p:nvSpPr>
        <p:spPr>
          <a:xfrm>
            <a:off x="487679" y="1514792"/>
            <a:ext cx="1143000" cy="461665"/>
          </a:xfrm>
          <a:prstGeom prst="rect">
            <a:avLst/>
          </a:prstGeom>
          <a:solidFill>
            <a:srgbClr val="00B0F0"/>
          </a:solidFill>
        </p:spPr>
        <p:txBody>
          <a:bodyPr wrap="square">
            <a:spAutoFit/>
          </a:bodyPr>
          <a:lstStyle/>
          <a:p>
            <a:r>
              <a:rPr lang="en-US" dirty="0">
                <a:solidFill>
                  <a:schemeClr val="bg1"/>
                </a:solidFill>
              </a:rPr>
              <a:t>START</a:t>
            </a:r>
          </a:p>
        </p:txBody>
      </p:sp>
      <p:sp>
        <p:nvSpPr>
          <p:cNvPr id="4" name="Arrow: Right 3">
            <a:extLst>
              <a:ext uri="{FF2B5EF4-FFF2-40B4-BE49-F238E27FC236}">
                <a16:creationId xmlns:a16="http://schemas.microsoft.com/office/drawing/2014/main" id="{BA77417C-CE4D-2569-2699-C0F73F21D85D}"/>
              </a:ext>
            </a:extLst>
          </p:cNvPr>
          <p:cNvSpPr/>
          <p:nvPr/>
        </p:nvSpPr>
        <p:spPr bwMode="auto">
          <a:xfrm>
            <a:off x="2065020" y="1607967"/>
            <a:ext cx="381000" cy="275317"/>
          </a:xfrm>
          <a:prstGeom prst="rightArrow">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6" name="TextBox 5">
            <a:extLst>
              <a:ext uri="{FF2B5EF4-FFF2-40B4-BE49-F238E27FC236}">
                <a16:creationId xmlns:a16="http://schemas.microsoft.com/office/drawing/2014/main" id="{8FEC2DFB-5C61-E95B-ED40-3EC765560807}"/>
              </a:ext>
            </a:extLst>
          </p:cNvPr>
          <p:cNvSpPr txBox="1"/>
          <p:nvPr/>
        </p:nvSpPr>
        <p:spPr>
          <a:xfrm>
            <a:off x="3032759" y="1226401"/>
            <a:ext cx="1600200" cy="1015663"/>
          </a:xfrm>
          <a:prstGeom prst="rect">
            <a:avLst/>
          </a:prstGeom>
          <a:solidFill>
            <a:srgbClr val="00B0F0"/>
          </a:solidFill>
        </p:spPr>
        <p:txBody>
          <a:bodyPr wrap="square">
            <a:spAutoFit/>
          </a:bodyPr>
          <a:lstStyle/>
          <a:p>
            <a:pPr algn="ctr"/>
            <a:r>
              <a:rPr lang="en-US" sz="2000" dirty="0">
                <a:solidFill>
                  <a:schemeClr val="bg1"/>
                </a:solidFill>
              </a:rPr>
              <a:t>Module connected to network</a:t>
            </a:r>
          </a:p>
        </p:txBody>
      </p:sp>
      <p:pic>
        <p:nvPicPr>
          <p:cNvPr id="7" name="Picture 6">
            <a:extLst>
              <a:ext uri="{FF2B5EF4-FFF2-40B4-BE49-F238E27FC236}">
                <a16:creationId xmlns:a16="http://schemas.microsoft.com/office/drawing/2014/main" id="{70763C8B-E301-A10B-2F0B-3B71C32BBE8E}"/>
              </a:ext>
            </a:extLst>
          </p:cNvPr>
          <p:cNvPicPr>
            <a:picLocks noChangeAspect="1"/>
          </p:cNvPicPr>
          <p:nvPr/>
        </p:nvPicPr>
        <p:blipFill>
          <a:blip r:embed="rId2"/>
          <a:stretch>
            <a:fillRect/>
          </a:stretch>
        </p:blipFill>
        <p:spPr>
          <a:xfrm>
            <a:off x="4949934" y="1745626"/>
            <a:ext cx="402371" cy="310923"/>
          </a:xfrm>
          <a:prstGeom prst="rect">
            <a:avLst/>
          </a:prstGeom>
        </p:spPr>
      </p:pic>
      <p:pic>
        <p:nvPicPr>
          <p:cNvPr id="8" name="Picture 7">
            <a:extLst>
              <a:ext uri="{FF2B5EF4-FFF2-40B4-BE49-F238E27FC236}">
                <a16:creationId xmlns:a16="http://schemas.microsoft.com/office/drawing/2014/main" id="{0602DECC-5F7C-F095-BC87-5320E5F9EBFD}"/>
              </a:ext>
            </a:extLst>
          </p:cNvPr>
          <p:cNvPicPr>
            <a:picLocks noChangeAspect="1"/>
          </p:cNvPicPr>
          <p:nvPr/>
        </p:nvPicPr>
        <p:blipFill>
          <a:blip r:embed="rId2"/>
          <a:stretch>
            <a:fillRect/>
          </a:stretch>
        </p:blipFill>
        <p:spPr>
          <a:xfrm rot="5400000">
            <a:off x="6618714" y="2630856"/>
            <a:ext cx="402371" cy="310923"/>
          </a:xfrm>
          <a:prstGeom prst="rect">
            <a:avLst/>
          </a:prstGeom>
        </p:spPr>
      </p:pic>
      <p:pic>
        <p:nvPicPr>
          <p:cNvPr id="9" name="Picture 8">
            <a:extLst>
              <a:ext uri="{FF2B5EF4-FFF2-40B4-BE49-F238E27FC236}">
                <a16:creationId xmlns:a16="http://schemas.microsoft.com/office/drawing/2014/main" id="{2BAA427F-F92F-9C5A-64D5-0FB6FA83385C}"/>
              </a:ext>
            </a:extLst>
          </p:cNvPr>
          <p:cNvPicPr>
            <a:picLocks noChangeAspect="1"/>
          </p:cNvPicPr>
          <p:nvPr/>
        </p:nvPicPr>
        <p:blipFill>
          <a:blip r:embed="rId2"/>
          <a:stretch>
            <a:fillRect/>
          </a:stretch>
        </p:blipFill>
        <p:spPr>
          <a:xfrm rot="5400000">
            <a:off x="6793773" y="4583318"/>
            <a:ext cx="402371" cy="310923"/>
          </a:xfrm>
          <a:prstGeom prst="rect">
            <a:avLst/>
          </a:prstGeom>
        </p:spPr>
      </p:pic>
      <p:pic>
        <p:nvPicPr>
          <p:cNvPr id="11" name="Picture 10">
            <a:extLst>
              <a:ext uri="{FF2B5EF4-FFF2-40B4-BE49-F238E27FC236}">
                <a16:creationId xmlns:a16="http://schemas.microsoft.com/office/drawing/2014/main" id="{02A0C6ED-3D6D-94EB-7827-728287E79331}"/>
              </a:ext>
            </a:extLst>
          </p:cNvPr>
          <p:cNvPicPr>
            <a:picLocks noChangeAspect="1"/>
          </p:cNvPicPr>
          <p:nvPr/>
        </p:nvPicPr>
        <p:blipFill>
          <a:blip r:embed="rId2"/>
          <a:stretch>
            <a:fillRect/>
          </a:stretch>
        </p:blipFill>
        <p:spPr>
          <a:xfrm rot="10800000">
            <a:off x="4942514" y="5476136"/>
            <a:ext cx="402371" cy="310923"/>
          </a:xfrm>
          <a:prstGeom prst="rect">
            <a:avLst/>
          </a:prstGeom>
        </p:spPr>
      </p:pic>
      <p:pic>
        <p:nvPicPr>
          <p:cNvPr id="12" name="Picture 11">
            <a:extLst>
              <a:ext uri="{FF2B5EF4-FFF2-40B4-BE49-F238E27FC236}">
                <a16:creationId xmlns:a16="http://schemas.microsoft.com/office/drawing/2014/main" id="{086EDEC2-1DFA-52BF-EEA2-83CE0BD36ACB}"/>
              </a:ext>
            </a:extLst>
          </p:cNvPr>
          <p:cNvPicPr>
            <a:picLocks noChangeAspect="1"/>
          </p:cNvPicPr>
          <p:nvPr/>
        </p:nvPicPr>
        <p:blipFill>
          <a:blip r:embed="rId2"/>
          <a:stretch>
            <a:fillRect/>
          </a:stretch>
        </p:blipFill>
        <p:spPr>
          <a:xfrm rot="10800000">
            <a:off x="2174676" y="5457122"/>
            <a:ext cx="402371" cy="310923"/>
          </a:xfrm>
          <a:prstGeom prst="rect">
            <a:avLst/>
          </a:prstGeom>
        </p:spPr>
      </p:pic>
      <p:sp>
        <p:nvSpPr>
          <p:cNvPr id="15" name="Isosceles Triangle 14">
            <a:extLst>
              <a:ext uri="{FF2B5EF4-FFF2-40B4-BE49-F238E27FC236}">
                <a16:creationId xmlns:a16="http://schemas.microsoft.com/office/drawing/2014/main" id="{0D2FE082-81B7-08EF-6D7A-C33D10D1EBA7}"/>
              </a:ext>
            </a:extLst>
          </p:cNvPr>
          <p:cNvSpPr/>
          <p:nvPr/>
        </p:nvSpPr>
        <p:spPr bwMode="auto">
          <a:xfrm>
            <a:off x="5757696" y="789243"/>
            <a:ext cx="2474524" cy="1657947"/>
          </a:xfrm>
          <a:prstGeom prst="triangle">
            <a:avLst>
              <a:gd name="adj" fmla="val 49183"/>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800" dirty="0">
                <a:solidFill>
                  <a:schemeClr val="bg1"/>
                </a:solidFill>
              </a:rPr>
              <a:t>Telegram</a:t>
            </a:r>
            <a:r>
              <a:rPr kumimoji="0" lang="en-US" sz="1800" b="0" i="0" u="none" strike="noStrike" cap="none" normalizeH="0" baseline="0" dirty="0">
                <a:ln>
                  <a:noFill/>
                </a:ln>
                <a:solidFill>
                  <a:schemeClr val="bg1"/>
                </a:solidFill>
                <a:effectLst/>
                <a:latin typeface="Times New Roman" pitchFamily="18" charset="0"/>
              </a:rPr>
              <a:t> App connected</a:t>
            </a:r>
          </a:p>
        </p:txBody>
      </p:sp>
      <p:sp>
        <p:nvSpPr>
          <p:cNvPr id="17" name="TextBox 16">
            <a:extLst>
              <a:ext uri="{FF2B5EF4-FFF2-40B4-BE49-F238E27FC236}">
                <a16:creationId xmlns:a16="http://schemas.microsoft.com/office/drawing/2014/main" id="{AFF4AB8C-474E-DA0F-E1BA-7379F6433727}"/>
              </a:ext>
            </a:extLst>
          </p:cNvPr>
          <p:cNvSpPr txBox="1"/>
          <p:nvPr/>
        </p:nvSpPr>
        <p:spPr>
          <a:xfrm>
            <a:off x="5678876" y="3203117"/>
            <a:ext cx="2745377" cy="1015663"/>
          </a:xfrm>
          <a:prstGeom prst="rect">
            <a:avLst/>
          </a:prstGeom>
          <a:solidFill>
            <a:srgbClr val="00B0F0"/>
          </a:solidFill>
        </p:spPr>
        <p:txBody>
          <a:bodyPr wrap="square">
            <a:spAutoFit/>
          </a:bodyPr>
          <a:lstStyle/>
          <a:p>
            <a:pPr algn="ctr"/>
            <a:r>
              <a:rPr lang="en-US" sz="2000" dirty="0">
                <a:solidFill>
                  <a:schemeClr val="bg1"/>
                </a:solidFill>
              </a:rPr>
              <a:t>By Application command are given to module</a:t>
            </a:r>
          </a:p>
        </p:txBody>
      </p:sp>
      <p:sp>
        <p:nvSpPr>
          <p:cNvPr id="19" name="TextBox 18">
            <a:extLst>
              <a:ext uri="{FF2B5EF4-FFF2-40B4-BE49-F238E27FC236}">
                <a16:creationId xmlns:a16="http://schemas.microsoft.com/office/drawing/2014/main" id="{C51007E6-DD91-2853-D01D-240DC7DD41DF}"/>
              </a:ext>
            </a:extLst>
          </p:cNvPr>
          <p:cNvSpPr txBox="1"/>
          <p:nvPr/>
        </p:nvSpPr>
        <p:spPr>
          <a:xfrm>
            <a:off x="5678876" y="5311040"/>
            <a:ext cx="2745377" cy="707886"/>
          </a:xfrm>
          <a:prstGeom prst="rect">
            <a:avLst/>
          </a:prstGeom>
          <a:solidFill>
            <a:srgbClr val="00B0F0"/>
          </a:solidFill>
        </p:spPr>
        <p:txBody>
          <a:bodyPr wrap="square">
            <a:spAutoFit/>
          </a:bodyPr>
          <a:lstStyle/>
          <a:p>
            <a:pPr algn="ctr"/>
            <a:r>
              <a:rPr lang="en-US" sz="2000" dirty="0">
                <a:solidFill>
                  <a:schemeClr val="bg1"/>
                </a:solidFill>
              </a:rPr>
              <a:t>Module give command to relay switch</a:t>
            </a:r>
          </a:p>
        </p:txBody>
      </p:sp>
      <p:sp>
        <p:nvSpPr>
          <p:cNvPr id="21" name="TextBox 20">
            <a:extLst>
              <a:ext uri="{FF2B5EF4-FFF2-40B4-BE49-F238E27FC236}">
                <a16:creationId xmlns:a16="http://schemas.microsoft.com/office/drawing/2014/main" id="{B1ED3483-C027-022F-A323-5CB94CD5695C}"/>
              </a:ext>
            </a:extLst>
          </p:cNvPr>
          <p:cNvSpPr txBox="1"/>
          <p:nvPr/>
        </p:nvSpPr>
        <p:spPr>
          <a:xfrm>
            <a:off x="3077590" y="5123767"/>
            <a:ext cx="1600201" cy="1015663"/>
          </a:xfrm>
          <a:prstGeom prst="rect">
            <a:avLst/>
          </a:prstGeom>
          <a:solidFill>
            <a:srgbClr val="00B0F0"/>
          </a:solidFill>
        </p:spPr>
        <p:txBody>
          <a:bodyPr wrap="square">
            <a:spAutoFit/>
          </a:bodyPr>
          <a:lstStyle/>
          <a:p>
            <a:pPr algn="ctr"/>
            <a:r>
              <a:rPr lang="en-US" sz="2000" dirty="0">
                <a:solidFill>
                  <a:schemeClr val="bg1"/>
                </a:solidFill>
              </a:rPr>
              <a:t>Relay switch react on that command</a:t>
            </a:r>
          </a:p>
        </p:txBody>
      </p:sp>
      <p:sp>
        <p:nvSpPr>
          <p:cNvPr id="23" name="TextBox 22">
            <a:extLst>
              <a:ext uri="{FF2B5EF4-FFF2-40B4-BE49-F238E27FC236}">
                <a16:creationId xmlns:a16="http://schemas.microsoft.com/office/drawing/2014/main" id="{5B372B57-1748-5C2F-D4F6-806F8CC2E5FD}"/>
              </a:ext>
            </a:extLst>
          </p:cNvPr>
          <p:cNvSpPr txBox="1"/>
          <p:nvPr/>
        </p:nvSpPr>
        <p:spPr>
          <a:xfrm>
            <a:off x="570411" y="5371592"/>
            <a:ext cx="1077685" cy="461665"/>
          </a:xfrm>
          <a:prstGeom prst="rect">
            <a:avLst/>
          </a:prstGeom>
          <a:solidFill>
            <a:srgbClr val="00B0F0"/>
          </a:solidFill>
        </p:spPr>
        <p:txBody>
          <a:bodyPr wrap="square">
            <a:spAutoFit/>
          </a:bodyPr>
          <a:lstStyle/>
          <a:p>
            <a:r>
              <a:rPr lang="en-US" dirty="0">
                <a:solidFill>
                  <a:schemeClr val="bg1"/>
                </a:solidFill>
              </a:rPr>
              <a:t>  Stop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1">
            <a:extLst>
              <a:ext uri="{FF2B5EF4-FFF2-40B4-BE49-F238E27FC236}">
                <a16:creationId xmlns:a16="http://schemas.microsoft.com/office/drawing/2014/main" id="{D753CA38-B0E6-A3CF-B4E8-3F52F2653982}"/>
              </a:ext>
            </a:extLst>
          </p:cNvPr>
          <p:cNvSpPr>
            <a:spLocks noChangeArrowheads="1"/>
          </p:cNvSpPr>
          <p:nvPr/>
        </p:nvSpPr>
        <p:spPr bwMode="auto">
          <a:xfrm>
            <a:off x="0" y="6491288"/>
            <a:ext cx="9144000" cy="338137"/>
          </a:xfrm>
          <a:prstGeom prst="rect">
            <a:avLst/>
          </a:prstGeom>
          <a:solidFill>
            <a:srgbClr val="226A45"/>
          </a:solidFill>
          <a:ln>
            <a:noFill/>
          </a:ln>
        </p:spPr>
        <p:txBody>
          <a:bodyPr lIns="90000" tIns="46800" rIns="90000" bIns="468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r>
              <a:rPr lang="en-US" altLang="en-US" sz="1600" dirty="0">
                <a:solidFill>
                  <a:schemeClr val="accent1">
                    <a:lumMod val="40000"/>
                    <a:lumOff val="60000"/>
                  </a:schemeClr>
                </a:solidFill>
              </a:rPr>
              <a:t>                                   Department of Information and Communication Engineering (ICE)</a:t>
            </a:r>
          </a:p>
        </p:txBody>
      </p:sp>
      <p:sp>
        <p:nvSpPr>
          <p:cNvPr id="27651" name="Date Placeholder 2">
            <a:extLst>
              <a:ext uri="{FF2B5EF4-FFF2-40B4-BE49-F238E27FC236}">
                <a16:creationId xmlns:a16="http://schemas.microsoft.com/office/drawing/2014/main" id="{0D51AEF7-9912-1A9D-D939-D1F4E3E43BE6}"/>
              </a:ext>
            </a:extLst>
          </p:cNvPr>
          <p:cNvSpPr>
            <a:spLocks noGrp="1"/>
          </p:cNvSpPr>
          <p:nvPr>
            <p:ph type="dt" sz="quarter" idx="10"/>
          </p:nvPr>
        </p:nvSpPr>
        <p:spPr>
          <a:xfrm>
            <a:off x="0" y="6499225"/>
            <a:ext cx="1600200" cy="2809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Char char="•"/>
              <a:defRPr kumimoji="1" sz="2800">
                <a:solidFill>
                  <a:schemeClr val="tx1"/>
                </a:solidFill>
                <a:latin typeface="Tahoma" panose="020B0604030504040204" pitchFamily="34" charset="0"/>
              </a:defRPr>
            </a:lvl1pPr>
            <a:lvl2pPr marL="742950" indent="-285750">
              <a:spcBef>
                <a:spcPct val="20000"/>
              </a:spcBef>
              <a:buClr>
                <a:srgbClr val="0000FF"/>
              </a:buClr>
              <a:buChar char="—"/>
              <a:defRPr kumimoji="1" sz="2400">
                <a:solidFill>
                  <a:schemeClr val="tx1"/>
                </a:solidFill>
                <a:latin typeface="Tahoma" panose="020B0604030504040204" pitchFamily="34" charset="0"/>
              </a:defRPr>
            </a:lvl2pPr>
            <a:lvl3pPr marL="1143000" indent="-228600">
              <a:spcBef>
                <a:spcPct val="20000"/>
              </a:spcBef>
              <a:buClr>
                <a:srgbClr val="0000FF"/>
              </a:buClr>
              <a:buChar char="•"/>
              <a:defRPr kumimoji="1" sz="2000">
                <a:solidFill>
                  <a:schemeClr val="tx1"/>
                </a:solidFill>
                <a:latin typeface="Tahoma" panose="020B0604030504040204" pitchFamily="34" charset="0"/>
              </a:defRPr>
            </a:lvl3pPr>
            <a:lvl4pPr marL="1600200" indent="-228600">
              <a:spcBef>
                <a:spcPct val="20000"/>
              </a:spcBef>
              <a:buClr>
                <a:srgbClr val="0000FF"/>
              </a:buClr>
              <a:buChar char="–"/>
              <a:defRPr kumimoji="1" sz="2000">
                <a:solidFill>
                  <a:schemeClr val="tx1"/>
                </a:solidFill>
                <a:latin typeface="Tahoma" panose="020B0604030504040204" pitchFamily="34" charset="0"/>
              </a:defRPr>
            </a:lvl4pPr>
            <a:lvl5pPr marL="2057400" indent="-228600">
              <a:spcBef>
                <a:spcPct val="20000"/>
              </a:spcBef>
              <a:buClr>
                <a:srgbClr val="0000FF"/>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9pPr>
          </a:lstStyle>
          <a:p>
            <a:pPr>
              <a:buFontTx/>
              <a:buNone/>
            </a:pPr>
            <a:fld id="{62677DE4-FAA4-4939-8AD9-3031571BAD0B}" type="datetime13">
              <a:rPr lang="en-US" altLang="en-US" sz="1400" smtClean="0">
                <a:solidFill>
                  <a:srgbClr val="D3DBF3"/>
                </a:solidFill>
                <a:latin typeface="Times New Roman" panose="02020603050405020304" pitchFamily="18" charset="0"/>
                <a:cs typeface="Times New Roman" panose="02020603050405020304" pitchFamily="18" charset="0"/>
              </a:rPr>
              <a:pPr>
                <a:buFontTx/>
                <a:buNone/>
              </a:pPr>
              <a:t>11:39:44 PM</a:t>
            </a:fld>
            <a:endParaRPr lang="en-GB" altLang="en-US" sz="1400">
              <a:solidFill>
                <a:srgbClr val="D3DBF3"/>
              </a:solidFill>
              <a:latin typeface="Times New Roman" panose="02020603050405020304" pitchFamily="18" charset="0"/>
              <a:cs typeface="Times New Roman" panose="02020603050405020304" pitchFamily="18" charset="0"/>
            </a:endParaRPr>
          </a:p>
        </p:txBody>
      </p:sp>
      <p:sp>
        <p:nvSpPr>
          <p:cNvPr id="27652" name="Slide Number Placeholder 3">
            <a:extLst>
              <a:ext uri="{FF2B5EF4-FFF2-40B4-BE49-F238E27FC236}">
                <a16:creationId xmlns:a16="http://schemas.microsoft.com/office/drawing/2014/main" id="{B38EADFD-F864-1C76-250A-C023CDA078FC}"/>
              </a:ext>
            </a:extLst>
          </p:cNvPr>
          <p:cNvSpPr>
            <a:spLocks noGrp="1"/>
          </p:cNvSpPr>
          <p:nvPr>
            <p:ph type="sldNum" sz="quarter" idx="11"/>
          </p:nvPr>
        </p:nvSpPr>
        <p:spPr>
          <a:xfrm>
            <a:off x="7212013" y="6435725"/>
            <a:ext cx="1905000" cy="3984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Char char="•"/>
              <a:defRPr kumimoji="1" sz="2800">
                <a:solidFill>
                  <a:schemeClr val="tx1"/>
                </a:solidFill>
                <a:latin typeface="Tahoma" panose="020B0604030504040204" pitchFamily="34" charset="0"/>
              </a:defRPr>
            </a:lvl1pPr>
            <a:lvl2pPr marL="742950" indent="-285750">
              <a:spcBef>
                <a:spcPct val="20000"/>
              </a:spcBef>
              <a:buClr>
                <a:srgbClr val="0000FF"/>
              </a:buClr>
              <a:buChar char="—"/>
              <a:defRPr kumimoji="1" sz="2400">
                <a:solidFill>
                  <a:schemeClr val="tx1"/>
                </a:solidFill>
                <a:latin typeface="Tahoma" panose="020B0604030504040204" pitchFamily="34" charset="0"/>
              </a:defRPr>
            </a:lvl2pPr>
            <a:lvl3pPr marL="1143000" indent="-228600">
              <a:spcBef>
                <a:spcPct val="20000"/>
              </a:spcBef>
              <a:buClr>
                <a:srgbClr val="0000FF"/>
              </a:buClr>
              <a:buChar char="•"/>
              <a:defRPr kumimoji="1" sz="2000">
                <a:solidFill>
                  <a:schemeClr val="tx1"/>
                </a:solidFill>
                <a:latin typeface="Tahoma" panose="020B0604030504040204" pitchFamily="34" charset="0"/>
              </a:defRPr>
            </a:lvl3pPr>
            <a:lvl4pPr marL="1600200" indent="-228600">
              <a:spcBef>
                <a:spcPct val="20000"/>
              </a:spcBef>
              <a:buClr>
                <a:srgbClr val="0000FF"/>
              </a:buClr>
              <a:buChar char="–"/>
              <a:defRPr kumimoji="1" sz="2000">
                <a:solidFill>
                  <a:schemeClr val="tx1"/>
                </a:solidFill>
                <a:latin typeface="Tahoma" panose="020B0604030504040204" pitchFamily="34" charset="0"/>
              </a:defRPr>
            </a:lvl4pPr>
            <a:lvl5pPr marL="2057400" indent="-228600">
              <a:spcBef>
                <a:spcPct val="20000"/>
              </a:spcBef>
              <a:buClr>
                <a:srgbClr val="0000FF"/>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9pPr>
          </a:lstStyle>
          <a:p>
            <a:pPr>
              <a:spcBef>
                <a:spcPct val="50000"/>
              </a:spcBef>
              <a:buClrTx/>
              <a:buFontTx/>
              <a:buNone/>
            </a:pPr>
            <a:fld id="{4DE988A1-E280-408A-AC5B-43FAFDA583EF}" type="slidenum">
              <a:rPr kumimoji="0" lang="en-GB" altLang="en-US" sz="1600" smtClean="0">
                <a:solidFill>
                  <a:srgbClr val="FFFF00"/>
                </a:solidFill>
                <a:latin typeface="Arial" panose="020B0604020202020204" pitchFamily="34" charset="0"/>
              </a:rPr>
              <a:pPr>
                <a:spcBef>
                  <a:spcPct val="50000"/>
                </a:spcBef>
                <a:buClrTx/>
                <a:buFontTx/>
                <a:buNone/>
              </a:pPr>
              <a:t>11</a:t>
            </a:fld>
            <a:endParaRPr kumimoji="0" lang="en-GB" altLang="en-US" sz="1600">
              <a:solidFill>
                <a:srgbClr val="FFFF00"/>
              </a:solidFill>
              <a:latin typeface="Arial" panose="020B0604020202020204" pitchFamily="34" charset="0"/>
            </a:endParaRPr>
          </a:p>
        </p:txBody>
      </p:sp>
      <p:sp>
        <p:nvSpPr>
          <p:cNvPr id="10" name="Rectangle 1">
            <a:extLst>
              <a:ext uri="{FF2B5EF4-FFF2-40B4-BE49-F238E27FC236}">
                <a16:creationId xmlns:a16="http://schemas.microsoft.com/office/drawing/2014/main" id="{A6C3917A-91BE-7198-6A80-62399653124A}"/>
              </a:ext>
            </a:extLst>
          </p:cNvPr>
          <p:cNvSpPr>
            <a:spLocks noChangeArrowheads="1"/>
          </p:cNvSpPr>
          <p:nvPr/>
        </p:nvSpPr>
        <p:spPr bwMode="auto">
          <a:xfrm>
            <a:off x="-1588" y="715963"/>
            <a:ext cx="9145588" cy="47625"/>
          </a:xfrm>
          <a:prstGeom prst="rect">
            <a:avLst/>
          </a:prstGeom>
          <a:gradFill flip="none" rotWithShape="1">
            <a:gsLst>
              <a:gs pos="97000">
                <a:schemeClr val="accent1">
                  <a:lumMod val="60000"/>
                  <a:lumOff val="40000"/>
                </a:schemeClr>
              </a:gs>
              <a:gs pos="0">
                <a:srgbClr val="226A45"/>
              </a:gs>
            </a:gsLst>
            <a:lin ang="0" scaled="1"/>
            <a:tileRect/>
          </a:gradFill>
          <a:ln w="9525" algn="ctr">
            <a:noFill/>
            <a:round/>
            <a:headEnd/>
            <a:tailEnd/>
          </a:ln>
        </p:spPr>
        <p:txBody>
          <a:bodyPr lIns="90000" tIns="46800" rIns="90000" bIns="46800"/>
          <a:lstStyle>
            <a:lvl1pPr>
              <a:spcBef>
                <a:spcPct val="20000"/>
              </a:spcBef>
              <a:buClr>
                <a:srgbClr val="0000FF"/>
              </a:buClr>
              <a:buChar char="•"/>
              <a:defRPr kumimoji="1" sz="2800">
                <a:solidFill>
                  <a:schemeClr val="tx1"/>
                </a:solidFill>
                <a:latin typeface="Tahoma" panose="020B0604030504040204" pitchFamily="34" charset="0"/>
              </a:defRPr>
            </a:lvl1pPr>
            <a:lvl2pPr marL="742950" indent="-285750">
              <a:spcBef>
                <a:spcPct val="20000"/>
              </a:spcBef>
              <a:buClr>
                <a:srgbClr val="0000FF"/>
              </a:buClr>
              <a:buChar char="—"/>
              <a:defRPr kumimoji="1" sz="2400">
                <a:solidFill>
                  <a:schemeClr val="tx1"/>
                </a:solidFill>
                <a:latin typeface="Tahoma" panose="020B0604030504040204" pitchFamily="34" charset="0"/>
              </a:defRPr>
            </a:lvl2pPr>
            <a:lvl3pPr marL="1143000" indent="-228600">
              <a:spcBef>
                <a:spcPct val="20000"/>
              </a:spcBef>
              <a:buClr>
                <a:srgbClr val="0000FF"/>
              </a:buClr>
              <a:buChar char="•"/>
              <a:defRPr kumimoji="1" sz="2000">
                <a:solidFill>
                  <a:schemeClr val="tx1"/>
                </a:solidFill>
                <a:latin typeface="Tahoma" panose="020B0604030504040204" pitchFamily="34" charset="0"/>
              </a:defRPr>
            </a:lvl3pPr>
            <a:lvl4pPr marL="1600200" indent="-228600">
              <a:spcBef>
                <a:spcPct val="20000"/>
              </a:spcBef>
              <a:buClr>
                <a:srgbClr val="0000FF"/>
              </a:buClr>
              <a:buChar char="–"/>
              <a:defRPr kumimoji="1">
                <a:solidFill>
                  <a:schemeClr val="tx1"/>
                </a:solidFill>
                <a:latin typeface="Tahoma" panose="020B0604030504040204" pitchFamily="34" charset="0"/>
              </a:defRPr>
            </a:lvl4pPr>
            <a:lvl5pPr marL="2057400" indent="-228600">
              <a:spcBef>
                <a:spcPct val="20000"/>
              </a:spcBef>
              <a:buClr>
                <a:srgbClr val="0000FF"/>
              </a:buClr>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0000FF"/>
              </a:buClr>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0000FF"/>
              </a:buClr>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0000FF"/>
              </a:buClr>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0000FF"/>
              </a:buClr>
              <a:buChar char="•"/>
              <a:defRPr kumimoji="1">
                <a:solidFill>
                  <a:schemeClr val="tx1"/>
                </a:solidFill>
                <a:latin typeface="Tahoma" panose="020B0604030504040204" pitchFamily="34" charset="0"/>
              </a:defRPr>
            </a:lvl9pPr>
          </a:lstStyle>
          <a:p>
            <a:pPr>
              <a:spcBef>
                <a:spcPct val="0"/>
              </a:spcBef>
              <a:buClrTx/>
              <a:buFontTx/>
              <a:buNone/>
              <a:defRPr/>
            </a:pPr>
            <a:endParaRPr kumimoji="0" lang="en-US" altLang="en-US" sz="2400">
              <a:latin typeface="Times New Roman" panose="02020603050405020304" pitchFamily="18" charset="0"/>
            </a:endParaRPr>
          </a:p>
        </p:txBody>
      </p:sp>
      <p:sp>
        <p:nvSpPr>
          <p:cNvPr id="27654" name="Rounded Rectangle 5">
            <a:extLst>
              <a:ext uri="{FF2B5EF4-FFF2-40B4-BE49-F238E27FC236}">
                <a16:creationId xmlns:a16="http://schemas.microsoft.com/office/drawing/2014/main" id="{CB353C11-CA49-9183-338A-A909C99A045D}"/>
              </a:ext>
            </a:extLst>
          </p:cNvPr>
          <p:cNvSpPr>
            <a:spLocks noChangeArrowheads="1"/>
          </p:cNvSpPr>
          <p:nvPr/>
        </p:nvSpPr>
        <p:spPr bwMode="auto">
          <a:xfrm>
            <a:off x="1751013" y="123825"/>
            <a:ext cx="5638800" cy="539750"/>
          </a:xfrm>
          <a:prstGeom prst="roundRect">
            <a:avLst>
              <a:gd name="adj" fmla="val 16667"/>
            </a:avLst>
          </a:prstGeom>
          <a:solidFill>
            <a:srgbClr val="226A45"/>
          </a:solidFill>
          <a:ln>
            <a:noFill/>
          </a:ln>
          <a:extLst>
            <a:ext uri="{91240B29-F687-4F45-9708-019B960494DF}">
              <a14:hiddenLine xmlns:a14="http://schemas.microsoft.com/office/drawing/2010/main" w="9525" algn="ctr">
                <a:solidFill>
                  <a:srgbClr val="000000"/>
                </a:solidFill>
                <a:round/>
                <a:headEnd/>
                <a:tailEnd/>
              </a14:hiddenLine>
            </a:ext>
          </a:extLst>
        </p:spPr>
        <p:txBody>
          <a:bodyPr lIns="90000" tIns="46800" rIns="90000" bIns="46800"/>
          <a:lstStyle>
            <a:lvl1pPr>
              <a:spcBef>
                <a:spcPct val="20000"/>
              </a:spcBef>
              <a:buClr>
                <a:srgbClr val="0000FF"/>
              </a:buClr>
              <a:buChar char="•"/>
              <a:defRPr kumimoji="1" sz="2800">
                <a:solidFill>
                  <a:schemeClr val="tx1"/>
                </a:solidFill>
                <a:latin typeface="Tahoma" panose="020B0604030504040204" pitchFamily="34" charset="0"/>
              </a:defRPr>
            </a:lvl1pPr>
            <a:lvl2pPr marL="742950" indent="-285750">
              <a:spcBef>
                <a:spcPct val="20000"/>
              </a:spcBef>
              <a:buClr>
                <a:srgbClr val="0000FF"/>
              </a:buClr>
              <a:buChar char="—"/>
              <a:defRPr kumimoji="1" sz="2400">
                <a:solidFill>
                  <a:schemeClr val="tx1"/>
                </a:solidFill>
                <a:latin typeface="Tahoma" panose="020B0604030504040204" pitchFamily="34" charset="0"/>
              </a:defRPr>
            </a:lvl2pPr>
            <a:lvl3pPr marL="1143000" indent="-228600">
              <a:spcBef>
                <a:spcPct val="20000"/>
              </a:spcBef>
              <a:buClr>
                <a:srgbClr val="0000FF"/>
              </a:buClr>
              <a:buChar char="•"/>
              <a:defRPr kumimoji="1" sz="2000">
                <a:solidFill>
                  <a:schemeClr val="tx1"/>
                </a:solidFill>
                <a:latin typeface="Tahoma" panose="020B0604030504040204" pitchFamily="34" charset="0"/>
              </a:defRPr>
            </a:lvl3pPr>
            <a:lvl4pPr marL="1600200" indent="-228600">
              <a:spcBef>
                <a:spcPct val="20000"/>
              </a:spcBef>
              <a:buClr>
                <a:srgbClr val="0000FF"/>
              </a:buClr>
              <a:buChar char="–"/>
              <a:defRPr kumimoji="1" sz="2000">
                <a:solidFill>
                  <a:schemeClr val="tx1"/>
                </a:solidFill>
                <a:latin typeface="Tahoma" panose="020B0604030504040204" pitchFamily="34" charset="0"/>
              </a:defRPr>
            </a:lvl4pPr>
            <a:lvl5pPr marL="2057400" indent="-228600">
              <a:spcBef>
                <a:spcPct val="20000"/>
              </a:spcBef>
              <a:buClr>
                <a:srgbClr val="0000FF"/>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9pPr>
          </a:lstStyle>
          <a:p>
            <a:pPr>
              <a:buFontTx/>
              <a:buNone/>
            </a:pPr>
            <a:r>
              <a:rPr lang="en-US" altLang="en-US" sz="3200" dirty="0">
                <a:solidFill>
                  <a:srgbClr val="92D050"/>
                </a:solidFill>
                <a:latin typeface="Times New Roman" panose="02020603050405020304" pitchFamily="18" charset="0"/>
                <a:cs typeface="Times New Roman" panose="02020603050405020304" pitchFamily="18" charset="0"/>
              </a:rPr>
              <a:t>REAL TIME APPLICATION</a:t>
            </a:r>
          </a:p>
        </p:txBody>
      </p:sp>
      <p:sp>
        <p:nvSpPr>
          <p:cNvPr id="3" name="TextBox 2">
            <a:extLst>
              <a:ext uri="{FF2B5EF4-FFF2-40B4-BE49-F238E27FC236}">
                <a16:creationId xmlns:a16="http://schemas.microsoft.com/office/drawing/2014/main" id="{572B50AD-C89F-B79E-0473-6D5DF57D21B9}"/>
              </a:ext>
            </a:extLst>
          </p:cNvPr>
          <p:cNvSpPr txBox="1"/>
          <p:nvPr/>
        </p:nvSpPr>
        <p:spPr>
          <a:xfrm>
            <a:off x="990600" y="1219200"/>
            <a:ext cx="7772400" cy="830263"/>
          </a:xfrm>
          <a:prstGeom prst="rect">
            <a:avLst/>
          </a:prstGeom>
          <a:noFill/>
        </p:spPr>
        <p:txBody>
          <a:bodyPr>
            <a:spAutoFit/>
          </a:bodyPr>
          <a:lstStyle/>
          <a:p>
            <a:pPr algn="just">
              <a:defRPr/>
            </a:pPr>
            <a:r>
              <a:rPr lang="en-US" dirty="0"/>
              <a:t>We have designed this project to reduce human efforts and</a:t>
            </a:r>
          </a:p>
          <a:p>
            <a:pPr algn="just">
              <a:defRPr/>
            </a:pPr>
            <a:r>
              <a:rPr lang="en-US" dirty="0"/>
              <a:t>                      provide </a:t>
            </a:r>
            <a:r>
              <a:rPr lang="en-US" dirty="0">
                <a:solidFill>
                  <a:srgbClr val="7030A0"/>
                </a:solidFill>
              </a:rPr>
              <a:t>home </a:t>
            </a:r>
            <a:r>
              <a:rPr lang="en-US" dirty="0">
                <a:solidFill>
                  <a:schemeClr val="accent5">
                    <a:lumMod val="50000"/>
                  </a:schemeClr>
                </a:solidFill>
              </a:rPr>
              <a:t>security</a:t>
            </a:r>
            <a:r>
              <a:rPr lang="en-US" dirty="0"/>
              <a:t>.</a:t>
            </a:r>
          </a:p>
        </p:txBody>
      </p:sp>
      <p:pic>
        <p:nvPicPr>
          <p:cNvPr id="5" name="Picture 4">
            <a:extLst>
              <a:ext uri="{FF2B5EF4-FFF2-40B4-BE49-F238E27FC236}">
                <a16:creationId xmlns:a16="http://schemas.microsoft.com/office/drawing/2014/main" id="{EC9E2A50-5537-2ECC-E3EE-3B89A6DC8592}"/>
              </a:ext>
            </a:extLst>
          </p:cNvPr>
          <p:cNvPicPr>
            <a:picLocks noChangeAspect="1"/>
          </p:cNvPicPr>
          <p:nvPr/>
        </p:nvPicPr>
        <p:blipFill>
          <a:blip r:embed="rId2"/>
          <a:stretch>
            <a:fillRect/>
          </a:stretch>
        </p:blipFill>
        <p:spPr>
          <a:xfrm>
            <a:off x="1370806" y="2590800"/>
            <a:ext cx="6019800" cy="3429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1">
            <a:extLst>
              <a:ext uri="{FF2B5EF4-FFF2-40B4-BE49-F238E27FC236}">
                <a16:creationId xmlns:a16="http://schemas.microsoft.com/office/drawing/2014/main" id="{38F7ADD2-CAE0-0DDC-928D-B533BF681446}"/>
              </a:ext>
            </a:extLst>
          </p:cNvPr>
          <p:cNvSpPr>
            <a:spLocks noChangeArrowheads="1"/>
          </p:cNvSpPr>
          <p:nvPr/>
        </p:nvSpPr>
        <p:spPr bwMode="auto">
          <a:xfrm>
            <a:off x="0" y="6491288"/>
            <a:ext cx="9144000" cy="338137"/>
          </a:xfrm>
          <a:prstGeom prst="rect">
            <a:avLst/>
          </a:prstGeom>
          <a:solidFill>
            <a:srgbClr val="226A45"/>
          </a:solidFill>
          <a:ln>
            <a:noFill/>
          </a:ln>
        </p:spPr>
        <p:txBody>
          <a:bodyPr lIns="90000" tIns="46800" rIns="90000" bIns="468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r>
              <a:rPr lang="en-US" altLang="en-US" sz="1600" dirty="0">
                <a:solidFill>
                  <a:schemeClr val="accent1">
                    <a:lumMod val="40000"/>
                    <a:lumOff val="60000"/>
                  </a:schemeClr>
                </a:solidFill>
              </a:rPr>
              <a:t>                                   Department of Information and Communication Engineering (ICE)</a:t>
            </a:r>
          </a:p>
        </p:txBody>
      </p:sp>
      <p:sp>
        <p:nvSpPr>
          <p:cNvPr id="28675" name="Date Placeholder 2">
            <a:extLst>
              <a:ext uri="{FF2B5EF4-FFF2-40B4-BE49-F238E27FC236}">
                <a16:creationId xmlns:a16="http://schemas.microsoft.com/office/drawing/2014/main" id="{A6EF312D-6C99-DF7B-BCAB-086CA0190A9A}"/>
              </a:ext>
            </a:extLst>
          </p:cNvPr>
          <p:cNvSpPr>
            <a:spLocks noGrp="1"/>
          </p:cNvSpPr>
          <p:nvPr>
            <p:ph type="dt" sz="quarter" idx="10"/>
          </p:nvPr>
        </p:nvSpPr>
        <p:spPr>
          <a:xfrm>
            <a:off x="0" y="6499225"/>
            <a:ext cx="1600200" cy="2809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Char char="•"/>
              <a:defRPr kumimoji="1" sz="2800">
                <a:solidFill>
                  <a:schemeClr val="tx1"/>
                </a:solidFill>
                <a:latin typeface="Tahoma" panose="020B0604030504040204" pitchFamily="34" charset="0"/>
              </a:defRPr>
            </a:lvl1pPr>
            <a:lvl2pPr marL="742950" indent="-285750">
              <a:spcBef>
                <a:spcPct val="20000"/>
              </a:spcBef>
              <a:buClr>
                <a:srgbClr val="0000FF"/>
              </a:buClr>
              <a:buChar char="—"/>
              <a:defRPr kumimoji="1" sz="2400">
                <a:solidFill>
                  <a:schemeClr val="tx1"/>
                </a:solidFill>
                <a:latin typeface="Tahoma" panose="020B0604030504040204" pitchFamily="34" charset="0"/>
              </a:defRPr>
            </a:lvl2pPr>
            <a:lvl3pPr marL="1143000" indent="-228600">
              <a:spcBef>
                <a:spcPct val="20000"/>
              </a:spcBef>
              <a:buClr>
                <a:srgbClr val="0000FF"/>
              </a:buClr>
              <a:buChar char="•"/>
              <a:defRPr kumimoji="1" sz="2000">
                <a:solidFill>
                  <a:schemeClr val="tx1"/>
                </a:solidFill>
                <a:latin typeface="Tahoma" panose="020B0604030504040204" pitchFamily="34" charset="0"/>
              </a:defRPr>
            </a:lvl3pPr>
            <a:lvl4pPr marL="1600200" indent="-228600">
              <a:spcBef>
                <a:spcPct val="20000"/>
              </a:spcBef>
              <a:buClr>
                <a:srgbClr val="0000FF"/>
              </a:buClr>
              <a:buChar char="–"/>
              <a:defRPr kumimoji="1" sz="2000">
                <a:solidFill>
                  <a:schemeClr val="tx1"/>
                </a:solidFill>
                <a:latin typeface="Tahoma" panose="020B0604030504040204" pitchFamily="34" charset="0"/>
              </a:defRPr>
            </a:lvl4pPr>
            <a:lvl5pPr marL="2057400" indent="-228600">
              <a:spcBef>
                <a:spcPct val="20000"/>
              </a:spcBef>
              <a:buClr>
                <a:srgbClr val="0000FF"/>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9pPr>
          </a:lstStyle>
          <a:p>
            <a:pPr>
              <a:buFontTx/>
              <a:buNone/>
            </a:pPr>
            <a:fld id="{C88D89F5-560A-4305-BD09-A85A8E9C3850}" type="datetime13">
              <a:rPr lang="en-US" altLang="en-US" sz="1400" smtClean="0">
                <a:solidFill>
                  <a:srgbClr val="D3DBF3"/>
                </a:solidFill>
                <a:latin typeface="Times New Roman" panose="02020603050405020304" pitchFamily="18" charset="0"/>
                <a:cs typeface="Times New Roman" panose="02020603050405020304" pitchFamily="18" charset="0"/>
              </a:rPr>
              <a:pPr>
                <a:buFontTx/>
                <a:buNone/>
              </a:pPr>
              <a:t>11:39:44 PM</a:t>
            </a:fld>
            <a:endParaRPr lang="en-GB" altLang="en-US" sz="1400">
              <a:solidFill>
                <a:srgbClr val="D3DBF3"/>
              </a:solidFill>
              <a:latin typeface="Times New Roman" panose="02020603050405020304" pitchFamily="18" charset="0"/>
              <a:cs typeface="Times New Roman" panose="02020603050405020304" pitchFamily="18" charset="0"/>
            </a:endParaRPr>
          </a:p>
        </p:txBody>
      </p:sp>
      <p:sp>
        <p:nvSpPr>
          <p:cNvPr id="28676" name="Slide Number Placeholder 3">
            <a:extLst>
              <a:ext uri="{FF2B5EF4-FFF2-40B4-BE49-F238E27FC236}">
                <a16:creationId xmlns:a16="http://schemas.microsoft.com/office/drawing/2014/main" id="{C2666692-05B0-3F32-196E-795CF9CC302A}"/>
              </a:ext>
            </a:extLst>
          </p:cNvPr>
          <p:cNvSpPr>
            <a:spLocks noGrp="1"/>
          </p:cNvSpPr>
          <p:nvPr>
            <p:ph type="sldNum" sz="quarter" idx="11"/>
          </p:nvPr>
        </p:nvSpPr>
        <p:spPr>
          <a:xfrm>
            <a:off x="7212013" y="6435725"/>
            <a:ext cx="1905000" cy="3984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Char char="•"/>
              <a:defRPr kumimoji="1" sz="2800">
                <a:solidFill>
                  <a:schemeClr val="tx1"/>
                </a:solidFill>
                <a:latin typeface="Tahoma" panose="020B0604030504040204" pitchFamily="34" charset="0"/>
              </a:defRPr>
            </a:lvl1pPr>
            <a:lvl2pPr marL="742950" indent="-285750">
              <a:spcBef>
                <a:spcPct val="20000"/>
              </a:spcBef>
              <a:buClr>
                <a:srgbClr val="0000FF"/>
              </a:buClr>
              <a:buChar char="—"/>
              <a:defRPr kumimoji="1" sz="2400">
                <a:solidFill>
                  <a:schemeClr val="tx1"/>
                </a:solidFill>
                <a:latin typeface="Tahoma" panose="020B0604030504040204" pitchFamily="34" charset="0"/>
              </a:defRPr>
            </a:lvl2pPr>
            <a:lvl3pPr marL="1143000" indent="-228600">
              <a:spcBef>
                <a:spcPct val="20000"/>
              </a:spcBef>
              <a:buClr>
                <a:srgbClr val="0000FF"/>
              </a:buClr>
              <a:buChar char="•"/>
              <a:defRPr kumimoji="1" sz="2000">
                <a:solidFill>
                  <a:schemeClr val="tx1"/>
                </a:solidFill>
                <a:latin typeface="Tahoma" panose="020B0604030504040204" pitchFamily="34" charset="0"/>
              </a:defRPr>
            </a:lvl3pPr>
            <a:lvl4pPr marL="1600200" indent="-228600">
              <a:spcBef>
                <a:spcPct val="20000"/>
              </a:spcBef>
              <a:buClr>
                <a:srgbClr val="0000FF"/>
              </a:buClr>
              <a:buChar char="–"/>
              <a:defRPr kumimoji="1" sz="2000">
                <a:solidFill>
                  <a:schemeClr val="tx1"/>
                </a:solidFill>
                <a:latin typeface="Tahoma" panose="020B0604030504040204" pitchFamily="34" charset="0"/>
              </a:defRPr>
            </a:lvl4pPr>
            <a:lvl5pPr marL="2057400" indent="-228600">
              <a:spcBef>
                <a:spcPct val="20000"/>
              </a:spcBef>
              <a:buClr>
                <a:srgbClr val="0000FF"/>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9pPr>
          </a:lstStyle>
          <a:p>
            <a:pPr>
              <a:spcBef>
                <a:spcPct val="50000"/>
              </a:spcBef>
              <a:buClrTx/>
              <a:buFontTx/>
              <a:buNone/>
            </a:pPr>
            <a:fld id="{B86C2997-C17A-4EFB-B972-DE0A50E33576}" type="slidenum">
              <a:rPr kumimoji="0" lang="en-GB" altLang="en-US" sz="1600" smtClean="0">
                <a:solidFill>
                  <a:srgbClr val="FFFF00"/>
                </a:solidFill>
                <a:latin typeface="Arial" panose="020B0604020202020204" pitchFamily="34" charset="0"/>
              </a:rPr>
              <a:pPr>
                <a:spcBef>
                  <a:spcPct val="50000"/>
                </a:spcBef>
                <a:buClrTx/>
                <a:buFontTx/>
                <a:buNone/>
              </a:pPr>
              <a:t>12</a:t>
            </a:fld>
            <a:endParaRPr kumimoji="0" lang="en-GB" altLang="en-US" sz="1600">
              <a:solidFill>
                <a:srgbClr val="FFFF00"/>
              </a:solidFill>
              <a:latin typeface="Arial" panose="020B0604020202020204" pitchFamily="34" charset="0"/>
            </a:endParaRPr>
          </a:p>
        </p:txBody>
      </p:sp>
      <p:sp>
        <p:nvSpPr>
          <p:cNvPr id="10" name="Rectangle 1">
            <a:extLst>
              <a:ext uri="{FF2B5EF4-FFF2-40B4-BE49-F238E27FC236}">
                <a16:creationId xmlns:a16="http://schemas.microsoft.com/office/drawing/2014/main" id="{59187EEB-79B1-ED94-8635-D86703C7FD8A}"/>
              </a:ext>
            </a:extLst>
          </p:cNvPr>
          <p:cNvSpPr>
            <a:spLocks noChangeArrowheads="1"/>
          </p:cNvSpPr>
          <p:nvPr/>
        </p:nvSpPr>
        <p:spPr bwMode="auto">
          <a:xfrm>
            <a:off x="-1588" y="727075"/>
            <a:ext cx="9145588" cy="47625"/>
          </a:xfrm>
          <a:prstGeom prst="rect">
            <a:avLst/>
          </a:prstGeom>
          <a:gradFill flip="none" rotWithShape="1">
            <a:gsLst>
              <a:gs pos="97000">
                <a:schemeClr val="accent1">
                  <a:lumMod val="60000"/>
                  <a:lumOff val="40000"/>
                </a:schemeClr>
              </a:gs>
              <a:gs pos="0">
                <a:srgbClr val="226A45"/>
              </a:gs>
            </a:gsLst>
            <a:lin ang="0" scaled="1"/>
            <a:tileRect/>
          </a:gradFill>
          <a:ln w="9525" algn="ctr">
            <a:noFill/>
            <a:round/>
            <a:headEnd/>
            <a:tailEnd/>
          </a:ln>
        </p:spPr>
        <p:txBody>
          <a:bodyPr lIns="90000" tIns="46800" rIns="90000" bIns="46800"/>
          <a:lstStyle>
            <a:lvl1pPr>
              <a:spcBef>
                <a:spcPct val="20000"/>
              </a:spcBef>
              <a:buClr>
                <a:srgbClr val="0000FF"/>
              </a:buClr>
              <a:buChar char="•"/>
              <a:defRPr kumimoji="1" sz="2800">
                <a:solidFill>
                  <a:schemeClr val="tx1"/>
                </a:solidFill>
                <a:latin typeface="Tahoma" panose="020B0604030504040204" pitchFamily="34" charset="0"/>
              </a:defRPr>
            </a:lvl1pPr>
            <a:lvl2pPr marL="742950" indent="-285750">
              <a:spcBef>
                <a:spcPct val="20000"/>
              </a:spcBef>
              <a:buClr>
                <a:srgbClr val="0000FF"/>
              </a:buClr>
              <a:buChar char="—"/>
              <a:defRPr kumimoji="1" sz="2400">
                <a:solidFill>
                  <a:schemeClr val="tx1"/>
                </a:solidFill>
                <a:latin typeface="Tahoma" panose="020B0604030504040204" pitchFamily="34" charset="0"/>
              </a:defRPr>
            </a:lvl2pPr>
            <a:lvl3pPr marL="1143000" indent="-228600">
              <a:spcBef>
                <a:spcPct val="20000"/>
              </a:spcBef>
              <a:buClr>
                <a:srgbClr val="0000FF"/>
              </a:buClr>
              <a:buChar char="•"/>
              <a:defRPr kumimoji="1" sz="2000">
                <a:solidFill>
                  <a:schemeClr val="tx1"/>
                </a:solidFill>
                <a:latin typeface="Tahoma" panose="020B0604030504040204" pitchFamily="34" charset="0"/>
              </a:defRPr>
            </a:lvl3pPr>
            <a:lvl4pPr marL="1600200" indent="-228600">
              <a:spcBef>
                <a:spcPct val="20000"/>
              </a:spcBef>
              <a:buClr>
                <a:srgbClr val="0000FF"/>
              </a:buClr>
              <a:buChar char="–"/>
              <a:defRPr kumimoji="1">
                <a:solidFill>
                  <a:schemeClr val="tx1"/>
                </a:solidFill>
                <a:latin typeface="Tahoma" panose="020B0604030504040204" pitchFamily="34" charset="0"/>
              </a:defRPr>
            </a:lvl4pPr>
            <a:lvl5pPr marL="2057400" indent="-228600">
              <a:spcBef>
                <a:spcPct val="20000"/>
              </a:spcBef>
              <a:buClr>
                <a:srgbClr val="0000FF"/>
              </a:buClr>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0000FF"/>
              </a:buClr>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0000FF"/>
              </a:buClr>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0000FF"/>
              </a:buClr>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0000FF"/>
              </a:buClr>
              <a:buChar char="•"/>
              <a:defRPr kumimoji="1">
                <a:solidFill>
                  <a:schemeClr val="tx1"/>
                </a:solidFill>
                <a:latin typeface="Tahoma" panose="020B0604030504040204" pitchFamily="34" charset="0"/>
              </a:defRPr>
            </a:lvl9pPr>
          </a:lstStyle>
          <a:p>
            <a:pPr>
              <a:spcBef>
                <a:spcPct val="0"/>
              </a:spcBef>
              <a:buClrTx/>
              <a:buFontTx/>
              <a:buNone/>
              <a:defRPr/>
            </a:pPr>
            <a:endParaRPr kumimoji="0" lang="en-US" altLang="en-US" sz="2400">
              <a:latin typeface="Times New Roman" panose="02020603050405020304" pitchFamily="18" charset="0"/>
            </a:endParaRPr>
          </a:p>
        </p:txBody>
      </p:sp>
      <p:sp>
        <p:nvSpPr>
          <p:cNvPr id="28678" name="Rounded Rectangle 5">
            <a:extLst>
              <a:ext uri="{FF2B5EF4-FFF2-40B4-BE49-F238E27FC236}">
                <a16:creationId xmlns:a16="http://schemas.microsoft.com/office/drawing/2014/main" id="{4570B318-E3C0-245F-D7CB-D0559952F9B5}"/>
              </a:ext>
            </a:extLst>
          </p:cNvPr>
          <p:cNvSpPr>
            <a:spLocks noChangeArrowheads="1"/>
          </p:cNvSpPr>
          <p:nvPr/>
        </p:nvSpPr>
        <p:spPr bwMode="auto">
          <a:xfrm>
            <a:off x="3924300" y="120650"/>
            <a:ext cx="1790700" cy="533400"/>
          </a:xfrm>
          <a:prstGeom prst="roundRect">
            <a:avLst>
              <a:gd name="adj" fmla="val 16667"/>
            </a:avLst>
          </a:prstGeom>
          <a:solidFill>
            <a:srgbClr val="226A45"/>
          </a:solidFill>
          <a:ln>
            <a:noFill/>
          </a:ln>
          <a:extLst>
            <a:ext uri="{91240B29-F687-4F45-9708-019B960494DF}">
              <a14:hiddenLine xmlns:a14="http://schemas.microsoft.com/office/drawing/2010/main" w="9525" algn="ctr">
                <a:solidFill>
                  <a:srgbClr val="000000"/>
                </a:solidFill>
                <a:round/>
                <a:headEnd/>
                <a:tailEnd/>
              </a14:hiddenLine>
            </a:ext>
          </a:extLst>
        </p:spPr>
        <p:txBody>
          <a:bodyPr lIns="90000" tIns="46800" rIns="90000" bIns="46800"/>
          <a:lstStyle>
            <a:lvl1pPr>
              <a:spcBef>
                <a:spcPct val="20000"/>
              </a:spcBef>
              <a:buClr>
                <a:srgbClr val="0000FF"/>
              </a:buClr>
              <a:buChar char="•"/>
              <a:defRPr kumimoji="1" sz="2800">
                <a:solidFill>
                  <a:schemeClr val="tx1"/>
                </a:solidFill>
                <a:latin typeface="Tahoma" panose="020B0604030504040204" pitchFamily="34" charset="0"/>
              </a:defRPr>
            </a:lvl1pPr>
            <a:lvl2pPr marL="742950" indent="-285750">
              <a:spcBef>
                <a:spcPct val="20000"/>
              </a:spcBef>
              <a:buClr>
                <a:srgbClr val="0000FF"/>
              </a:buClr>
              <a:buChar char="—"/>
              <a:defRPr kumimoji="1" sz="2400">
                <a:solidFill>
                  <a:schemeClr val="tx1"/>
                </a:solidFill>
                <a:latin typeface="Tahoma" panose="020B0604030504040204" pitchFamily="34" charset="0"/>
              </a:defRPr>
            </a:lvl2pPr>
            <a:lvl3pPr marL="1143000" indent="-228600">
              <a:spcBef>
                <a:spcPct val="20000"/>
              </a:spcBef>
              <a:buClr>
                <a:srgbClr val="0000FF"/>
              </a:buClr>
              <a:buChar char="•"/>
              <a:defRPr kumimoji="1" sz="2000">
                <a:solidFill>
                  <a:schemeClr val="tx1"/>
                </a:solidFill>
                <a:latin typeface="Tahoma" panose="020B0604030504040204" pitchFamily="34" charset="0"/>
              </a:defRPr>
            </a:lvl3pPr>
            <a:lvl4pPr marL="1600200" indent="-228600">
              <a:spcBef>
                <a:spcPct val="20000"/>
              </a:spcBef>
              <a:buClr>
                <a:srgbClr val="0000FF"/>
              </a:buClr>
              <a:buChar char="–"/>
              <a:defRPr kumimoji="1" sz="2000">
                <a:solidFill>
                  <a:schemeClr val="tx1"/>
                </a:solidFill>
                <a:latin typeface="Tahoma" panose="020B0604030504040204" pitchFamily="34" charset="0"/>
              </a:defRPr>
            </a:lvl4pPr>
            <a:lvl5pPr marL="2057400" indent="-228600">
              <a:spcBef>
                <a:spcPct val="20000"/>
              </a:spcBef>
              <a:buClr>
                <a:srgbClr val="0000FF"/>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9pPr>
          </a:lstStyle>
          <a:p>
            <a:pPr>
              <a:buFontTx/>
              <a:buNone/>
            </a:pPr>
            <a:r>
              <a:rPr lang="en-US" altLang="en-US" sz="3200" dirty="0">
                <a:solidFill>
                  <a:srgbClr val="92D050"/>
                </a:solidFill>
                <a:latin typeface="Times New Roman" panose="02020603050405020304" pitchFamily="18" charset="0"/>
                <a:cs typeface="Times New Roman" panose="02020603050405020304" pitchFamily="18" charset="0"/>
              </a:rPr>
              <a:t>RESULT</a:t>
            </a:r>
          </a:p>
        </p:txBody>
      </p:sp>
      <p:sp>
        <p:nvSpPr>
          <p:cNvPr id="3" name="TextBox 2">
            <a:extLst>
              <a:ext uri="{FF2B5EF4-FFF2-40B4-BE49-F238E27FC236}">
                <a16:creationId xmlns:a16="http://schemas.microsoft.com/office/drawing/2014/main" id="{EBA0E4B7-1C08-E841-FBC3-78456442B707}"/>
              </a:ext>
            </a:extLst>
          </p:cNvPr>
          <p:cNvSpPr txBox="1"/>
          <p:nvPr/>
        </p:nvSpPr>
        <p:spPr>
          <a:xfrm>
            <a:off x="457200" y="1141690"/>
            <a:ext cx="8229600" cy="1569660"/>
          </a:xfrm>
          <a:prstGeom prst="rect">
            <a:avLst/>
          </a:prstGeom>
          <a:noFill/>
        </p:spPr>
        <p:txBody>
          <a:bodyPr wrap="square">
            <a:spAutoFit/>
          </a:bodyPr>
          <a:lstStyle/>
          <a:p>
            <a:pPr algn="just"/>
            <a:r>
              <a:rPr lang="en-US" dirty="0"/>
              <a:t>We have worked on a technology that would make our lives easier as the regulation and control of all the electrical devices connected in the house can now be controlled with the help of an android application.</a:t>
            </a:r>
          </a:p>
        </p:txBody>
      </p:sp>
      <p:pic>
        <p:nvPicPr>
          <p:cNvPr id="4" name="Picture 3">
            <a:extLst>
              <a:ext uri="{FF2B5EF4-FFF2-40B4-BE49-F238E27FC236}">
                <a16:creationId xmlns:a16="http://schemas.microsoft.com/office/drawing/2014/main" id="{015285AC-1A8F-0A57-1FDB-F5F368FFDA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2712250"/>
            <a:ext cx="1676400" cy="3630783"/>
          </a:xfrm>
          <a:prstGeom prst="rect">
            <a:avLst/>
          </a:prstGeom>
        </p:spPr>
      </p:pic>
      <p:pic>
        <p:nvPicPr>
          <p:cNvPr id="8" name="Picture 7">
            <a:extLst>
              <a:ext uri="{FF2B5EF4-FFF2-40B4-BE49-F238E27FC236}">
                <a16:creationId xmlns:a16="http://schemas.microsoft.com/office/drawing/2014/main" id="{BD324C2D-31E4-185C-F3BF-A87A83FCE7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4400" y="2526216"/>
            <a:ext cx="3507305" cy="1972859"/>
          </a:xfrm>
          <a:prstGeom prst="rect">
            <a:avLst/>
          </a:prstGeom>
        </p:spPr>
      </p:pic>
      <p:pic>
        <p:nvPicPr>
          <p:cNvPr id="11" name="Picture 10">
            <a:extLst>
              <a:ext uri="{FF2B5EF4-FFF2-40B4-BE49-F238E27FC236}">
                <a16:creationId xmlns:a16="http://schemas.microsoft.com/office/drawing/2014/main" id="{12FEAF8C-3FD7-AD60-DEE9-11814B437F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5592" y="4548390"/>
            <a:ext cx="3496113" cy="196656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5" name="Rectangle 1">
            <a:extLst>
              <a:ext uri="{FF2B5EF4-FFF2-40B4-BE49-F238E27FC236}">
                <a16:creationId xmlns:a16="http://schemas.microsoft.com/office/drawing/2014/main" id="{8EA27ADC-2AA8-3AF2-3C05-94233D8A8180}"/>
              </a:ext>
            </a:extLst>
          </p:cNvPr>
          <p:cNvSpPr>
            <a:spLocks noChangeArrowheads="1"/>
          </p:cNvSpPr>
          <p:nvPr/>
        </p:nvSpPr>
        <p:spPr bwMode="auto">
          <a:xfrm>
            <a:off x="0" y="6491288"/>
            <a:ext cx="9144000" cy="338137"/>
          </a:xfrm>
          <a:prstGeom prst="rect">
            <a:avLst/>
          </a:prstGeom>
          <a:solidFill>
            <a:srgbClr val="226A45"/>
          </a:solidFill>
          <a:ln>
            <a:noFill/>
          </a:ln>
        </p:spPr>
        <p:txBody>
          <a:bodyPr lIns="90000" tIns="46800" rIns="90000" bIns="468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r>
              <a:rPr lang="en-US" altLang="en-US" sz="1600" dirty="0">
                <a:solidFill>
                  <a:schemeClr val="accent1">
                    <a:lumMod val="40000"/>
                    <a:lumOff val="60000"/>
                  </a:schemeClr>
                </a:solidFill>
              </a:rPr>
              <a:t>                                   Department of Information and Communication Engineering (ICE)</a:t>
            </a:r>
          </a:p>
        </p:txBody>
      </p:sp>
      <p:sp>
        <p:nvSpPr>
          <p:cNvPr id="29699" name="Date Placeholder 2">
            <a:extLst>
              <a:ext uri="{FF2B5EF4-FFF2-40B4-BE49-F238E27FC236}">
                <a16:creationId xmlns:a16="http://schemas.microsoft.com/office/drawing/2014/main" id="{CD6ACBC8-DC5D-AB8F-68B8-E2EDB9DE012F}"/>
              </a:ext>
            </a:extLst>
          </p:cNvPr>
          <p:cNvSpPr>
            <a:spLocks noGrp="1"/>
          </p:cNvSpPr>
          <p:nvPr>
            <p:ph type="dt" sz="quarter" idx="10"/>
          </p:nvPr>
        </p:nvSpPr>
        <p:spPr>
          <a:xfrm>
            <a:off x="0" y="6499225"/>
            <a:ext cx="1600200" cy="2809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Char char="•"/>
              <a:defRPr kumimoji="1" sz="2800">
                <a:solidFill>
                  <a:schemeClr val="tx1"/>
                </a:solidFill>
                <a:latin typeface="Tahoma" panose="020B0604030504040204" pitchFamily="34" charset="0"/>
              </a:defRPr>
            </a:lvl1pPr>
            <a:lvl2pPr marL="742950" indent="-285750">
              <a:spcBef>
                <a:spcPct val="20000"/>
              </a:spcBef>
              <a:buClr>
                <a:srgbClr val="0000FF"/>
              </a:buClr>
              <a:buChar char="—"/>
              <a:defRPr kumimoji="1" sz="2400">
                <a:solidFill>
                  <a:schemeClr val="tx1"/>
                </a:solidFill>
                <a:latin typeface="Tahoma" panose="020B0604030504040204" pitchFamily="34" charset="0"/>
              </a:defRPr>
            </a:lvl2pPr>
            <a:lvl3pPr marL="1143000" indent="-228600">
              <a:spcBef>
                <a:spcPct val="20000"/>
              </a:spcBef>
              <a:buClr>
                <a:srgbClr val="0000FF"/>
              </a:buClr>
              <a:buChar char="•"/>
              <a:defRPr kumimoji="1" sz="2000">
                <a:solidFill>
                  <a:schemeClr val="tx1"/>
                </a:solidFill>
                <a:latin typeface="Tahoma" panose="020B0604030504040204" pitchFamily="34" charset="0"/>
              </a:defRPr>
            </a:lvl3pPr>
            <a:lvl4pPr marL="1600200" indent="-228600">
              <a:spcBef>
                <a:spcPct val="20000"/>
              </a:spcBef>
              <a:buClr>
                <a:srgbClr val="0000FF"/>
              </a:buClr>
              <a:buChar char="–"/>
              <a:defRPr kumimoji="1" sz="2000">
                <a:solidFill>
                  <a:schemeClr val="tx1"/>
                </a:solidFill>
                <a:latin typeface="Tahoma" panose="020B0604030504040204" pitchFamily="34" charset="0"/>
              </a:defRPr>
            </a:lvl4pPr>
            <a:lvl5pPr marL="2057400" indent="-228600">
              <a:spcBef>
                <a:spcPct val="20000"/>
              </a:spcBef>
              <a:buClr>
                <a:srgbClr val="0000FF"/>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9pPr>
          </a:lstStyle>
          <a:p>
            <a:pPr>
              <a:buFontTx/>
              <a:buNone/>
            </a:pPr>
            <a:fld id="{9655E6BF-70E3-46B8-80BE-FB801444C5F1}" type="datetime13">
              <a:rPr lang="en-US" altLang="en-US" sz="1400" smtClean="0">
                <a:solidFill>
                  <a:srgbClr val="D3DBF3"/>
                </a:solidFill>
                <a:latin typeface="Times New Roman" panose="02020603050405020304" pitchFamily="18" charset="0"/>
                <a:cs typeface="Times New Roman" panose="02020603050405020304" pitchFamily="18" charset="0"/>
              </a:rPr>
              <a:pPr>
                <a:buFontTx/>
                <a:buNone/>
              </a:pPr>
              <a:t>11:39:44 PM</a:t>
            </a:fld>
            <a:endParaRPr lang="en-GB" altLang="en-US" sz="1400">
              <a:solidFill>
                <a:srgbClr val="D3DBF3"/>
              </a:solidFill>
              <a:latin typeface="Times New Roman" panose="02020603050405020304" pitchFamily="18" charset="0"/>
              <a:cs typeface="Times New Roman" panose="02020603050405020304" pitchFamily="18" charset="0"/>
            </a:endParaRPr>
          </a:p>
        </p:txBody>
      </p:sp>
      <p:sp>
        <p:nvSpPr>
          <p:cNvPr id="29700" name="Slide Number Placeholder 3">
            <a:extLst>
              <a:ext uri="{FF2B5EF4-FFF2-40B4-BE49-F238E27FC236}">
                <a16:creationId xmlns:a16="http://schemas.microsoft.com/office/drawing/2014/main" id="{5F202115-CB15-8D10-6FBF-571DF2E30399}"/>
              </a:ext>
            </a:extLst>
          </p:cNvPr>
          <p:cNvSpPr>
            <a:spLocks noGrp="1"/>
          </p:cNvSpPr>
          <p:nvPr>
            <p:ph type="sldNum" sz="quarter" idx="11"/>
          </p:nvPr>
        </p:nvSpPr>
        <p:spPr>
          <a:xfrm>
            <a:off x="7212013" y="6435725"/>
            <a:ext cx="1905000" cy="3984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Char char="•"/>
              <a:defRPr kumimoji="1" sz="2800">
                <a:solidFill>
                  <a:schemeClr val="tx1"/>
                </a:solidFill>
                <a:latin typeface="Tahoma" panose="020B0604030504040204" pitchFamily="34" charset="0"/>
              </a:defRPr>
            </a:lvl1pPr>
            <a:lvl2pPr marL="742950" indent="-285750">
              <a:spcBef>
                <a:spcPct val="20000"/>
              </a:spcBef>
              <a:buClr>
                <a:srgbClr val="0000FF"/>
              </a:buClr>
              <a:buChar char="—"/>
              <a:defRPr kumimoji="1" sz="2400">
                <a:solidFill>
                  <a:schemeClr val="tx1"/>
                </a:solidFill>
                <a:latin typeface="Tahoma" panose="020B0604030504040204" pitchFamily="34" charset="0"/>
              </a:defRPr>
            </a:lvl2pPr>
            <a:lvl3pPr marL="1143000" indent="-228600">
              <a:spcBef>
                <a:spcPct val="20000"/>
              </a:spcBef>
              <a:buClr>
                <a:srgbClr val="0000FF"/>
              </a:buClr>
              <a:buChar char="•"/>
              <a:defRPr kumimoji="1" sz="2000">
                <a:solidFill>
                  <a:schemeClr val="tx1"/>
                </a:solidFill>
                <a:latin typeface="Tahoma" panose="020B0604030504040204" pitchFamily="34" charset="0"/>
              </a:defRPr>
            </a:lvl3pPr>
            <a:lvl4pPr marL="1600200" indent="-228600">
              <a:spcBef>
                <a:spcPct val="20000"/>
              </a:spcBef>
              <a:buClr>
                <a:srgbClr val="0000FF"/>
              </a:buClr>
              <a:buChar char="–"/>
              <a:defRPr kumimoji="1" sz="2000">
                <a:solidFill>
                  <a:schemeClr val="tx1"/>
                </a:solidFill>
                <a:latin typeface="Tahoma" panose="020B0604030504040204" pitchFamily="34" charset="0"/>
              </a:defRPr>
            </a:lvl4pPr>
            <a:lvl5pPr marL="2057400" indent="-228600">
              <a:spcBef>
                <a:spcPct val="20000"/>
              </a:spcBef>
              <a:buClr>
                <a:srgbClr val="0000FF"/>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9pPr>
          </a:lstStyle>
          <a:p>
            <a:pPr>
              <a:spcBef>
                <a:spcPct val="50000"/>
              </a:spcBef>
              <a:buClrTx/>
              <a:buFontTx/>
              <a:buNone/>
            </a:pPr>
            <a:fld id="{C1B1CE7B-45A1-4AE3-8942-118E44CEFA6B}" type="slidenum">
              <a:rPr kumimoji="0" lang="en-GB" altLang="en-US" sz="1600" smtClean="0">
                <a:solidFill>
                  <a:srgbClr val="FFFF00"/>
                </a:solidFill>
                <a:latin typeface="Arial" panose="020B0604020202020204" pitchFamily="34" charset="0"/>
              </a:rPr>
              <a:pPr>
                <a:spcBef>
                  <a:spcPct val="50000"/>
                </a:spcBef>
                <a:buClrTx/>
                <a:buFontTx/>
                <a:buNone/>
              </a:pPr>
              <a:t>13</a:t>
            </a:fld>
            <a:endParaRPr kumimoji="0" lang="en-GB" altLang="en-US" sz="1600">
              <a:solidFill>
                <a:srgbClr val="FFFF00"/>
              </a:solidFill>
              <a:latin typeface="Arial" panose="020B0604020202020204" pitchFamily="34" charset="0"/>
            </a:endParaRPr>
          </a:p>
        </p:txBody>
      </p:sp>
      <p:sp>
        <p:nvSpPr>
          <p:cNvPr id="10" name="Rectangle 1">
            <a:extLst>
              <a:ext uri="{FF2B5EF4-FFF2-40B4-BE49-F238E27FC236}">
                <a16:creationId xmlns:a16="http://schemas.microsoft.com/office/drawing/2014/main" id="{F84EED82-308A-9043-7875-280AC6A3A356}"/>
              </a:ext>
            </a:extLst>
          </p:cNvPr>
          <p:cNvSpPr>
            <a:spLocks noChangeArrowheads="1"/>
          </p:cNvSpPr>
          <p:nvPr/>
        </p:nvSpPr>
        <p:spPr bwMode="auto">
          <a:xfrm>
            <a:off x="-1588" y="715963"/>
            <a:ext cx="9145588" cy="47625"/>
          </a:xfrm>
          <a:prstGeom prst="rect">
            <a:avLst/>
          </a:prstGeom>
          <a:gradFill flip="none" rotWithShape="1">
            <a:gsLst>
              <a:gs pos="97000">
                <a:schemeClr val="accent1">
                  <a:lumMod val="60000"/>
                  <a:lumOff val="40000"/>
                </a:schemeClr>
              </a:gs>
              <a:gs pos="0">
                <a:srgbClr val="226A45"/>
              </a:gs>
            </a:gsLst>
            <a:lin ang="0" scaled="1"/>
            <a:tileRect/>
          </a:gradFill>
          <a:ln w="9525" algn="ctr">
            <a:noFill/>
            <a:round/>
            <a:headEnd/>
            <a:tailEnd/>
          </a:ln>
        </p:spPr>
        <p:txBody>
          <a:bodyPr lIns="90000" tIns="46800" rIns="90000" bIns="46800"/>
          <a:lstStyle>
            <a:lvl1pPr>
              <a:spcBef>
                <a:spcPct val="20000"/>
              </a:spcBef>
              <a:buClr>
                <a:srgbClr val="0000FF"/>
              </a:buClr>
              <a:buChar char="•"/>
              <a:defRPr kumimoji="1" sz="2800">
                <a:solidFill>
                  <a:schemeClr val="tx1"/>
                </a:solidFill>
                <a:latin typeface="Tahoma" panose="020B0604030504040204" pitchFamily="34" charset="0"/>
              </a:defRPr>
            </a:lvl1pPr>
            <a:lvl2pPr marL="742950" indent="-285750">
              <a:spcBef>
                <a:spcPct val="20000"/>
              </a:spcBef>
              <a:buClr>
                <a:srgbClr val="0000FF"/>
              </a:buClr>
              <a:buChar char="—"/>
              <a:defRPr kumimoji="1" sz="2400">
                <a:solidFill>
                  <a:schemeClr val="tx1"/>
                </a:solidFill>
                <a:latin typeface="Tahoma" panose="020B0604030504040204" pitchFamily="34" charset="0"/>
              </a:defRPr>
            </a:lvl2pPr>
            <a:lvl3pPr marL="1143000" indent="-228600">
              <a:spcBef>
                <a:spcPct val="20000"/>
              </a:spcBef>
              <a:buClr>
                <a:srgbClr val="0000FF"/>
              </a:buClr>
              <a:buChar char="•"/>
              <a:defRPr kumimoji="1" sz="2000">
                <a:solidFill>
                  <a:schemeClr val="tx1"/>
                </a:solidFill>
                <a:latin typeface="Tahoma" panose="020B0604030504040204" pitchFamily="34" charset="0"/>
              </a:defRPr>
            </a:lvl3pPr>
            <a:lvl4pPr marL="1600200" indent="-228600">
              <a:spcBef>
                <a:spcPct val="20000"/>
              </a:spcBef>
              <a:buClr>
                <a:srgbClr val="0000FF"/>
              </a:buClr>
              <a:buChar char="–"/>
              <a:defRPr kumimoji="1">
                <a:solidFill>
                  <a:schemeClr val="tx1"/>
                </a:solidFill>
                <a:latin typeface="Tahoma" panose="020B0604030504040204" pitchFamily="34" charset="0"/>
              </a:defRPr>
            </a:lvl4pPr>
            <a:lvl5pPr marL="2057400" indent="-228600">
              <a:spcBef>
                <a:spcPct val="20000"/>
              </a:spcBef>
              <a:buClr>
                <a:srgbClr val="0000FF"/>
              </a:buClr>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0000FF"/>
              </a:buClr>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0000FF"/>
              </a:buClr>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0000FF"/>
              </a:buClr>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0000FF"/>
              </a:buClr>
              <a:buChar char="•"/>
              <a:defRPr kumimoji="1">
                <a:solidFill>
                  <a:schemeClr val="tx1"/>
                </a:solidFill>
                <a:latin typeface="Tahoma" panose="020B0604030504040204" pitchFamily="34" charset="0"/>
              </a:defRPr>
            </a:lvl9pPr>
          </a:lstStyle>
          <a:p>
            <a:pPr>
              <a:spcBef>
                <a:spcPct val="0"/>
              </a:spcBef>
              <a:buClrTx/>
              <a:buFontTx/>
              <a:buNone/>
              <a:defRPr/>
            </a:pPr>
            <a:endParaRPr kumimoji="0" lang="en-US" altLang="en-US" sz="2400">
              <a:latin typeface="Times New Roman" panose="02020603050405020304" pitchFamily="18" charset="0"/>
            </a:endParaRPr>
          </a:p>
        </p:txBody>
      </p:sp>
      <p:sp>
        <p:nvSpPr>
          <p:cNvPr id="29702" name="Rounded Rectangle 5">
            <a:extLst>
              <a:ext uri="{FF2B5EF4-FFF2-40B4-BE49-F238E27FC236}">
                <a16:creationId xmlns:a16="http://schemas.microsoft.com/office/drawing/2014/main" id="{E6D2003E-4D5F-279B-C41C-634033BF3552}"/>
              </a:ext>
            </a:extLst>
          </p:cNvPr>
          <p:cNvSpPr>
            <a:spLocks noChangeArrowheads="1"/>
          </p:cNvSpPr>
          <p:nvPr/>
        </p:nvSpPr>
        <p:spPr bwMode="auto">
          <a:xfrm>
            <a:off x="1293813" y="111125"/>
            <a:ext cx="6553200" cy="533400"/>
          </a:xfrm>
          <a:prstGeom prst="roundRect">
            <a:avLst>
              <a:gd name="adj" fmla="val 16667"/>
            </a:avLst>
          </a:prstGeom>
          <a:solidFill>
            <a:srgbClr val="226A45"/>
          </a:solidFill>
          <a:ln>
            <a:noFill/>
          </a:ln>
          <a:extLst>
            <a:ext uri="{91240B29-F687-4F45-9708-019B960494DF}">
              <a14:hiddenLine xmlns:a14="http://schemas.microsoft.com/office/drawing/2010/main" w="9525" algn="ctr">
                <a:solidFill>
                  <a:srgbClr val="000000"/>
                </a:solidFill>
                <a:round/>
                <a:headEnd/>
                <a:tailEnd/>
              </a14:hiddenLine>
            </a:ext>
          </a:extLst>
        </p:spPr>
        <p:txBody>
          <a:bodyPr lIns="90000" tIns="46800" rIns="90000" bIns="46800"/>
          <a:lstStyle>
            <a:lvl1pPr>
              <a:spcBef>
                <a:spcPct val="20000"/>
              </a:spcBef>
              <a:buClr>
                <a:srgbClr val="0000FF"/>
              </a:buClr>
              <a:buChar char="•"/>
              <a:defRPr kumimoji="1" sz="2800">
                <a:solidFill>
                  <a:schemeClr val="tx1"/>
                </a:solidFill>
                <a:latin typeface="Tahoma" panose="020B0604030504040204" pitchFamily="34" charset="0"/>
              </a:defRPr>
            </a:lvl1pPr>
            <a:lvl2pPr marL="742950" indent="-285750">
              <a:spcBef>
                <a:spcPct val="20000"/>
              </a:spcBef>
              <a:buClr>
                <a:srgbClr val="0000FF"/>
              </a:buClr>
              <a:buChar char="—"/>
              <a:defRPr kumimoji="1" sz="2400">
                <a:solidFill>
                  <a:schemeClr val="tx1"/>
                </a:solidFill>
                <a:latin typeface="Tahoma" panose="020B0604030504040204" pitchFamily="34" charset="0"/>
              </a:defRPr>
            </a:lvl2pPr>
            <a:lvl3pPr marL="1143000" indent="-228600">
              <a:spcBef>
                <a:spcPct val="20000"/>
              </a:spcBef>
              <a:buClr>
                <a:srgbClr val="0000FF"/>
              </a:buClr>
              <a:buChar char="•"/>
              <a:defRPr kumimoji="1" sz="2000">
                <a:solidFill>
                  <a:schemeClr val="tx1"/>
                </a:solidFill>
                <a:latin typeface="Tahoma" panose="020B0604030504040204" pitchFamily="34" charset="0"/>
              </a:defRPr>
            </a:lvl3pPr>
            <a:lvl4pPr marL="1600200" indent="-228600">
              <a:spcBef>
                <a:spcPct val="20000"/>
              </a:spcBef>
              <a:buClr>
                <a:srgbClr val="0000FF"/>
              </a:buClr>
              <a:buChar char="–"/>
              <a:defRPr kumimoji="1" sz="2000">
                <a:solidFill>
                  <a:schemeClr val="tx1"/>
                </a:solidFill>
                <a:latin typeface="Tahoma" panose="020B0604030504040204" pitchFamily="34" charset="0"/>
              </a:defRPr>
            </a:lvl4pPr>
            <a:lvl5pPr marL="2057400" indent="-228600">
              <a:spcBef>
                <a:spcPct val="20000"/>
              </a:spcBef>
              <a:buClr>
                <a:srgbClr val="0000FF"/>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9pPr>
          </a:lstStyle>
          <a:p>
            <a:pPr>
              <a:buFontTx/>
              <a:buNone/>
            </a:pPr>
            <a:r>
              <a:rPr lang="en-US" altLang="en-US" sz="3200" dirty="0">
                <a:solidFill>
                  <a:srgbClr val="92D050"/>
                </a:solidFill>
                <a:latin typeface="Times New Roman" panose="02020603050405020304" pitchFamily="18" charset="0"/>
                <a:cs typeface="Times New Roman" panose="02020603050405020304" pitchFamily="18" charset="0"/>
              </a:rPr>
              <a:t>Milestone (BLUETOOTH MODULE)</a:t>
            </a:r>
          </a:p>
        </p:txBody>
      </p:sp>
      <p:graphicFrame>
        <p:nvGraphicFramePr>
          <p:cNvPr id="3" name="Table 2">
            <a:extLst>
              <a:ext uri="{FF2B5EF4-FFF2-40B4-BE49-F238E27FC236}">
                <a16:creationId xmlns:a16="http://schemas.microsoft.com/office/drawing/2014/main" id="{47825A72-71D1-4E8B-57DC-92F89B60C2B2}"/>
              </a:ext>
            </a:extLst>
          </p:cNvPr>
          <p:cNvGraphicFramePr>
            <a:graphicFrameLocks noGrp="1"/>
          </p:cNvGraphicFramePr>
          <p:nvPr/>
        </p:nvGraphicFramePr>
        <p:xfrm>
          <a:off x="288925" y="1047750"/>
          <a:ext cx="8566149" cy="5197474"/>
        </p:xfrm>
        <a:graphic>
          <a:graphicData uri="http://schemas.openxmlformats.org/drawingml/2006/table">
            <a:tbl>
              <a:tblPr firstRow="1" bandRow="1">
                <a:tableStyleId>{5C22544A-7EE6-4342-B048-85BDC9FD1C3A}</a:tableStyleId>
              </a:tblPr>
              <a:tblGrid>
                <a:gridCol w="743830">
                  <a:extLst>
                    <a:ext uri="{9D8B030D-6E8A-4147-A177-3AD203B41FA5}">
                      <a16:colId xmlns:a16="http://schemas.microsoft.com/office/drawing/2014/main" val="20000"/>
                    </a:ext>
                  </a:extLst>
                </a:gridCol>
                <a:gridCol w="2701217">
                  <a:extLst>
                    <a:ext uri="{9D8B030D-6E8A-4147-A177-3AD203B41FA5}">
                      <a16:colId xmlns:a16="http://schemas.microsoft.com/office/drawing/2014/main" val="20001"/>
                    </a:ext>
                  </a:extLst>
                </a:gridCol>
                <a:gridCol w="365793">
                  <a:extLst>
                    <a:ext uri="{9D8B030D-6E8A-4147-A177-3AD203B41FA5}">
                      <a16:colId xmlns:a16="http://schemas.microsoft.com/office/drawing/2014/main" val="20002"/>
                    </a:ext>
                  </a:extLst>
                </a:gridCol>
                <a:gridCol w="365793">
                  <a:extLst>
                    <a:ext uri="{9D8B030D-6E8A-4147-A177-3AD203B41FA5}">
                      <a16:colId xmlns:a16="http://schemas.microsoft.com/office/drawing/2014/main" val="20003"/>
                    </a:ext>
                  </a:extLst>
                </a:gridCol>
                <a:gridCol w="365793">
                  <a:extLst>
                    <a:ext uri="{9D8B030D-6E8A-4147-A177-3AD203B41FA5}">
                      <a16:colId xmlns:a16="http://schemas.microsoft.com/office/drawing/2014/main" val="20004"/>
                    </a:ext>
                  </a:extLst>
                </a:gridCol>
                <a:gridCol w="365793">
                  <a:extLst>
                    <a:ext uri="{9D8B030D-6E8A-4147-A177-3AD203B41FA5}">
                      <a16:colId xmlns:a16="http://schemas.microsoft.com/office/drawing/2014/main" val="20005"/>
                    </a:ext>
                  </a:extLst>
                </a:gridCol>
                <a:gridCol w="365793">
                  <a:extLst>
                    <a:ext uri="{9D8B030D-6E8A-4147-A177-3AD203B41FA5}">
                      <a16:colId xmlns:a16="http://schemas.microsoft.com/office/drawing/2014/main" val="20006"/>
                    </a:ext>
                  </a:extLst>
                </a:gridCol>
                <a:gridCol w="365793">
                  <a:extLst>
                    <a:ext uri="{9D8B030D-6E8A-4147-A177-3AD203B41FA5}">
                      <a16:colId xmlns:a16="http://schemas.microsoft.com/office/drawing/2014/main" val="20007"/>
                    </a:ext>
                  </a:extLst>
                </a:gridCol>
                <a:gridCol w="365793">
                  <a:extLst>
                    <a:ext uri="{9D8B030D-6E8A-4147-A177-3AD203B41FA5}">
                      <a16:colId xmlns:a16="http://schemas.microsoft.com/office/drawing/2014/main" val="20008"/>
                    </a:ext>
                  </a:extLst>
                </a:gridCol>
                <a:gridCol w="365793">
                  <a:extLst>
                    <a:ext uri="{9D8B030D-6E8A-4147-A177-3AD203B41FA5}">
                      <a16:colId xmlns:a16="http://schemas.microsoft.com/office/drawing/2014/main" val="20009"/>
                    </a:ext>
                  </a:extLst>
                </a:gridCol>
                <a:gridCol w="365793">
                  <a:extLst>
                    <a:ext uri="{9D8B030D-6E8A-4147-A177-3AD203B41FA5}">
                      <a16:colId xmlns:a16="http://schemas.microsoft.com/office/drawing/2014/main" val="20010"/>
                    </a:ext>
                  </a:extLst>
                </a:gridCol>
                <a:gridCol w="365793">
                  <a:extLst>
                    <a:ext uri="{9D8B030D-6E8A-4147-A177-3AD203B41FA5}">
                      <a16:colId xmlns:a16="http://schemas.microsoft.com/office/drawing/2014/main" val="20011"/>
                    </a:ext>
                  </a:extLst>
                </a:gridCol>
                <a:gridCol w="365793">
                  <a:extLst>
                    <a:ext uri="{9D8B030D-6E8A-4147-A177-3AD203B41FA5}">
                      <a16:colId xmlns:a16="http://schemas.microsoft.com/office/drawing/2014/main" val="20012"/>
                    </a:ext>
                  </a:extLst>
                </a:gridCol>
                <a:gridCol w="365793">
                  <a:extLst>
                    <a:ext uri="{9D8B030D-6E8A-4147-A177-3AD203B41FA5}">
                      <a16:colId xmlns:a16="http://schemas.microsoft.com/office/drawing/2014/main" val="20013"/>
                    </a:ext>
                  </a:extLst>
                </a:gridCol>
                <a:gridCol w="365793">
                  <a:extLst>
                    <a:ext uri="{9D8B030D-6E8A-4147-A177-3AD203B41FA5}">
                      <a16:colId xmlns:a16="http://schemas.microsoft.com/office/drawing/2014/main" val="20014"/>
                    </a:ext>
                  </a:extLst>
                </a:gridCol>
                <a:gridCol w="365793">
                  <a:extLst>
                    <a:ext uri="{9D8B030D-6E8A-4147-A177-3AD203B41FA5}">
                      <a16:colId xmlns:a16="http://schemas.microsoft.com/office/drawing/2014/main" val="20015"/>
                    </a:ext>
                  </a:extLst>
                </a:gridCol>
              </a:tblGrid>
              <a:tr h="487427">
                <a:tc rowSpan="2">
                  <a:txBody>
                    <a:bodyPr/>
                    <a:lstStyle/>
                    <a:p>
                      <a:pPr algn="ctr"/>
                      <a:r>
                        <a:rPr lang="en-US" sz="2400" dirty="0">
                          <a:latin typeface="Times New Roman" panose="02020603050405020304" pitchFamily="18" charset="0"/>
                          <a:cs typeface="Times New Roman" panose="02020603050405020304" pitchFamily="18" charset="0"/>
                        </a:rPr>
                        <a:t>No</a:t>
                      </a:r>
                    </a:p>
                  </a:txBody>
                  <a:tcPr marL="91448" marR="91448" marT="45722" marB="45722"/>
                </a:tc>
                <a:tc rowSpan="2">
                  <a:txBody>
                    <a:bodyPr/>
                    <a:lstStyle/>
                    <a:p>
                      <a:pPr algn="ctr"/>
                      <a:r>
                        <a:rPr lang="en-US" sz="2400" dirty="0">
                          <a:latin typeface="Times New Roman" panose="02020603050405020304" pitchFamily="18" charset="0"/>
                          <a:cs typeface="Times New Roman" panose="02020603050405020304" pitchFamily="18" charset="0"/>
                        </a:rPr>
                        <a:t>Activities</a:t>
                      </a:r>
                    </a:p>
                  </a:txBody>
                  <a:tcPr marL="91448" marR="91448" marT="45722" marB="45722"/>
                </a:tc>
                <a:tc gridSpan="14">
                  <a:txBody>
                    <a:bodyPr/>
                    <a:lstStyle/>
                    <a:p>
                      <a:pPr algn="ctr"/>
                      <a:r>
                        <a:rPr lang="en-US" sz="2400" dirty="0">
                          <a:latin typeface="Times New Roman" panose="02020603050405020304" pitchFamily="18" charset="0"/>
                          <a:cs typeface="Times New Roman" panose="02020603050405020304" pitchFamily="18" charset="0"/>
                        </a:rPr>
                        <a:t>Week</a:t>
                      </a:r>
                    </a:p>
                  </a:txBody>
                  <a:tcPr marL="91448" marR="91448" marT="45722" marB="45722"/>
                </a:tc>
                <a:tc hMerge="1">
                  <a:txBody>
                    <a:bodyPr/>
                    <a:lstStyle/>
                    <a:p>
                      <a:endParaRPr lang="en-US" dirty="0"/>
                    </a:p>
                  </a:txBody>
                  <a:tcPr>
                    <a:lnB w="12700" cap="flat" cmpd="sng" algn="ctr">
                      <a:solidFill>
                        <a:schemeClr val="tx1"/>
                      </a:solidFill>
                      <a:prstDash val="solid"/>
                      <a:round/>
                      <a:headEnd type="none" w="med" len="med"/>
                      <a:tailEnd type="none" w="med" len="med"/>
                    </a:lnB>
                  </a:tcPr>
                </a:tc>
                <a:tc hMerge="1">
                  <a:txBody>
                    <a:bodyPr/>
                    <a:lstStyle/>
                    <a:p>
                      <a:endParaRPr lang="en-US" dirty="0"/>
                    </a:p>
                  </a:txBody>
                  <a:tcPr>
                    <a:lnB w="12700" cap="flat" cmpd="sng" algn="ctr">
                      <a:solidFill>
                        <a:schemeClr val="tx1"/>
                      </a:solidFill>
                      <a:prstDash val="solid"/>
                      <a:round/>
                      <a:headEnd type="none" w="med" len="med"/>
                      <a:tailEnd type="none" w="med" len="med"/>
                    </a:lnB>
                  </a:tcPr>
                </a:tc>
                <a:tc hMerge="1">
                  <a:txBody>
                    <a:bodyPr/>
                    <a:lstStyle/>
                    <a:p>
                      <a:endParaRPr lang="en-US" dirty="0"/>
                    </a:p>
                  </a:txBody>
                  <a:tcPr>
                    <a:lnB w="12700" cap="flat" cmpd="sng" algn="ctr">
                      <a:solidFill>
                        <a:schemeClr val="tx1"/>
                      </a:solidFill>
                      <a:prstDash val="solid"/>
                      <a:round/>
                      <a:headEnd type="none" w="med" len="med"/>
                      <a:tailEnd type="none" w="med" len="med"/>
                    </a:lnB>
                  </a:tcPr>
                </a:tc>
                <a:tc hMerge="1">
                  <a:txBody>
                    <a:bodyPr/>
                    <a:lstStyle/>
                    <a:p>
                      <a:endParaRPr lang="en-US"/>
                    </a:p>
                  </a:txBody>
                  <a:tcPr>
                    <a:lnB w="12700" cap="flat" cmpd="sng" algn="ctr">
                      <a:solidFill>
                        <a:schemeClr val="tx1"/>
                      </a:solidFill>
                      <a:prstDash val="solid"/>
                      <a:round/>
                      <a:headEnd type="none" w="med" len="med"/>
                      <a:tailEnd type="none" w="med" len="med"/>
                    </a:lnB>
                  </a:tcPr>
                </a:tc>
                <a:tc hMerge="1">
                  <a:txBody>
                    <a:bodyPr/>
                    <a:lstStyle/>
                    <a:p>
                      <a:endParaRPr lang="en-US"/>
                    </a:p>
                  </a:txBody>
                  <a:tcPr>
                    <a:lnB w="12700" cap="flat" cmpd="sng" algn="ctr">
                      <a:solidFill>
                        <a:schemeClr val="tx1"/>
                      </a:solidFill>
                      <a:prstDash val="solid"/>
                      <a:round/>
                      <a:headEnd type="none" w="med" len="med"/>
                      <a:tailEnd type="none" w="med" len="med"/>
                    </a:lnB>
                  </a:tcPr>
                </a:tc>
                <a:tc hMerge="1">
                  <a:txBody>
                    <a:bodyPr/>
                    <a:lstStyle/>
                    <a:p>
                      <a:endParaRPr lang="en-US" dirty="0"/>
                    </a:p>
                  </a:txBody>
                  <a:tcPr>
                    <a:lnB w="12700" cap="flat" cmpd="sng" algn="ctr">
                      <a:solidFill>
                        <a:schemeClr val="tx1"/>
                      </a:solidFill>
                      <a:prstDash val="solid"/>
                      <a:round/>
                      <a:headEnd type="none" w="med" len="med"/>
                      <a:tailEnd type="none" w="med" len="med"/>
                    </a:lnB>
                  </a:tcPr>
                </a:tc>
                <a:tc hMerge="1">
                  <a:txBody>
                    <a:bodyPr/>
                    <a:lstStyle/>
                    <a:p>
                      <a:endParaRPr lang="en-US"/>
                    </a:p>
                  </a:txBody>
                  <a:tcPr>
                    <a:lnB w="12700" cap="flat" cmpd="sng" algn="ctr">
                      <a:solidFill>
                        <a:schemeClr val="tx1"/>
                      </a:solidFill>
                      <a:prstDash val="solid"/>
                      <a:round/>
                      <a:headEnd type="none" w="med" len="med"/>
                      <a:tailEnd type="none" w="med" len="med"/>
                    </a:lnB>
                  </a:tcPr>
                </a:tc>
                <a:tc hMerge="1">
                  <a:txBody>
                    <a:bodyPr/>
                    <a:lstStyle/>
                    <a:p>
                      <a:endParaRPr lang="en-US"/>
                    </a:p>
                  </a:txBody>
                  <a:tcPr>
                    <a:lnB w="12700" cap="flat" cmpd="sng" algn="ctr">
                      <a:solidFill>
                        <a:schemeClr val="tx1"/>
                      </a:solidFill>
                      <a:prstDash val="solid"/>
                      <a:round/>
                      <a:headEnd type="none" w="med" len="med"/>
                      <a:tailEnd type="none" w="med" len="med"/>
                    </a:lnB>
                  </a:tcPr>
                </a:tc>
                <a:tc hMerge="1">
                  <a:txBody>
                    <a:bodyPr/>
                    <a:lstStyle/>
                    <a:p>
                      <a:endParaRPr lang="en-US"/>
                    </a:p>
                  </a:txBody>
                  <a:tcPr>
                    <a:lnB w="12700" cap="flat" cmpd="sng" algn="ctr">
                      <a:solidFill>
                        <a:schemeClr val="tx1"/>
                      </a:solidFill>
                      <a:prstDash val="solid"/>
                      <a:round/>
                      <a:headEnd type="none" w="med" len="med"/>
                      <a:tailEnd type="none" w="med" len="med"/>
                    </a:lnB>
                  </a:tcPr>
                </a:tc>
                <a:tc hMerge="1">
                  <a:txBody>
                    <a:bodyPr/>
                    <a:lstStyle/>
                    <a:p>
                      <a:endParaRPr lang="en-US"/>
                    </a:p>
                  </a:txBody>
                  <a:tcPr>
                    <a:lnB w="12700" cap="flat" cmpd="sng" algn="ctr">
                      <a:solidFill>
                        <a:schemeClr val="tx1"/>
                      </a:solidFill>
                      <a:prstDash val="solid"/>
                      <a:round/>
                      <a:headEnd type="none" w="med" len="med"/>
                      <a:tailEnd type="none" w="med" len="med"/>
                    </a:lnB>
                  </a:tcPr>
                </a:tc>
                <a:tc hMerge="1">
                  <a:txBody>
                    <a:bodyPr/>
                    <a:lstStyle/>
                    <a:p>
                      <a:endParaRPr lang="en-US"/>
                    </a:p>
                  </a:txBody>
                  <a:tcPr>
                    <a:lnB w="12700" cap="flat" cmpd="sng" algn="ctr">
                      <a:solidFill>
                        <a:schemeClr val="tx1"/>
                      </a:solidFill>
                      <a:prstDash val="solid"/>
                      <a:round/>
                      <a:headEnd type="none" w="med" len="med"/>
                      <a:tailEnd type="none" w="med" len="med"/>
                    </a:lnB>
                  </a:tcPr>
                </a:tc>
                <a:tc hMerge="1">
                  <a:txBody>
                    <a:bodyPr/>
                    <a:lstStyle/>
                    <a:p>
                      <a:endParaRPr lang="en-US" dirty="0"/>
                    </a:p>
                  </a:txBody>
                  <a:tcPr>
                    <a:lnB w="12700" cap="flat" cmpd="sng" algn="ctr">
                      <a:solidFill>
                        <a:schemeClr val="tx1"/>
                      </a:solidFill>
                      <a:prstDash val="solid"/>
                      <a:round/>
                      <a:headEnd type="none" w="med" len="med"/>
                      <a:tailEnd type="none" w="med" len="med"/>
                    </a:lnB>
                  </a:tcPr>
                </a:tc>
                <a:tc hMerge="1">
                  <a:txBody>
                    <a:bodyPr/>
                    <a:lstStyle/>
                    <a:p>
                      <a:endParaRPr lang="en-US"/>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93358">
                <a:tc vMerge="1">
                  <a:txBody>
                    <a:bodyPr/>
                    <a:lstStyle/>
                    <a:p>
                      <a:endParaRPr lang="en-US"/>
                    </a:p>
                  </a:txBody>
                  <a:tcPr/>
                </a:tc>
                <a:tc vMerge="1">
                  <a:txBody>
                    <a:bodyPr/>
                    <a:lstStyle/>
                    <a:p>
                      <a:endParaRPr lang="en-US"/>
                    </a:p>
                  </a:txBody>
                  <a:tcPr/>
                </a:tc>
                <a:tc>
                  <a:txBody>
                    <a:bodyPr/>
                    <a:lstStyle/>
                    <a:p>
                      <a:r>
                        <a:rPr lang="en-US" sz="1000" b="1" dirty="0">
                          <a:latin typeface="Times New Roman" panose="02020603050405020304" pitchFamily="18" charset="0"/>
                          <a:cs typeface="Times New Roman" panose="02020603050405020304" pitchFamily="18" charset="0"/>
                        </a:rPr>
                        <a:t>1</a:t>
                      </a:r>
                    </a:p>
                  </a:txBody>
                  <a:tcPr marL="91448" marR="91448" marT="45722" marB="45722">
                    <a:solidFill>
                      <a:schemeClr val="accent2"/>
                    </a:solidFill>
                  </a:tcPr>
                </a:tc>
                <a:tc>
                  <a:txBody>
                    <a:bodyPr/>
                    <a:lstStyle/>
                    <a:p>
                      <a:r>
                        <a:rPr lang="en-US" sz="1000" b="1" dirty="0">
                          <a:latin typeface="Times New Roman" panose="02020603050405020304" pitchFamily="18" charset="0"/>
                          <a:cs typeface="Times New Roman" panose="02020603050405020304" pitchFamily="18" charset="0"/>
                        </a:rPr>
                        <a:t>2</a:t>
                      </a:r>
                    </a:p>
                  </a:txBody>
                  <a:tcPr marL="91448" marR="91448" marT="45722" marB="45722">
                    <a:solidFill>
                      <a:schemeClr val="accent2"/>
                    </a:solidFill>
                  </a:tcPr>
                </a:tc>
                <a:tc>
                  <a:txBody>
                    <a:bodyPr/>
                    <a:lstStyle/>
                    <a:p>
                      <a:r>
                        <a:rPr lang="en-US" sz="1000" b="1" dirty="0">
                          <a:latin typeface="Times New Roman" panose="02020603050405020304" pitchFamily="18" charset="0"/>
                          <a:cs typeface="Times New Roman" panose="02020603050405020304" pitchFamily="18" charset="0"/>
                        </a:rPr>
                        <a:t>3</a:t>
                      </a:r>
                    </a:p>
                  </a:txBody>
                  <a:tcPr marL="91448" marR="91448" marT="45722" marB="45722">
                    <a:solidFill>
                      <a:schemeClr val="accent2"/>
                    </a:solidFill>
                  </a:tcPr>
                </a:tc>
                <a:tc>
                  <a:txBody>
                    <a:bodyPr/>
                    <a:lstStyle/>
                    <a:p>
                      <a:r>
                        <a:rPr lang="en-US" sz="1000" b="1" dirty="0">
                          <a:latin typeface="Times New Roman" panose="02020603050405020304" pitchFamily="18" charset="0"/>
                          <a:cs typeface="Times New Roman" panose="02020603050405020304" pitchFamily="18" charset="0"/>
                        </a:rPr>
                        <a:t>4</a:t>
                      </a:r>
                    </a:p>
                  </a:txBody>
                  <a:tcPr marL="91448" marR="91448" marT="45722" marB="45722">
                    <a:solidFill>
                      <a:schemeClr val="accent2"/>
                    </a:solidFill>
                  </a:tcPr>
                </a:tc>
                <a:tc>
                  <a:txBody>
                    <a:bodyPr/>
                    <a:lstStyle/>
                    <a:p>
                      <a:r>
                        <a:rPr lang="en-US" sz="1000" b="1" dirty="0">
                          <a:latin typeface="Times New Roman" panose="02020603050405020304" pitchFamily="18" charset="0"/>
                          <a:cs typeface="Times New Roman" panose="02020603050405020304" pitchFamily="18" charset="0"/>
                        </a:rPr>
                        <a:t>5</a:t>
                      </a:r>
                    </a:p>
                  </a:txBody>
                  <a:tcPr marL="91448" marR="91448" marT="45722" marB="45722">
                    <a:solidFill>
                      <a:schemeClr val="accent2"/>
                    </a:solidFill>
                  </a:tcPr>
                </a:tc>
                <a:tc>
                  <a:txBody>
                    <a:bodyPr/>
                    <a:lstStyle/>
                    <a:p>
                      <a:r>
                        <a:rPr lang="en-US" sz="1000" b="1" dirty="0">
                          <a:latin typeface="Times New Roman" panose="02020603050405020304" pitchFamily="18" charset="0"/>
                          <a:cs typeface="Times New Roman" panose="02020603050405020304" pitchFamily="18" charset="0"/>
                        </a:rPr>
                        <a:t>6</a:t>
                      </a:r>
                    </a:p>
                  </a:txBody>
                  <a:tcPr marL="91448" marR="91448" marT="45722" marB="45722">
                    <a:solidFill>
                      <a:schemeClr val="accent2"/>
                    </a:solidFill>
                  </a:tcPr>
                </a:tc>
                <a:tc>
                  <a:txBody>
                    <a:bodyPr/>
                    <a:lstStyle/>
                    <a:p>
                      <a:r>
                        <a:rPr lang="en-US" sz="1000" b="1" dirty="0">
                          <a:latin typeface="Times New Roman" panose="02020603050405020304" pitchFamily="18" charset="0"/>
                          <a:cs typeface="Times New Roman" panose="02020603050405020304" pitchFamily="18" charset="0"/>
                        </a:rPr>
                        <a:t>7</a:t>
                      </a:r>
                    </a:p>
                  </a:txBody>
                  <a:tcPr marL="91448" marR="91448" marT="45722" marB="45722">
                    <a:solidFill>
                      <a:schemeClr val="accent2"/>
                    </a:solidFill>
                  </a:tcPr>
                </a:tc>
                <a:tc>
                  <a:txBody>
                    <a:bodyPr/>
                    <a:lstStyle/>
                    <a:p>
                      <a:r>
                        <a:rPr lang="en-US" sz="1000" b="1" dirty="0">
                          <a:latin typeface="Times New Roman" panose="02020603050405020304" pitchFamily="18" charset="0"/>
                          <a:cs typeface="Times New Roman" panose="02020603050405020304" pitchFamily="18" charset="0"/>
                        </a:rPr>
                        <a:t>8</a:t>
                      </a:r>
                    </a:p>
                  </a:txBody>
                  <a:tcPr marL="91448" marR="91448" marT="45722" marB="45722">
                    <a:solidFill>
                      <a:schemeClr val="accent2"/>
                    </a:solidFill>
                  </a:tcPr>
                </a:tc>
                <a:tc>
                  <a:txBody>
                    <a:bodyPr/>
                    <a:lstStyle/>
                    <a:p>
                      <a:r>
                        <a:rPr lang="en-US" sz="1000" b="1" dirty="0">
                          <a:latin typeface="Times New Roman" panose="02020603050405020304" pitchFamily="18" charset="0"/>
                          <a:cs typeface="Times New Roman" panose="02020603050405020304" pitchFamily="18" charset="0"/>
                        </a:rPr>
                        <a:t>9</a:t>
                      </a:r>
                    </a:p>
                  </a:txBody>
                  <a:tcPr marL="91448" marR="91448" marT="45722" marB="45722">
                    <a:solidFill>
                      <a:schemeClr val="accent2"/>
                    </a:solidFill>
                  </a:tcPr>
                </a:tc>
                <a:tc>
                  <a:txBody>
                    <a:bodyPr/>
                    <a:lstStyle/>
                    <a:p>
                      <a:r>
                        <a:rPr lang="en-US" sz="1000" b="1" dirty="0">
                          <a:latin typeface="Times New Roman" panose="02020603050405020304" pitchFamily="18" charset="0"/>
                          <a:cs typeface="Times New Roman" panose="02020603050405020304" pitchFamily="18" charset="0"/>
                        </a:rPr>
                        <a:t>10</a:t>
                      </a:r>
                    </a:p>
                  </a:txBody>
                  <a:tcPr marL="91448" marR="91448" marT="45722" marB="45722">
                    <a:solidFill>
                      <a:schemeClr val="accent2"/>
                    </a:solidFill>
                  </a:tcPr>
                </a:tc>
                <a:tc>
                  <a:txBody>
                    <a:bodyPr/>
                    <a:lstStyle/>
                    <a:p>
                      <a:r>
                        <a:rPr lang="en-US" sz="1000" b="1" dirty="0">
                          <a:latin typeface="Times New Roman" panose="02020603050405020304" pitchFamily="18" charset="0"/>
                          <a:cs typeface="Times New Roman" panose="02020603050405020304" pitchFamily="18" charset="0"/>
                        </a:rPr>
                        <a:t>11</a:t>
                      </a:r>
                    </a:p>
                  </a:txBody>
                  <a:tcPr marL="91448" marR="91448" marT="45722" marB="45722">
                    <a:solidFill>
                      <a:schemeClr val="accent2"/>
                    </a:solidFill>
                  </a:tcPr>
                </a:tc>
                <a:tc>
                  <a:txBody>
                    <a:bodyPr/>
                    <a:lstStyle/>
                    <a:p>
                      <a:r>
                        <a:rPr lang="en-US" sz="1000" b="1" dirty="0">
                          <a:latin typeface="Times New Roman" panose="02020603050405020304" pitchFamily="18" charset="0"/>
                          <a:cs typeface="Times New Roman" panose="02020603050405020304" pitchFamily="18" charset="0"/>
                        </a:rPr>
                        <a:t>12</a:t>
                      </a:r>
                    </a:p>
                  </a:txBody>
                  <a:tcPr marL="91448" marR="91448" marT="45722" marB="45722">
                    <a:solidFill>
                      <a:schemeClr val="accent2"/>
                    </a:solidFill>
                  </a:tcPr>
                </a:tc>
                <a:tc>
                  <a:txBody>
                    <a:bodyPr/>
                    <a:lstStyle/>
                    <a:p>
                      <a:r>
                        <a:rPr lang="en-US" sz="1000" b="1" dirty="0">
                          <a:latin typeface="Times New Roman" panose="02020603050405020304" pitchFamily="18" charset="0"/>
                          <a:cs typeface="Times New Roman" panose="02020603050405020304" pitchFamily="18" charset="0"/>
                        </a:rPr>
                        <a:t>13</a:t>
                      </a:r>
                    </a:p>
                  </a:txBody>
                  <a:tcPr marL="91448" marR="91448" marT="45722" marB="45722">
                    <a:solidFill>
                      <a:schemeClr val="accent2"/>
                    </a:solidFill>
                  </a:tcPr>
                </a:tc>
                <a:tc>
                  <a:txBody>
                    <a:bodyPr/>
                    <a:lstStyle/>
                    <a:p>
                      <a:r>
                        <a:rPr lang="en-US" sz="1000" b="1" dirty="0">
                          <a:latin typeface="Times New Roman" panose="02020603050405020304" pitchFamily="18" charset="0"/>
                          <a:cs typeface="Times New Roman" panose="02020603050405020304" pitchFamily="18" charset="0"/>
                        </a:rPr>
                        <a:t>14</a:t>
                      </a:r>
                    </a:p>
                  </a:txBody>
                  <a:tcPr marL="91448" marR="91448" marT="45722" marB="45722">
                    <a:solidFill>
                      <a:schemeClr val="accent2"/>
                    </a:solidFill>
                  </a:tcPr>
                </a:tc>
                <a:extLst>
                  <a:ext uri="{0D108BD9-81ED-4DB2-BD59-A6C34878D82A}">
                    <a16:rowId xmlns:a16="http://schemas.microsoft.com/office/drawing/2014/main" val="10001"/>
                  </a:ext>
                </a:extLst>
              </a:tr>
              <a:tr h="875563">
                <a:tc>
                  <a:txBody>
                    <a:bodyPr/>
                    <a:lstStyle/>
                    <a:p>
                      <a:r>
                        <a:rPr lang="en-US" sz="1800" dirty="0">
                          <a:latin typeface="Times New Roman" panose="02020603050405020304" pitchFamily="18" charset="0"/>
                          <a:cs typeface="Times New Roman" panose="02020603050405020304" pitchFamily="18" charset="0"/>
                        </a:rPr>
                        <a:t>1</a:t>
                      </a:r>
                    </a:p>
                  </a:txBody>
                  <a:tcPr marL="91448" marR="91448" marT="45722" marB="45722"/>
                </a:tc>
                <a:tc>
                  <a:txBody>
                    <a:bodyPr/>
                    <a:lstStyle/>
                    <a:p>
                      <a:r>
                        <a:rPr lang="en-US" sz="1800" dirty="0">
                          <a:latin typeface="Times New Roman" panose="02020603050405020304" pitchFamily="18" charset="0"/>
                          <a:cs typeface="Times New Roman" panose="02020603050405020304" pitchFamily="18" charset="0"/>
                        </a:rPr>
                        <a:t>Tittle Selection </a:t>
                      </a:r>
                    </a:p>
                  </a:txBody>
                  <a:tcPr marL="91448" marR="91448" marT="45722" marB="45722"/>
                </a:tc>
                <a:tc>
                  <a:txBody>
                    <a:bodyPr/>
                    <a:lstStyle/>
                    <a:p>
                      <a:endParaRPr lang="en-US" sz="1800" dirty="0">
                        <a:latin typeface="Times New Roman" panose="02020603050405020304" pitchFamily="18" charset="0"/>
                        <a:cs typeface="Times New Roman" panose="02020603050405020304" pitchFamily="18" charset="0"/>
                      </a:endParaRPr>
                    </a:p>
                  </a:txBody>
                  <a:tcPr marL="91448" marR="91448" marT="45722" marB="45722">
                    <a:solidFill>
                      <a:schemeClr val="bg2"/>
                    </a:solidFill>
                  </a:tcPr>
                </a:tc>
                <a:tc>
                  <a:txBody>
                    <a:bodyPr/>
                    <a:lstStyle/>
                    <a:p>
                      <a:endParaRPr lang="en-US" sz="1800" dirty="0">
                        <a:latin typeface="Times New Roman" panose="02020603050405020304" pitchFamily="18" charset="0"/>
                        <a:cs typeface="Times New Roman" panose="02020603050405020304" pitchFamily="18" charset="0"/>
                      </a:endParaRPr>
                    </a:p>
                  </a:txBody>
                  <a:tcPr marL="91448" marR="91448" marT="45722" marB="45722">
                    <a:solidFill>
                      <a:schemeClr val="bg2"/>
                    </a:solidFill>
                  </a:tcPr>
                </a:tc>
                <a:tc>
                  <a:txBody>
                    <a:bodyPr/>
                    <a:lstStyle/>
                    <a:p>
                      <a:endParaRPr lang="en-US" sz="1800" dirty="0">
                        <a:latin typeface="Times New Roman" panose="02020603050405020304" pitchFamily="18" charset="0"/>
                        <a:cs typeface="Times New Roman" panose="02020603050405020304" pitchFamily="18" charset="0"/>
                      </a:endParaRPr>
                    </a:p>
                  </a:txBody>
                  <a:tcPr marL="91448" marR="91448" marT="45722" marB="45722"/>
                </a:tc>
                <a:tc>
                  <a:txBody>
                    <a:bodyPr/>
                    <a:lstStyle/>
                    <a:p>
                      <a:endParaRPr lang="en-US" sz="1800" dirty="0">
                        <a:latin typeface="Times New Roman" panose="02020603050405020304" pitchFamily="18" charset="0"/>
                        <a:cs typeface="Times New Roman" panose="02020603050405020304" pitchFamily="18" charset="0"/>
                      </a:endParaRPr>
                    </a:p>
                  </a:txBody>
                  <a:tcPr marL="91448" marR="91448" marT="45722" marB="45722"/>
                </a:tc>
                <a:tc>
                  <a:txBody>
                    <a:bodyPr/>
                    <a:lstStyle/>
                    <a:p>
                      <a:endParaRPr lang="en-US" sz="1800" dirty="0">
                        <a:latin typeface="Times New Roman" panose="02020603050405020304" pitchFamily="18" charset="0"/>
                        <a:cs typeface="Times New Roman" panose="02020603050405020304" pitchFamily="18" charset="0"/>
                      </a:endParaRPr>
                    </a:p>
                  </a:txBody>
                  <a:tcPr marL="91448" marR="91448" marT="45722" marB="45722"/>
                </a:tc>
                <a:tc>
                  <a:txBody>
                    <a:bodyPr/>
                    <a:lstStyle/>
                    <a:p>
                      <a:endParaRPr lang="en-US" sz="1800" dirty="0">
                        <a:latin typeface="Times New Roman" panose="02020603050405020304" pitchFamily="18" charset="0"/>
                        <a:cs typeface="Times New Roman" panose="02020603050405020304" pitchFamily="18" charset="0"/>
                      </a:endParaRPr>
                    </a:p>
                  </a:txBody>
                  <a:tcPr marL="91448" marR="91448" marT="45722" marB="45722"/>
                </a:tc>
                <a:tc>
                  <a:txBody>
                    <a:bodyPr/>
                    <a:lstStyle/>
                    <a:p>
                      <a:endParaRPr lang="en-US" sz="1800" dirty="0">
                        <a:latin typeface="Times New Roman" panose="02020603050405020304" pitchFamily="18" charset="0"/>
                        <a:cs typeface="Times New Roman" panose="02020603050405020304" pitchFamily="18" charset="0"/>
                      </a:endParaRPr>
                    </a:p>
                  </a:txBody>
                  <a:tcPr marL="91448" marR="91448" marT="45722" marB="45722"/>
                </a:tc>
                <a:tc>
                  <a:txBody>
                    <a:bodyPr/>
                    <a:lstStyle/>
                    <a:p>
                      <a:endParaRPr lang="en-US" sz="1800" dirty="0">
                        <a:latin typeface="Times New Roman" panose="02020603050405020304" pitchFamily="18" charset="0"/>
                        <a:cs typeface="Times New Roman" panose="02020603050405020304" pitchFamily="18" charset="0"/>
                      </a:endParaRPr>
                    </a:p>
                  </a:txBody>
                  <a:tcPr marL="91448" marR="91448" marT="45722" marB="45722"/>
                </a:tc>
                <a:tc>
                  <a:txBody>
                    <a:bodyPr/>
                    <a:lstStyle/>
                    <a:p>
                      <a:endParaRPr lang="en-US" sz="1800">
                        <a:latin typeface="Times New Roman" panose="02020603050405020304" pitchFamily="18" charset="0"/>
                        <a:cs typeface="Times New Roman" panose="02020603050405020304" pitchFamily="18" charset="0"/>
                      </a:endParaRPr>
                    </a:p>
                  </a:txBody>
                  <a:tcPr marL="91448" marR="91448" marT="45722" marB="45722"/>
                </a:tc>
                <a:tc>
                  <a:txBody>
                    <a:bodyPr/>
                    <a:lstStyle/>
                    <a:p>
                      <a:endParaRPr lang="en-US" sz="1800" dirty="0">
                        <a:latin typeface="Times New Roman" panose="02020603050405020304" pitchFamily="18" charset="0"/>
                        <a:cs typeface="Times New Roman" panose="02020603050405020304" pitchFamily="18" charset="0"/>
                      </a:endParaRPr>
                    </a:p>
                  </a:txBody>
                  <a:tcPr marL="91448" marR="91448" marT="45722" marB="45722"/>
                </a:tc>
                <a:tc>
                  <a:txBody>
                    <a:bodyPr/>
                    <a:lstStyle/>
                    <a:p>
                      <a:endParaRPr lang="en-US" sz="1800">
                        <a:latin typeface="Times New Roman" panose="02020603050405020304" pitchFamily="18" charset="0"/>
                        <a:cs typeface="Times New Roman" panose="02020603050405020304" pitchFamily="18" charset="0"/>
                      </a:endParaRPr>
                    </a:p>
                  </a:txBody>
                  <a:tcPr marL="91448" marR="91448" marT="45722" marB="45722"/>
                </a:tc>
                <a:tc>
                  <a:txBody>
                    <a:bodyPr/>
                    <a:lstStyle/>
                    <a:p>
                      <a:endParaRPr lang="en-US" sz="1800">
                        <a:latin typeface="Times New Roman" panose="02020603050405020304" pitchFamily="18" charset="0"/>
                        <a:cs typeface="Times New Roman" panose="02020603050405020304" pitchFamily="18" charset="0"/>
                      </a:endParaRPr>
                    </a:p>
                  </a:txBody>
                  <a:tcPr marL="91448" marR="91448" marT="45722" marB="45722"/>
                </a:tc>
                <a:tc>
                  <a:txBody>
                    <a:bodyPr/>
                    <a:lstStyle/>
                    <a:p>
                      <a:endParaRPr lang="en-US" sz="1800">
                        <a:latin typeface="Times New Roman" panose="02020603050405020304" pitchFamily="18" charset="0"/>
                        <a:cs typeface="Times New Roman" panose="02020603050405020304" pitchFamily="18" charset="0"/>
                      </a:endParaRPr>
                    </a:p>
                  </a:txBody>
                  <a:tcPr marL="91448" marR="91448" marT="45722" marB="45722"/>
                </a:tc>
                <a:tc>
                  <a:txBody>
                    <a:bodyPr/>
                    <a:lstStyle/>
                    <a:p>
                      <a:endParaRPr lang="en-US" sz="1800" dirty="0">
                        <a:latin typeface="Times New Roman" panose="02020603050405020304" pitchFamily="18" charset="0"/>
                        <a:cs typeface="Times New Roman" panose="02020603050405020304" pitchFamily="18" charset="0"/>
                      </a:endParaRPr>
                    </a:p>
                  </a:txBody>
                  <a:tcPr marL="91448" marR="91448" marT="45722" marB="45722"/>
                </a:tc>
                <a:extLst>
                  <a:ext uri="{0D108BD9-81ED-4DB2-BD59-A6C34878D82A}">
                    <a16:rowId xmlns:a16="http://schemas.microsoft.com/office/drawing/2014/main" val="10002"/>
                  </a:ext>
                </a:extLst>
              </a:tr>
              <a:tr h="875563">
                <a:tc>
                  <a:txBody>
                    <a:bodyPr/>
                    <a:lstStyle/>
                    <a:p>
                      <a:r>
                        <a:rPr lang="en-US" sz="1800" dirty="0">
                          <a:latin typeface="Times New Roman" panose="02020603050405020304" pitchFamily="18" charset="0"/>
                          <a:cs typeface="Times New Roman" panose="02020603050405020304" pitchFamily="18" charset="0"/>
                        </a:rPr>
                        <a:t>2</a:t>
                      </a:r>
                    </a:p>
                  </a:txBody>
                  <a:tcPr marL="91448" marR="91448" marT="45722" marB="45722"/>
                </a:tc>
                <a:tc>
                  <a:txBody>
                    <a:bodyPr/>
                    <a:lstStyle/>
                    <a:p>
                      <a:r>
                        <a:rPr lang="en-US" sz="1800" dirty="0">
                          <a:latin typeface="Times New Roman" panose="02020603050405020304" pitchFamily="18" charset="0"/>
                          <a:cs typeface="Times New Roman" panose="02020603050405020304" pitchFamily="18" charset="0"/>
                        </a:rPr>
                        <a:t>Preliminary Research and Literature review</a:t>
                      </a:r>
                    </a:p>
                  </a:txBody>
                  <a:tcPr marL="91448" marR="91448" marT="45722" marB="45722"/>
                </a:tc>
                <a:tc>
                  <a:txBody>
                    <a:bodyPr/>
                    <a:lstStyle/>
                    <a:p>
                      <a:endParaRPr lang="en-US" sz="1800" dirty="0">
                        <a:latin typeface="Times New Roman" panose="02020603050405020304" pitchFamily="18" charset="0"/>
                        <a:cs typeface="Times New Roman" panose="02020603050405020304" pitchFamily="18" charset="0"/>
                      </a:endParaRPr>
                    </a:p>
                  </a:txBody>
                  <a:tcPr marL="91448" marR="91448" marT="45722" marB="45722"/>
                </a:tc>
                <a:tc>
                  <a:txBody>
                    <a:bodyPr/>
                    <a:lstStyle/>
                    <a:p>
                      <a:endParaRPr lang="en-US" sz="1800" dirty="0">
                        <a:latin typeface="Times New Roman" panose="02020603050405020304" pitchFamily="18" charset="0"/>
                        <a:cs typeface="Times New Roman" panose="02020603050405020304" pitchFamily="18" charset="0"/>
                      </a:endParaRPr>
                    </a:p>
                  </a:txBody>
                  <a:tcPr marL="91448" marR="91448" marT="45722" marB="45722"/>
                </a:tc>
                <a:tc>
                  <a:txBody>
                    <a:bodyPr/>
                    <a:lstStyle/>
                    <a:p>
                      <a:endParaRPr lang="en-US" sz="1800" dirty="0">
                        <a:latin typeface="Times New Roman" panose="02020603050405020304" pitchFamily="18" charset="0"/>
                        <a:cs typeface="Times New Roman" panose="02020603050405020304" pitchFamily="18" charset="0"/>
                      </a:endParaRPr>
                    </a:p>
                  </a:txBody>
                  <a:tcPr marL="91448" marR="91448" marT="45722" marB="45722">
                    <a:solidFill>
                      <a:schemeClr val="bg2"/>
                    </a:solidFill>
                  </a:tcPr>
                </a:tc>
                <a:tc>
                  <a:txBody>
                    <a:bodyPr/>
                    <a:lstStyle/>
                    <a:p>
                      <a:endParaRPr lang="en-US" sz="1800" dirty="0">
                        <a:latin typeface="Times New Roman" panose="02020603050405020304" pitchFamily="18" charset="0"/>
                        <a:cs typeface="Times New Roman" panose="02020603050405020304" pitchFamily="18" charset="0"/>
                      </a:endParaRPr>
                    </a:p>
                  </a:txBody>
                  <a:tcPr marL="91448" marR="91448" marT="45722" marB="45722">
                    <a:solidFill>
                      <a:schemeClr val="bg2"/>
                    </a:solidFill>
                  </a:tcPr>
                </a:tc>
                <a:tc>
                  <a:txBody>
                    <a:bodyPr/>
                    <a:lstStyle/>
                    <a:p>
                      <a:endParaRPr lang="en-US" sz="1800" dirty="0">
                        <a:latin typeface="Times New Roman" panose="02020603050405020304" pitchFamily="18" charset="0"/>
                        <a:cs typeface="Times New Roman" panose="02020603050405020304" pitchFamily="18" charset="0"/>
                      </a:endParaRPr>
                    </a:p>
                  </a:txBody>
                  <a:tcPr marL="91448" marR="91448" marT="45722" marB="45722">
                    <a:solidFill>
                      <a:schemeClr val="bg2"/>
                    </a:solidFill>
                  </a:tcPr>
                </a:tc>
                <a:tc>
                  <a:txBody>
                    <a:bodyPr/>
                    <a:lstStyle/>
                    <a:p>
                      <a:endParaRPr lang="en-US" sz="1800" dirty="0">
                        <a:latin typeface="Times New Roman" panose="02020603050405020304" pitchFamily="18" charset="0"/>
                        <a:cs typeface="Times New Roman" panose="02020603050405020304" pitchFamily="18" charset="0"/>
                      </a:endParaRPr>
                    </a:p>
                  </a:txBody>
                  <a:tcPr marL="91448" marR="91448" marT="45722" marB="45722">
                    <a:solidFill>
                      <a:schemeClr val="bg2"/>
                    </a:solidFill>
                  </a:tcPr>
                </a:tc>
                <a:tc>
                  <a:txBody>
                    <a:bodyPr/>
                    <a:lstStyle/>
                    <a:p>
                      <a:endParaRPr lang="en-US" sz="1800" dirty="0">
                        <a:latin typeface="Times New Roman" panose="02020603050405020304" pitchFamily="18" charset="0"/>
                        <a:cs typeface="Times New Roman" panose="02020603050405020304" pitchFamily="18" charset="0"/>
                      </a:endParaRPr>
                    </a:p>
                  </a:txBody>
                  <a:tcPr marL="91448" marR="91448" marT="45722" marB="45722"/>
                </a:tc>
                <a:tc>
                  <a:txBody>
                    <a:bodyPr/>
                    <a:lstStyle/>
                    <a:p>
                      <a:endParaRPr lang="en-US" sz="1800" dirty="0">
                        <a:latin typeface="Times New Roman" panose="02020603050405020304" pitchFamily="18" charset="0"/>
                        <a:cs typeface="Times New Roman" panose="02020603050405020304" pitchFamily="18" charset="0"/>
                      </a:endParaRPr>
                    </a:p>
                  </a:txBody>
                  <a:tcPr marL="91448" marR="91448" marT="45722" marB="45722"/>
                </a:tc>
                <a:tc>
                  <a:txBody>
                    <a:bodyPr/>
                    <a:lstStyle/>
                    <a:p>
                      <a:endParaRPr lang="en-US" sz="1800">
                        <a:latin typeface="Times New Roman" panose="02020603050405020304" pitchFamily="18" charset="0"/>
                        <a:cs typeface="Times New Roman" panose="02020603050405020304" pitchFamily="18" charset="0"/>
                      </a:endParaRPr>
                    </a:p>
                  </a:txBody>
                  <a:tcPr marL="91448" marR="91448" marT="45722" marB="45722"/>
                </a:tc>
                <a:tc>
                  <a:txBody>
                    <a:bodyPr/>
                    <a:lstStyle/>
                    <a:p>
                      <a:endParaRPr lang="en-US" sz="1800">
                        <a:latin typeface="Times New Roman" panose="02020603050405020304" pitchFamily="18" charset="0"/>
                        <a:cs typeface="Times New Roman" panose="02020603050405020304" pitchFamily="18" charset="0"/>
                      </a:endParaRPr>
                    </a:p>
                  </a:txBody>
                  <a:tcPr marL="91448" marR="91448" marT="45722" marB="45722"/>
                </a:tc>
                <a:tc>
                  <a:txBody>
                    <a:bodyPr/>
                    <a:lstStyle/>
                    <a:p>
                      <a:endParaRPr lang="en-US" sz="1800" dirty="0">
                        <a:latin typeface="Times New Roman" panose="02020603050405020304" pitchFamily="18" charset="0"/>
                        <a:cs typeface="Times New Roman" panose="02020603050405020304" pitchFamily="18" charset="0"/>
                      </a:endParaRPr>
                    </a:p>
                  </a:txBody>
                  <a:tcPr marL="91448" marR="91448" marT="45722" marB="45722"/>
                </a:tc>
                <a:tc>
                  <a:txBody>
                    <a:bodyPr/>
                    <a:lstStyle/>
                    <a:p>
                      <a:endParaRPr lang="en-US" sz="1800" dirty="0">
                        <a:latin typeface="Times New Roman" panose="02020603050405020304" pitchFamily="18" charset="0"/>
                        <a:cs typeface="Times New Roman" panose="02020603050405020304" pitchFamily="18" charset="0"/>
                      </a:endParaRPr>
                    </a:p>
                  </a:txBody>
                  <a:tcPr marL="91448" marR="91448" marT="45722" marB="45722"/>
                </a:tc>
                <a:tc>
                  <a:txBody>
                    <a:bodyPr/>
                    <a:lstStyle/>
                    <a:p>
                      <a:endParaRPr lang="en-US" sz="1800" dirty="0">
                        <a:latin typeface="Times New Roman" panose="02020603050405020304" pitchFamily="18" charset="0"/>
                        <a:cs typeface="Times New Roman" panose="02020603050405020304" pitchFamily="18" charset="0"/>
                      </a:endParaRPr>
                    </a:p>
                  </a:txBody>
                  <a:tcPr marL="91448" marR="91448" marT="45722" marB="45722"/>
                </a:tc>
                <a:tc>
                  <a:txBody>
                    <a:bodyPr/>
                    <a:lstStyle/>
                    <a:p>
                      <a:endParaRPr lang="en-US" sz="1800" dirty="0">
                        <a:latin typeface="Times New Roman" panose="02020603050405020304" pitchFamily="18" charset="0"/>
                        <a:cs typeface="Times New Roman" panose="02020603050405020304" pitchFamily="18" charset="0"/>
                      </a:endParaRPr>
                    </a:p>
                  </a:txBody>
                  <a:tcPr marL="91448" marR="91448" marT="45722" marB="45722"/>
                </a:tc>
                <a:extLst>
                  <a:ext uri="{0D108BD9-81ED-4DB2-BD59-A6C34878D82A}">
                    <a16:rowId xmlns:a16="http://schemas.microsoft.com/office/drawing/2014/main" val="10003"/>
                  </a:ext>
                </a:extLst>
              </a:tr>
              <a:tr h="875563">
                <a:tc>
                  <a:txBody>
                    <a:bodyPr/>
                    <a:lstStyle/>
                    <a:p>
                      <a:r>
                        <a:rPr lang="en-US" sz="1800" dirty="0">
                          <a:latin typeface="Times New Roman" panose="02020603050405020304" pitchFamily="18" charset="0"/>
                          <a:cs typeface="Times New Roman" panose="02020603050405020304" pitchFamily="18" charset="0"/>
                        </a:rPr>
                        <a:t>3</a:t>
                      </a:r>
                    </a:p>
                  </a:txBody>
                  <a:tcPr marL="91448" marR="91448" marT="45722" marB="45722"/>
                </a:tc>
                <a:tc>
                  <a:txBody>
                    <a:bodyPr/>
                    <a:lstStyle/>
                    <a:p>
                      <a:r>
                        <a:rPr lang="en-US" sz="1800" dirty="0">
                          <a:latin typeface="Times New Roman" panose="02020603050405020304" pitchFamily="18" charset="0"/>
                          <a:cs typeface="Times New Roman" panose="02020603050405020304" pitchFamily="18" charset="0"/>
                        </a:rPr>
                        <a:t>System Design </a:t>
                      </a:r>
                    </a:p>
                  </a:txBody>
                  <a:tcPr marL="91448" marR="91448" marT="45722" marB="45722"/>
                </a:tc>
                <a:tc>
                  <a:txBody>
                    <a:bodyPr/>
                    <a:lstStyle/>
                    <a:p>
                      <a:endParaRPr lang="en-US" sz="1800">
                        <a:latin typeface="Times New Roman" panose="02020603050405020304" pitchFamily="18" charset="0"/>
                        <a:cs typeface="Times New Roman" panose="02020603050405020304" pitchFamily="18" charset="0"/>
                      </a:endParaRPr>
                    </a:p>
                  </a:txBody>
                  <a:tcPr marL="91448" marR="91448" marT="45722" marB="45722"/>
                </a:tc>
                <a:tc>
                  <a:txBody>
                    <a:bodyPr/>
                    <a:lstStyle/>
                    <a:p>
                      <a:endParaRPr lang="en-US" sz="1800">
                        <a:latin typeface="Times New Roman" panose="02020603050405020304" pitchFamily="18" charset="0"/>
                        <a:cs typeface="Times New Roman" panose="02020603050405020304" pitchFamily="18" charset="0"/>
                      </a:endParaRPr>
                    </a:p>
                  </a:txBody>
                  <a:tcPr marL="91448" marR="91448" marT="45722" marB="45722"/>
                </a:tc>
                <a:tc>
                  <a:txBody>
                    <a:bodyPr/>
                    <a:lstStyle/>
                    <a:p>
                      <a:endParaRPr lang="en-US" sz="1800">
                        <a:latin typeface="Times New Roman" panose="02020603050405020304" pitchFamily="18" charset="0"/>
                        <a:cs typeface="Times New Roman" panose="02020603050405020304" pitchFamily="18" charset="0"/>
                      </a:endParaRPr>
                    </a:p>
                  </a:txBody>
                  <a:tcPr marL="91448" marR="91448" marT="45722" marB="45722"/>
                </a:tc>
                <a:tc>
                  <a:txBody>
                    <a:bodyPr/>
                    <a:lstStyle/>
                    <a:p>
                      <a:endParaRPr lang="en-US" sz="1800" dirty="0">
                        <a:latin typeface="Times New Roman" panose="02020603050405020304" pitchFamily="18" charset="0"/>
                        <a:cs typeface="Times New Roman" panose="02020603050405020304" pitchFamily="18" charset="0"/>
                      </a:endParaRPr>
                    </a:p>
                  </a:txBody>
                  <a:tcPr marL="91448" marR="91448" marT="45722" marB="45722"/>
                </a:tc>
                <a:tc>
                  <a:txBody>
                    <a:bodyPr/>
                    <a:lstStyle/>
                    <a:p>
                      <a:endParaRPr lang="en-US" sz="1800" dirty="0">
                        <a:latin typeface="Times New Roman" panose="02020603050405020304" pitchFamily="18" charset="0"/>
                        <a:cs typeface="Times New Roman" panose="02020603050405020304" pitchFamily="18" charset="0"/>
                      </a:endParaRPr>
                    </a:p>
                  </a:txBody>
                  <a:tcPr marL="91448" marR="91448" marT="45722" marB="45722">
                    <a:solidFill>
                      <a:schemeClr val="bg2"/>
                    </a:solidFill>
                  </a:tcPr>
                </a:tc>
                <a:tc>
                  <a:txBody>
                    <a:bodyPr/>
                    <a:lstStyle/>
                    <a:p>
                      <a:endParaRPr lang="en-US" sz="1800" dirty="0">
                        <a:latin typeface="Times New Roman" panose="02020603050405020304" pitchFamily="18" charset="0"/>
                        <a:cs typeface="Times New Roman" panose="02020603050405020304" pitchFamily="18" charset="0"/>
                      </a:endParaRPr>
                    </a:p>
                  </a:txBody>
                  <a:tcPr marL="91448" marR="91448" marT="45722" marB="45722">
                    <a:solidFill>
                      <a:schemeClr val="bg2"/>
                    </a:solidFill>
                  </a:tcPr>
                </a:tc>
                <a:tc>
                  <a:txBody>
                    <a:bodyPr/>
                    <a:lstStyle/>
                    <a:p>
                      <a:endParaRPr lang="en-US" sz="1800" dirty="0">
                        <a:latin typeface="Times New Roman" panose="02020603050405020304" pitchFamily="18" charset="0"/>
                        <a:cs typeface="Times New Roman" panose="02020603050405020304" pitchFamily="18" charset="0"/>
                      </a:endParaRPr>
                    </a:p>
                  </a:txBody>
                  <a:tcPr marL="91448" marR="91448" marT="45722" marB="45722">
                    <a:solidFill>
                      <a:schemeClr val="bg2"/>
                    </a:solidFill>
                  </a:tcPr>
                </a:tc>
                <a:tc>
                  <a:txBody>
                    <a:bodyPr/>
                    <a:lstStyle/>
                    <a:p>
                      <a:endParaRPr lang="en-US" sz="1800" dirty="0">
                        <a:latin typeface="Times New Roman" panose="02020603050405020304" pitchFamily="18" charset="0"/>
                        <a:cs typeface="Times New Roman" panose="02020603050405020304" pitchFamily="18" charset="0"/>
                      </a:endParaRPr>
                    </a:p>
                  </a:txBody>
                  <a:tcPr marL="91448" marR="91448" marT="45722" marB="45722">
                    <a:solidFill>
                      <a:schemeClr val="bg2"/>
                    </a:solidFill>
                  </a:tcPr>
                </a:tc>
                <a:tc>
                  <a:txBody>
                    <a:bodyPr/>
                    <a:lstStyle/>
                    <a:p>
                      <a:endParaRPr lang="en-US" sz="1800" dirty="0">
                        <a:latin typeface="Times New Roman" panose="02020603050405020304" pitchFamily="18" charset="0"/>
                        <a:cs typeface="Times New Roman" panose="02020603050405020304" pitchFamily="18" charset="0"/>
                      </a:endParaRPr>
                    </a:p>
                  </a:txBody>
                  <a:tcPr marL="91448" marR="91448" marT="45722" marB="45722"/>
                </a:tc>
                <a:tc>
                  <a:txBody>
                    <a:bodyPr/>
                    <a:lstStyle/>
                    <a:p>
                      <a:endParaRPr lang="en-US" sz="1800" dirty="0">
                        <a:latin typeface="Times New Roman" panose="02020603050405020304" pitchFamily="18" charset="0"/>
                        <a:cs typeface="Times New Roman" panose="02020603050405020304" pitchFamily="18" charset="0"/>
                      </a:endParaRPr>
                    </a:p>
                  </a:txBody>
                  <a:tcPr marL="91448" marR="91448" marT="45722" marB="45722"/>
                </a:tc>
                <a:tc>
                  <a:txBody>
                    <a:bodyPr/>
                    <a:lstStyle/>
                    <a:p>
                      <a:endParaRPr lang="en-US" sz="1800" dirty="0">
                        <a:latin typeface="Times New Roman" panose="02020603050405020304" pitchFamily="18" charset="0"/>
                        <a:cs typeface="Times New Roman" panose="02020603050405020304" pitchFamily="18" charset="0"/>
                      </a:endParaRPr>
                    </a:p>
                  </a:txBody>
                  <a:tcPr marL="91448" marR="91448" marT="45722" marB="45722"/>
                </a:tc>
                <a:tc>
                  <a:txBody>
                    <a:bodyPr/>
                    <a:lstStyle/>
                    <a:p>
                      <a:endParaRPr lang="en-US" sz="1800">
                        <a:latin typeface="Times New Roman" panose="02020603050405020304" pitchFamily="18" charset="0"/>
                        <a:cs typeface="Times New Roman" panose="02020603050405020304" pitchFamily="18" charset="0"/>
                      </a:endParaRPr>
                    </a:p>
                  </a:txBody>
                  <a:tcPr marL="91448" marR="91448" marT="45722" marB="45722"/>
                </a:tc>
                <a:tc>
                  <a:txBody>
                    <a:bodyPr/>
                    <a:lstStyle/>
                    <a:p>
                      <a:endParaRPr lang="en-US" sz="1800" dirty="0">
                        <a:latin typeface="Times New Roman" panose="02020603050405020304" pitchFamily="18" charset="0"/>
                        <a:cs typeface="Times New Roman" panose="02020603050405020304" pitchFamily="18" charset="0"/>
                      </a:endParaRPr>
                    </a:p>
                  </a:txBody>
                  <a:tcPr marL="91448" marR="91448" marT="45722" marB="45722"/>
                </a:tc>
                <a:tc>
                  <a:txBody>
                    <a:bodyPr/>
                    <a:lstStyle/>
                    <a:p>
                      <a:endParaRPr lang="en-US" sz="1800" dirty="0">
                        <a:latin typeface="Times New Roman" panose="02020603050405020304" pitchFamily="18" charset="0"/>
                        <a:cs typeface="Times New Roman" panose="02020603050405020304" pitchFamily="18" charset="0"/>
                      </a:endParaRPr>
                    </a:p>
                  </a:txBody>
                  <a:tcPr marL="91448" marR="91448" marT="45722" marB="45722"/>
                </a:tc>
                <a:extLst>
                  <a:ext uri="{0D108BD9-81ED-4DB2-BD59-A6C34878D82A}">
                    <a16:rowId xmlns:a16="http://schemas.microsoft.com/office/drawing/2014/main" val="10004"/>
                  </a:ext>
                </a:extLst>
              </a:tr>
              <a:tr h="914437">
                <a:tc>
                  <a:txBody>
                    <a:bodyPr/>
                    <a:lstStyle/>
                    <a:p>
                      <a:r>
                        <a:rPr lang="en-US" sz="1800" dirty="0">
                          <a:latin typeface="Times New Roman" panose="02020603050405020304" pitchFamily="18" charset="0"/>
                          <a:cs typeface="Times New Roman" panose="02020603050405020304" pitchFamily="18" charset="0"/>
                        </a:rPr>
                        <a:t>4</a:t>
                      </a:r>
                    </a:p>
                  </a:txBody>
                  <a:tcPr marL="91448" marR="91448" marT="45722" marB="45722"/>
                </a:tc>
                <a:tc>
                  <a:txBody>
                    <a:bodyPr/>
                    <a:lstStyle/>
                    <a:p>
                      <a:r>
                        <a:rPr lang="en-US" sz="1800" dirty="0">
                          <a:latin typeface="Times New Roman" panose="02020603050405020304" pitchFamily="18" charset="0"/>
                          <a:cs typeface="Times New Roman" panose="02020603050405020304" pitchFamily="18" charset="0"/>
                        </a:rPr>
                        <a:t>Arduino board and Bluetooth module Programming</a:t>
                      </a:r>
                    </a:p>
                  </a:txBody>
                  <a:tcPr marL="91448" marR="91448" marT="45722" marB="45722"/>
                </a:tc>
                <a:tc>
                  <a:txBody>
                    <a:bodyPr/>
                    <a:lstStyle/>
                    <a:p>
                      <a:endParaRPr lang="en-US" sz="1800">
                        <a:latin typeface="Times New Roman" panose="02020603050405020304" pitchFamily="18" charset="0"/>
                        <a:cs typeface="Times New Roman" panose="02020603050405020304" pitchFamily="18" charset="0"/>
                      </a:endParaRPr>
                    </a:p>
                  </a:txBody>
                  <a:tcPr marL="91448" marR="91448" marT="45722" marB="45722"/>
                </a:tc>
                <a:tc>
                  <a:txBody>
                    <a:bodyPr/>
                    <a:lstStyle/>
                    <a:p>
                      <a:endParaRPr lang="en-US" sz="1800">
                        <a:latin typeface="Times New Roman" panose="02020603050405020304" pitchFamily="18" charset="0"/>
                        <a:cs typeface="Times New Roman" panose="02020603050405020304" pitchFamily="18" charset="0"/>
                      </a:endParaRPr>
                    </a:p>
                  </a:txBody>
                  <a:tcPr marL="91448" marR="91448" marT="45722" marB="45722"/>
                </a:tc>
                <a:tc>
                  <a:txBody>
                    <a:bodyPr/>
                    <a:lstStyle/>
                    <a:p>
                      <a:endParaRPr lang="en-US" sz="1800">
                        <a:latin typeface="Times New Roman" panose="02020603050405020304" pitchFamily="18" charset="0"/>
                        <a:cs typeface="Times New Roman" panose="02020603050405020304" pitchFamily="18" charset="0"/>
                      </a:endParaRPr>
                    </a:p>
                  </a:txBody>
                  <a:tcPr marL="91448" marR="91448" marT="45722" marB="45722"/>
                </a:tc>
                <a:tc>
                  <a:txBody>
                    <a:bodyPr/>
                    <a:lstStyle/>
                    <a:p>
                      <a:endParaRPr lang="en-US" sz="1800">
                        <a:latin typeface="Times New Roman" panose="02020603050405020304" pitchFamily="18" charset="0"/>
                        <a:cs typeface="Times New Roman" panose="02020603050405020304" pitchFamily="18" charset="0"/>
                      </a:endParaRPr>
                    </a:p>
                  </a:txBody>
                  <a:tcPr marL="91448" marR="91448" marT="45722" marB="45722"/>
                </a:tc>
                <a:tc>
                  <a:txBody>
                    <a:bodyPr/>
                    <a:lstStyle/>
                    <a:p>
                      <a:endParaRPr lang="en-US" sz="1800">
                        <a:latin typeface="Times New Roman" panose="02020603050405020304" pitchFamily="18" charset="0"/>
                        <a:cs typeface="Times New Roman" panose="02020603050405020304" pitchFamily="18" charset="0"/>
                      </a:endParaRPr>
                    </a:p>
                  </a:txBody>
                  <a:tcPr marL="91448" marR="91448" marT="45722" marB="45722"/>
                </a:tc>
                <a:tc>
                  <a:txBody>
                    <a:bodyPr/>
                    <a:lstStyle/>
                    <a:p>
                      <a:endParaRPr lang="en-US" sz="1800">
                        <a:latin typeface="Times New Roman" panose="02020603050405020304" pitchFamily="18" charset="0"/>
                        <a:cs typeface="Times New Roman" panose="02020603050405020304" pitchFamily="18" charset="0"/>
                      </a:endParaRPr>
                    </a:p>
                  </a:txBody>
                  <a:tcPr marL="91448" marR="91448" marT="45722" marB="45722"/>
                </a:tc>
                <a:tc>
                  <a:txBody>
                    <a:bodyPr/>
                    <a:lstStyle/>
                    <a:p>
                      <a:endParaRPr lang="en-US" sz="1800" dirty="0">
                        <a:latin typeface="Times New Roman" panose="02020603050405020304" pitchFamily="18" charset="0"/>
                        <a:cs typeface="Times New Roman" panose="02020603050405020304" pitchFamily="18" charset="0"/>
                      </a:endParaRPr>
                    </a:p>
                  </a:txBody>
                  <a:tcPr marL="91448" marR="91448" marT="45722" marB="45722">
                    <a:solidFill>
                      <a:schemeClr val="bg2"/>
                    </a:solidFill>
                  </a:tcPr>
                </a:tc>
                <a:tc>
                  <a:txBody>
                    <a:bodyPr/>
                    <a:lstStyle/>
                    <a:p>
                      <a:endParaRPr lang="en-US" sz="1800" dirty="0">
                        <a:latin typeface="Times New Roman" panose="02020603050405020304" pitchFamily="18" charset="0"/>
                        <a:cs typeface="Times New Roman" panose="02020603050405020304" pitchFamily="18" charset="0"/>
                      </a:endParaRPr>
                    </a:p>
                  </a:txBody>
                  <a:tcPr marL="91448" marR="91448" marT="45722" marB="45722">
                    <a:solidFill>
                      <a:schemeClr val="bg2"/>
                    </a:solidFill>
                  </a:tcPr>
                </a:tc>
                <a:tc>
                  <a:txBody>
                    <a:bodyPr/>
                    <a:lstStyle/>
                    <a:p>
                      <a:endParaRPr lang="en-US" sz="1800" dirty="0">
                        <a:latin typeface="Times New Roman" panose="02020603050405020304" pitchFamily="18" charset="0"/>
                        <a:cs typeface="Times New Roman" panose="02020603050405020304" pitchFamily="18" charset="0"/>
                      </a:endParaRPr>
                    </a:p>
                  </a:txBody>
                  <a:tcPr marL="91448" marR="91448" marT="45722" marB="45722">
                    <a:solidFill>
                      <a:schemeClr val="bg2"/>
                    </a:solidFill>
                  </a:tcPr>
                </a:tc>
                <a:tc>
                  <a:txBody>
                    <a:bodyPr/>
                    <a:lstStyle/>
                    <a:p>
                      <a:endParaRPr lang="en-US" sz="1800" dirty="0">
                        <a:latin typeface="Times New Roman" panose="02020603050405020304" pitchFamily="18" charset="0"/>
                        <a:cs typeface="Times New Roman" panose="02020603050405020304" pitchFamily="18" charset="0"/>
                      </a:endParaRPr>
                    </a:p>
                  </a:txBody>
                  <a:tcPr marL="91448" marR="91448" marT="45722" marB="45722">
                    <a:solidFill>
                      <a:schemeClr val="bg2"/>
                    </a:solidFill>
                  </a:tcPr>
                </a:tc>
                <a:tc>
                  <a:txBody>
                    <a:bodyPr/>
                    <a:lstStyle/>
                    <a:p>
                      <a:endParaRPr lang="en-US" sz="1800" dirty="0">
                        <a:latin typeface="Times New Roman" panose="02020603050405020304" pitchFamily="18" charset="0"/>
                        <a:cs typeface="Times New Roman" panose="02020603050405020304" pitchFamily="18" charset="0"/>
                      </a:endParaRPr>
                    </a:p>
                  </a:txBody>
                  <a:tcPr marL="91448" marR="91448" marT="45722" marB="45722"/>
                </a:tc>
                <a:tc>
                  <a:txBody>
                    <a:bodyPr/>
                    <a:lstStyle/>
                    <a:p>
                      <a:endParaRPr lang="en-US" sz="1800" dirty="0">
                        <a:latin typeface="Times New Roman" panose="02020603050405020304" pitchFamily="18" charset="0"/>
                        <a:cs typeface="Times New Roman" panose="02020603050405020304" pitchFamily="18" charset="0"/>
                      </a:endParaRPr>
                    </a:p>
                  </a:txBody>
                  <a:tcPr marL="91448" marR="91448" marT="45722" marB="45722"/>
                </a:tc>
                <a:tc>
                  <a:txBody>
                    <a:bodyPr/>
                    <a:lstStyle/>
                    <a:p>
                      <a:endParaRPr lang="en-US" sz="1800" dirty="0">
                        <a:latin typeface="Times New Roman" panose="02020603050405020304" pitchFamily="18" charset="0"/>
                        <a:cs typeface="Times New Roman" panose="02020603050405020304" pitchFamily="18" charset="0"/>
                      </a:endParaRPr>
                    </a:p>
                  </a:txBody>
                  <a:tcPr marL="91448" marR="91448" marT="45722" marB="45722"/>
                </a:tc>
                <a:tc>
                  <a:txBody>
                    <a:bodyPr/>
                    <a:lstStyle/>
                    <a:p>
                      <a:endParaRPr lang="en-US" sz="1800" dirty="0">
                        <a:latin typeface="Times New Roman" panose="02020603050405020304" pitchFamily="18" charset="0"/>
                        <a:cs typeface="Times New Roman" panose="02020603050405020304" pitchFamily="18" charset="0"/>
                      </a:endParaRPr>
                    </a:p>
                  </a:txBody>
                  <a:tcPr marL="91448" marR="91448" marT="45722" marB="45722"/>
                </a:tc>
                <a:extLst>
                  <a:ext uri="{0D108BD9-81ED-4DB2-BD59-A6C34878D82A}">
                    <a16:rowId xmlns:a16="http://schemas.microsoft.com/office/drawing/2014/main" val="10005"/>
                  </a:ext>
                </a:extLst>
              </a:tr>
              <a:tr h="875563">
                <a:tc>
                  <a:txBody>
                    <a:bodyPr/>
                    <a:lstStyle/>
                    <a:p>
                      <a:r>
                        <a:rPr lang="en-US" sz="1800" dirty="0">
                          <a:latin typeface="Times New Roman" panose="02020603050405020304" pitchFamily="18" charset="0"/>
                          <a:cs typeface="Times New Roman" panose="02020603050405020304" pitchFamily="18" charset="0"/>
                        </a:rPr>
                        <a:t>5</a:t>
                      </a:r>
                    </a:p>
                  </a:txBody>
                  <a:tcPr marL="91448" marR="91448" marT="45722" marB="45722"/>
                </a:tc>
                <a:tc>
                  <a:txBody>
                    <a:bodyPr/>
                    <a:lstStyle/>
                    <a:p>
                      <a:r>
                        <a:rPr lang="en-US" sz="1800" dirty="0">
                          <a:latin typeface="Times New Roman" panose="02020603050405020304" pitchFamily="18" charset="0"/>
                          <a:cs typeface="Times New Roman" panose="02020603050405020304" pitchFamily="18" charset="0"/>
                        </a:rPr>
                        <a:t>Experimental Set-up</a:t>
                      </a:r>
                    </a:p>
                  </a:txBody>
                  <a:tcPr marL="91448" marR="91448" marT="45722" marB="45722"/>
                </a:tc>
                <a:tc>
                  <a:txBody>
                    <a:bodyPr/>
                    <a:lstStyle/>
                    <a:p>
                      <a:endParaRPr lang="en-US" sz="1800">
                        <a:latin typeface="Times New Roman" panose="02020603050405020304" pitchFamily="18" charset="0"/>
                        <a:cs typeface="Times New Roman" panose="02020603050405020304" pitchFamily="18" charset="0"/>
                      </a:endParaRPr>
                    </a:p>
                  </a:txBody>
                  <a:tcPr marL="91448" marR="91448" marT="45722" marB="45722"/>
                </a:tc>
                <a:tc>
                  <a:txBody>
                    <a:bodyPr/>
                    <a:lstStyle/>
                    <a:p>
                      <a:endParaRPr lang="en-US" sz="1800">
                        <a:latin typeface="Times New Roman" panose="02020603050405020304" pitchFamily="18" charset="0"/>
                        <a:cs typeface="Times New Roman" panose="02020603050405020304" pitchFamily="18" charset="0"/>
                      </a:endParaRPr>
                    </a:p>
                  </a:txBody>
                  <a:tcPr marL="91448" marR="91448" marT="45722" marB="45722"/>
                </a:tc>
                <a:tc>
                  <a:txBody>
                    <a:bodyPr/>
                    <a:lstStyle/>
                    <a:p>
                      <a:endParaRPr lang="en-US" sz="1800">
                        <a:latin typeface="Times New Roman" panose="02020603050405020304" pitchFamily="18" charset="0"/>
                        <a:cs typeface="Times New Roman" panose="02020603050405020304" pitchFamily="18" charset="0"/>
                      </a:endParaRPr>
                    </a:p>
                  </a:txBody>
                  <a:tcPr marL="91448" marR="91448" marT="45722" marB="45722"/>
                </a:tc>
                <a:tc>
                  <a:txBody>
                    <a:bodyPr/>
                    <a:lstStyle/>
                    <a:p>
                      <a:endParaRPr lang="en-US" sz="1800">
                        <a:latin typeface="Times New Roman" panose="02020603050405020304" pitchFamily="18" charset="0"/>
                        <a:cs typeface="Times New Roman" panose="02020603050405020304" pitchFamily="18" charset="0"/>
                      </a:endParaRPr>
                    </a:p>
                  </a:txBody>
                  <a:tcPr marL="91448" marR="91448" marT="45722" marB="45722"/>
                </a:tc>
                <a:tc>
                  <a:txBody>
                    <a:bodyPr/>
                    <a:lstStyle/>
                    <a:p>
                      <a:endParaRPr lang="en-US" sz="1800">
                        <a:latin typeface="Times New Roman" panose="02020603050405020304" pitchFamily="18" charset="0"/>
                        <a:cs typeface="Times New Roman" panose="02020603050405020304" pitchFamily="18" charset="0"/>
                      </a:endParaRPr>
                    </a:p>
                  </a:txBody>
                  <a:tcPr marL="91448" marR="91448" marT="45722" marB="45722"/>
                </a:tc>
                <a:tc>
                  <a:txBody>
                    <a:bodyPr/>
                    <a:lstStyle/>
                    <a:p>
                      <a:endParaRPr lang="en-US" sz="1800">
                        <a:latin typeface="Times New Roman" panose="02020603050405020304" pitchFamily="18" charset="0"/>
                        <a:cs typeface="Times New Roman" panose="02020603050405020304" pitchFamily="18" charset="0"/>
                      </a:endParaRPr>
                    </a:p>
                  </a:txBody>
                  <a:tcPr marL="91448" marR="91448" marT="45722" marB="45722"/>
                </a:tc>
                <a:tc>
                  <a:txBody>
                    <a:bodyPr/>
                    <a:lstStyle/>
                    <a:p>
                      <a:endParaRPr lang="en-US" sz="1800">
                        <a:latin typeface="Times New Roman" panose="02020603050405020304" pitchFamily="18" charset="0"/>
                        <a:cs typeface="Times New Roman" panose="02020603050405020304" pitchFamily="18" charset="0"/>
                      </a:endParaRPr>
                    </a:p>
                  </a:txBody>
                  <a:tcPr marL="91448" marR="91448" marT="45722" marB="45722"/>
                </a:tc>
                <a:tc>
                  <a:txBody>
                    <a:bodyPr/>
                    <a:lstStyle/>
                    <a:p>
                      <a:endParaRPr lang="en-US" sz="1800">
                        <a:latin typeface="Times New Roman" panose="02020603050405020304" pitchFamily="18" charset="0"/>
                        <a:cs typeface="Times New Roman" panose="02020603050405020304" pitchFamily="18" charset="0"/>
                      </a:endParaRPr>
                    </a:p>
                  </a:txBody>
                  <a:tcPr marL="91448" marR="91448" marT="45722" marB="45722"/>
                </a:tc>
                <a:tc>
                  <a:txBody>
                    <a:bodyPr/>
                    <a:lstStyle/>
                    <a:p>
                      <a:endParaRPr lang="en-US" sz="1800" dirty="0">
                        <a:latin typeface="Times New Roman" panose="02020603050405020304" pitchFamily="18" charset="0"/>
                        <a:cs typeface="Times New Roman" panose="02020603050405020304" pitchFamily="18" charset="0"/>
                      </a:endParaRPr>
                    </a:p>
                  </a:txBody>
                  <a:tcPr marL="91448" marR="91448" marT="45722" marB="45722">
                    <a:solidFill>
                      <a:schemeClr val="bg2"/>
                    </a:solidFill>
                  </a:tcPr>
                </a:tc>
                <a:tc>
                  <a:txBody>
                    <a:bodyPr/>
                    <a:lstStyle/>
                    <a:p>
                      <a:endParaRPr lang="en-US" sz="1800">
                        <a:latin typeface="Times New Roman" panose="02020603050405020304" pitchFamily="18" charset="0"/>
                        <a:cs typeface="Times New Roman" panose="02020603050405020304" pitchFamily="18" charset="0"/>
                      </a:endParaRPr>
                    </a:p>
                  </a:txBody>
                  <a:tcPr marL="91448" marR="91448" marT="45722" marB="45722">
                    <a:solidFill>
                      <a:schemeClr val="bg2"/>
                    </a:solidFill>
                  </a:tcPr>
                </a:tc>
                <a:tc>
                  <a:txBody>
                    <a:bodyPr/>
                    <a:lstStyle/>
                    <a:p>
                      <a:endParaRPr lang="en-US" sz="1800" dirty="0">
                        <a:latin typeface="Times New Roman" panose="02020603050405020304" pitchFamily="18" charset="0"/>
                        <a:cs typeface="Times New Roman" panose="02020603050405020304" pitchFamily="18" charset="0"/>
                      </a:endParaRPr>
                    </a:p>
                  </a:txBody>
                  <a:tcPr marL="91448" marR="91448" marT="45722" marB="45722">
                    <a:solidFill>
                      <a:schemeClr val="bg2"/>
                    </a:solidFill>
                  </a:tcPr>
                </a:tc>
                <a:tc>
                  <a:txBody>
                    <a:bodyPr/>
                    <a:lstStyle/>
                    <a:p>
                      <a:endParaRPr lang="en-US" sz="1800" dirty="0">
                        <a:latin typeface="Times New Roman" panose="02020603050405020304" pitchFamily="18" charset="0"/>
                        <a:cs typeface="Times New Roman" panose="02020603050405020304" pitchFamily="18" charset="0"/>
                      </a:endParaRPr>
                    </a:p>
                  </a:txBody>
                  <a:tcPr marL="91448" marR="91448" marT="45722" marB="45722">
                    <a:solidFill>
                      <a:schemeClr val="bg2"/>
                    </a:solidFill>
                  </a:tcPr>
                </a:tc>
                <a:tc>
                  <a:txBody>
                    <a:bodyPr/>
                    <a:lstStyle/>
                    <a:p>
                      <a:endParaRPr lang="en-US" sz="1800" dirty="0">
                        <a:latin typeface="Times New Roman" panose="02020603050405020304" pitchFamily="18" charset="0"/>
                        <a:cs typeface="Times New Roman" panose="02020603050405020304" pitchFamily="18" charset="0"/>
                      </a:endParaRPr>
                    </a:p>
                  </a:txBody>
                  <a:tcPr marL="91448" marR="91448" marT="45722" marB="45722">
                    <a:solidFill>
                      <a:schemeClr val="bg2"/>
                    </a:solidFill>
                  </a:tcPr>
                </a:tc>
                <a:tc>
                  <a:txBody>
                    <a:bodyPr/>
                    <a:lstStyle/>
                    <a:p>
                      <a:endParaRPr lang="en-US" sz="1800" dirty="0">
                        <a:latin typeface="Times New Roman" panose="02020603050405020304" pitchFamily="18" charset="0"/>
                        <a:cs typeface="Times New Roman" panose="02020603050405020304" pitchFamily="18" charset="0"/>
                      </a:endParaRPr>
                    </a:p>
                  </a:txBody>
                  <a:tcPr marL="91448" marR="91448" marT="45722" marB="45722">
                    <a:solidFill>
                      <a:schemeClr val="bg2"/>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1">
            <a:extLst>
              <a:ext uri="{FF2B5EF4-FFF2-40B4-BE49-F238E27FC236}">
                <a16:creationId xmlns:a16="http://schemas.microsoft.com/office/drawing/2014/main" id="{984B3E0F-C5E0-2750-7611-E765EC758890}"/>
              </a:ext>
            </a:extLst>
          </p:cNvPr>
          <p:cNvSpPr>
            <a:spLocks noChangeArrowheads="1"/>
          </p:cNvSpPr>
          <p:nvPr/>
        </p:nvSpPr>
        <p:spPr bwMode="auto">
          <a:xfrm>
            <a:off x="0" y="6491288"/>
            <a:ext cx="9144000" cy="338137"/>
          </a:xfrm>
          <a:prstGeom prst="rect">
            <a:avLst/>
          </a:prstGeom>
          <a:solidFill>
            <a:srgbClr val="226A45"/>
          </a:solidFill>
          <a:ln>
            <a:noFill/>
          </a:ln>
        </p:spPr>
        <p:txBody>
          <a:bodyPr lIns="90000" tIns="46800" rIns="90000" bIns="468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r>
              <a:rPr lang="en-US" altLang="en-US" sz="1600" dirty="0">
                <a:solidFill>
                  <a:schemeClr val="accent1">
                    <a:lumMod val="40000"/>
                    <a:lumOff val="60000"/>
                  </a:schemeClr>
                </a:solidFill>
              </a:rPr>
              <a:t>                                   Department of Information and Communication Engineering (ICE)</a:t>
            </a:r>
          </a:p>
        </p:txBody>
      </p:sp>
      <p:sp>
        <p:nvSpPr>
          <p:cNvPr id="31747" name="Date Placeholder 2">
            <a:extLst>
              <a:ext uri="{FF2B5EF4-FFF2-40B4-BE49-F238E27FC236}">
                <a16:creationId xmlns:a16="http://schemas.microsoft.com/office/drawing/2014/main" id="{3108B332-9587-F8A5-6147-C52EC3E42C4C}"/>
              </a:ext>
            </a:extLst>
          </p:cNvPr>
          <p:cNvSpPr>
            <a:spLocks noGrp="1"/>
          </p:cNvSpPr>
          <p:nvPr>
            <p:ph type="dt" sz="quarter" idx="10"/>
          </p:nvPr>
        </p:nvSpPr>
        <p:spPr>
          <a:xfrm>
            <a:off x="0" y="6499225"/>
            <a:ext cx="1600200" cy="2809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Char char="•"/>
              <a:defRPr kumimoji="1" sz="2800">
                <a:solidFill>
                  <a:schemeClr val="tx1"/>
                </a:solidFill>
                <a:latin typeface="Tahoma" panose="020B0604030504040204" pitchFamily="34" charset="0"/>
              </a:defRPr>
            </a:lvl1pPr>
            <a:lvl2pPr marL="742950" indent="-285750">
              <a:spcBef>
                <a:spcPct val="20000"/>
              </a:spcBef>
              <a:buClr>
                <a:srgbClr val="0000FF"/>
              </a:buClr>
              <a:buChar char="—"/>
              <a:defRPr kumimoji="1" sz="2400">
                <a:solidFill>
                  <a:schemeClr val="tx1"/>
                </a:solidFill>
                <a:latin typeface="Tahoma" panose="020B0604030504040204" pitchFamily="34" charset="0"/>
              </a:defRPr>
            </a:lvl2pPr>
            <a:lvl3pPr marL="1143000" indent="-228600">
              <a:spcBef>
                <a:spcPct val="20000"/>
              </a:spcBef>
              <a:buClr>
                <a:srgbClr val="0000FF"/>
              </a:buClr>
              <a:buChar char="•"/>
              <a:defRPr kumimoji="1" sz="2000">
                <a:solidFill>
                  <a:schemeClr val="tx1"/>
                </a:solidFill>
                <a:latin typeface="Tahoma" panose="020B0604030504040204" pitchFamily="34" charset="0"/>
              </a:defRPr>
            </a:lvl3pPr>
            <a:lvl4pPr marL="1600200" indent="-228600">
              <a:spcBef>
                <a:spcPct val="20000"/>
              </a:spcBef>
              <a:buClr>
                <a:srgbClr val="0000FF"/>
              </a:buClr>
              <a:buChar char="–"/>
              <a:defRPr kumimoji="1" sz="2000">
                <a:solidFill>
                  <a:schemeClr val="tx1"/>
                </a:solidFill>
                <a:latin typeface="Tahoma" panose="020B0604030504040204" pitchFamily="34" charset="0"/>
              </a:defRPr>
            </a:lvl4pPr>
            <a:lvl5pPr marL="2057400" indent="-228600">
              <a:spcBef>
                <a:spcPct val="20000"/>
              </a:spcBef>
              <a:buClr>
                <a:srgbClr val="0000FF"/>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9pPr>
          </a:lstStyle>
          <a:p>
            <a:pPr>
              <a:buFontTx/>
              <a:buNone/>
            </a:pPr>
            <a:fld id="{7D83B417-6E04-4CBE-BB9D-C0D2DEAB6276}" type="datetime13">
              <a:rPr lang="en-US" altLang="en-US" sz="1400" smtClean="0">
                <a:solidFill>
                  <a:srgbClr val="D3DBF3"/>
                </a:solidFill>
                <a:latin typeface="Times New Roman" panose="02020603050405020304" pitchFamily="18" charset="0"/>
                <a:cs typeface="Times New Roman" panose="02020603050405020304" pitchFamily="18" charset="0"/>
              </a:rPr>
              <a:pPr>
                <a:buFontTx/>
                <a:buNone/>
              </a:pPr>
              <a:t>11:39:44 PM</a:t>
            </a:fld>
            <a:endParaRPr lang="en-GB" altLang="en-US" sz="1400">
              <a:solidFill>
                <a:srgbClr val="D3DBF3"/>
              </a:solidFill>
              <a:latin typeface="Times New Roman" panose="02020603050405020304" pitchFamily="18" charset="0"/>
              <a:cs typeface="Times New Roman" panose="02020603050405020304" pitchFamily="18" charset="0"/>
            </a:endParaRPr>
          </a:p>
        </p:txBody>
      </p:sp>
      <p:sp>
        <p:nvSpPr>
          <p:cNvPr id="31748" name="Slide Number Placeholder 3">
            <a:extLst>
              <a:ext uri="{FF2B5EF4-FFF2-40B4-BE49-F238E27FC236}">
                <a16:creationId xmlns:a16="http://schemas.microsoft.com/office/drawing/2014/main" id="{3F9C1FE9-D118-BD52-D11C-7F64D604C170}"/>
              </a:ext>
            </a:extLst>
          </p:cNvPr>
          <p:cNvSpPr>
            <a:spLocks noGrp="1"/>
          </p:cNvSpPr>
          <p:nvPr>
            <p:ph type="sldNum" sz="quarter" idx="11"/>
          </p:nvPr>
        </p:nvSpPr>
        <p:spPr>
          <a:xfrm>
            <a:off x="7212013" y="6435725"/>
            <a:ext cx="1905000" cy="3984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Char char="•"/>
              <a:defRPr kumimoji="1" sz="2800">
                <a:solidFill>
                  <a:schemeClr val="tx1"/>
                </a:solidFill>
                <a:latin typeface="Tahoma" panose="020B0604030504040204" pitchFamily="34" charset="0"/>
              </a:defRPr>
            </a:lvl1pPr>
            <a:lvl2pPr marL="742950" indent="-285750">
              <a:spcBef>
                <a:spcPct val="20000"/>
              </a:spcBef>
              <a:buClr>
                <a:srgbClr val="0000FF"/>
              </a:buClr>
              <a:buChar char="—"/>
              <a:defRPr kumimoji="1" sz="2400">
                <a:solidFill>
                  <a:schemeClr val="tx1"/>
                </a:solidFill>
                <a:latin typeface="Tahoma" panose="020B0604030504040204" pitchFamily="34" charset="0"/>
              </a:defRPr>
            </a:lvl2pPr>
            <a:lvl3pPr marL="1143000" indent="-228600">
              <a:spcBef>
                <a:spcPct val="20000"/>
              </a:spcBef>
              <a:buClr>
                <a:srgbClr val="0000FF"/>
              </a:buClr>
              <a:buChar char="•"/>
              <a:defRPr kumimoji="1" sz="2000">
                <a:solidFill>
                  <a:schemeClr val="tx1"/>
                </a:solidFill>
                <a:latin typeface="Tahoma" panose="020B0604030504040204" pitchFamily="34" charset="0"/>
              </a:defRPr>
            </a:lvl3pPr>
            <a:lvl4pPr marL="1600200" indent="-228600">
              <a:spcBef>
                <a:spcPct val="20000"/>
              </a:spcBef>
              <a:buClr>
                <a:srgbClr val="0000FF"/>
              </a:buClr>
              <a:buChar char="–"/>
              <a:defRPr kumimoji="1" sz="2000">
                <a:solidFill>
                  <a:schemeClr val="tx1"/>
                </a:solidFill>
                <a:latin typeface="Tahoma" panose="020B0604030504040204" pitchFamily="34" charset="0"/>
              </a:defRPr>
            </a:lvl4pPr>
            <a:lvl5pPr marL="2057400" indent="-228600">
              <a:spcBef>
                <a:spcPct val="20000"/>
              </a:spcBef>
              <a:buClr>
                <a:srgbClr val="0000FF"/>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9pPr>
          </a:lstStyle>
          <a:p>
            <a:pPr>
              <a:spcBef>
                <a:spcPct val="50000"/>
              </a:spcBef>
              <a:buClrTx/>
              <a:buFontTx/>
              <a:buNone/>
            </a:pPr>
            <a:fld id="{207D82ED-6608-4BD7-A1F9-E65BF0C9853B}" type="slidenum">
              <a:rPr kumimoji="0" lang="en-GB" altLang="en-US" sz="1600" smtClean="0">
                <a:solidFill>
                  <a:srgbClr val="FFFF00"/>
                </a:solidFill>
                <a:latin typeface="Arial" panose="020B0604020202020204" pitchFamily="34" charset="0"/>
              </a:rPr>
              <a:pPr>
                <a:spcBef>
                  <a:spcPct val="50000"/>
                </a:spcBef>
                <a:buClrTx/>
                <a:buFontTx/>
                <a:buNone/>
              </a:pPr>
              <a:t>14</a:t>
            </a:fld>
            <a:endParaRPr kumimoji="0" lang="en-GB" altLang="en-US" sz="1600">
              <a:solidFill>
                <a:srgbClr val="FFFF00"/>
              </a:solidFill>
              <a:latin typeface="Arial" panose="020B0604020202020204" pitchFamily="34" charset="0"/>
            </a:endParaRPr>
          </a:p>
        </p:txBody>
      </p:sp>
      <p:sp>
        <p:nvSpPr>
          <p:cNvPr id="10" name="Rectangle 1">
            <a:extLst>
              <a:ext uri="{FF2B5EF4-FFF2-40B4-BE49-F238E27FC236}">
                <a16:creationId xmlns:a16="http://schemas.microsoft.com/office/drawing/2014/main" id="{DA32E234-ED79-E002-8AEB-157F79BA3935}"/>
              </a:ext>
            </a:extLst>
          </p:cNvPr>
          <p:cNvSpPr>
            <a:spLocks noChangeArrowheads="1"/>
          </p:cNvSpPr>
          <p:nvPr/>
        </p:nvSpPr>
        <p:spPr bwMode="auto">
          <a:xfrm>
            <a:off x="-1588" y="715963"/>
            <a:ext cx="9145588" cy="47625"/>
          </a:xfrm>
          <a:prstGeom prst="rect">
            <a:avLst/>
          </a:prstGeom>
          <a:gradFill flip="none" rotWithShape="1">
            <a:gsLst>
              <a:gs pos="97000">
                <a:schemeClr val="accent1">
                  <a:lumMod val="60000"/>
                  <a:lumOff val="40000"/>
                </a:schemeClr>
              </a:gs>
              <a:gs pos="0">
                <a:srgbClr val="226A45"/>
              </a:gs>
            </a:gsLst>
            <a:lin ang="0" scaled="1"/>
            <a:tileRect/>
          </a:gradFill>
          <a:ln w="9525" algn="ctr">
            <a:noFill/>
            <a:round/>
            <a:headEnd/>
            <a:tailEnd/>
          </a:ln>
        </p:spPr>
        <p:txBody>
          <a:bodyPr lIns="90000" tIns="46800" rIns="90000" bIns="46800"/>
          <a:lstStyle>
            <a:lvl1pPr>
              <a:spcBef>
                <a:spcPct val="20000"/>
              </a:spcBef>
              <a:buClr>
                <a:srgbClr val="0000FF"/>
              </a:buClr>
              <a:buChar char="•"/>
              <a:defRPr kumimoji="1" sz="2800">
                <a:solidFill>
                  <a:schemeClr val="tx1"/>
                </a:solidFill>
                <a:latin typeface="Tahoma" panose="020B0604030504040204" pitchFamily="34" charset="0"/>
              </a:defRPr>
            </a:lvl1pPr>
            <a:lvl2pPr marL="742950" indent="-285750">
              <a:spcBef>
                <a:spcPct val="20000"/>
              </a:spcBef>
              <a:buClr>
                <a:srgbClr val="0000FF"/>
              </a:buClr>
              <a:buChar char="—"/>
              <a:defRPr kumimoji="1" sz="2400">
                <a:solidFill>
                  <a:schemeClr val="tx1"/>
                </a:solidFill>
                <a:latin typeface="Tahoma" panose="020B0604030504040204" pitchFamily="34" charset="0"/>
              </a:defRPr>
            </a:lvl2pPr>
            <a:lvl3pPr marL="1143000" indent="-228600">
              <a:spcBef>
                <a:spcPct val="20000"/>
              </a:spcBef>
              <a:buClr>
                <a:srgbClr val="0000FF"/>
              </a:buClr>
              <a:buChar char="•"/>
              <a:defRPr kumimoji="1" sz="2000">
                <a:solidFill>
                  <a:schemeClr val="tx1"/>
                </a:solidFill>
                <a:latin typeface="Tahoma" panose="020B0604030504040204" pitchFamily="34" charset="0"/>
              </a:defRPr>
            </a:lvl3pPr>
            <a:lvl4pPr marL="1600200" indent="-228600">
              <a:spcBef>
                <a:spcPct val="20000"/>
              </a:spcBef>
              <a:buClr>
                <a:srgbClr val="0000FF"/>
              </a:buClr>
              <a:buChar char="–"/>
              <a:defRPr kumimoji="1">
                <a:solidFill>
                  <a:schemeClr val="tx1"/>
                </a:solidFill>
                <a:latin typeface="Tahoma" panose="020B0604030504040204" pitchFamily="34" charset="0"/>
              </a:defRPr>
            </a:lvl4pPr>
            <a:lvl5pPr marL="2057400" indent="-228600">
              <a:spcBef>
                <a:spcPct val="20000"/>
              </a:spcBef>
              <a:buClr>
                <a:srgbClr val="0000FF"/>
              </a:buClr>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0000FF"/>
              </a:buClr>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0000FF"/>
              </a:buClr>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0000FF"/>
              </a:buClr>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0000FF"/>
              </a:buClr>
              <a:buChar char="•"/>
              <a:defRPr kumimoji="1">
                <a:solidFill>
                  <a:schemeClr val="tx1"/>
                </a:solidFill>
                <a:latin typeface="Tahoma" panose="020B0604030504040204" pitchFamily="34" charset="0"/>
              </a:defRPr>
            </a:lvl9pPr>
          </a:lstStyle>
          <a:p>
            <a:pPr>
              <a:spcBef>
                <a:spcPct val="0"/>
              </a:spcBef>
              <a:buClrTx/>
              <a:buFontTx/>
              <a:buNone/>
              <a:defRPr/>
            </a:pPr>
            <a:endParaRPr kumimoji="0" lang="en-US" altLang="en-US" sz="2400">
              <a:latin typeface="Times New Roman" panose="02020603050405020304" pitchFamily="18" charset="0"/>
            </a:endParaRPr>
          </a:p>
        </p:txBody>
      </p:sp>
      <p:sp>
        <p:nvSpPr>
          <p:cNvPr id="31750" name="Rounded Rectangle 5">
            <a:extLst>
              <a:ext uri="{FF2B5EF4-FFF2-40B4-BE49-F238E27FC236}">
                <a16:creationId xmlns:a16="http://schemas.microsoft.com/office/drawing/2014/main" id="{C468D302-D218-0AF0-91E3-B8B17120C84E}"/>
              </a:ext>
            </a:extLst>
          </p:cNvPr>
          <p:cNvSpPr>
            <a:spLocks noChangeArrowheads="1"/>
          </p:cNvSpPr>
          <p:nvPr/>
        </p:nvSpPr>
        <p:spPr bwMode="auto">
          <a:xfrm>
            <a:off x="1828800" y="87313"/>
            <a:ext cx="5257800" cy="533400"/>
          </a:xfrm>
          <a:prstGeom prst="roundRect">
            <a:avLst>
              <a:gd name="adj" fmla="val 16667"/>
            </a:avLst>
          </a:prstGeom>
          <a:solidFill>
            <a:srgbClr val="226A45"/>
          </a:solidFill>
          <a:ln>
            <a:noFill/>
          </a:ln>
          <a:extLst>
            <a:ext uri="{91240B29-F687-4F45-9708-019B960494DF}">
              <a14:hiddenLine xmlns:a14="http://schemas.microsoft.com/office/drawing/2010/main" w="9525" algn="ctr">
                <a:solidFill>
                  <a:srgbClr val="000000"/>
                </a:solidFill>
                <a:round/>
                <a:headEnd/>
                <a:tailEnd/>
              </a14:hiddenLine>
            </a:ext>
          </a:extLst>
        </p:spPr>
        <p:txBody>
          <a:bodyPr lIns="90000" tIns="46800" rIns="90000" bIns="46800"/>
          <a:lstStyle>
            <a:lvl1pPr>
              <a:spcBef>
                <a:spcPct val="20000"/>
              </a:spcBef>
              <a:buClr>
                <a:srgbClr val="0000FF"/>
              </a:buClr>
              <a:buChar char="•"/>
              <a:defRPr kumimoji="1" sz="2800">
                <a:solidFill>
                  <a:schemeClr val="tx1"/>
                </a:solidFill>
                <a:latin typeface="Tahoma" panose="020B0604030504040204" pitchFamily="34" charset="0"/>
              </a:defRPr>
            </a:lvl1pPr>
            <a:lvl2pPr marL="742950" indent="-285750">
              <a:spcBef>
                <a:spcPct val="20000"/>
              </a:spcBef>
              <a:buClr>
                <a:srgbClr val="0000FF"/>
              </a:buClr>
              <a:buChar char="—"/>
              <a:defRPr kumimoji="1" sz="2400">
                <a:solidFill>
                  <a:schemeClr val="tx1"/>
                </a:solidFill>
                <a:latin typeface="Tahoma" panose="020B0604030504040204" pitchFamily="34" charset="0"/>
              </a:defRPr>
            </a:lvl2pPr>
            <a:lvl3pPr marL="1143000" indent="-228600">
              <a:spcBef>
                <a:spcPct val="20000"/>
              </a:spcBef>
              <a:buClr>
                <a:srgbClr val="0000FF"/>
              </a:buClr>
              <a:buChar char="•"/>
              <a:defRPr kumimoji="1" sz="2000">
                <a:solidFill>
                  <a:schemeClr val="tx1"/>
                </a:solidFill>
                <a:latin typeface="Tahoma" panose="020B0604030504040204" pitchFamily="34" charset="0"/>
              </a:defRPr>
            </a:lvl3pPr>
            <a:lvl4pPr marL="1600200" indent="-228600">
              <a:spcBef>
                <a:spcPct val="20000"/>
              </a:spcBef>
              <a:buClr>
                <a:srgbClr val="0000FF"/>
              </a:buClr>
              <a:buChar char="–"/>
              <a:defRPr kumimoji="1" sz="2000">
                <a:solidFill>
                  <a:schemeClr val="tx1"/>
                </a:solidFill>
                <a:latin typeface="Tahoma" panose="020B0604030504040204" pitchFamily="34" charset="0"/>
              </a:defRPr>
            </a:lvl4pPr>
            <a:lvl5pPr marL="2057400" indent="-228600">
              <a:spcBef>
                <a:spcPct val="20000"/>
              </a:spcBef>
              <a:buClr>
                <a:srgbClr val="0000FF"/>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9pPr>
          </a:lstStyle>
          <a:p>
            <a:pPr>
              <a:buFontTx/>
              <a:buNone/>
            </a:pPr>
            <a:r>
              <a:rPr lang="en-US" altLang="en-US" sz="3200" dirty="0">
                <a:solidFill>
                  <a:srgbClr val="92D050"/>
                </a:solidFill>
                <a:latin typeface="Times New Roman" panose="02020603050405020304" pitchFamily="18" charset="0"/>
                <a:cs typeface="Times New Roman" panose="02020603050405020304" pitchFamily="18" charset="0"/>
              </a:rPr>
              <a:t>Milestone (WI-FI MODULE)</a:t>
            </a:r>
          </a:p>
        </p:txBody>
      </p:sp>
      <p:graphicFrame>
        <p:nvGraphicFramePr>
          <p:cNvPr id="2" name="Table 13">
            <a:extLst>
              <a:ext uri="{FF2B5EF4-FFF2-40B4-BE49-F238E27FC236}">
                <a16:creationId xmlns:a16="http://schemas.microsoft.com/office/drawing/2014/main" id="{70699E39-C549-DE27-7023-C48A9594747E}"/>
              </a:ext>
            </a:extLst>
          </p:cNvPr>
          <p:cNvGraphicFramePr>
            <a:graphicFrameLocks noGrp="1"/>
          </p:cNvGraphicFramePr>
          <p:nvPr>
            <p:extLst>
              <p:ext uri="{D42A27DB-BD31-4B8C-83A1-F6EECF244321}">
                <p14:modId xmlns:p14="http://schemas.microsoft.com/office/powerpoint/2010/main" val="475464240"/>
              </p:ext>
            </p:extLst>
          </p:nvPr>
        </p:nvGraphicFramePr>
        <p:xfrm>
          <a:off x="228600" y="1009650"/>
          <a:ext cx="8655051" cy="5299107"/>
        </p:xfrm>
        <a:graphic>
          <a:graphicData uri="http://schemas.openxmlformats.org/drawingml/2006/table">
            <a:tbl>
              <a:tblPr firstRow="1" bandRow="1">
                <a:tableStyleId>{5C22544A-7EE6-4342-B048-85BDC9FD1C3A}</a:tableStyleId>
              </a:tblPr>
              <a:tblGrid>
                <a:gridCol w="533364">
                  <a:extLst>
                    <a:ext uri="{9D8B030D-6E8A-4147-A177-3AD203B41FA5}">
                      <a16:colId xmlns:a16="http://schemas.microsoft.com/office/drawing/2014/main" val="20000"/>
                    </a:ext>
                  </a:extLst>
                </a:gridCol>
                <a:gridCol w="2993053">
                  <a:extLst>
                    <a:ext uri="{9D8B030D-6E8A-4147-A177-3AD203B41FA5}">
                      <a16:colId xmlns:a16="http://schemas.microsoft.com/office/drawing/2014/main" val="20001"/>
                    </a:ext>
                  </a:extLst>
                </a:gridCol>
                <a:gridCol w="366331">
                  <a:extLst>
                    <a:ext uri="{9D8B030D-6E8A-4147-A177-3AD203B41FA5}">
                      <a16:colId xmlns:a16="http://schemas.microsoft.com/office/drawing/2014/main" val="20002"/>
                    </a:ext>
                  </a:extLst>
                </a:gridCol>
                <a:gridCol w="366331">
                  <a:extLst>
                    <a:ext uri="{9D8B030D-6E8A-4147-A177-3AD203B41FA5}">
                      <a16:colId xmlns:a16="http://schemas.microsoft.com/office/drawing/2014/main" val="20003"/>
                    </a:ext>
                  </a:extLst>
                </a:gridCol>
                <a:gridCol w="366331">
                  <a:extLst>
                    <a:ext uri="{9D8B030D-6E8A-4147-A177-3AD203B41FA5}">
                      <a16:colId xmlns:a16="http://schemas.microsoft.com/office/drawing/2014/main" val="20004"/>
                    </a:ext>
                  </a:extLst>
                </a:gridCol>
                <a:gridCol w="366331">
                  <a:extLst>
                    <a:ext uri="{9D8B030D-6E8A-4147-A177-3AD203B41FA5}">
                      <a16:colId xmlns:a16="http://schemas.microsoft.com/office/drawing/2014/main" val="20005"/>
                    </a:ext>
                  </a:extLst>
                </a:gridCol>
                <a:gridCol w="366331">
                  <a:extLst>
                    <a:ext uri="{9D8B030D-6E8A-4147-A177-3AD203B41FA5}">
                      <a16:colId xmlns:a16="http://schemas.microsoft.com/office/drawing/2014/main" val="20006"/>
                    </a:ext>
                  </a:extLst>
                </a:gridCol>
                <a:gridCol w="366331">
                  <a:extLst>
                    <a:ext uri="{9D8B030D-6E8A-4147-A177-3AD203B41FA5}">
                      <a16:colId xmlns:a16="http://schemas.microsoft.com/office/drawing/2014/main" val="20007"/>
                    </a:ext>
                  </a:extLst>
                </a:gridCol>
                <a:gridCol w="366331">
                  <a:extLst>
                    <a:ext uri="{9D8B030D-6E8A-4147-A177-3AD203B41FA5}">
                      <a16:colId xmlns:a16="http://schemas.microsoft.com/office/drawing/2014/main" val="20008"/>
                    </a:ext>
                  </a:extLst>
                </a:gridCol>
                <a:gridCol w="366331">
                  <a:extLst>
                    <a:ext uri="{9D8B030D-6E8A-4147-A177-3AD203B41FA5}">
                      <a16:colId xmlns:a16="http://schemas.microsoft.com/office/drawing/2014/main" val="20009"/>
                    </a:ext>
                  </a:extLst>
                </a:gridCol>
                <a:gridCol w="366331">
                  <a:extLst>
                    <a:ext uri="{9D8B030D-6E8A-4147-A177-3AD203B41FA5}">
                      <a16:colId xmlns:a16="http://schemas.microsoft.com/office/drawing/2014/main" val="20010"/>
                    </a:ext>
                  </a:extLst>
                </a:gridCol>
                <a:gridCol w="366331">
                  <a:extLst>
                    <a:ext uri="{9D8B030D-6E8A-4147-A177-3AD203B41FA5}">
                      <a16:colId xmlns:a16="http://schemas.microsoft.com/office/drawing/2014/main" val="20011"/>
                    </a:ext>
                  </a:extLst>
                </a:gridCol>
                <a:gridCol w="366331">
                  <a:extLst>
                    <a:ext uri="{9D8B030D-6E8A-4147-A177-3AD203B41FA5}">
                      <a16:colId xmlns:a16="http://schemas.microsoft.com/office/drawing/2014/main" val="20012"/>
                    </a:ext>
                  </a:extLst>
                </a:gridCol>
                <a:gridCol w="366331">
                  <a:extLst>
                    <a:ext uri="{9D8B030D-6E8A-4147-A177-3AD203B41FA5}">
                      <a16:colId xmlns:a16="http://schemas.microsoft.com/office/drawing/2014/main" val="20013"/>
                    </a:ext>
                  </a:extLst>
                </a:gridCol>
                <a:gridCol w="366331">
                  <a:extLst>
                    <a:ext uri="{9D8B030D-6E8A-4147-A177-3AD203B41FA5}">
                      <a16:colId xmlns:a16="http://schemas.microsoft.com/office/drawing/2014/main" val="20014"/>
                    </a:ext>
                  </a:extLst>
                </a:gridCol>
                <a:gridCol w="366331">
                  <a:extLst>
                    <a:ext uri="{9D8B030D-6E8A-4147-A177-3AD203B41FA5}">
                      <a16:colId xmlns:a16="http://schemas.microsoft.com/office/drawing/2014/main" val="20015"/>
                    </a:ext>
                  </a:extLst>
                </a:gridCol>
              </a:tblGrid>
              <a:tr h="491273">
                <a:tc rowSpan="2">
                  <a:txBody>
                    <a:bodyPr/>
                    <a:lstStyle/>
                    <a:p>
                      <a:pPr algn="ctr"/>
                      <a:r>
                        <a:rPr lang="en-US" sz="2400" dirty="0">
                          <a:latin typeface="Times New Roman" panose="02020603050405020304" pitchFamily="18" charset="0"/>
                          <a:cs typeface="Times New Roman" panose="02020603050405020304" pitchFamily="18" charset="0"/>
                        </a:rPr>
                        <a:t>No</a:t>
                      </a:r>
                    </a:p>
                  </a:txBody>
                  <a:tcPr marL="91442" marR="91442" marT="45708" marB="45708"/>
                </a:tc>
                <a:tc rowSpan="2">
                  <a:txBody>
                    <a:bodyPr/>
                    <a:lstStyle/>
                    <a:p>
                      <a:pPr algn="ctr"/>
                      <a:r>
                        <a:rPr lang="en-US" sz="2400" dirty="0">
                          <a:latin typeface="Times New Roman" panose="02020603050405020304" pitchFamily="18" charset="0"/>
                          <a:cs typeface="Times New Roman" panose="02020603050405020304" pitchFamily="18" charset="0"/>
                        </a:rPr>
                        <a:t>Activities</a:t>
                      </a:r>
                    </a:p>
                  </a:txBody>
                  <a:tcPr marL="91442" marR="91442" marT="45708" marB="45708"/>
                </a:tc>
                <a:tc gridSpan="14">
                  <a:txBody>
                    <a:bodyPr/>
                    <a:lstStyle/>
                    <a:p>
                      <a:pPr algn="ctr"/>
                      <a:r>
                        <a:rPr lang="en-US" sz="2400" dirty="0">
                          <a:latin typeface="Times New Roman" panose="02020603050405020304" pitchFamily="18" charset="0"/>
                          <a:cs typeface="Times New Roman" panose="02020603050405020304" pitchFamily="18" charset="0"/>
                        </a:rPr>
                        <a:t>Week</a:t>
                      </a:r>
                    </a:p>
                  </a:txBody>
                  <a:tcPr marL="91442" marR="91442" marT="45708" marB="45708"/>
                </a:tc>
                <a:tc hMerge="1">
                  <a:txBody>
                    <a:bodyPr/>
                    <a:lstStyle/>
                    <a:p>
                      <a:endParaRPr lang="en-US" dirty="0"/>
                    </a:p>
                  </a:txBody>
                  <a:tcPr>
                    <a:lnB w="12700" cap="flat" cmpd="sng" algn="ctr">
                      <a:solidFill>
                        <a:schemeClr val="tx1"/>
                      </a:solidFill>
                      <a:prstDash val="solid"/>
                      <a:round/>
                      <a:headEnd type="none" w="med" len="med"/>
                      <a:tailEnd type="none" w="med" len="med"/>
                    </a:lnB>
                  </a:tcPr>
                </a:tc>
                <a:tc hMerge="1">
                  <a:txBody>
                    <a:bodyPr/>
                    <a:lstStyle/>
                    <a:p>
                      <a:endParaRPr lang="en-US" dirty="0"/>
                    </a:p>
                  </a:txBody>
                  <a:tcPr>
                    <a:lnB w="12700" cap="flat" cmpd="sng" algn="ctr">
                      <a:solidFill>
                        <a:schemeClr val="tx1"/>
                      </a:solidFill>
                      <a:prstDash val="solid"/>
                      <a:round/>
                      <a:headEnd type="none" w="med" len="med"/>
                      <a:tailEnd type="none" w="med" len="med"/>
                    </a:lnB>
                  </a:tcPr>
                </a:tc>
                <a:tc hMerge="1">
                  <a:txBody>
                    <a:bodyPr/>
                    <a:lstStyle/>
                    <a:p>
                      <a:endParaRPr lang="en-US" dirty="0"/>
                    </a:p>
                  </a:txBody>
                  <a:tcPr>
                    <a:lnB w="12700" cap="flat" cmpd="sng" algn="ctr">
                      <a:solidFill>
                        <a:schemeClr val="tx1"/>
                      </a:solidFill>
                      <a:prstDash val="solid"/>
                      <a:round/>
                      <a:headEnd type="none" w="med" len="med"/>
                      <a:tailEnd type="none" w="med" len="med"/>
                    </a:lnB>
                  </a:tcPr>
                </a:tc>
                <a:tc hMerge="1">
                  <a:txBody>
                    <a:bodyPr/>
                    <a:lstStyle/>
                    <a:p>
                      <a:endParaRPr lang="en-US"/>
                    </a:p>
                  </a:txBody>
                  <a:tcPr>
                    <a:lnB w="12700" cap="flat" cmpd="sng" algn="ctr">
                      <a:solidFill>
                        <a:schemeClr val="tx1"/>
                      </a:solidFill>
                      <a:prstDash val="solid"/>
                      <a:round/>
                      <a:headEnd type="none" w="med" len="med"/>
                      <a:tailEnd type="none" w="med" len="med"/>
                    </a:lnB>
                  </a:tcPr>
                </a:tc>
                <a:tc hMerge="1">
                  <a:txBody>
                    <a:bodyPr/>
                    <a:lstStyle/>
                    <a:p>
                      <a:endParaRPr lang="en-US"/>
                    </a:p>
                  </a:txBody>
                  <a:tcPr>
                    <a:lnB w="12700" cap="flat" cmpd="sng" algn="ctr">
                      <a:solidFill>
                        <a:schemeClr val="tx1"/>
                      </a:solidFill>
                      <a:prstDash val="solid"/>
                      <a:round/>
                      <a:headEnd type="none" w="med" len="med"/>
                      <a:tailEnd type="none" w="med" len="med"/>
                    </a:lnB>
                  </a:tcPr>
                </a:tc>
                <a:tc hMerge="1">
                  <a:txBody>
                    <a:bodyPr/>
                    <a:lstStyle/>
                    <a:p>
                      <a:endParaRPr lang="en-US" dirty="0"/>
                    </a:p>
                  </a:txBody>
                  <a:tcPr>
                    <a:lnB w="12700" cap="flat" cmpd="sng" algn="ctr">
                      <a:solidFill>
                        <a:schemeClr val="tx1"/>
                      </a:solidFill>
                      <a:prstDash val="solid"/>
                      <a:round/>
                      <a:headEnd type="none" w="med" len="med"/>
                      <a:tailEnd type="none" w="med" len="med"/>
                    </a:lnB>
                  </a:tcPr>
                </a:tc>
                <a:tc hMerge="1">
                  <a:txBody>
                    <a:bodyPr/>
                    <a:lstStyle/>
                    <a:p>
                      <a:endParaRPr lang="en-US"/>
                    </a:p>
                  </a:txBody>
                  <a:tcPr>
                    <a:lnB w="12700" cap="flat" cmpd="sng" algn="ctr">
                      <a:solidFill>
                        <a:schemeClr val="tx1"/>
                      </a:solidFill>
                      <a:prstDash val="solid"/>
                      <a:round/>
                      <a:headEnd type="none" w="med" len="med"/>
                      <a:tailEnd type="none" w="med" len="med"/>
                    </a:lnB>
                  </a:tcPr>
                </a:tc>
                <a:tc hMerge="1">
                  <a:txBody>
                    <a:bodyPr/>
                    <a:lstStyle/>
                    <a:p>
                      <a:endParaRPr lang="en-US"/>
                    </a:p>
                  </a:txBody>
                  <a:tcPr>
                    <a:lnB w="12700" cap="flat" cmpd="sng" algn="ctr">
                      <a:solidFill>
                        <a:schemeClr val="tx1"/>
                      </a:solidFill>
                      <a:prstDash val="solid"/>
                      <a:round/>
                      <a:headEnd type="none" w="med" len="med"/>
                      <a:tailEnd type="none" w="med" len="med"/>
                    </a:lnB>
                  </a:tcPr>
                </a:tc>
                <a:tc hMerge="1">
                  <a:txBody>
                    <a:bodyPr/>
                    <a:lstStyle/>
                    <a:p>
                      <a:endParaRPr lang="en-US"/>
                    </a:p>
                  </a:txBody>
                  <a:tcPr>
                    <a:lnB w="12700" cap="flat" cmpd="sng" algn="ctr">
                      <a:solidFill>
                        <a:schemeClr val="tx1"/>
                      </a:solidFill>
                      <a:prstDash val="solid"/>
                      <a:round/>
                      <a:headEnd type="none" w="med" len="med"/>
                      <a:tailEnd type="none" w="med" len="med"/>
                    </a:lnB>
                  </a:tcPr>
                </a:tc>
                <a:tc hMerge="1">
                  <a:txBody>
                    <a:bodyPr/>
                    <a:lstStyle/>
                    <a:p>
                      <a:endParaRPr lang="en-US"/>
                    </a:p>
                  </a:txBody>
                  <a:tcPr>
                    <a:lnB w="12700" cap="flat" cmpd="sng" algn="ctr">
                      <a:solidFill>
                        <a:schemeClr val="tx1"/>
                      </a:solidFill>
                      <a:prstDash val="solid"/>
                      <a:round/>
                      <a:headEnd type="none" w="med" len="med"/>
                      <a:tailEnd type="none" w="med" len="med"/>
                    </a:lnB>
                  </a:tcPr>
                </a:tc>
                <a:tc hMerge="1">
                  <a:txBody>
                    <a:bodyPr/>
                    <a:lstStyle/>
                    <a:p>
                      <a:endParaRPr lang="en-US"/>
                    </a:p>
                  </a:txBody>
                  <a:tcPr>
                    <a:lnB w="12700" cap="flat" cmpd="sng" algn="ctr">
                      <a:solidFill>
                        <a:schemeClr val="tx1"/>
                      </a:solidFill>
                      <a:prstDash val="solid"/>
                      <a:round/>
                      <a:headEnd type="none" w="med" len="med"/>
                      <a:tailEnd type="none" w="med" len="med"/>
                    </a:lnB>
                  </a:tcPr>
                </a:tc>
                <a:tc hMerge="1">
                  <a:txBody>
                    <a:bodyPr/>
                    <a:lstStyle/>
                    <a:p>
                      <a:endParaRPr lang="en-US" dirty="0"/>
                    </a:p>
                  </a:txBody>
                  <a:tcPr>
                    <a:lnB w="12700" cap="flat" cmpd="sng" algn="ctr">
                      <a:solidFill>
                        <a:schemeClr val="tx1"/>
                      </a:solidFill>
                      <a:prstDash val="solid"/>
                      <a:round/>
                      <a:headEnd type="none" w="med" len="med"/>
                      <a:tailEnd type="none" w="med" len="med"/>
                    </a:lnB>
                  </a:tcPr>
                </a:tc>
                <a:tc hMerge="1">
                  <a:txBody>
                    <a:bodyPr/>
                    <a:lstStyle/>
                    <a:p>
                      <a:endParaRPr lang="en-US"/>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31653">
                <a:tc vMerge="1">
                  <a:txBody>
                    <a:bodyPr/>
                    <a:lstStyle/>
                    <a:p>
                      <a:endParaRPr lang="en-US"/>
                    </a:p>
                  </a:txBody>
                  <a:tcPr/>
                </a:tc>
                <a:tc vMerge="1">
                  <a:txBody>
                    <a:bodyPr/>
                    <a:lstStyle/>
                    <a:p>
                      <a:endParaRPr lang="en-US"/>
                    </a:p>
                  </a:txBody>
                  <a:tcPr/>
                </a:tc>
                <a:tc>
                  <a:txBody>
                    <a:bodyPr/>
                    <a:lstStyle/>
                    <a:p>
                      <a:r>
                        <a:rPr lang="en-US" sz="1000" b="1" dirty="0">
                          <a:latin typeface="Times New Roman" panose="02020603050405020304" pitchFamily="18" charset="0"/>
                          <a:cs typeface="Times New Roman" panose="02020603050405020304" pitchFamily="18" charset="0"/>
                        </a:rPr>
                        <a:t>1</a:t>
                      </a:r>
                    </a:p>
                  </a:txBody>
                  <a:tcPr marL="91442" marR="91442" marT="45708" marB="45708">
                    <a:solidFill>
                      <a:schemeClr val="accent2"/>
                    </a:solidFill>
                  </a:tcPr>
                </a:tc>
                <a:tc>
                  <a:txBody>
                    <a:bodyPr/>
                    <a:lstStyle/>
                    <a:p>
                      <a:r>
                        <a:rPr lang="en-US" sz="1000" b="1" dirty="0">
                          <a:latin typeface="Times New Roman" panose="02020603050405020304" pitchFamily="18" charset="0"/>
                          <a:cs typeface="Times New Roman" panose="02020603050405020304" pitchFamily="18" charset="0"/>
                        </a:rPr>
                        <a:t>2</a:t>
                      </a:r>
                    </a:p>
                  </a:txBody>
                  <a:tcPr marL="91442" marR="91442" marT="45708" marB="45708">
                    <a:solidFill>
                      <a:schemeClr val="accent2"/>
                    </a:solidFill>
                  </a:tcPr>
                </a:tc>
                <a:tc>
                  <a:txBody>
                    <a:bodyPr/>
                    <a:lstStyle/>
                    <a:p>
                      <a:r>
                        <a:rPr lang="en-US" sz="1000" b="1" dirty="0">
                          <a:latin typeface="Times New Roman" panose="02020603050405020304" pitchFamily="18" charset="0"/>
                          <a:cs typeface="Times New Roman" panose="02020603050405020304" pitchFamily="18" charset="0"/>
                        </a:rPr>
                        <a:t>3</a:t>
                      </a:r>
                    </a:p>
                  </a:txBody>
                  <a:tcPr marL="91442" marR="91442" marT="45708" marB="45708">
                    <a:solidFill>
                      <a:schemeClr val="accent2"/>
                    </a:solidFill>
                  </a:tcPr>
                </a:tc>
                <a:tc>
                  <a:txBody>
                    <a:bodyPr/>
                    <a:lstStyle/>
                    <a:p>
                      <a:r>
                        <a:rPr lang="en-US" sz="1000" b="1" dirty="0">
                          <a:latin typeface="Times New Roman" panose="02020603050405020304" pitchFamily="18" charset="0"/>
                          <a:cs typeface="Times New Roman" panose="02020603050405020304" pitchFamily="18" charset="0"/>
                        </a:rPr>
                        <a:t>4</a:t>
                      </a:r>
                    </a:p>
                  </a:txBody>
                  <a:tcPr marL="91442" marR="91442" marT="45708" marB="45708">
                    <a:solidFill>
                      <a:schemeClr val="accent2"/>
                    </a:solidFill>
                  </a:tcPr>
                </a:tc>
                <a:tc>
                  <a:txBody>
                    <a:bodyPr/>
                    <a:lstStyle/>
                    <a:p>
                      <a:r>
                        <a:rPr lang="en-US" sz="1000" b="1" dirty="0">
                          <a:latin typeface="Times New Roman" panose="02020603050405020304" pitchFamily="18" charset="0"/>
                          <a:cs typeface="Times New Roman" panose="02020603050405020304" pitchFamily="18" charset="0"/>
                        </a:rPr>
                        <a:t>5</a:t>
                      </a:r>
                    </a:p>
                  </a:txBody>
                  <a:tcPr marL="91442" marR="91442" marT="45708" marB="45708">
                    <a:solidFill>
                      <a:schemeClr val="accent2"/>
                    </a:solidFill>
                  </a:tcPr>
                </a:tc>
                <a:tc>
                  <a:txBody>
                    <a:bodyPr/>
                    <a:lstStyle/>
                    <a:p>
                      <a:r>
                        <a:rPr lang="en-US" sz="1000" b="1" dirty="0">
                          <a:latin typeface="Times New Roman" panose="02020603050405020304" pitchFamily="18" charset="0"/>
                          <a:cs typeface="Times New Roman" panose="02020603050405020304" pitchFamily="18" charset="0"/>
                        </a:rPr>
                        <a:t>6</a:t>
                      </a:r>
                    </a:p>
                  </a:txBody>
                  <a:tcPr marL="91442" marR="91442" marT="45708" marB="45708">
                    <a:solidFill>
                      <a:schemeClr val="accent2"/>
                    </a:solidFill>
                  </a:tcPr>
                </a:tc>
                <a:tc>
                  <a:txBody>
                    <a:bodyPr/>
                    <a:lstStyle/>
                    <a:p>
                      <a:r>
                        <a:rPr lang="en-US" sz="1000" b="1" dirty="0">
                          <a:latin typeface="Times New Roman" panose="02020603050405020304" pitchFamily="18" charset="0"/>
                          <a:cs typeface="Times New Roman" panose="02020603050405020304" pitchFamily="18" charset="0"/>
                        </a:rPr>
                        <a:t>7</a:t>
                      </a:r>
                    </a:p>
                  </a:txBody>
                  <a:tcPr marL="91442" marR="91442" marT="45708" marB="45708">
                    <a:solidFill>
                      <a:schemeClr val="accent2"/>
                    </a:solidFill>
                  </a:tcPr>
                </a:tc>
                <a:tc>
                  <a:txBody>
                    <a:bodyPr/>
                    <a:lstStyle/>
                    <a:p>
                      <a:r>
                        <a:rPr lang="en-US" sz="1000" b="1" dirty="0">
                          <a:latin typeface="Times New Roman" panose="02020603050405020304" pitchFamily="18" charset="0"/>
                          <a:cs typeface="Times New Roman" panose="02020603050405020304" pitchFamily="18" charset="0"/>
                        </a:rPr>
                        <a:t>8</a:t>
                      </a:r>
                    </a:p>
                  </a:txBody>
                  <a:tcPr marL="91442" marR="91442" marT="45708" marB="45708">
                    <a:solidFill>
                      <a:schemeClr val="accent2"/>
                    </a:solidFill>
                  </a:tcPr>
                </a:tc>
                <a:tc>
                  <a:txBody>
                    <a:bodyPr/>
                    <a:lstStyle/>
                    <a:p>
                      <a:r>
                        <a:rPr lang="en-US" sz="1000" b="1" dirty="0">
                          <a:latin typeface="Times New Roman" panose="02020603050405020304" pitchFamily="18" charset="0"/>
                          <a:cs typeface="Times New Roman" panose="02020603050405020304" pitchFamily="18" charset="0"/>
                        </a:rPr>
                        <a:t>9</a:t>
                      </a:r>
                    </a:p>
                  </a:txBody>
                  <a:tcPr marL="91442" marR="91442" marT="45708" marB="45708">
                    <a:solidFill>
                      <a:schemeClr val="accent2"/>
                    </a:solidFill>
                  </a:tcPr>
                </a:tc>
                <a:tc>
                  <a:txBody>
                    <a:bodyPr/>
                    <a:lstStyle/>
                    <a:p>
                      <a:r>
                        <a:rPr lang="en-US" sz="1000" b="1" dirty="0">
                          <a:latin typeface="Times New Roman" panose="02020603050405020304" pitchFamily="18" charset="0"/>
                          <a:cs typeface="Times New Roman" panose="02020603050405020304" pitchFamily="18" charset="0"/>
                        </a:rPr>
                        <a:t>10</a:t>
                      </a:r>
                    </a:p>
                  </a:txBody>
                  <a:tcPr marL="91442" marR="91442" marT="45708" marB="45708">
                    <a:solidFill>
                      <a:schemeClr val="accent2"/>
                    </a:solidFill>
                  </a:tcPr>
                </a:tc>
                <a:tc>
                  <a:txBody>
                    <a:bodyPr/>
                    <a:lstStyle/>
                    <a:p>
                      <a:r>
                        <a:rPr lang="en-US" sz="1000" b="1" dirty="0">
                          <a:latin typeface="Times New Roman" panose="02020603050405020304" pitchFamily="18" charset="0"/>
                          <a:cs typeface="Times New Roman" panose="02020603050405020304" pitchFamily="18" charset="0"/>
                        </a:rPr>
                        <a:t>11</a:t>
                      </a:r>
                    </a:p>
                  </a:txBody>
                  <a:tcPr marL="91442" marR="91442" marT="45708" marB="45708">
                    <a:solidFill>
                      <a:schemeClr val="accent2"/>
                    </a:solidFill>
                  </a:tcPr>
                </a:tc>
                <a:tc>
                  <a:txBody>
                    <a:bodyPr/>
                    <a:lstStyle/>
                    <a:p>
                      <a:r>
                        <a:rPr lang="en-US" sz="1000" b="1" dirty="0">
                          <a:latin typeface="Times New Roman" panose="02020603050405020304" pitchFamily="18" charset="0"/>
                          <a:cs typeface="Times New Roman" panose="02020603050405020304" pitchFamily="18" charset="0"/>
                        </a:rPr>
                        <a:t>12</a:t>
                      </a:r>
                    </a:p>
                  </a:txBody>
                  <a:tcPr marL="91442" marR="91442" marT="45708" marB="45708">
                    <a:solidFill>
                      <a:schemeClr val="accent2"/>
                    </a:solidFill>
                  </a:tcPr>
                </a:tc>
                <a:tc>
                  <a:txBody>
                    <a:bodyPr/>
                    <a:lstStyle/>
                    <a:p>
                      <a:r>
                        <a:rPr lang="en-US" sz="1000" b="1" dirty="0">
                          <a:latin typeface="Times New Roman" panose="02020603050405020304" pitchFamily="18" charset="0"/>
                          <a:cs typeface="Times New Roman" panose="02020603050405020304" pitchFamily="18" charset="0"/>
                        </a:rPr>
                        <a:t>13</a:t>
                      </a:r>
                    </a:p>
                  </a:txBody>
                  <a:tcPr marL="91442" marR="91442" marT="45708" marB="45708">
                    <a:solidFill>
                      <a:schemeClr val="accent2"/>
                    </a:solidFill>
                  </a:tcPr>
                </a:tc>
                <a:tc>
                  <a:txBody>
                    <a:bodyPr/>
                    <a:lstStyle/>
                    <a:p>
                      <a:r>
                        <a:rPr lang="en-US" sz="1000" b="1" dirty="0">
                          <a:latin typeface="Times New Roman" panose="02020603050405020304" pitchFamily="18" charset="0"/>
                          <a:cs typeface="Times New Roman" panose="02020603050405020304" pitchFamily="18" charset="0"/>
                        </a:rPr>
                        <a:t>14</a:t>
                      </a:r>
                    </a:p>
                  </a:txBody>
                  <a:tcPr marL="91442" marR="91442" marT="45708" marB="45708">
                    <a:solidFill>
                      <a:schemeClr val="accent2"/>
                    </a:solidFill>
                  </a:tcPr>
                </a:tc>
                <a:extLst>
                  <a:ext uri="{0D108BD9-81ED-4DB2-BD59-A6C34878D82A}">
                    <a16:rowId xmlns:a16="http://schemas.microsoft.com/office/drawing/2014/main" val="10001"/>
                  </a:ext>
                </a:extLst>
              </a:tr>
              <a:tr h="882473">
                <a:tc>
                  <a:txBody>
                    <a:bodyPr/>
                    <a:lstStyle/>
                    <a:p>
                      <a:r>
                        <a:rPr lang="en-US" sz="1800" dirty="0">
                          <a:latin typeface="Times New Roman" panose="02020603050405020304" pitchFamily="18" charset="0"/>
                          <a:cs typeface="Times New Roman" panose="02020603050405020304" pitchFamily="18" charset="0"/>
                        </a:rPr>
                        <a:t>1</a:t>
                      </a:r>
                    </a:p>
                  </a:txBody>
                  <a:tcPr marL="91442" marR="91442" marT="45708" marB="45708"/>
                </a:tc>
                <a:tc>
                  <a:txBody>
                    <a:bodyPr/>
                    <a:lstStyle/>
                    <a:p>
                      <a:r>
                        <a:rPr lang="en-US" sz="1800" dirty="0">
                          <a:latin typeface="Times New Roman" panose="02020603050405020304" pitchFamily="18" charset="0"/>
                          <a:cs typeface="Times New Roman" panose="02020603050405020304" pitchFamily="18" charset="0"/>
                        </a:rPr>
                        <a:t> Research and Planning</a:t>
                      </a:r>
                    </a:p>
                  </a:txBody>
                  <a:tcPr marL="91442" marR="91442" marT="45708" marB="45708"/>
                </a:tc>
                <a:tc>
                  <a:txBody>
                    <a:bodyPr/>
                    <a:lstStyle/>
                    <a:p>
                      <a:endParaRPr lang="en-US" sz="1800" dirty="0">
                        <a:latin typeface="Times New Roman" panose="02020603050405020304" pitchFamily="18" charset="0"/>
                        <a:cs typeface="Times New Roman" panose="02020603050405020304" pitchFamily="18" charset="0"/>
                      </a:endParaRPr>
                    </a:p>
                  </a:txBody>
                  <a:tcPr marL="91442" marR="91442" marT="45708" marB="45708">
                    <a:solidFill>
                      <a:schemeClr val="bg2"/>
                    </a:solidFill>
                  </a:tcPr>
                </a:tc>
                <a:tc>
                  <a:txBody>
                    <a:bodyPr/>
                    <a:lstStyle/>
                    <a:p>
                      <a:endParaRPr lang="en-US" sz="1800" dirty="0">
                        <a:latin typeface="Times New Roman" panose="02020603050405020304" pitchFamily="18" charset="0"/>
                        <a:cs typeface="Times New Roman" panose="02020603050405020304" pitchFamily="18" charset="0"/>
                      </a:endParaRPr>
                    </a:p>
                  </a:txBody>
                  <a:tcPr marL="91442" marR="91442" marT="45708" marB="45708">
                    <a:solidFill>
                      <a:schemeClr val="bg2"/>
                    </a:solidFill>
                  </a:tcPr>
                </a:tc>
                <a:tc>
                  <a:txBody>
                    <a:bodyPr/>
                    <a:lstStyle/>
                    <a:p>
                      <a:endParaRPr lang="en-US" sz="1800" dirty="0">
                        <a:latin typeface="Times New Roman" panose="02020603050405020304" pitchFamily="18" charset="0"/>
                        <a:cs typeface="Times New Roman" panose="02020603050405020304" pitchFamily="18" charset="0"/>
                      </a:endParaRPr>
                    </a:p>
                  </a:txBody>
                  <a:tcPr marL="91442" marR="91442" marT="45708" marB="45708"/>
                </a:tc>
                <a:tc>
                  <a:txBody>
                    <a:bodyPr/>
                    <a:lstStyle/>
                    <a:p>
                      <a:endParaRPr lang="en-US" sz="1800" dirty="0">
                        <a:latin typeface="Times New Roman" panose="02020603050405020304" pitchFamily="18" charset="0"/>
                        <a:cs typeface="Times New Roman" panose="02020603050405020304" pitchFamily="18" charset="0"/>
                      </a:endParaRPr>
                    </a:p>
                  </a:txBody>
                  <a:tcPr marL="91442" marR="91442" marT="45708" marB="45708"/>
                </a:tc>
                <a:tc>
                  <a:txBody>
                    <a:bodyPr/>
                    <a:lstStyle/>
                    <a:p>
                      <a:endParaRPr lang="en-US" sz="1800" dirty="0">
                        <a:latin typeface="Times New Roman" panose="02020603050405020304" pitchFamily="18" charset="0"/>
                        <a:cs typeface="Times New Roman" panose="02020603050405020304" pitchFamily="18" charset="0"/>
                      </a:endParaRPr>
                    </a:p>
                  </a:txBody>
                  <a:tcPr marL="91442" marR="91442" marT="45708" marB="45708"/>
                </a:tc>
                <a:tc>
                  <a:txBody>
                    <a:bodyPr/>
                    <a:lstStyle/>
                    <a:p>
                      <a:endParaRPr lang="en-US" sz="1800" dirty="0">
                        <a:latin typeface="Times New Roman" panose="02020603050405020304" pitchFamily="18" charset="0"/>
                        <a:cs typeface="Times New Roman" panose="02020603050405020304" pitchFamily="18" charset="0"/>
                      </a:endParaRPr>
                    </a:p>
                  </a:txBody>
                  <a:tcPr marL="91442" marR="91442" marT="45708" marB="45708"/>
                </a:tc>
                <a:tc>
                  <a:txBody>
                    <a:bodyPr/>
                    <a:lstStyle/>
                    <a:p>
                      <a:endParaRPr lang="en-US" sz="1800" dirty="0">
                        <a:latin typeface="Times New Roman" panose="02020603050405020304" pitchFamily="18" charset="0"/>
                        <a:cs typeface="Times New Roman" panose="02020603050405020304" pitchFamily="18" charset="0"/>
                      </a:endParaRPr>
                    </a:p>
                  </a:txBody>
                  <a:tcPr marL="91442" marR="91442" marT="45708" marB="45708"/>
                </a:tc>
                <a:tc>
                  <a:txBody>
                    <a:bodyPr/>
                    <a:lstStyle/>
                    <a:p>
                      <a:endParaRPr lang="en-US" sz="1800" dirty="0">
                        <a:latin typeface="Times New Roman" panose="02020603050405020304" pitchFamily="18" charset="0"/>
                        <a:cs typeface="Times New Roman" panose="02020603050405020304" pitchFamily="18" charset="0"/>
                      </a:endParaRPr>
                    </a:p>
                  </a:txBody>
                  <a:tcPr marL="91442" marR="91442" marT="45708" marB="45708"/>
                </a:tc>
                <a:tc>
                  <a:txBody>
                    <a:bodyPr/>
                    <a:lstStyle/>
                    <a:p>
                      <a:endParaRPr lang="en-US" sz="1800">
                        <a:latin typeface="Times New Roman" panose="02020603050405020304" pitchFamily="18" charset="0"/>
                        <a:cs typeface="Times New Roman" panose="02020603050405020304" pitchFamily="18" charset="0"/>
                      </a:endParaRPr>
                    </a:p>
                  </a:txBody>
                  <a:tcPr marL="91442" marR="91442" marT="45708" marB="45708"/>
                </a:tc>
                <a:tc>
                  <a:txBody>
                    <a:bodyPr/>
                    <a:lstStyle/>
                    <a:p>
                      <a:endParaRPr lang="en-US" sz="1800" dirty="0">
                        <a:latin typeface="Times New Roman" panose="02020603050405020304" pitchFamily="18" charset="0"/>
                        <a:cs typeface="Times New Roman" panose="02020603050405020304" pitchFamily="18" charset="0"/>
                      </a:endParaRPr>
                    </a:p>
                  </a:txBody>
                  <a:tcPr marL="91442" marR="91442" marT="45708" marB="45708"/>
                </a:tc>
                <a:tc>
                  <a:txBody>
                    <a:bodyPr/>
                    <a:lstStyle/>
                    <a:p>
                      <a:endParaRPr lang="en-US" sz="1800">
                        <a:latin typeface="Times New Roman" panose="02020603050405020304" pitchFamily="18" charset="0"/>
                        <a:cs typeface="Times New Roman" panose="02020603050405020304" pitchFamily="18" charset="0"/>
                      </a:endParaRPr>
                    </a:p>
                  </a:txBody>
                  <a:tcPr marL="91442" marR="91442" marT="45708" marB="45708"/>
                </a:tc>
                <a:tc>
                  <a:txBody>
                    <a:bodyPr/>
                    <a:lstStyle/>
                    <a:p>
                      <a:endParaRPr lang="en-US" sz="1800">
                        <a:latin typeface="Times New Roman" panose="02020603050405020304" pitchFamily="18" charset="0"/>
                        <a:cs typeface="Times New Roman" panose="02020603050405020304" pitchFamily="18" charset="0"/>
                      </a:endParaRPr>
                    </a:p>
                  </a:txBody>
                  <a:tcPr marL="91442" marR="91442" marT="45708" marB="45708"/>
                </a:tc>
                <a:tc>
                  <a:txBody>
                    <a:bodyPr/>
                    <a:lstStyle/>
                    <a:p>
                      <a:endParaRPr lang="en-US" sz="1800">
                        <a:latin typeface="Times New Roman" panose="02020603050405020304" pitchFamily="18" charset="0"/>
                        <a:cs typeface="Times New Roman" panose="02020603050405020304" pitchFamily="18" charset="0"/>
                      </a:endParaRPr>
                    </a:p>
                  </a:txBody>
                  <a:tcPr marL="91442" marR="91442" marT="45708" marB="45708"/>
                </a:tc>
                <a:tc>
                  <a:txBody>
                    <a:bodyPr/>
                    <a:lstStyle/>
                    <a:p>
                      <a:endParaRPr lang="en-US" sz="1800" dirty="0">
                        <a:latin typeface="Times New Roman" panose="02020603050405020304" pitchFamily="18" charset="0"/>
                        <a:cs typeface="Times New Roman" panose="02020603050405020304" pitchFamily="18" charset="0"/>
                      </a:endParaRPr>
                    </a:p>
                  </a:txBody>
                  <a:tcPr marL="91442" marR="91442" marT="45708" marB="45708"/>
                </a:tc>
                <a:extLst>
                  <a:ext uri="{0D108BD9-81ED-4DB2-BD59-A6C34878D82A}">
                    <a16:rowId xmlns:a16="http://schemas.microsoft.com/office/drawing/2014/main" val="10002"/>
                  </a:ext>
                </a:extLst>
              </a:tr>
              <a:tr h="914365">
                <a:tc>
                  <a:txBody>
                    <a:bodyPr/>
                    <a:lstStyle/>
                    <a:p>
                      <a:r>
                        <a:rPr lang="en-US" sz="1800" dirty="0">
                          <a:latin typeface="Times New Roman" panose="02020603050405020304" pitchFamily="18" charset="0"/>
                          <a:cs typeface="Times New Roman" panose="02020603050405020304" pitchFamily="18" charset="0"/>
                        </a:rPr>
                        <a:t>2</a:t>
                      </a:r>
                    </a:p>
                  </a:txBody>
                  <a:tcPr marL="91442" marR="91442" marT="45708" marB="45708"/>
                </a:tc>
                <a:tc>
                  <a:txBody>
                    <a:bodyPr/>
                    <a:lstStyle/>
                    <a:p>
                      <a:r>
                        <a:rPr lang="en-US" sz="1800" dirty="0">
                          <a:latin typeface="Times New Roman" panose="02020603050405020304" pitchFamily="18" charset="0"/>
                          <a:cs typeface="Times New Roman" panose="02020603050405020304" pitchFamily="18" charset="0"/>
                        </a:rPr>
                        <a:t>Setting up Blynk Server and </a:t>
                      </a:r>
                    </a:p>
                    <a:p>
                      <a:r>
                        <a:rPr lang="en-US" sz="1800" dirty="0">
                          <a:latin typeface="Times New Roman" panose="02020603050405020304" pitchFamily="18" charset="0"/>
                          <a:cs typeface="Times New Roman" panose="02020603050405020304" pitchFamily="18" charset="0"/>
                        </a:rPr>
                        <a:t>Setting up ESP8266</a:t>
                      </a:r>
                    </a:p>
                    <a:p>
                      <a:endParaRPr lang="en-US" sz="1800" dirty="0">
                        <a:latin typeface="Times New Roman" panose="02020603050405020304" pitchFamily="18" charset="0"/>
                        <a:cs typeface="Times New Roman" panose="02020603050405020304" pitchFamily="18" charset="0"/>
                      </a:endParaRPr>
                    </a:p>
                  </a:txBody>
                  <a:tcPr marL="91442" marR="91442" marT="45708" marB="45708"/>
                </a:tc>
                <a:tc>
                  <a:txBody>
                    <a:bodyPr/>
                    <a:lstStyle/>
                    <a:p>
                      <a:endParaRPr lang="en-US" sz="1800" dirty="0">
                        <a:latin typeface="Times New Roman" panose="02020603050405020304" pitchFamily="18" charset="0"/>
                        <a:cs typeface="Times New Roman" panose="02020603050405020304" pitchFamily="18" charset="0"/>
                      </a:endParaRPr>
                    </a:p>
                  </a:txBody>
                  <a:tcPr marL="91442" marR="91442" marT="45708" marB="45708"/>
                </a:tc>
                <a:tc>
                  <a:txBody>
                    <a:bodyPr/>
                    <a:lstStyle/>
                    <a:p>
                      <a:endParaRPr lang="en-US" sz="1800" dirty="0">
                        <a:latin typeface="Times New Roman" panose="02020603050405020304" pitchFamily="18" charset="0"/>
                        <a:cs typeface="Times New Roman" panose="02020603050405020304" pitchFamily="18" charset="0"/>
                      </a:endParaRPr>
                    </a:p>
                  </a:txBody>
                  <a:tcPr marL="91442" marR="91442" marT="45708" marB="45708"/>
                </a:tc>
                <a:tc>
                  <a:txBody>
                    <a:bodyPr/>
                    <a:lstStyle/>
                    <a:p>
                      <a:endParaRPr lang="en-US" sz="1800" dirty="0">
                        <a:latin typeface="Times New Roman" panose="02020603050405020304" pitchFamily="18" charset="0"/>
                        <a:cs typeface="Times New Roman" panose="02020603050405020304" pitchFamily="18" charset="0"/>
                      </a:endParaRPr>
                    </a:p>
                  </a:txBody>
                  <a:tcPr marL="91442" marR="91442" marT="45708" marB="45708">
                    <a:solidFill>
                      <a:schemeClr val="bg2"/>
                    </a:solidFill>
                  </a:tcPr>
                </a:tc>
                <a:tc>
                  <a:txBody>
                    <a:bodyPr/>
                    <a:lstStyle/>
                    <a:p>
                      <a:endParaRPr lang="en-US" sz="1800" dirty="0">
                        <a:latin typeface="Times New Roman" panose="02020603050405020304" pitchFamily="18" charset="0"/>
                        <a:cs typeface="Times New Roman" panose="02020603050405020304" pitchFamily="18" charset="0"/>
                      </a:endParaRPr>
                    </a:p>
                  </a:txBody>
                  <a:tcPr marL="91442" marR="91442" marT="45708" marB="45708">
                    <a:solidFill>
                      <a:schemeClr val="bg2"/>
                    </a:solidFill>
                  </a:tcPr>
                </a:tc>
                <a:tc>
                  <a:txBody>
                    <a:bodyPr/>
                    <a:lstStyle/>
                    <a:p>
                      <a:endParaRPr lang="en-US" sz="1800" dirty="0">
                        <a:latin typeface="Times New Roman" panose="02020603050405020304" pitchFamily="18" charset="0"/>
                        <a:cs typeface="Times New Roman" panose="02020603050405020304" pitchFamily="18" charset="0"/>
                      </a:endParaRPr>
                    </a:p>
                  </a:txBody>
                  <a:tcPr marL="91442" marR="91442" marT="45708" marB="45708">
                    <a:solidFill>
                      <a:schemeClr val="bg2"/>
                    </a:solidFill>
                  </a:tcPr>
                </a:tc>
                <a:tc>
                  <a:txBody>
                    <a:bodyPr/>
                    <a:lstStyle/>
                    <a:p>
                      <a:endParaRPr lang="en-US" sz="1800" dirty="0">
                        <a:latin typeface="Times New Roman" panose="02020603050405020304" pitchFamily="18" charset="0"/>
                        <a:cs typeface="Times New Roman" panose="02020603050405020304" pitchFamily="18" charset="0"/>
                      </a:endParaRPr>
                    </a:p>
                  </a:txBody>
                  <a:tcPr marL="91442" marR="91442" marT="45708" marB="45708">
                    <a:solidFill>
                      <a:schemeClr val="bg2"/>
                    </a:solidFill>
                  </a:tcPr>
                </a:tc>
                <a:tc>
                  <a:txBody>
                    <a:bodyPr/>
                    <a:lstStyle/>
                    <a:p>
                      <a:endParaRPr lang="en-US" sz="1800" dirty="0">
                        <a:latin typeface="Times New Roman" panose="02020603050405020304" pitchFamily="18" charset="0"/>
                        <a:cs typeface="Times New Roman" panose="02020603050405020304" pitchFamily="18" charset="0"/>
                      </a:endParaRPr>
                    </a:p>
                  </a:txBody>
                  <a:tcPr marL="91442" marR="91442" marT="45708" marB="45708"/>
                </a:tc>
                <a:tc>
                  <a:txBody>
                    <a:bodyPr/>
                    <a:lstStyle/>
                    <a:p>
                      <a:endParaRPr lang="en-US" sz="1800" dirty="0">
                        <a:latin typeface="Times New Roman" panose="02020603050405020304" pitchFamily="18" charset="0"/>
                        <a:cs typeface="Times New Roman" panose="02020603050405020304" pitchFamily="18" charset="0"/>
                      </a:endParaRPr>
                    </a:p>
                  </a:txBody>
                  <a:tcPr marL="91442" marR="91442" marT="45708" marB="45708"/>
                </a:tc>
                <a:tc>
                  <a:txBody>
                    <a:bodyPr/>
                    <a:lstStyle/>
                    <a:p>
                      <a:endParaRPr lang="en-US" sz="1800">
                        <a:latin typeface="Times New Roman" panose="02020603050405020304" pitchFamily="18" charset="0"/>
                        <a:cs typeface="Times New Roman" panose="02020603050405020304" pitchFamily="18" charset="0"/>
                      </a:endParaRPr>
                    </a:p>
                  </a:txBody>
                  <a:tcPr marL="91442" marR="91442" marT="45708" marB="45708"/>
                </a:tc>
                <a:tc>
                  <a:txBody>
                    <a:bodyPr/>
                    <a:lstStyle/>
                    <a:p>
                      <a:endParaRPr lang="en-US" sz="1800">
                        <a:latin typeface="Times New Roman" panose="02020603050405020304" pitchFamily="18" charset="0"/>
                        <a:cs typeface="Times New Roman" panose="02020603050405020304" pitchFamily="18" charset="0"/>
                      </a:endParaRPr>
                    </a:p>
                  </a:txBody>
                  <a:tcPr marL="91442" marR="91442" marT="45708" marB="45708"/>
                </a:tc>
                <a:tc>
                  <a:txBody>
                    <a:bodyPr/>
                    <a:lstStyle/>
                    <a:p>
                      <a:endParaRPr lang="en-US" sz="1800" dirty="0">
                        <a:latin typeface="Times New Roman" panose="02020603050405020304" pitchFamily="18" charset="0"/>
                        <a:cs typeface="Times New Roman" panose="02020603050405020304" pitchFamily="18" charset="0"/>
                      </a:endParaRPr>
                    </a:p>
                  </a:txBody>
                  <a:tcPr marL="91442" marR="91442" marT="45708" marB="45708"/>
                </a:tc>
                <a:tc>
                  <a:txBody>
                    <a:bodyPr/>
                    <a:lstStyle/>
                    <a:p>
                      <a:endParaRPr lang="en-US" sz="1800" dirty="0">
                        <a:latin typeface="Times New Roman" panose="02020603050405020304" pitchFamily="18" charset="0"/>
                        <a:cs typeface="Times New Roman" panose="02020603050405020304" pitchFamily="18" charset="0"/>
                      </a:endParaRPr>
                    </a:p>
                  </a:txBody>
                  <a:tcPr marL="91442" marR="91442" marT="45708" marB="45708"/>
                </a:tc>
                <a:tc>
                  <a:txBody>
                    <a:bodyPr/>
                    <a:lstStyle/>
                    <a:p>
                      <a:endParaRPr lang="en-US" sz="1800" dirty="0">
                        <a:latin typeface="Times New Roman" panose="02020603050405020304" pitchFamily="18" charset="0"/>
                        <a:cs typeface="Times New Roman" panose="02020603050405020304" pitchFamily="18" charset="0"/>
                      </a:endParaRPr>
                    </a:p>
                  </a:txBody>
                  <a:tcPr marL="91442" marR="91442" marT="45708" marB="45708"/>
                </a:tc>
                <a:tc>
                  <a:txBody>
                    <a:bodyPr/>
                    <a:lstStyle/>
                    <a:p>
                      <a:endParaRPr lang="en-US" sz="1800" dirty="0">
                        <a:latin typeface="Times New Roman" panose="02020603050405020304" pitchFamily="18" charset="0"/>
                        <a:cs typeface="Times New Roman" panose="02020603050405020304" pitchFamily="18" charset="0"/>
                      </a:endParaRPr>
                    </a:p>
                  </a:txBody>
                  <a:tcPr marL="91442" marR="91442" marT="45708" marB="45708"/>
                </a:tc>
                <a:extLst>
                  <a:ext uri="{0D108BD9-81ED-4DB2-BD59-A6C34878D82A}">
                    <a16:rowId xmlns:a16="http://schemas.microsoft.com/office/drawing/2014/main" val="10003"/>
                  </a:ext>
                </a:extLst>
              </a:tr>
              <a:tr h="914365">
                <a:tc>
                  <a:txBody>
                    <a:bodyPr/>
                    <a:lstStyle/>
                    <a:p>
                      <a:r>
                        <a:rPr lang="en-US" sz="1800" dirty="0">
                          <a:latin typeface="Times New Roman" panose="02020603050405020304" pitchFamily="18" charset="0"/>
                          <a:cs typeface="Times New Roman" panose="02020603050405020304" pitchFamily="18" charset="0"/>
                        </a:rPr>
                        <a:t>3</a:t>
                      </a:r>
                    </a:p>
                  </a:txBody>
                  <a:tcPr marL="91442" marR="91442" marT="45708" marB="45708"/>
                </a:tc>
                <a:tc>
                  <a:txBody>
                    <a:bodyPr/>
                    <a:lstStyle/>
                    <a:p>
                      <a:r>
                        <a:rPr lang="en-US" sz="1800" dirty="0">
                          <a:latin typeface="Times New Roman" panose="02020603050405020304" pitchFamily="18" charset="0"/>
                          <a:cs typeface="Times New Roman" panose="02020603050405020304" pitchFamily="18" charset="0"/>
                        </a:rPr>
                        <a:t>Building the Circuit (Connecting ESP8266 to Blynk)</a:t>
                      </a:r>
                    </a:p>
                  </a:txBody>
                  <a:tcPr marL="91442" marR="91442" marT="45708" marB="45708"/>
                </a:tc>
                <a:tc>
                  <a:txBody>
                    <a:bodyPr/>
                    <a:lstStyle/>
                    <a:p>
                      <a:endParaRPr lang="en-US" sz="1800">
                        <a:latin typeface="Times New Roman" panose="02020603050405020304" pitchFamily="18" charset="0"/>
                        <a:cs typeface="Times New Roman" panose="02020603050405020304" pitchFamily="18" charset="0"/>
                      </a:endParaRPr>
                    </a:p>
                  </a:txBody>
                  <a:tcPr marL="91442" marR="91442" marT="45708" marB="45708"/>
                </a:tc>
                <a:tc>
                  <a:txBody>
                    <a:bodyPr/>
                    <a:lstStyle/>
                    <a:p>
                      <a:endParaRPr lang="en-US" sz="1800">
                        <a:latin typeface="Times New Roman" panose="02020603050405020304" pitchFamily="18" charset="0"/>
                        <a:cs typeface="Times New Roman" panose="02020603050405020304" pitchFamily="18" charset="0"/>
                      </a:endParaRPr>
                    </a:p>
                  </a:txBody>
                  <a:tcPr marL="91442" marR="91442" marT="45708" marB="45708"/>
                </a:tc>
                <a:tc>
                  <a:txBody>
                    <a:bodyPr/>
                    <a:lstStyle/>
                    <a:p>
                      <a:endParaRPr lang="en-US" sz="1800">
                        <a:latin typeface="Times New Roman" panose="02020603050405020304" pitchFamily="18" charset="0"/>
                        <a:cs typeface="Times New Roman" panose="02020603050405020304" pitchFamily="18" charset="0"/>
                      </a:endParaRPr>
                    </a:p>
                  </a:txBody>
                  <a:tcPr marL="91442" marR="91442" marT="45708" marB="45708"/>
                </a:tc>
                <a:tc>
                  <a:txBody>
                    <a:bodyPr/>
                    <a:lstStyle/>
                    <a:p>
                      <a:endParaRPr lang="en-US" sz="1800" dirty="0">
                        <a:latin typeface="Times New Roman" panose="02020603050405020304" pitchFamily="18" charset="0"/>
                        <a:cs typeface="Times New Roman" panose="02020603050405020304" pitchFamily="18" charset="0"/>
                      </a:endParaRPr>
                    </a:p>
                  </a:txBody>
                  <a:tcPr marL="91442" marR="91442" marT="45708" marB="45708"/>
                </a:tc>
                <a:tc>
                  <a:txBody>
                    <a:bodyPr/>
                    <a:lstStyle/>
                    <a:p>
                      <a:endParaRPr lang="en-US" sz="1800" dirty="0">
                        <a:latin typeface="Times New Roman" panose="02020603050405020304" pitchFamily="18" charset="0"/>
                        <a:cs typeface="Times New Roman" panose="02020603050405020304" pitchFamily="18" charset="0"/>
                      </a:endParaRPr>
                    </a:p>
                  </a:txBody>
                  <a:tcPr marL="91442" marR="91442" marT="45708" marB="45708">
                    <a:solidFill>
                      <a:schemeClr val="bg2"/>
                    </a:solidFill>
                  </a:tcPr>
                </a:tc>
                <a:tc>
                  <a:txBody>
                    <a:bodyPr/>
                    <a:lstStyle/>
                    <a:p>
                      <a:endParaRPr lang="en-US" sz="1800" dirty="0">
                        <a:latin typeface="Times New Roman" panose="02020603050405020304" pitchFamily="18" charset="0"/>
                        <a:cs typeface="Times New Roman" panose="02020603050405020304" pitchFamily="18" charset="0"/>
                      </a:endParaRPr>
                    </a:p>
                  </a:txBody>
                  <a:tcPr marL="91442" marR="91442" marT="45708" marB="45708">
                    <a:solidFill>
                      <a:schemeClr val="bg2"/>
                    </a:solidFill>
                  </a:tcPr>
                </a:tc>
                <a:tc>
                  <a:txBody>
                    <a:bodyPr/>
                    <a:lstStyle/>
                    <a:p>
                      <a:endParaRPr lang="en-US" sz="1800" dirty="0">
                        <a:latin typeface="Times New Roman" panose="02020603050405020304" pitchFamily="18" charset="0"/>
                        <a:cs typeface="Times New Roman" panose="02020603050405020304" pitchFamily="18" charset="0"/>
                      </a:endParaRPr>
                    </a:p>
                  </a:txBody>
                  <a:tcPr marL="91442" marR="91442" marT="45708" marB="45708">
                    <a:solidFill>
                      <a:schemeClr val="bg2"/>
                    </a:solidFill>
                  </a:tcPr>
                </a:tc>
                <a:tc>
                  <a:txBody>
                    <a:bodyPr/>
                    <a:lstStyle/>
                    <a:p>
                      <a:endParaRPr lang="en-US" sz="1800" dirty="0">
                        <a:latin typeface="Times New Roman" panose="02020603050405020304" pitchFamily="18" charset="0"/>
                        <a:cs typeface="Times New Roman" panose="02020603050405020304" pitchFamily="18" charset="0"/>
                      </a:endParaRPr>
                    </a:p>
                  </a:txBody>
                  <a:tcPr marL="91442" marR="91442" marT="45708" marB="45708">
                    <a:solidFill>
                      <a:schemeClr val="bg2"/>
                    </a:solidFill>
                  </a:tcPr>
                </a:tc>
                <a:tc>
                  <a:txBody>
                    <a:bodyPr/>
                    <a:lstStyle/>
                    <a:p>
                      <a:endParaRPr lang="en-US" sz="1800" dirty="0">
                        <a:latin typeface="Times New Roman" panose="02020603050405020304" pitchFamily="18" charset="0"/>
                        <a:cs typeface="Times New Roman" panose="02020603050405020304" pitchFamily="18" charset="0"/>
                      </a:endParaRPr>
                    </a:p>
                  </a:txBody>
                  <a:tcPr marL="91442" marR="91442" marT="45708" marB="45708"/>
                </a:tc>
                <a:tc>
                  <a:txBody>
                    <a:bodyPr/>
                    <a:lstStyle/>
                    <a:p>
                      <a:endParaRPr lang="en-US" sz="1800" dirty="0">
                        <a:latin typeface="Times New Roman" panose="02020603050405020304" pitchFamily="18" charset="0"/>
                        <a:cs typeface="Times New Roman" panose="02020603050405020304" pitchFamily="18" charset="0"/>
                      </a:endParaRPr>
                    </a:p>
                  </a:txBody>
                  <a:tcPr marL="91442" marR="91442" marT="45708" marB="45708"/>
                </a:tc>
                <a:tc>
                  <a:txBody>
                    <a:bodyPr/>
                    <a:lstStyle/>
                    <a:p>
                      <a:endParaRPr lang="en-US" sz="1800">
                        <a:latin typeface="Times New Roman" panose="02020603050405020304" pitchFamily="18" charset="0"/>
                        <a:cs typeface="Times New Roman" panose="02020603050405020304" pitchFamily="18" charset="0"/>
                      </a:endParaRPr>
                    </a:p>
                  </a:txBody>
                  <a:tcPr marL="91442" marR="91442" marT="45708" marB="45708"/>
                </a:tc>
                <a:tc>
                  <a:txBody>
                    <a:bodyPr/>
                    <a:lstStyle/>
                    <a:p>
                      <a:endParaRPr lang="en-US" sz="1800">
                        <a:latin typeface="Times New Roman" panose="02020603050405020304" pitchFamily="18" charset="0"/>
                        <a:cs typeface="Times New Roman" panose="02020603050405020304" pitchFamily="18" charset="0"/>
                      </a:endParaRPr>
                    </a:p>
                  </a:txBody>
                  <a:tcPr marL="91442" marR="91442" marT="45708" marB="45708"/>
                </a:tc>
                <a:tc>
                  <a:txBody>
                    <a:bodyPr/>
                    <a:lstStyle/>
                    <a:p>
                      <a:endParaRPr lang="en-US" sz="1800" dirty="0">
                        <a:latin typeface="Times New Roman" panose="02020603050405020304" pitchFamily="18" charset="0"/>
                        <a:cs typeface="Times New Roman" panose="02020603050405020304" pitchFamily="18" charset="0"/>
                      </a:endParaRPr>
                    </a:p>
                  </a:txBody>
                  <a:tcPr marL="91442" marR="91442" marT="45708" marB="45708"/>
                </a:tc>
                <a:tc>
                  <a:txBody>
                    <a:bodyPr/>
                    <a:lstStyle/>
                    <a:p>
                      <a:endParaRPr lang="en-US" sz="1800" dirty="0">
                        <a:latin typeface="Times New Roman" panose="02020603050405020304" pitchFamily="18" charset="0"/>
                        <a:cs typeface="Times New Roman" panose="02020603050405020304" pitchFamily="18" charset="0"/>
                      </a:endParaRPr>
                    </a:p>
                  </a:txBody>
                  <a:tcPr marL="91442" marR="91442" marT="45708" marB="45708"/>
                </a:tc>
                <a:extLst>
                  <a:ext uri="{0D108BD9-81ED-4DB2-BD59-A6C34878D82A}">
                    <a16:rowId xmlns:a16="http://schemas.microsoft.com/office/drawing/2014/main" val="10004"/>
                  </a:ext>
                </a:extLst>
              </a:tr>
              <a:tr h="882473">
                <a:tc>
                  <a:txBody>
                    <a:bodyPr/>
                    <a:lstStyle/>
                    <a:p>
                      <a:r>
                        <a:rPr lang="en-US" sz="1800" dirty="0">
                          <a:latin typeface="Times New Roman" panose="02020603050405020304" pitchFamily="18" charset="0"/>
                          <a:cs typeface="Times New Roman" panose="02020603050405020304" pitchFamily="18" charset="0"/>
                        </a:rPr>
                        <a:t>4</a:t>
                      </a:r>
                    </a:p>
                  </a:txBody>
                  <a:tcPr marL="91442" marR="91442" marT="45708" marB="45708"/>
                </a:tc>
                <a:tc>
                  <a:txBody>
                    <a:bodyPr/>
                    <a:lstStyle/>
                    <a:p>
                      <a:r>
                        <a:rPr lang="en-US" sz="1800" dirty="0">
                          <a:latin typeface="Times New Roman" panose="02020603050405020304" pitchFamily="18" charset="0"/>
                          <a:cs typeface="Times New Roman" panose="02020603050405020304" pitchFamily="18" charset="0"/>
                        </a:rPr>
                        <a:t>Configuring Blynk App</a:t>
                      </a:r>
                    </a:p>
                  </a:txBody>
                  <a:tcPr marL="91442" marR="91442" marT="45708" marB="45708"/>
                </a:tc>
                <a:tc>
                  <a:txBody>
                    <a:bodyPr/>
                    <a:lstStyle/>
                    <a:p>
                      <a:endParaRPr lang="en-US" sz="1800">
                        <a:latin typeface="Times New Roman" panose="02020603050405020304" pitchFamily="18" charset="0"/>
                        <a:cs typeface="Times New Roman" panose="02020603050405020304" pitchFamily="18" charset="0"/>
                      </a:endParaRPr>
                    </a:p>
                  </a:txBody>
                  <a:tcPr marL="91442" marR="91442" marT="45708" marB="45708"/>
                </a:tc>
                <a:tc>
                  <a:txBody>
                    <a:bodyPr/>
                    <a:lstStyle/>
                    <a:p>
                      <a:endParaRPr lang="en-US" sz="1800">
                        <a:latin typeface="Times New Roman" panose="02020603050405020304" pitchFamily="18" charset="0"/>
                        <a:cs typeface="Times New Roman" panose="02020603050405020304" pitchFamily="18" charset="0"/>
                      </a:endParaRPr>
                    </a:p>
                  </a:txBody>
                  <a:tcPr marL="91442" marR="91442" marT="45708" marB="45708"/>
                </a:tc>
                <a:tc>
                  <a:txBody>
                    <a:bodyPr/>
                    <a:lstStyle/>
                    <a:p>
                      <a:endParaRPr lang="en-US" sz="1800">
                        <a:latin typeface="Times New Roman" panose="02020603050405020304" pitchFamily="18" charset="0"/>
                        <a:cs typeface="Times New Roman" panose="02020603050405020304" pitchFamily="18" charset="0"/>
                      </a:endParaRPr>
                    </a:p>
                  </a:txBody>
                  <a:tcPr marL="91442" marR="91442" marT="45708" marB="45708"/>
                </a:tc>
                <a:tc>
                  <a:txBody>
                    <a:bodyPr/>
                    <a:lstStyle/>
                    <a:p>
                      <a:endParaRPr lang="en-US" sz="1800">
                        <a:latin typeface="Times New Roman" panose="02020603050405020304" pitchFamily="18" charset="0"/>
                        <a:cs typeface="Times New Roman" panose="02020603050405020304" pitchFamily="18" charset="0"/>
                      </a:endParaRPr>
                    </a:p>
                  </a:txBody>
                  <a:tcPr marL="91442" marR="91442" marT="45708" marB="45708"/>
                </a:tc>
                <a:tc>
                  <a:txBody>
                    <a:bodyPr/>
                    <a:lstStyle/>
                    <a:p>
                      <a:endParaRPr lang="en-US" sz="1800">
                        <a:latin typeface="Times New Roman" panose="02020603050405020304" pitchFamily="18" charset="0"/>
                        <a:cs typeface="Times New Roman" panose="02020603050405020304" pitchFamily="18" charset="0"/>
                      </a:endParaRPr>
                    </a:p>
                  </a:txBody>
                  <a:tcPr marL="91442" marR="91442" marT="45708" marB="45708"/>
                </a:tc>
                <a:tc>
                  <a:txBody>
                    <a:bodyPr/>
                    <a:lstStyle/>
                    <a:p>
                      <a:endParaRPr lang="en-US" sz="1800">
                        <a:latin typeface="Times New Roman" panose="02020603050405020304" pitchFamily="18" charset="0"/>
                        <a:cs typeface="Times New Roman" panose="02020603050405020304" pitchFamily="18" charset="0"/>
                      </a:endParaRPr>
                    </a:p>
                  </a:txBody>
                  <a:tcPr marL="91442" marR="91442" marT="45708" marB="45708"/>
                </a:tc>
                <a:tc>
                  <a:txBody>
                    <a:bodyPr/>
                    <a:lstStyle/>
                    <a:p>
                      <a:endParaRPr lang="en-US" sz="1800" dirty="0">
                        <a:latin typeface="Times New Roman" panose="02020603050405020304" pitchFamily="18" charset="0"/>
                        <a:cs typeface="Times New Roman" panose="02020603050405020304" pitchFamily="18" charset="0"/>
                      </a:endParaRPr>
                    </a:p>
                  </a:txBody>
                  <a:tcPr marL="91442" marR="91442" marT="45708" marB="45708">
                    <a:solidFill>
                      <a:schemeClr val="bg2"/>
                    </a:solidFill>
                  </a:tcPr>
                </a:tc>
                <a:tc>
                  <a:txBody>
                    <a:bodyPr/>
                    <a:lstStyle/>
                    <a:p>
                      <a:endParaRPr lang="en-US" sz="1800" dirty="0">
                        <a:latin typeface="Times New Roman" panose="02020603050405020304" pitchFamily="18" charset="0"/>
                        <a:cs typeface="Times New Roman" panose="02020603050405020304" pitchFamily="18" charset="0"/>
                      </a:endParaRPr>
                    </a:p>
                  </a:txBody>
                  <a:tcPr marL="91442" marR="91442" marT="45708" marB="45708">
                    <a:solidFill>
                      <a:schemeClr val="bg2"/>
                    </a:solidFill>
                  </a:tcPr>
                </a:tc>
                <a:tc>
                  <a:txBody>
                    <a:bodyPr/>
                    <a:lstStyle/>
                    <a:p>
                      <a:endParaRPr lang="en-US" sz="1800" dirty="0">
                        <a:latin typeface="Times New Roman" panose="02020603050405020304" pitchFamily="18" charset="0"/>
                        <a:cs typeface="Times New Roman" panose="02020603050405020304" pitchFamily="18" charset="0"/>
                      </a:endParaRPr>
                    </a:p>
                  </a:txBody>
                  <a:tcPr marL="91442" marR="91442" marT="45708" marB="45708">
                    <a:solidFill>
                      <a:schemeClr val="bg2"/>
                    </a:solidFill>
                  </a:tcPr>
                </a:tc>
                <a:tc>
                  <a:txBody>
                    <a:bodyPr/>
                    <a:lstStyle/>
                    <a:p>
                      <a:endParaRPr lang="en-US" sz="1800" dirty="0">
                        <a:latin typeface="Times New Roman" panose="02020603050405020304" pitchFamily="18" charset="0"/>
                        <a:cs typeface="Times New Roman" panose="02020603050405020304" pitchFamily="18" charset="0"/>
                      </a:endParaRPr>
                    </a:p>
                  </a:txBody>
                  <a:tcPr marL="91442" marR="91442" marT="45708" marB="45708">
                    <a:solidFill>
                      <a:schemeClr val="bg2"/>
                    </a:solidFill>
                  </a:tcPr>
                </a:tc>
                <a:tc>
                  <a:txBody>
                    <a:bodyPr/>
                    <a:lstStyle/>
                    <a:p>
                      <a:endParaRPr lang="en-US" sz="1800" dirty="0">
                        <a:latin typeface="Times New Roman" panose="02020603050405020304" pitchFamily="18" charset="0"/>
                        <a:cs typeface="Times New Roman" panose="02020603050405020304" pitchFamily="18" charset="0"/>
                      </a:endParaRPr>
                    </a:p>
                  </a:txBody>
                  <a:tcPr marL="91442" marR="91442" marT="45708" marB="45708"/>
                </a:tc>
                <a:tc>
                  <a:txBody>
                    <a:bodyPr/>
                    <a:lstStyle/>
                    <a:p>
                      <a:endParaRPr lang="en-US" sz="1800" dirty="0">
                        <a:latin typeface="Times New Roman" panose="02020603050405020304" pitchFamily="18" charset="0"/>
                        <a:cs typeface="Times New Roman" panose="02020603050405020304" pitchFamily="18" charset="0"/>
                      </a:endParaRPr>
                    </a:p>
                  </a:txBody>
                  <a:tcPr marL="91442" marR="91442" marT="45708" marB="45708"/>
                </a:tc>
                <a:tc>
                  <a:txBody>
                    <a:bodyPr/>
                    <a:lstStyle/>
                    <a:p>
                      <a:endParaRPr lang="en-US" sz="1800" dirty="0">
                        <a:latin typeface="Times New Roman" panose="02020603050405020304" pitchFamily="18" charset="0"/>
                        <a:cs typeface="Times New Roman" panose="02020603050405020304" pitchFamily="18" charset="0"/>
                      </a:endParaRPr>
                    </a:p>
                  </a:txBody>
                  <a:tcPr marL="91442" marR="91442" marT="45708" marB="45708"/>
                </a:tc>
                <a:tc>
                  <a:txBody>
                    <a:bodyPr/>
                    <a:lstStyle/>
                    <a:p>
                      <a:endParaRPr lang="en-US" sz="1800" dirty="0">
                        <a:latin typeface="Times New Roman" panose="02020603050405020304" pitchFamily="18" charset="0"/>
                        <a:cs typeface="Times New Roman" panose="02020603050405020304" pitchFamily="18" charset="0"/>
                      </a:endParaRPr>
                    </a:p>
                  </a:txBody>
                  <a:tcPr marL="91442" marR="91442" marT="45708" marB="45708"/>
                </a:tc>
                <a:extLst>
                  <a:ext uri="{0D108BD9-81ED-4DB2-BD59-A6C34878D82A}">
                    <a16:rowId xmlns:a16="http://schemas.microsoft.com/office/drawing/2014/main" val="10005"/>
                  </a:ext>
                </a:extLst>
              </a:tr>
              <a:tr h="882473">
                <a:tc>
                  <a:txBody>
                    <a:bodyPr/>
                    <a:lstStyle/>
                    <a:p>
                      <a:r>
                        <a:rPr lang="en-US" sz="1800" dirty="0">
                          <a:latin typeface="Times New Roman" panose="02020603050405020304" pitchFamily="18" charset="0"/>
                          <a:cs typeface="Times New Roman" panose="02020603050405020304" pitchFamily="18" charset="0"/>
                        </a:rPr>
                        <a:t>5</a:t>
                      </a:r>
                    </a:p>
                  </a:txBody>
                  <a:tcPr marL="91442" marR="91442" marT="45708" marB="45708"/>
                </a:tc>
                <a:tc>
                  <a:txBody>
                    <a:bodyPr/>
                    <a:lstStyle/>
                    <a:p>
                      <a:r>
                        <a:rPr lang="en-US" sz="1800" dirty="0">
                          <a:latin typeface="Times New Roman" panose="02020603050405020304" pitchFamily="18" charset="0"/>
                          <a:cs typeface="Times New Roman" panose="02020603050405020304" pitchFamily="18" charset="0"/>
                        </a:rPr>
                        <a:t>Testing and Debugging</a:t>
                      </a:r>
                    </a:p>
                  </a:txBody>
                  <a:tcPr marL="91442" marR="91442" marT="45708" marB="45708"/>
                </a:tc>
                <a:tc>
                  <a:txBody>
                    <a:bodyPr/>
                    <a:lstStyle/>
                    <a:p>
                      <a:endParaRPr lang="en-US" sz="1800">
                        <a:latin typeface="Times New Roman" panose="02020603050405020304" pitchFamily="18" charset="0"/>
                        <a:cs typeface="Times New Roman" panose="02020603050405020304" pitchFamily="18" charset="0"/>
                      </a:endParaRPr>
                    </a:p>
                  </a:txBody>
                  <a:tcPr marL="91442" marR="91442" marT="45708" marB="45708"/>
                </a:tc>
                <a:tc>
                  <a:txBody>
                    <a:bodyPr/>
                    <a:lstStyle/>
                    <a:p>
                      <a:endParaRPr lang="en-US" sz="1800">
                        <a:latin typeface="Times New Roman" panose="02020603050405020304" pitchFamily="18" charset="0"/>
                        <a:cs typeface="Times New Roman" panose="02020603050405020304" pitchFamily="18" charset="0"/>
                      </a:endParaRPr>
                    </a:p>
                  </a:txBody>
                  <a:tcPr marL="91442" marR="91442" marT="45708" marB="45708"/>
                </a:tc>
                <a:tc>
                  <a:txBody>
                    <a:bodyPr/>
                    <a:lstStyle/>
                    <a:p>
                      <a:endParaRPr lang="en-US" sz="1800">
                        <a:latin typeface="Times New Roman" panose="02020603050405020304" pitchFamily="18" charset="0"/>
                        <a:cs typeface="Times New Roman" panose="02020603050405020304" pitchFamily="18" charset="0"/>
                      </a:endParaRPr>
                    </a:p>
                  </a:txBody>
                  <a:tcPr marL="91442" marR="91442" marT="45708" marB="45708"/>
                </a:tc>
                <a:tc>
                  <a:txBody>
                    <a:bodyPr/>
                    <a:lstStyle/>
                    <a:p>
                      <a:endParaRPr lang="en-US" sz="1800" dirty="0">
                        <a:latin typeface="Times New Roman" panose="02020603050405020304" pitchFamily="18" charset="0"/>
                        <a:cs typeface="Times New Roman" panose="02020603050405020304" pitchFamily="18" charset="0"/>
                      </a:endParaRPr>
                    </a:p>
                  </a:txBody>
                  <a:tcPr marL="91442" marR="91442" marT="45708" marB="45708"/>
                </a:tc>
                <a:tc>
                  <a:txBody>
                    <a:bodyPr/>
                    <a:lstStyle/>
                    <a:p>
                      <a:endParaRPr lang="en-US" sz="1800">
                        <a:latin typeface="Times New Roman" panose="02020603050405020304" pitchFamily="18" charset="0"/>
                        <a:cs typeface="Times New Roman" panose="02020603050405020304" pitchFamily="18" charset="0"/>
                      </a:endParaRPr>
                    </a:p>
                  </a:txBody>
                  <a:tcPr marL="91442" marR="91442" marT="45708" marB="45708"/>
                </a:tc>
                <a:tc>
                  <a:txBody>
                    <a:bodyPr/>
                    <a:lstStyle/>
                    <a:p>
                      <a:endParaRPr lang="en-US" sz="1800">
                        <a:latin typeface="Times New Roman" panose="02020603050405020304" pitchFamily="18" charset="0"/>
                        <a:cs typeface="Times New Roman" panose="02020603050405020304" pitchFamily="18" charset="0"/>
                      </a:endParaRPr>
                    </a:p>
                  </a:txBody>
                  <a:tcPr marL="91442" marR="91442" marT="45708" marB="45708"/>
                </a:tc>
                <a:tc>
                  <a:txBody>
                    <a:bodyPr/>
                    <a:lstStyle/>
                    <a:p>
                      <a:endParaRPr lang="en-US" sz="1800">
                        <a:latin typeface="Times New Roman" panose="02020603050405020304" pitchFamily="18" charset="0"/>
                        <a:cs typeface="Times New Roman" panose="02020603050405020304" pitchFamily="18" charset="0"/>
                      </a:endParaRPr>
                    </a:p>
                  </a:txBody>
                  <a:tcPr marL="91442" marR="91442" marT="45708" marB="45708"/>
                </a:tc>
                <a:tc>
                  <a:txBody>
                    <a:bodyPr/>
                    <a:lstStyle/>
                    <a:p>
                      <a:endParaRPr lang="en-US" sz="1800">
                        <a:latin typeface="Times New Roman" panose="02020603050405020304" pitchFamily="18" charset="0"/>
                        <a:cs typeface="Times New Roman" panose="02020603050405020304" pitchFamily="18" charset="0"/>
                      </a:endParaRPr>
                    </a:p>
                  </a:txBody>
                  <a:tcPr marL="91442" marR="91442" marT="45708" marB="45708"/>
                </a:tc>
                <a:tc>
                  <a:txBody>
                    <a:bodyPr/>
                    <a:lstStyle/>
                    <a:p>
                      <a:endParaRPr lang="en-US" sz="1800" dirty="0">
                        <a:latin typeface="Times New Roman" panose="02020603050405020304" pitchFamily="18" charset="0"/>
                        <a:cs typeface="Times New Roman" panose="02020603050405020304" pitchFamily="18" charset="0"/>
                      </a:endParaRPr>
                    </a:p>
                  </a:txBody>
                  <a:tcPr marL="91442" marR="91442" marT="45708" marB="45708">
                    <a:solidFill>
                      <a:schemeClr val="bg2"/>
                    </a:solidFill>
                  </a:tcPr>
                </a:tc>
                <a:tc>
                  <a:txBody>
                    <a:bodyPr/>
                    <a:lstStyle/>
                    <a:p>
                      <a:endParaRPr lang="en-US" sz="1800">
                        <a:latin typeface="Times New Roman" panose="02020603050405020304" pitchFamily="18" charset="0"/>
                        <a:cs typeface="Times New Roman" panose="02020603050405020304" pitchFamily="18" charset="0"/>
                      </a:endParaRPr>
                    </a:p>
                  </a:txBody>
                  <a:tcPr marL="91442" marR="91442" marT="45708" marB="45708">
                    <a:solidFill>
                      <a:schemeClr val="bg2"/>
                    </a:solidFill>
                  </a:tcPr>
                </a:tc>
                <a:tc>
                  <a:txBody>
                    <a:bodyPr/>
                    <a:lstStyle/>
                    <a:p>
                      <a:endParaRPr lang="en-US" sz="1800" dirty="0">
                        <a:latin typeface="Times New Roman" panose="02020603050405020304" pitchFamily="18" charset="0"/>
                        <a:cs typeface="Times New Roman" panose="02020603050405020304" pitchFamily="18" charset="0"/>
                      </a:endParaRPr>
                    </a:p>
                  </a:txBody>
                  <a:tcPr marL="91442" marR="91442" marT="45708" marB="45708">
                    <a:solidFill>
                      <a:schemeClr val="bg2"/>
                    </a:solidFill>
                  </a:tcPr>
                </a:tc>
                <a:tc>
                  <a:txBody>
                    <a:bodyPr/>
                    <a:lstStyle/>
                    <a:p>
                      <a:endParaRPr lang="en-US" sz="1800" dirty="0">
                        <a:latin typeface="Times New Roman" panose="02020603050405020304" pitchFamily="18" charset="0"/>
                        <a:cs typeface="Times New Roman" panose="02020603050405020304" pitchFamily="18" charset="0"/>
                      </a:endParaRPr>
                    </a:p>
                  </a:txBody>
                  <a:tcPr marL="91442" marR="91442" marT="45708" marB="45708">
                    <a:solidFill>
                      <a:schemeClr val="bg2"/>
                    </a:solidFill>
                  </a:tcPr>
                </a:tc>
                <a:tc>
                  <a:txBody>
                    <a:bodyPr/>
                    <a:lstStyle/>
                    <a:p>
                      <a:endParaRPr lang="en-US" sz="1800" dirty="0">
                        <a:latin typeface="Times New Roman" panose="02020603050405020304" pitchFamily="18" charset="0"/>
                        <a:cs typeface="Times New Roman" panose="02020603050405020304" pitchFamily="18" charset="0"/>
                      </a:endParaRPr>
                    </a:p>
                  </a:txBody>
                  <a:tcPr marL="91442" marR="91442" marT="45708" marB="45708">
                    <a:solidFill>
                      <a:schemeClr val="bg2"/>
                    </a:solidFill>
                  </a:tcPr>
                </a:tc>
                <a:tc>
                  <a:txBody>
                    <a:bodyPr/>
                    <a:lstStyle/>
                    <a:p>
                      <a:endParaRPr lang="en-US" sz="1800" dirty="0">
                        <a:latin typeface="Times New Roman" panose="02020603050405020304" pitchFamily="18" charset="0"/>
                        <a:cs typeface="Times New Roman" panose="02020603050405020304" pitchFamily="18" charset="0"/>
                      </a:endParaRPr>
                    </a:p>
                  </a:txBody>
                  <a:tcPr marL="91442" marR="91442" marT="45708" marB="45708">
                    <a:solidFill>
                      <a:schemeClr val="bg2"/>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1">
            <a:extLst>
              <a:ext uri="{FF2B5EF4-FFF2-40B4-BE49-F238E27FC236}">
                <a16:creationId xmlns:a16="http://schemas.microsoft.com/office/drawing/2014/main" id="{503BCB50-3E83-7AC5-3F96-DA08DC3FC1E8}"/>
              </a:ext>
            </a:extLst>
          </p:cNvPr>
          <p:cNvSpPr>
            <a:spLocks noChangeArrowheads="1"/>
          </p:cNvSpPr>
          <p:nvPr/>
        </p:nvSpPr>
        <p:spPr bwMode="auto">
          <a:xfrm>
            <a:off x="0" y="6491288"/>
            <a:ext cx="9144000" cy="338137"/>
          </a:xfrm>
          <a:prstGeom prst="rect">
            <a:avLst/>
          </a:prstGeom>
          <a:solidFill>
            <a:srgbClr val="226A45"/>
          </a:solidFill>
          <a:ln>
            <a:noFill/>
          </a:ln>
        </p:spPr>
        <p:txBody>
          <a:bodyPr lIns="90000" tIns="46800" rIns="90000" bIns="468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r>
              <a:rPr lang="en-US" altLang="en-US" sz="1600" dirty="0">
                <a:solidFill>
                  <a:schemeClr val="accent1">
                    <a:lumMod val="40000"/>
                    <a:lumOff val="60000"/>
                  </a:schemeClr>
                </a:solidFill>
              </a:rPr>
              <a:t>                                   Department of Information and Communication Engineering (ICE)</a:t>
            </a:r>
          </a:p>
        </p:txBody>
      </p:sp>
      <p:sp>
        <p:nvSpPr>
          <p:cNvPr id="32771" name="Date Placeholder 2">
            <a:extLst>
              <a:ext uri="{FF2B5EF4-FFF2-40B4-BE49-F238E27FC236}">
                <a16:creationId xmlns:a16="http://schemas.microsoft.com/office/drawing/2014/main" id="{B22F2FE8-89A8-4DE2-830A-D973CC13958C}"/>
              </a:ext>
            </a:extLst>
          </p:cNvPr>
          <p:cNvSpPr>
            <a:spLocks noGrp="1"/>
          </p:cNvSpPr>
          <p:nvPr>
            <p:ph type="dt" sz="quarter" idx="10"/>
          </p:nvPr>
        </p:nvSpPr>
        <p:spPr>
          <a:xfrm>
            <a:off x="0" y="6499225"/>
            <a:ext cx="1600200" cy="2809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Char char="•"/>
              <a:defRPr kumimoji="1" sz="2800">
                <a:solidFill>
                  <a:schemeClr val="tx1"/>
                </a:solidFill>
                <a:latin typeface="Tahoma" panose="020B0604030504040204" pitchFamily="34" charset="0"/>
              </a:defRPr>
            </a:lvl1pPr>
            <a:lvl2pPr marL="742950" indent="-285750">
              <a:spcBef>
                <a:spcPct val="20000"/>
              </a:spcBef>
              <a:buClr>
                <a:srgbClr val="0000FF"/>
              </a:buClr>
              <a:buChar char="—"/>
              <a:defRPr kumimoji="1" sz="2400">
                <a:solidFill>
                  <a:schemeClr val="tx1"/>
                </a:solidFill>
                <a:latin typeface="Tahoma" panose="020B0604030504040204" pitchFamily="34" charset="0"/>
              </a:defRPr>
            </a:lvl2pPr>
            <a:lvl3pPr marL="1143000" indent="-228600">
              <a:spcBef>
                <a:spcPct val="20000"/>
              </a:spcBef>
              <a:buClr>
                <a:srgbClr val="0000FF"/>
              </a:buClr>
              <a:buChar char="•"/>
              <a:defRPr kumimoji="1" sz="2000">
                <a:solidFill>
                  <a:schemeClr val="tx1"/>
                </a:solidFill>
                <a:latin typeface="Tahoma" panose="020B0604030504040204" pitchFamily="34" charset="0"/>
              </a:defRPr>
            </a:lvl3pPr>
            <a:lvl4pPr marL="1600200" indent="-228600">
              <a:spcBef>
                <a:spcPct val="20000"/>
              </a:spcBef>
              <a:buClr>
                <a:srgbClr val="0000FF"/>
              </a:buClr>
              <a:buChar char="–"/>
              <a:defRPr kumimoji="1" sz="2000">
                <a:solidFill>
                  <a:schemeClr val="tx1"/>
                </a:solidFill>
                <a:latin typeface="Tahoma" panose="020B0604030504040204" pitchFamily="34" charset="0"/>
              </a:defRPr>
            </a:lvl4pPr>
            <a:lvl5pPr marL="2057400" indent="-228600">
              <a:spcBef>
                <a:spcPct val="20000"/>
              </a:spcBef>
              <a:buClr>
                <a:srgbClr val="0000FF"/>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9pPr>
          </a:lstStyle>
          <a:p>
            <a:pPr>
              <a:buFontTx/>
              <a:buNone/>
            </a:pPr>
            <a:fld id="{15FC12CB-89C1-45D0-B2AD-F2AA98B1870F}" type="datetime13">
              <a:rPr lang="en-US" altLang="en-US" sz="1400" smtClean="0">
                <a:solidFill>
                  <a:srgbClr val="D3DBF3"/>
                </a:solidFill>
                <a:latin typeface="Times New Roman" panose="02020603050405020304" pitchFamily="18" charset="0"/>
                <a:cs typeface="Times New Roman" panose="02020603050405020304" pitchFamily="18" charset="0"/>
              </a:rPr>
              <a:pPr>
                <a:buFontTx/>
                <a:buNone/>
              </a:pPr>
              <a:t>11:39:44 PM</a:t>
            </a:fld>
            <a:endParaRPr lang="en-GB" altLang="en-US" sz="1400">
              <a:solidFill>
                <a:srgbClr val="D3DBF3"/>
              </a:solidFill>
              <a:latin typeface="Times New Roman" panose="02020603050405020304" pitchFamily="18" charset="0"/>
              <a:cs typeface="Times New Roman" panose="02020603050405020304" pitchFamily="18" charset="0"/>
            </a:endParaRPr>
          </a:p>
        </p:txBody>
      </p:sp>
      <p:sp>
        <p:nvSpPr>
          <p:cNvPr id="32772" name="Slide Number Placeholder 3">
            <a:extLst>
              <a:ext uri="{FF2B5EF4-FFF2-40B4-BE49-F238E27FC236}">
                <a16:creationId xmlns:a16="http://schemas.microsoft.com/office/drawing/2014/main" id="{674FC28B-FF7B-3DC4-84A1-6A3463BDE83B}"/>
              </a:ext>
            </a:extLst>
          </p:cNvPr>
          <p:cNvSpPr>
            <a:spLocks noGrp="1"/>
          </p:cNvSpPr>
          <p:nvPr>
            <p:ph type="sldNum" sz="quarter" idx="11"/>
          </p:nvPr>
        </p:nvSpPr>
        <p:spPr>
          <a:xfrm>
            <a:off x="7212013" y="6435725"/>
            <a:ext cx="1905000" cy="3984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Char char="•"/>
              <a:defRPr kumimoji="1" sz="2800">
                <a:solidFill>
                  <a:schemeClr val="tx1"/>
                </a:solidFill>
                <a:latin typeface="Tahoma" panose="020B0604030504040204" pitchFamily="34" charset="0"/>
              </a:defRPr>
            </a:lvl1pPr>
            <a:lvl2pPr marL="742950" indent="-285750">
              <a:spcBef>
                <a:spcPct val="20000"/>
              </a:spcBef>
              <a:buClr>
                <a:srgbClr val="0000FF"/>
              </a:buClr>
              <a:buChar char="—"/>
              <a:defRPr kumimoji="1" sz="2400">
                <a:solidFill>
                  <a:schemeClr val="tx1"/>
                </a:solidFill>
                <a:latin typeface="Tahoma" panose="020B0604030504040204" pitchFamily="34" charset="0"/>
              </a:defRPr>
            </a:lvl2pPr>
            <a:lvl3pPr marL="1143000" indent="-228600">
              <a:spcBef>
                <a:spcPct val="20000"/>
              </a:spcBef>
              <a:buClr>
                <a:srgbClr val="0000FF"/>
              </a:buClr>
              <a:buChar char="•"/>
              <a:defRPr kumimoji="1" sz="2000">
                <a:solidFill>
                  <a:schemeClr val="tx1"/>
                </a:solidFill>
                <a:latin typeface="Tahoma" panose="020B0604030504040204" pitchFamily="34" charset="0"/>
              </a:defRPr>
            </a:lvl3pPr>
            <a:lvl4pPr marL="1600200" indent="-228600">
              <a:spcBef>
                <a:spcPct val="20000"/>
              </a:spcBef>
              <a:buClr>
                <a:srgbClr val="0000FF"/>
              </a:buClr>
              <a:buChar char="–"/>
              <a:defRPr kumimoji="1" sz="2000">
                <a:solidFill>
                  <a:schemeClr val="tx1"/>
                </a:solidFill>
                <a:latin typeface="Tahoma" panose="020B0604030504040204" pitchFamily="34" charset="0"/>
              </a:defRPr>
            </a:lvl4pPr>
            <a:lvl5pPr marL="2057400" indent="-228600">
              <a:spcBef>
                <a:spcPct val="20000"/>
              </a:spcBef>
              <a:buClr>
                <a:srgbClr val="0000FF"/>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9pPr>
          </a:lstStyle>
          <a:p>
            <a:pPr>
              <a:spcBef>
                <a:spcPct val="50000"/>
              </a:spcBef>
              <a:buClrTx/>
              <a:buFontTx/>
              <a:buNone/>
            </a:pPr>
            <a:fld id="{2C702D98-A355-44BA-9E1A-9899DB31648F}" type="slidenum">
              <a:rPr kumimoji="0" lang="en-GB" altLang="en-US" sz="1600" smtClean="0">
                <a:solidFill>
                  <a:srgbClr val="FFFF00"/>
                </a:solidFill>
                <a:latin typeface="Arial" panose="020B0604020202020204" pitchFamily="34" charset="0"/>
              </a:rPr>
              <a:pPr>
                <a:spcBef>
                  <a:spcPct val="50000"/>
                </a:spcBef>
                <a:buClrTx/>
                <a:buFontTx/>
                <a:buNone/>
              </a:pPr>
              <a:t>15</a:t>
            </a:fld>
            <a:endParaRPr kumimoji="0" lang="en-GB" altLang="en-US" sz="1600">
              <a:solidFill>
                <a:srgbClr val="FFFF00"/>
              </a:solidFill>
              <a:latin typeface="Arial" panose="020B0604020202020204" pitchFamily="34" charset="0"/>
            </a:endParaRPr>
          </a:p>
        </p:txBody>
      </p:sp>
      <p:sp>
        <p:nvSpPr>
          <p:cNvPr id="10" name="Rectangle 1">
            <a:extLst>
              <a:ext uri="{FF2B5EF4-FFF2-40B4-BE49-F238E27FC236}">
                <a16:creationId xmlns:a16="http://schemas.microsoft.com/office/drawing/2014/main" id="{9B299AC7-12C7-83D2-9E8E-44C291F92427}"/>
              </a:ext>
            </a:extLst>
          </p:cNvPr>
          <p:cNvSpPr>
            <a:spLocks noChangeArrowheads="1"/>
          </p:cNvSpPr>
          <p:nvPr/>
        </p:nvSpPr>
        <p:spPr bwMode="auto">
          <a:xfrm>
            <a:off x="-1588" y="715963"/>
            <a:ext cx="9145588" cy="47625"/>
          </a:xfrm>
          <a:prstGeom prst="rect">
            <a:avLst/>
          </a:prstGeom>
          <a:gradFill flip="none" rotWithShape="1">
            <a:gsLst>
              <a:gs pos="97000">
                <a:schemeClr val="accent1">
                  <a:lumMod val="60000"/>
                  <a:lumOff val="40000"/>
                </a:schemeClr>
              </a:gs>
              <a:gs pos="0">
                <a:srgbClr val="226A45"/>
              </a:gs>
            </a:gsLst>
            <a:lin ang="0" scaled="1"/>
            <a:tileRect/>
          </a:gradFill>
          <a:ln w="9525" algn="ctr">
            <a:noFill/>
            <a:round/>
            <a:headEnd/>
            <a:tailEnd/>
          </a:ln>
        </p:spPr>
        <p:txBody>
          <a:bodyPr lIns="90000" tIns="46800" rIns="90000" bIns="46800"/>
          <a:lstStyle>
            <a:lvl1pPr>
              <a:spcBef>
                <a:spcPct val="20000"/>
              </a:spcBef>
              <a:buClr>
                <a:srgbClr val="0000FF"/>
              </a:buClr>
              <a:buChar char="•"/>
              <a:defRPr kumimoji="1" sz="2800">
                <a:solidFill>
                  <a:schemeClr val="tx1"/>
                </a:solidFill>
                <a:latin typeface="Tahoma" panose="020B0604030504040204" pitchFamily="34" charset="0"/>
              </a:defRPr>
            </a:lvl1pPr>
            <a:lvl2pPr marL="742950" indent="-285750">
              <a:spcBef>
                <a:spcPct val="20000"/>
              </a:spcBef>
              <a:buClr>
                <a:srgbClr val="0000FF"/>
              </a:buClr>
              <a:buChar char="—"/>
              <a:defRPr kumimoji="1" sz="2400">
                <a:solidFill>
                  <a:schemeClr val="tx1"/>
                </a:solidFill>
                <a:latin typeface="Tahoma" panose="020B0604030504040204" pitchFamily="34" charset="0"/>
              </a:defRPr>
            </a:lvl2pPr>
            <a:lvl3pPr marL="1143000" indent="-228600">
              <a:spcBef>
                <a:spcPct val="20000"/>
              </a:spcBef>
              <a:buClr>
                <a:srgbClr val="0000FF"/>
              </a:buClr>
              <a:buChar char="•"/>
              <a:defRPr kumimoji="1" sz="2000">
                <a:solidFill>
                  <a:schemeClr val="tx1"/>
                </a:solidFill>
                <a:latin typeface="Tahoma" panose="020B0604030504040204" pitchFamily="34" charset="0"/>
              </a:defRPr>
            </a:lvl3pPr>
            <a:lvl4pPr marL="1600200" indent="-228600">
              <a:spcBef>
                <a:spcPct val="20000"/>
              </a:spcBef>
              <a:buClr>
                <a:srgbClr val="0000FF"/>
              </a:buClr>
              <a:buChar char="–"/>
              <a:defRPr kumimoji="1">
                <a:solidFill>
                  <a:schemeClr val="tx1"/>
                </a:solidFill>
                <a:latin typeface="Tahoma" panose="020B0604030504040204" pitchFamily="34" charset="0"/>
              </a:defRPr>
            </a:lvl4pPr>
            <a:lvl5pPr marL="2057400" indent="-228600">
              <a:spcBef>
                <a:spcPct val="20000"/>
              </a:spcBef>
              <a:buClr>
                <a:srgbClr val="0000FF"/>
              </a:buClr>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0000FF"/>
              </a:buClr>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0000FF"/>
              </a:buClr>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0000FF"/>
              </a:buClr>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0000FF"/>
              </a:buClr>
              <a:buChar char="•"/>
              <a:defRPr kumimoji="1">
                <a:solidFill>
                  <a:schemeClr val="tx1"/>
                </a:solidFill>
                <a:latin typeface="Tahoma" panose="020B0604030504040204" pitchFamily="34" charset="0"/>
              </a:defRPr>
            </a:lvl9pPr>
          </a:lstStyle>
          <a:p>
            <a:pPr>
              <a:spcBef>
                <a:spcPct val="0"/>
              </a:spcBef>
              <a:buClrTx/>
              <a:buFontTx/>
              <a:buNone/>
              <a:defRPr/>
            </a:pPr>
            <a:endParaRPr kumimoji="0" lang="en-US" altLang="en-US" sz="2400">
              <a:latin typeface="Times New Roman" panose="02020603050405020304" pitchFamily="18" charset="0"/>
            </a:endParaRPr>
          </a:p>
        </p:txBody>
      </p:sp>
      <p:sp>
        <p:nvSpPr>
          <p:cNvPr id="32774" name="Rounded Rectangle 5">
            <a:extLst>
              <a:ext uri="{FF2B5EF4-FFF2-40B4-BE49-F238E27FC236}">
                <a16:creationId xmlns:a16="http://schemas.microsoft.com/office/drawing/2014/main" id="{B510CF2A-EACC-4390-E3D7-74405ABC1C5F}"/>
              </a:ext>
            </a:extLst>
          </p:cNvPr>
          <p:cNvSpPr>
            <a:spLocks noChangeArrowheads="1"/>
          </p:cNvSpPr>
          <p:nvPr/>
        </p:nvSpPr>
        <p:spPr bwMode="auto">
          <a:xfrm>
            <a:off x="3200400" y="111125"/>
            <a:ext cx="2209800" cy="533400"/>
          </a:xfrm>
          <a:prstGeom prst="roundRect">
            <a:avLst>
              <a:gd name="adj" fmla="val 16667"/>
            </a:avLst>
          </a:prstGeom>
          <a:solidFill>
            <a:srgbClr val="226A45"/>
          </a:solidFill>
          <a:ln>
            <a:noFill/>
          </a:ln>
          <a:extLst>
            <a:ext uri="{91240B29-F687-4F45-9708-019B960494DF}">
              <a14:hiddenLine xmlns:a14="http://schemas.microsoft.com/office/drawing/2010/main" w="9525" algn="ctr">
                <a:solidFill>
                  <a:srgbClr val="000000"/>
                </a:solidFill>
                <a:round/>
                <a:headEnd/>
                <a:tailEnd/>
              </a14:hiddenLine>
            </a:ext>
          </a:extLst>
        </p:spPr>
        <p:txBody>
          <a:bodyPr lIns="90000" tIns="46800" rIns="90000" bIns="46800"/>
          <a:lstStyle>
            <a:lvl1pPr>
              <a:spcBef>
                <a:spcPct val="20000"/>
              </a:spcBef>
              <a:buClr>
                <a:srgbClr val="0000FF"/>
              </a:buClr>
              <a:buChar char="•"/>
              <a:defRPr kumimoji="1" sz="2800">
                <a:solidFill>
                  <a:schemeClr val="tx1"/>
                </a:solidFill>
                <a:latin typeface="Tahoma" panose="020B0604030504040204" pitchFamily="34" charset="0"/>
              </a:defRPr>
            </a:lvl1pPr>
            <a:lvl2pPr marL="742950" indent="-285750">
              <a:spcBef>
                <a:spcPct val="20000"/>
              </a:spcBef>
              <a:buClr>
                <a:srgbClr val="0000FF"/>
              </a:buClr>
              <a:buChar char="—"/>
              <a:defRPr kumimoji="1" sz="2400">
                <a:solidFill>
                  <a:schemeClr val="tx1"/>
                </a:solidFill>
                <a:latin typeface="Tahoma" panose="020B0604030504040204" pitchFamily="34" charset="0"/>
              </a:defRPr>
            </a:lvl2pPr>
            <a:lvl3pPr marL="1143000" indent="-228600">
              <a:spcBef>
                <a:spcPct val="20000"/>
              </a:spcBef>
              <a:buClr>
                <a:srgbClr val="0000FF"/>
              </a:buClr>
              <a:buChar char="•"/>
              <a:defRPr kumimoji="1" sz="2000">
                <a:solidFill>
                  <a:schemeClr val="tx1"/>
                </a:solidFill>
                <a:latin typeface="Tahoma" panose="020B0604030504040204" pitchFamily="34" charset="0"/>
              </a:defRPr>
            </a:lvl3pPr>
            <a:lvl4pPr marL="1600200" indent="-228600">
              <a:spcBef>
                <a:spcPct val="20000"/>
              </a:spcBef>
              <a:buClr>
                <a:srgbClr val="0000FF"/>
              </a:buClr>
              <a:buChar char="–"/>
              <a:defRPr kumimoji="1" sz="2000">
                <a:solidFill>
                  <a:schemeClr val="tx1"/>
                </a:solidFill>
                <a:latin typeface="Tahoma" panose="020B0604030504040204" pitchFamily="34" charset="0"/>
              </a:defRPr>
            </a:lvl4pPr>
            <a:lvl5pPr marL="2057400" indent="-228600">
              <a:spcBef>
                <a:spcPct val="20000"/>
              </a:spcBef>
              <a:buClr>
                <a:srgbClr val="0000FF"/>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9pPr>
          </a:lstStyle>
          <a:p>
            <a:pPr>
              <a:buFontTx/>
              <a:buNone/>
            </a:pPr>
            <a:r>
              <a:rPr lang="en-US" altLang="en-US" sz="3200">
                <a:solidFill>
                  <a:srgbClr val="92D050"/>
                </a:solidFill>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B120F404-692D-AB90-19D3-8F19BFD2F105}"/>
              </a:ext>
            </a:extLst>
          </p:cNvPr>
          <p:cNvSpPr txBox="1"/>
          <p:nvPr/>
        </p:nvSpPr>
        <p:spPr>
          <a:xfrm>
            <a:off x="949324" y="1343674"/>
            <a:ext cx="7243763" cy="5262979"/>
          </a:xfrm>
          <a:prstGeom prst="rect">
            <a:avLst/>
          </a:prstGeom>
          <a:noFill/>
        </p:spPr>
        <p:txBody>
          <a:bodyPr wrap="square">
            <a:spAutoFit/>
          </a:bodyPr>
          <a:lstStyle/>
          <a:p>
            <a:pPr algn="just">
              <a:defRPr/>
            </a:pPr>
            <a:r>
              <a:rPr lang="en-US" dirty="0">
                <a:solidFill>
                  <a:srgbClr val="374151"/>
                </a:solidFill>
                <a:cs typeface="Times New Roman" panose="02020603050405020304" pitchFamily="18" charset="0"/>
              </a:rPr>
              <a:t>The Internet of Things involves an increasing number of smart interconnected devices and sensors (e.g. cameras, biometric and medical sensors) that are often non-intrusive, transparent and invisible. </a:t>
            </a:r>
            <a:r>
              <a:rPr lang="en-US" dirty="0" err="1">
                <a:solidFill>
                  <a:srgbClr val="374151"/>
                </a:solidFill>
                <a:cs typeface="Times New Roman" panose="02020603050405020304" pitchFamily="18" charset="0"/>
              </a:rPr>
              <a:t>lOT</a:t>
            </a:r>
            <a:r>
              <a:rPr lang="en-US" dirty="0">
                <a:solidFill>
                  <a:srgbClr val="374151"/>
                </a:solidFill>
                <a:cs typeface="Times New Roman" panose="02020603050405020304" pitchFamily="18" charset="0"/>
              </a:rPr>
              <a:t> has been bringing new set of technological changes in our daily lives, which in turn helping us to make our life simpler and more comfortable.</a:t>
            </a:r>
          </a:p>
          <a:p>
            <a:pPr algn="just">
              <a:defRPr/>
            </a:pPr>
            <a:r>
              <a:rPr lang="en-US" dirty="0">
                <a:solidFill>
                  <a:srgbClr val="374151"/>
                </a:solidFill>
                <a:cs typeface="Times New Roman" panose="02020603050405020304" pitchFamily="18" charset="0"/>
              </a:rPr>
              <a:t>In conclusion, the combination of </a:t>
            </a:r>
            <a:r>
              <a:rPr lang="en-US" dirty="0">
                <a:solidFill>
                  <a:schemeClr val="tx1">
                    <a:lumMod val="75000"/>
                    <a:lumOff val="25000"/>
                  </a:schemeClr>
                </a:solidFill>
                <a:cs typeface="Times New Roman" panose="02020603050405020304" pitchFamily="18" charset="0"/>
              </a:rPr>
              <a:t>Blynk and ESP8266 </a:t>
            </a:r>
            <a:r>
              <a:rPr lang="en-US" dirty="0">
                <a:solidFill>
                  <a:srgbClr val="374151"/>
                </a:solidFill>
                <a:cs typeface="Times New Roman" panose="02020603050405020304" pitchFamily="18" charset="0"/>
              </a:rPr>
              <a:t>is an</a:t>
            </a:r>
            <a:r>
              <a:rPr lang="en-US" dirty="0">
                <a:solidFill>
                  <a:schemeClr val="tx1">
                    <a:lumMod val="75000"/>
                    <a:lumOff val="25000"/>
                  </a:schemeClr>
                </a:solidFill>
                <a:cs typeface="Times New Roman" panose="02020603050405020304" pitchFamily="18" charset="0"/>
              </a:rPr>
              <a:t> innovative </a:t>
            </a:r>
            <a:r>
              <a:rPr lang="en-US" dirty="0">
                <a:solidFill>
                  <a:srgbClr val="374151"/>
                </a:solidFill>
                <a:cs typeface="Times New Roman" panose="02020603050405020304" pitchFamily="18" charset="0"/>
              </a:rPr>
              <a:t>and </a:t>
            </a:r>
            <a:r>
              <a:rPr lang="en-US" dirty="0">
                <a:solidFill>
                  <a:schemeClr val="tx1">
                    <a:lumMod val="75000"/>
                    <a:lumOff val="25000"/>
                  </a:schemeClr>
                </a:solidFill>
                <a:cs typeface="Times New Roman" panose="02020603050405020304" pitchFamily="18" charset="0"/>
              </a:rPr>
              <a:t>cost-effective</a:t>
            </a:r>
            <a:r>
              <a:rPr lang="en-US" dirty="0">
                <a:solidFill>
                  <a:srgbClr val="374151"/>
                </a:solidFill>
                <a:cs typeface="Times New Roman" panose="02020603050405020304" pitchFamily="18" charset="0"/>
              </a:rPr>
              <a:t> solution for </a:t>
            </a:r>
            <a:r>
              <a:rPr lang="en-US" dirty="0">
                <a:solidFill>
                  <a:srgbClr val="002060"/>
                </a:solidFill>
                <a:cs typeface="Times New Roman" panose="02020603050405020304" pitchFamily="18" charset="0"/>
              </a:rPr>
              <a:t>modernizing homes</a:t>
            </a:r>
            <a:r>
              <a:rPr lang="en-US" dirty="0">
                <a:solidFill>
                  <a:srgbClr val="374151"/>
                </a:solidFill>
                <a:cs typeface="Times New Roman" panose="02020603050405020304" pitchFamily="18" charset="0"/>
              </a:rPr>
              <a:t> and provides a simple and reliable way to control home appliances and devices from anywhere, using a </a:t>
            </a:r>
            <a:r>
              <a:rPr lang="en-US" dirty="0">
                <a:solidFill>
                  <a:schemeClr val="bg2">
                    <a:lumMod val="75000"/>
                  </a:schemeClr>
                </a:solidFill>
                <a:cs typeface="Times New Roman" panose="02020603050405020304" pitchFamily="18" charset="0"/>
              </a:rPr>
              <a:t>smartphone or tablet.</a:t>
            </a:r>
          </a:p>
          <a:p>
            <a:pPr algn="just">
              <a:defRPr/>
            </a:pPr>
            <a:endParaRPr lang="en-US" dirty="0">
              <a:solidFill>
                <a:srgbClr val="374151"/>
              </a:solidFill>
              <a:cs typeface="Times New Roman" panose="02020603050405020304" pitchFamily="18" charset="0"/>
            </a:endParaRPr>
          </a:p>
          <a:p>
            <a:pPr algn="just">
              <a:defRPr/>
            </a:pPr>
            <a:endParaRPr lang="en-US" dirty="0">
              <a:solidFill>
                <a:srgbClr val="374151"/>
              </a:solidFill>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1">
            <a:extLst>
              <a:ext uri="{FF2B5EF4-FFF2-40B4-BE49-F238E27FC236}">
                <a16:creationId xmlns:a16="http://schemas.microsoft.com/office/drawing/2014/main" id="{2B388298-82D7-9EFE-C332-601BF5AB5025}"/>
              </a:ext>
            </a:extLst>
          </p:cNvPr>
          <p:cNvSpPr>
            <a:spLocks noChangeArrowheads="1"/>
          </p:cNvSpPr>
          <p:nvPr/>
        </p:nvSpPr>
        <p:spPr bwMode="auto">
          <a:xfrm>
            <a:off x="0" y="6491288"/>
            <a:ext cx="9144000" cy="338137"/>
          </a:xfrm>
          <a:prstGeom prst="rect">
            <a:avLst/>
          </a:prstGeom>
          <a:solidFill>
            <a:srgbClr val="226A45"/>
          </a:solidFill>
          <a:ln>
            <a:noFill/>
          </a:ln>
        </p:spPr>
        <p:txBody>
          <a:bodyPr lIns="90000" tIns="46800" rIns="90000" bIns="468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r>
              <a:rPr lang="en-US" altLang="en-US" sz="1600" dirty="0">
                <a:solidFill>
                  <a:schemeClr val="accent1">
                    <a:lumMod val="40000"/>
                    <a:lumOff val="60000"/>
                  </a:schemeClr>
                </a:solidFill>
              </a:rPr>
              <a:t>                                   Department of Information and Communication Engineering (ICE)</a:t>
            </a:r>
          </a:p>
        </p:txBody>
      </p:sp>
      <p:sp>
        <p:nvSpPr>
          <p:cNvPr id="34819" name="Date Placeholder 2">
            <a:extLst>
              <a:ext uri="{FF2B5EF4-FFF2-40B4-BE49-F238E27FC236}">
                <a16:creationId xmlns:a16="http://schemas.microsoft.com/office/drawing/2014/main" id="{3811927E-C881-E60B-7AD7-04ADD295ADF4}"/>
              </a:ext>
            </a:extLst>
          </p:cNvPr>
          <p:cNvSpPr>
            <a:spLocks noGrp="1"/>
          </p:cNvSpPr>
          <p:nvPr>
            <p:ph type="dt" sz="quarter" idx="10"/>
          </p:nvPr>
        </p:nvSpPr>
        <p:spPr>
          <a:xfrm>
            <a:off x="0" y="6499225"/>
            <a:ext cx="1600200" cy="2809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Char char="•"/>
              <a:defRPr kumimoji="1" sz="2800">
                <a:solidFill>
                  <a:schemeClr val="tx1"/>
                </a:solidFill>
                <a:latin typeface="Tahoma" panose="020B0604030504040204" pitchFamily="34" charset="0"/>
              </a:defRPr>
            </a:lvl1pPr>
            <a:lvl2pPr marL="742950" indent="-285750">
              <a:spcBef>
                <a:spcPct val="20000"/>
              </a:spcBef>
              <a:buClr>
                <a:srgbClr val="0000FF"/>
              </a:buClr>
              <a:buChar char="—"/>
              <a:defRPr kumimoji="1" sz="2400">
                <a:solidFill>
                  <a:schemeClr val="tx1"/>
                </a:solidFill>
                <a:latin typeface="Tahoma" panose="020B0604030504040204" pitchFamily="34" charset="0"/>
              </a:defRPr>
            </a:lvl2pPr>
            <a:lvl3pPr marL="1143000" indent="-228600">
              <a:spcBef>
                <a:spcPct val="20000"/>
              </a:spcBef>
              <a:buClr>
                <a:srgbClr val="0000FF"/>
              </a:buClr>
              <a:buChar char="•"/>
              <a:defRPr kumimoji="1" sz="2000">
                <a:solidFill>
                  <a:schemeClr val="tx1"/>
                </a:solidFill>
                <a:latin typeface="Tahoma" panose="020B0604030504040204" pitchFamily="34" charset="0"/>
              </a:defRPr>
            </a:lvl3pPr>
            <a:lvl4pPr marL="1600200" indent="-228600">
              <a:spcBef>
                <a:spcPct val="20000"/>
              </a:spcBef>
              <a:buClr>
                <a:srgbClr val="0000FF"/>
              </a:buClr>
              <a:buChar char="–"/>
              <a:defRPr kumimoji="1" sz="2000">
                <a:solidFill>
                  <a:schemeClr val="tx1"/>
                </a:solidFill>
                <a:latin typeface="Tahoma" panose="020B0604030504040204" pitchFamily="34" charset="0"/>
              </a:defRPr>
            </a:lvl4pPr>
            <a:lvl5pPr marL="2057400" indent="-228600">
              <a:spcBef>
                <a:spcPct val="20000"/>
              </a:spcBef>
              <a:buClr>
                <a:srgbClr val="0000FF"/>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9pPr>
          </a:lstStyle>
          <a:p>
            <a:pPr>
              <a:buFontTx/>
              <a:buNone/>
            </a:pPr>
            <a:fld id="{302E2823-71AF-4A03-839C-9B07D3F6E085}" type="datetime13">
              <a:rPr lang="en-US" altLang="en-US" sz="1400" smtClean="0">
                <a:solidFill>
                  <a:srgbClr val="D3DBF3"/>
                </a:solidFill>
                <a:latin typeface="Times New Roman" panose="02020603050405020304" pitchFamily="18" charset="0"/>
                <a:cs typeface="Times New Roman" panose="02020603050405020304" pitchFamily="18" charset="0"/>
              </a:rPr>
              <a:pPr>
                <a:buFontTx/>
                <a:buNone/>
              </a:pPr>
              <a:t>11:39:44 PM</a:t>
            </a:fld>
            <a:endParaRPr lang="en-GB" altLang="en-US" sz="1400">
              <a:solidFill>
                <a:srgbClr val="D3DBF3"/>
              </a:solidFill>
              <a:latin typeface="Times New Roman" panose="02020603050405020304" pitchFamily="18" charset="0"/>
              <a:cs typeface="Times New Roman" panose="02020603050405020304" pitchFamily="18" charset="0"/>
            </a:endParaRPr>
          </a:p>
        </p:txBody>
      </p:sp>
      <p:sp>
        <p:nvSpPr>
          <p:cNvPr id="34820" name="Slide Number Placeholder 3">
            <a:extLst>
              <a:ext uri="{FF2B5EF4-FFF2-40B4-BE49-F238E27FC236}">
                <a16:creationId xmlns:a16="http://schemas.microsoft.com/office/drawing/2014/main" id="{3487DB04-5B07-7852-4916-081FC714CB7F}"/>
              </a:ext>
            </a:extLst>
          </p:cNvPr>
          <p:cNvSpPr>
            <a:spLocks noGrp="1"/>
          </p:cNvSpPr>
          <p:nvPr>
            <p:ph type="sldNum" sz="quarter" idx="11"/>
          </p:nvPr>
        </p:nvSpPr>
        <p:spPr>
          <a:xfrm>
            <a:off x="7212013" y="6435725"/>
            <a:ext cx="1905000" cy="3984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Char char="•"/>
              <a:defRPr kumimoji="1" sz="2800">
                <a:solidFill>
                  <a:schemeClr val="tx1"/>
                </a:solidFill>
                <a:latin typeface="Tahoma" panose="020B0604030504040204" pitchFamily="34" charset="0"/>
              </a:defRPr>
            </a:lvl1pPr>
            <a:lvl2pPr marL="742950" indent="-285750">
              <a:spcBef>
                <a:spcPct val="20000"/>
              </a:spcBef>
              <a:buClr>
                <a:srgbClr val="0000FF"/>
              </a:buClr>
              <a:buChar char="—"/>
              <a:defRPr kumimoji="1" sz="2400">
                <a:solidFill>
                  <a:schemeClr val="tx1"/>
                </a:solidFill>
                <a:latin typeface="Tahoma" panose="020B0604030504040204" pitchFamily="34" charset="0"/>
              </a:defRPr>
            </a:lvl2pPr>
            <a:lvl3pPr marL="1143000" indent="-228600">
              <a:spcBef>
                <a:spcPct val="20000"/>
              </a:spcBef>
              <a:buClr>
                <a:srgbClr val="0000FF"/>
              </a:buClr>
              <a:buChar char="•"/>
              <a:defRPr kumimoji="1" sz="2000">
                <a:solidFill>
                  <a:schemeClr val="tx1"/>
                </a:solidFill>
                <a:latin typeface="Tahoma" panose="020B0604030504040204" pitchFamily="34" charset="0"/>
              </a:defRPr>
            </a:lvl3pPr>
            <a:lvl4pPr marL="1600200" indent="-228600">
              <a:spcBef>
                <a:spcPct val="20000"/>
              </a:spcBef>
              <a:buClr>
                <a:srgbClr val="0000FF"/>
              </a:buClr>
              <a:buChar char="–"/>
              <a:defRPr kumimoji="1" sz="2000">
                <a:solidFill>
                  <a:schemeClr val="tx1"/>
                </a:solidFill>
                <a:latin typeface="Tahoma" panose="020B0604030504040204" pitchFamily="34" charset="0"/>
              </a:defRPr>
            </a:lvl4pPr>
            <a:lvl5pPr marL="2057400" indent="-228600">
              <a:spcBef>
                <a:spcPct val="20000"/>
              </a:spcBef>
              <a:buClr>
                <a:srgbClr val="0000FF"/>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9pPr>
          </a:lstStyle>
          <a:p>
            <a:pPr>
              <a:spcBef>
                <a:spcPct val="50000"/>
              </a:spcBef>
              <a:buClrTx/>
              <a:buFontTx/>
              <a:buNone/>
            </a:pPr>
            <a:fld id="{74F8431F-C4FC-4ED5-86CE-3B32B026FE50}" type="slidenum">
              <a:rPr kumimoji="0" lang="en-GB" altLang="en-US" sz="1600" smtClean="0">
                <a:solidFill>
                  <a:srgbClr val="FFFF00"/>
                </a:solidFill>
                <a:latin typeface="Arial" panose="020B0604020202020204" pitchFamily="34" charset="0"/>
              </a:rPr>
              <a:pPr>
                <a:spcBef>
                  <a:spcPct val="50000"/>
                </a:spcBef>
                <a:buClrTx/>
                <a:buFontTx/>
                <a:buNone/>
              </a:pPr>
              <a:t>16</a:t>
            </a:fld>
            <a:endParaRPr kumimoji="0" lang="en-GB" altLang="en-US" sz="1600">
              <a:solidFill>
                <a:srgbClr val="FFFF00"/>
              </a:solidFill>
              <a:latin typeface="Arial" panose="020B0604020202020204" pitchFamily="34" charset="0"/>
            </a:endParaRPr>
          </a:p>
        </p:txBody>
      </p:sp>
      <p:sp>
        <p:nvSpPr>
          <p:cNvPr id="10" name="Rectangle 1">
            <a:extLst>
              <a:ext uri="{FF2B5EF4-FFF2-40B4-BE49-F238E27FC236}">
                <a16:creationId xmlns:a16="http://schemas.microsoft.com/office/drawing/2014/main" id="{A145E340-9CDE-3DDB-B90C-D3011860C76A}"/>
              </a:ext>
            </a:extLst>
          </p:cNvPr>
          <p:cNvSpPr>
            <a:spLocks noChangeArrowheads="1"/>
          </p:cNvSpPr>
          <p:nvPr/>
        </p:nvSpPr>
        <p:spPr bwMode="auto">
          <a:xfrm>
            <a:off x="-1588" y="715963"/>
            <a:ext cx="9145588" cy="47625"/>
          </a:xfrm>
          <a:prstGeom prst="rect">
            <a:avLst/>
          </a:prstGeom>
          <a:gradFill flip="none" rotWithShape="1">
            <a:gsLst>
              <a:gs pos="97000">
                <a:schemeClr val="accent1">
                  <a:lumMod val="60000"/>
                  <a:lumOff val="40000"/>
                </a:schemeClr>
              </a:gs>
              <a:gs pos="0">
                <a:srgbClr val="226A45"/>
              </a:gs>
            </a:gsLst>
            <a:lin ang="0" scaled="1"/>
            <a:tileRect/>
          </a:gradFill>
          <a:ln w="9525" algn="ctr">
            <a:noFill/>
            <a:round/>
            <a:headEnd/>
            <a:tailEnd/>
          </a:ln>
        </p:spPr>
        <p:txBody>
          <a:bodyPr lIns="90000" tIns="46800" rIns="90000" bIns="46800"/>
          <a:lstStyle>
            <a:lvl1pPr>
              <a:spcBef>
                <a:spcPct val="20000"/>
              </a:spcBef>
              <a:buClr>
                <a:srgbClr val="0000FF"/>
              </a:buClr>
              <a:buChar char="•"/>
              <a:defRPr kumimoji="1" sz="2800">
                <a:solidFill>
                  <a:schemeClr val="tx1"/>
                </a:solidFill>
                <a:latin typeface="Tahoma" panose="020B0604030504040204" pitchFamily="34" charset="0"/>
              </a:defRPr>
            </a:lvl1pPr>
            <a:lvl2pPr marL="742950" indent="-285750">
              <a:spcBef>
                <a:spcPct val="20000"/>
              </a:spcBef>
              <a:buClr>
                <a:srgbClr val="0000FF"/>
              </a:buClr>
              <a:buChar char="—"/>
              <a:defRPr kumimoji="1" sz="2400">
                <a:solidFill>
                  <a:schemeClr val="tx1"/>
                </a:solidFill>
                <a:latin typeface="Tahoma" panose="020B0604030504040204" pitchFamily="34" charset="0"/>
              </a:defRPr>
            </a:lvl2pPr>
            <a:lvl3pPr marL="1143000" indent="-228600">
              <a:spcBef>
                <a:spcPct val="20000"/>
              </a:spcBef>
              <a:buClr>
                <a:srgbClr val="0000FF"/>
              </a:buClr>
              <a:buChar char="•"/>
              <a:defRPr kumimoji="1" sz="2000">
                <a:solidFill>
                  <a:schemeClr val="tx1"/>
                </a:solidFill>
                <a:latin typeface="Tahoma" panose="020B0604030504040204" pitchFamily="34" charset="0"/>
              </a:defRPr>
            </a:lvl3pPr>
            <a:lvl4pPr marL="1600200" indent="-228600">
              <a:spcBef>
                <a:spcPct val="20000"/>
              </a:spcBef>
              <a:buClr>
                <a:srgbClr val="0000FF"/>
              </a:buClr>
              <a:buChar char="–"/>
              <a:defRPr kumimoji="1">
                <a:solidFill>
                  <a:schemeClr val="tx1"/>
                </a:solidFill>
                <a:latin typeface="Tahoma" panose="020B0604030504040204" pitchFamily="34" charset="0"/>
              </a:defRPr>
            </a:lvl4pPr>
            <a:lvl5pPr marL="2057400" indent="-228600">
              <a:spcBef>
                <a:spcPct val="20000"/>
              </a:spcBef>
              <a:buClr>
                <a:srgbClr val="0000FF"/>
              </a:buClr>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0000FF"/>
              </a:buClr>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0000FF"/>
              </a:buClr>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0000FF"/>
              </a:buClr>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0000FF"/>
              </a:buClr>
              <a:buChar char="•"/>
              <a:defRPr kumimoji="1">
                <a:solidFill>
                  <a:schemeClr val="tx1"/>
                </a:solidFill>
                <a:latin typeface="Tahoma" panose="020B0604030504040204" pitchFamily="34" charset="0"/>
              </a:defRPr>
            </a:lvl9pPr>
          </a:lstStyle>
          <a:p>
            <a:pPr>
              <a:spcBef>
                <a:spcPct val="0"/>
              </a:spcBef>
              <a:buClrTx/>
              <a:buFontTx/>
              <a:buNone/>
              <a:defRPr/>
            </a:pPr>
            <a:endParaRPr kumimoji="0" lang="en-US" altLang="en-US" sz="2400">
              <a:latin typeface="Times New Roman" panose="02020603050405020304" pitchFamily="18" charset="0"/>
            </a:endParaRPr>
          </a:p>
        </p:txBody>
      </p:sp>
      <p:sp>
        <p:nvSpPr>
          <p:cNvPr id="34822" name="Rounded Rectangle 5">
            <a:extLst>
              <a:ext uri="{FF2B5EF4-FFF2-40B4-BE49-F238E27FC236}">
                <a16:creationId xmlns:a16="http://schemas.microsoft.com/office/drawing/2014/main" id="{2C318E4D-1BEF-D234-BC27-613CF3CD84BF}"/>
              </a:ext>
            </a:extLst>
          </p:cNvPr>
          <p:cNvSpPr>
            <a:spLocks noChangeArrowheads="1"/>
          </p:cNvSpPr>
          <p:nvPr/>
        </p:nvSpPr>
        <p:spPr bwMode="auto">
          <a:xfrm>
            <a:off x="3657600" y="123825"/>
            <a:ext cx="2209800" cy="533400"/>
          </a:xfrm>
          <a:prstGeom prst="roundRect">
            <a:avLst>
              <a:gd name="adj" fmla="val 16667"/>
            </a:avLst>
          </a:prstGeom>
          <a:solidFill>
            <a:srgbClr val="226A45"/>
          </a:solidFill>
          <a:ln>
            <a:noFill/>
          </a:ln>
          <a:extLst>
            <a:ext uri="{91240B29-F687-4F45-9708-019B960494DF}">
              <a14:hiddenLine xmlns:a14="http://schemas.microsoft.com/office/drawing/2010/main" w="9525" algn="ctr">
                <a:solidFill>
                  <a:srgbClr val="000000"/>
                </a:solidFill>
                <a:round/>
                <a:headEnd/>
                <a:tailEnd/>
              </a14:hiddenLine>
            </a:ext>
          </a:extLst>
        </p:spPr>
        <p:txBody>
          <a:bodyPr lIns="90000" tIns="46800" rIns="90000" bIns="46800"/>
          <a:lstStyle>
            <a:lvl1pPr>
              <a:spcBef>
                <a:spcPct val="20000"/>
              </a:spcBef>
              <a:buClr>
                <a:srgbClr val="0000FF"/>
              </a:buClr>
              <a:buChar char="•"/>
              <a:defRPr kumimoji="1" sz="2800">
                <a:solidFill>
                  <a:schemeClr val="tx1"/>
                </a:solidFill>
                <a:latin typeface="Tahoma" panose="020B0604030504040204" pitchFamily="34" charset="0"/>
              </a:defRPr>
            </a:lvl1pPr>
            <a:lvl2pPr marL="742950" indent="-285750">
              <a:spcBef>
                <a:spcPct val="20000"/>
              </a:spcBef>
              <a:buClr>
                <a:srgbClr val="0000FF"/>
              </a:buClr>
              <a:buChar char="—"/>
              <a:defRPr kumimoji="1" sz="2400">
                <a:solidFill>
                  <a:schemeClr val="tx1"/>
                </a:solidFill>
                <a:latin typeface="Tahoma" panose="020B0604030504040204" pitchFamily="34" charset="0"/>
              </a:defRPr>
            </a:lvl2pPr>
            <a:lvl3pPr marL="1143000" indent="-228600">
              <a:spcBef>
                <a:spcPct val="20000"/>
              </a:spcBef>
              <a:buClr>
                <a:srgbClr val="0000FF"/>
              </a:buClr>
              <a:buChar char="•"/>
              <a:defRPr kumimoji="1" sz="2000">
                <a:solidFill>
                  <a:schemeClr val="tx1"/>
                </a:solidFill>
                <a:latin typeface="Tahoma" panose="020B0604030504040204" pitchFamily="34" charset="0"/>
              </a:defRPr>
            </a:lvl3pPr>
            <a:lvl4pPr marL="1600200" indent="-228600">
              <a:spcBef>
                <a:spcPct val="20000"/>
              </a:spcBef>
              <a:buClr>
                <a:srgbClr val="0000FF"/>
              </a:buClr>
              <a:buChar char="–"/>
              <a:defRPr kumimoji="1" sz="2000">
                <a:solidFill>
                  <a:schemeClr val="tx1"/>
                </a:solidFill>
                <a:latin typeface="Tahoma" panose="020B0604030504040204" pitchFamily="34" charset="0"/>
              </a:defRPr>
            </a:lvl4pPr>
            <a:lvl5pPr marL="2057400" indent="-228600">
              <a:spcBef>
                <a:spcPct val="20000"/>
              </a:spcBef>
              <a:buClr>
                <a:srgbClr val="0000FF"/>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3200" b="1">
                <a:solidFill>
                  <a:srgbClr val="92D050"/>
                </a:solidFill>
                <a:latin typeface="Times New Roman" panose="02020603050405020304" pitchFamily="18" charset="0"/>
              </a:rPr>
              <a:t>References</a:t>
            </a:r>
            <a:r>
              <a:rPr kumimoji="0" lang="en-US" altLang="en-US" sz="2400" b="1">
                <a:solidFill>
                  <a:srgbClr val="92D050"/>
                </a:solidFill>
                <a:latin typeface="Times New Roman" panose="02020603050405020304" pitchFamily="18" charset="0"/>
              </a:rPr>
              <a:t> </a:t>
            </a:r>
          </a:p>
        </p:txBody>
      </p:sp>
      <p:sp>
        <p:nvSpPr>
          <p:cNvPr id="34823" name="TextBox 4">
            <a:extLst>
              <a:ext uri="{FF2B5EF4-FFF2-40B4-BE49-F238E27FC236}">
                <a16:creationId xmlns:a16="http://schemas.microsoft.com/office/drawing/2014/main" id="{AFCE8CEF-1EC0-572C-DE6F-1E4D40208F46}"/>
              </a:ext>
            </a:extLst>
          </p:cNvPr>
          <p:cNvSpPr txBox="1">
            <a:spLocks noChangeArrowheads="1"/>
          </p:cNvSpPr>
          <p:nvPr/>
        </p:nvSpPr>
        <p:spPr bwMode="auto">
          <a:xfrm>
            <a:off x="227806" y="958549"/>
            <a:ext cx="8686800" cy="5547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Char char="•"/>
              <a:defRPr kumimoji="1" sz="2800">
                <a:solidFill>
                  <a:schemeClr val="tx1"/>
                </a:solidFill>
                <a:latin typeface="Tahoma" panose="020B0604030504040204" pitchFamily="34" charset="0"/>
              </a:defRPr>
            </a:lvl1pPr>
            <a:lvl2pPr marL="742950" indent="-285750">
              <a:spcBef>
                <a:spcPct val="20000"/>
              </a:spcBef>
              <a:buClr>
                <a:srgbClr val="0000FF"/>
              </a:buClr>
              <a:buChar char="—"/>
              <a:defRPr kumimoji="1" sz="2400">
                <a:solidFill>
                  <a:schemeClr val="tx1"/>
                </a:solidFill>
                <a:latin typeface="Tahoma" panose="020B0604030504040204" pitchFamily="34" charset="0"/>
              </a:defRPr>
            </a:lvl2pPr>
            <a:lvl3pPr marL="1143000" indent="-228600">
              <a:spcBef>
                <a:spcPct val="20000"/>
              </a:spcBef>
              <a:buClr>
                <a:srgbClr val="0000FF"/>
              </a:buClr>
              <a:buChar char="•"/>
              <a:defRPr kumimoji="1" sz="2000">
                <a:solidFill>
                  <a:schemeClr val="tx1"/>
                </a:solidFill>
                <a:latin typeface="Tahoma" panose="020B0604030504040204" pitchFamily="34" charset="0"/>
              </a:defRPr>
            </a:lvl3pPr>
            <a:lvl4pPr marL="1600200" indent="-228600">
              <a:spcBef>
                <a:spcPct val="20000"/>
              </a:spcBef>
              <a:buClr>
                <a:srgbClr val="0000FF"/>
              </a:buClr>
              <a:buChar char="–"/>
              <a:defRPr kumimoji="1" sz="2000">
                <a:solidFill>
                  <a:schemeClr val="tx1"/>
                </a:solidFill>
                <a:latin typeface="Tahoma" panose="020B0604030504040204" pitchFamily="34" charset="0"/>
              </a:defRPr>
            </a:lvl4pPr>
            <a:lvl5pPr marL="2057400" indent="-228600">
              <a:spcBef>
                <a:spcPct val="20000"/>
              </a:spcBef>
              <a:buClr>
                <a:srgbClr val="0000FF"/>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9pPr>
          </a:lstStyle>
          <a:p>
            <a:pPr algn="just">
              <a:lnSpc>
                <a:spcPct val="107000"/>
              </a:lnSpc>
              <a:spcBef>
                <a:spcPct val="0"/>
              </a:spcBef>
              <a:spcAft>
                <a:spcPts val="800"/>
              </a:spcAft>
              <a:buClrTx/>
              <a:buFontTx/>
              <a:buNone/>
            </a:pPr>
            <a:r>
              <a:rPr kumimoji="0" lang="en-US" altLang="en-US" sz="1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 	A Smart Home Automation technique with NODE MCU using </a:t>
            </a:r>
            <a:r>
              <a:rPr kumimoji="0" lang="en-US" altLang="en-US" sz="12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loT</a:t>
            </a:r>
            <a:r>
              <a:rPr kumimoji="0" lang="en-US" altLang="en-US" sz="1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By </a:t>
            </a:r>
            <a:r>
              <a:rPr kumimoji="0" lang="en-US" altLang="en-US" sz="12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vamsikrishna</a:t>
            </a:r>
            <a:r>
              <a:rPr kumimoji="0" lang="en-US" altLang="en-US" sz="1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2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patchava,hari</a:t>
            </a:r>
            <a:r>
              <a:rPr kumimoji="0" lang="en-US" altLang="en-US" sz="1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babu </a:t>
            </a:r>
            <a:r>
              <a:rPr kumimoji="0" lang="en-US" altLang="en-US" sz="12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kandala,p</a:t>
            </a:r>
            <a:r>
              <a:rPr kumimoji="0" lang="en-US" altLang="en-US" sz="1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2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ravi</a:t>
            </a:r>
            <a:r>
              <a:rPr kumimoji="0" lang="en-US" altLang="en-US" sz="1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babu Publisher </a:t>
            </a:r>
            <a:r>
              <a:rPr kumimoji="0" lang="en-US" altLang="en-US" sz="12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IEEE,Date</a:t>
            </a:r>
            <a:r>
              <a:rPr kumimoji="0" lang="en-US" altLang="en-US" sz="1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of conference-21-23 dec,2015</a:t>
            </a:r>
          </a:p>
          <a:p>
            <a:pPr algn="just">
              <a:lnSpc>
                <a:spcPct val="107000"/>
              </a:lnSpc>
              <a:spcBef>
                <a:spcPct val="0"/>
              </a:spcBef>
              <a:spcAft>
                <a:spcPts val="800"/>
              </a:spcAft>
              <a:buClrTx/>
              <a:buFontTx/>
              <a:buNone/>
            </a:pPr>
            <a:r>
              <a:rPr kumimoji="0" lang="en-US" altLang="en-US" sz="1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[2]                  </a:t>
            </a:r>
            <a:r>
              <a:rPr kumimoji="0" lang="en-US" altLang="en-US" sz="12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Sukhan</a:t>
            </a:r>
            <a:r>
              <a:rPr kumimoji="0" lang="en-US" altLang="en-US" sz="1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Lee and George N. </a:t>
            </a:r>
            <a:r>
              <a:rPr kumimoji="0" lang="en-US" altLang="en-US" sz="12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Saridis</a:t>
            </a:r>
            <a:r>
              <a:rPr kumimoji="0" lang="en-US" altLang="en-US" sz="1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"Title of paper" IEEE Transactions on Automatic Control, Vol. 29, Issue No 4. pp. 290-302, April 1984.</a:t>
            </a:r>
          </a:p>
          <a:p>
            <a:pPr algn="just">
              <a:lnSpc>
                <a:spcPct val="107000"/>
              </a:lnSpc>
              <a:spcBef>
                <a:spcPct val="0"/>
              </a:spcBef>
              <a:spcAft>
                <a:spcPts val="800"/>
              </a:spcAft>
              <a:buClrTx/>
              <a:buFontTx/>
              <a:buNone/>
            </a:pPr>
            <a:r>
              <a:rPr kumimoji="0" lang="en-US" altLang="en-US" sz="1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[3]	S. Mahmud, S. Ahmed, and K. </a:t>
            </a:r>
            <a:r>
              <a:rPr kumimoji="0" lang="en-US" altLang="en-US" sz="12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Shikder</a:t>
            </a:r>
            <a:r>
              <a:rPr kumimoji="0" lang="en-US" altLang="en-US" sz="1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 Smart Home Automation and Metering System using Internet of Things (IoT),” in </a:t>
            </a:r>
            <a:r>
              <a:rPr kumimoji="0" lang="en-US" altLang="en-US" sz="12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2019 International Conference on </a:t>
            </a:r>
            <a:r>
              <a:rPr kumimoji="0" lang="en-US" altLang="en-US" sz="1200" i="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Robotics,Electrical</a:t>
            </a:r>
            <a:r>
              <a:rPr kumimoji="0" lang="en-US" altLang="en-US" sz="12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and Signal Processing Techniques (ICREST)</a:t>
            </a:r>
            <a:r>
              <a:rPr kumimoji="0" lang="en-US" altLang="en-US" sz="1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Dhaka, Bangladesh, Jan. 2019, pp. 451–454. </a:t>
            </a:r>
            <a:r>
              <a:rPr kumimoji="0" lang="en-US" altLang="en-US" sz="12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doi</a:t>
            </a:r>
            <a:r>
              <a:rPr kumimoji="0" lang="en-US" altLang="en-US" sz="1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10.1109/ICREST.2019.8644232.</a:t>
            </a:r>
          </a:p>
          <a:p>
            <a:pPr algn="just">
              <a:lnSpc>
                <a:spcPct val="107000"/>
              </a:lnSpc>
              <a:spcBef>
                <a:spcPct val="0"/>
              </a:spcBef>
              <a:spcAft>
                <a:spcPts val="800"/>
              </a:spcAft>
              <a:buClrTx/>
              <a:buFontTx/>
              <a:buNone/>
            </a:pPr>
            <a:r>
              <a:rPr kumimoji="0" lang="en-US" altLang="en-US" sz="1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[4]	Mohamed Abd El-</a:t>
            </a:r>
            <a:r>
              <a:rPr kumimoji="0" lang="en-US" altLang="en-US" sz="12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LatifMowad</a:t>
            </a:r>
            <a:r>
              <a:rPr kumimoji="0" lang="en-US" altLang="en-US" sz="1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Ahmed Fathy, Ahmed Hafez “Smart Home Automated Control System Using Android Application and Microcontroller” International Journal of Scientific &amp; Engineering Research, Volume 5, Issue 5, May-2014 ISSN 2229- 5518</a:t>
            </a:r>
          </a:p>
          <a:p>
            <a:pPr algn="just">
              <a:lnSpc>
                <a:spcPct val="107000"/>
              </a:lnSpc>
              <a:spcBef>
                <a:spcPct val="0"/>
              </a:spcBef>
              <a:spcAft>
                <a:spcPts val="800"/>
              </a:spcAft>
              <a:buClrTx/>
              <a:buFontTx/>
              <a:buNone/>
            </a:pPr>
            <a:r>
              <a:rPr kumimoji="0" lang="en-US" altLang="en-US" sz="1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[5]	</a:t>
            </a:r>
            <a:r>
              <a:rPr kumimoji="0" lang="en-US" altLang="en-US" sz="12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loT</a:t>
            </a:r>
            <a:r>
              <a:rPr kumimoji="0" lang="en-US" altLang="en-US" sz="1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based Simple Home Automation using NODEMCU by Aditya Vikram </a:t>
            </a:r>
            <a:r>
              <a:rPr kumimoji="0" lang="en-US" altLang="en-US" sz="12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Jajodia</a:t>
            </a:r>
            <a:r>
              <a:rPr kumimoji="0" lang="en-US" altLang="en-US" sz="1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2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Suprabhat</a:t>
            </a:r>
            <a:r>
              <a:rPr kumimoji="0" lang="en-US" altLang="en-US" sz="1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Das, December 2017 DOI: 10.14445/22315381/IJETT-V53P222</a:t>
            </a:r>
          </a:p>
          <a:p>
            <a:pPr algn="just">
              <a:lnSpc>
                <a:spcPct val="107000"/>
              </a:lnSpc>
              <a:spcBef>
                <a:spcPct val="0"/>
              </a:spcBef>
              <a:spcAft>
                <a:spcPts val="800"/>
              </a:spcAft>
              <a:buClrTx/>
              <a:buFontTx/>
              <a:buNone/>
            </a:pPr>
            <a:r>
              <a:rPr kumimoji="0" lang="en-US" altLang="en-US" sz="1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[6]	</a:t>
            </a:r>
            <a:r>
              <a:rPr kumimoji="0" lang="en-US" altLang="en-US" sz="12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Folea</a:t>
            </a:r>
            <a:r>
              <a:rPr kumimoji="0" lang="en-US" altLang="en-US" sz="1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S. ; </a:t>
            </a:r>
            <a:r>
              <a:rPr kumimoji="0" lang="en-US" altLang="en-US" sz="12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Autom</a:t>
            </a:r>
            <a:r>
              <a:rPr kumimoji="0" lang="en-US" altLang="en-US" sz="1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Dept., Tech. Univ. of Cluj-Napoca, Cluj-Napoca, Romania ; </a:t>
            </a:r>
            <a:r>
              <a:rPr kumimoji="0" lang="en-US" altLang="en-US" sz="12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Bordencea</a:t>
            </a:r>
            <a:r>
              <a:rPr kumimoji="0" lang="en-US" altLang="en-US" sz="1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D. ; </a:t>
            </a:r>
            <a:r>
              <a:rPr kumimoji="0" lang="en-US" altLang="en-US" sz="12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Hotea</a:t>
            </a:r>
            <a:r>
              <a:rPr kumimoji="0" lang="en-US" altLang="en-US" sz="1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C. ; </a:t>
            </a:r>
            <a:r>
              <a:rPr kumimoji="0" lang="en-US" altLang="en-US" sz="12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Valean</a:t>
            </a:r>
            <a:r>
              <a:rPr kumimoji="0" lang="en-US" altLang="en-US" sz="1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H – “Smart home automation system using Wi-Fi low power devices” Published in: Automation Quality and Testing Robotics (AQTR), 2012 IEEE International Conference on Date of Conference: 24- 27 May 2012 Page(s): 569 – 574 Print ISBN:978-1- 4673-0701-7 ; INSPEC Accession Number: 12853582 Conference Location :Cluj-Napoca ; DOI:10.1109/AQTR.2012.6237775 ; Publisher: IEEE</a:t>
            </a:r>
          </a:p>
          <a:p>
            <a:pPr algn="just">
              <a:lnSpc>
                <a:spcPct val="107000"/>
              </a:lnSpc>
              <a:spcBef>
                <a:spcPct val="0"/>
              </a:spcBef>
              <a:spcAft>
                <a:spcPts val="800"/>
              </a:spcAft>
              <a:buClrTx/>
              <a:buFontTx/>
              <a:buNone/>
            </a:pPr>
            <a:r>
              <a:rPr kumimoji="0" lang="en-US" altLang="en-US" sz="1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[7]	Ming Yan and Hao Shi “SMART LIVING USING BLUETOOTH BASED ANDROID SMARTPHONE” International Journal of Wireless &amp; Mobile Networks (IJWMN) Vol. 5, No. 1, February 2013 DOI : 10.5121/ijwmn.2013.5105 65</a:t>
            </a:r>
          </a:p>
          <a:p>
            <a:pPr algn="just">
              <a:lnSpc>
                <a:spcPct val="107000"/>
              </a:lnSpc>
              <a:spcBef>
                <a:spcPct val="0"/>
              </a:spcBef>
              <a:spcAft>
                <a:spcPts val="800"/>
              </a:spcAft>
              <a:buClrTx/>
              <a:buFontTx/>
              <a:buNone/>
            </a:pPr>
            <a:r>
              <a:rPr kumimoji="0" lang="en-US" altLang="en-US" sz="1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[8]	Designing Of Smart Home Automation System Based On MCU by Ravi Prakash Saini, Bhanu </a:t>
            </a:r>
            <a:r>
              <a:rPr kumimoji="0" lang="en-US" altLang="en-US" sz="12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pratap</a:t>
            </a:r>
            <a:r>
              <a:rPr kumimoji="0" lang="en-US" altLang="en-US" sz="1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2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singh,Mahesh</a:t>
            </a:r>
            <a:r>
              <a:rPr kumimoji="0" lang="en-US" altLang="en-US" sz="1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2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kumar</a:t>
            </a:r>
            <a:r>
              <a:rPr kumimoji="0" lang="en-US" altLang="en-US" sz="1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2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sharma,N</a:t>
            </a:r>
            <a:r>
              <a:rPr kumimoji="0" lang="en-US" altLang="en-US" sz="1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2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leeprechanon</a:t>
            </a:r>
            <a:r>
              <a:rPr kumimoji="0" lang="en-US" altLang="en-US" sz="1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Conference: ADVANCEMENT IN SCIENCE AND TECHNOLOGY: Proceedings of the 2nd International Conference on Communication Systems (ICCS-2015), At Rajasthan, India, Volume: AIP Conference Proceedings 1715(1):020016.</a:t>
            </a:r>
          </a:p>
          <a:p>
            <a:pPr algn="just">
              <a:lnSpc>
                <a:spcPct val="107000"/>
              </a:lnSpc>
              <a:spcBef>
                <a:spcPct val="0"/>
              </a:spcBef>
              <a:spcAft>
                <a:spcPts val="800"/>
              </a:spcAft>
              <a:buClrTx/>
              <a:buFontTx/>
              <a:buNone/>
            </a:pPr>
            <a:endParaRPr kumimoji="0" lang="en-US" altLang="en-US" sz="1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Bef>
                <a:spcPct val="0"/>
              </a:spcBef>
              <a:spcAft>
                <a:spcPts val="800"/>
              </a:spcAft>
              <a:buClrTx/>
              <a:buFontTx/>
              <a:buNone/>
            </a:pPr>
            <a:endParaRPr kumimoji="0" lang="en-US" altLang="en-US" sz="1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0A6E7A2-AF77-EB6B-D94E-0EDEE18602A1}"/>
              </a:ext>
            </a:extLst>
          </p:cNvPr>
          <p:cNvPicPr>
            <a:picLocks noChangeAspect="1"/>
          </p:cNvPicPr>
          <p:nvPr/>
        </p:nvPicPr>
        <p:blipFill>
          <a:blip r:embed="rId2"/>
          <a:stretch>
            <a:fillRect/>
          </a:stretch>
        </p:blipFill>
        <p:spPr>
          <a:xfrm>
            <a:off x="8131976" y="38100"/>
            <a:ext cx="1012024" cy="914479"/>
          </a:xfrm>
          <a:prstGeom prst="rect">
            <a:avLst/>
          </a:prstGeom>
        </p:spPr>
      </p:pic>
      <p:sp>
        <p:nvSpPr>
          <p:cNvPr id="13" name="TextBox 12">
            <a:extLst>
              <a:ext uri="{FF2B5EF4-FFF2-40B4-BE49-F238E27FC236}">
                <a16:creationId xmlns:a16="http://schemas.microsoft.com/office/drawing/2014/main" id="{97A5DA11-455D-EAA3-C396-464958E53710}"/>
              </a:ext>
            </a:extLst>
          </p:cNvPr>
          <p:cNvSpPr txBox="1"/>
          <p:nvPr/>
        </p:nvSpPr>
        <p:spPr>
          <a:xfrm>
            <a:off x="3295650" y="6494046"/>
            <a:ext cx="5810250" cy="338554"/>
          </a:xfrm>
          <a:prstGeom prst="rect">
            <a:avLst/>
          </a:prstGeom>
          <a:noFill/>
        </p:spPr>
        <p:txBody>
          <a:bodyPr wrap="square">
            <a:spAutoFit/>
          </a:bodyPr>
          <a:lstStyle/>
          <a:p>
            <a:pPr marL="0" marR="0" lvl="0" indent="0" algn="r" defTabSz="914400" rtl="0" eaLnBrk="0" fontAlgn="base" latinLnBrk="0" hangingPunct="0">
              <a:lnSpc>
                <a:spcPct val="100000"/>
              </a:lnSpc>
              <a:spcBef>
                <a:spcPct val="50000"/>
              </a:spcBef>
              <a:spcAft>
                <a:spcPct val="0"/>
              </a:spcAft>
              <a:buClrTx/>
              <a:buSzTx/>
              <a:buFontTx/>
              <a:buNone/>
              <a:tabLst/>
              <a:defRPr/>
            </a:pPr>
            <a:fld id="{97DDD9A6-450E-41B6-8EFD-96D0D5646B80}" type="slidenum">
              <a:rPr kumimoji="0" lang="en-GB" altLang="en-US" sz="1600" b="1" i="0" u="none" strike="noStrike" kern="1200" cap="none" spc="0" normalizeH="0" baseline="0" noProof="0" smtClean="0">
                <a:ln>
                  <a:noFill/>
                </a:ln>
                <a:solidFill>
                  <a:srgbClr val="5E574E"/>
                </a:solidFill>
                <a:effectLst/>
                <a:uLnTx/>
                <a:uFillTx/>
                <a:latin typeface="Times New Roman" panose="02020603050405020304" pitchFamily="18" charset="0"/>
                <a:ea typeface="+mn-ea"/>
                <a:cs typeface="Times New Roman" panose="02020603050405020304" pitchFamily="18" charset="0"/>
              </a:rPr>
              <a:pPr marL="0" marR="0" lvl="0" indent="0" algn="r" defTabSz="914400" rtl="0" eaLnBrk="0" fontAlgn="base" latinLnBrk="0" hangingPunct="0">
                <a:lnSpc>
                  <a:spcPct val="100000"/>
                </a:lnSpc>
                <a:spcBef>
                  <a:spcPct val="50000"/>
                </a:spcBef>
                <a:spcAft>
                  <a:spcPct val="0"/>
                </a:spcAft>
                <a:buClrTx/>
                <a:buSzTx/>
                <a:buFontTx/>
                <a:buNone/>
                <a:tabLst/>
                <a:defRPr/>
              </a:pPr>
              <a:t>17</a:t>
            </a:fld>
            <a:endParaRPr kumimoji="0" lang="en-GB" altLang="en-US" sz="1600" b="1" i="0" u="none" strike="noStrike" kern="1200" cap="none" spc="0" normalizeH="0" baseline="0" noProof="0" dirty="0">
              <a:ln>
                <a:noFill/>
              </a:ln>
              <a:solidFill>
                <a:srgbClr val="5E574E"/>
              </a:solidFill>
              <a:effectLst/>
              <a:uLnTx/>
              <a:uFillTx/>
              <a:latin typeface="Times New Roman" panose="02020603050405020304" pitchFamily="18" charset="0"/>
              <a:ea typeface="+mn-ea"/>
              <a:cs typeface="Times New Roman" panose="02020603050405020304" pitchFamily="18" charset="0"/>
            </a:endParaRPr>
          </a:p>
        </p:txBody>
      </p:sp>
      <p:pic>
        <p:nvPicPr>
          <p:cNvPr id="3" name="Picture 2">
            <a:extLst>
              <a:ext uri="{FF2B5EF4-FFF2-40B4-BE49-F238E27FC236}">
                <a16:creationId xmlns:a16="http://schemas.microsoft.com/office/drawing/2014/main" id="{EAD8979B-BE8B-32C7-AFBE-708062CB02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1203" y="1524000"/>
            <a:ext cx="7167290" cy="40386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0A6E7A2-AF77-EB6B-D94E-0EDEE18602A1}"/>
              </a:ext>
            </a:extLst>
          </p:cNvPr>
          <p:cNvPicPr>
            <a:picLocks noChangeAspect="1"/>
          </p:cNvPicPr>
          <p:nvPr/>
        </p:nvPicPr>
        <p:blipFill>
          <a:blip r:embed="rId2"/>
          <a:stretch>
            <a:fillRect/>
          </a:stretch>
        </p:blipFill>
        <p:spPr>
          <a:xfrm>
            <a:off x="8131976" y="38100"/>
            <a:ext cx="1012024" cy="914479"/>
          </a:xfrm>
          <a:prstGeom prst="rect">
            <a:avLst/>
          </a:prstGeom>
        </p:spPr>
      </p:pic>
      <p:sp>
        <p:nvSpPr>
          <p:cNvPr id="13" name="TextBox 12">
            <a:extLst>
              <a:ext uri="{FF2B5EF4-FFF2-40B4-BE49-F238E27FC236}">
                <a16:creationId xmlns:a16="http://schemas.microsoft.com/office/drawing/2014/main" id="{97A5DA11-455D-EAA3-C396-464958E53710}"/>
              </a:ext>
            </a:extLst>
          </p:cNvPr>
          <p:cNvSpPr txBox="1"/>
          <p:nvPr/>
        </p:nvSpPr>
        <p:spPr>
          <a:xfrm>
            <a:off x="3295650" y="6494046"/>
            <a:ext cx="5810250" cy="338554"/>
          </a:xfrm>
          <a:prstGeom prst="rect">
            <a:avLst/>
          </a:prstGeom>
          <a:noFill/>
        </p:spPr>
        <p:txBody>
          <a:bodyPr wrap="square">
            <a:spAutoFit/>
          </a:bodyPr>
          <a:lstStyle/>
          <a:p>
            <a:pPr marL="0" marR="0" lvl="0" indent="0" algn="r" defTabSz="914400" rtl="0" eaLnBrk="0" fontAlgn="base" latinLnBrk="0" hangingPunct="0">
              <a:lnSpc>
                <a:spcPct val="100000"/>
              </a:lnSpc>
              <a:spcBef>
                <a:spcPct val="50000"/>
              </a:spcBef>
              <a:spcAft>
                <a:spcPct val="0"/>
              </a:spcAft>
              <a:buClrTx/>
              <a:buSzTx/>
              <a:buFontTx/>
              <a:buNone/>
              <a:tabLst/>
              <a:defRPr/>
            </a:pPr>
            <a:fld id="{97DDD9A6-450E-41B6-8EFD-96D0D5646B80}" type="slidenum">
              <a:rPr kumimoji="0" lang="en-GB" altLang="en-US" sz="1600" b="1" i="0" u="none" strike="noStrike" kern="1200" cap="none" spc="0" normalizeH="0" baseline="0" noProof="0" smtClean="0">
                <a:ln>
                  <a:noFill/>
                </a:ln>
                <a:solidFill>
                  <a:srgbClr val="5E574E"/>
                </a:solidFill>
                <a:effectLst/>
                <a:uLnTx/>
                <a:uFillTx/>
                <a:latin typeface="Times New Roman" panose="02020603050405020304" pitchFamily="18" charset="0"/>
                <a:ea typeface="+mn-ea"/>
                <a:cs typeface="Times New Roman" panose="02020603050405020304" pitchFamily="18" charset="0"/>
              </a:rPr>
              <a:pPr marL="0" marR="0" lvl="0" indent="0" algn="r" defTabSz="914400" rtl="0" eaLnBrk="0" fontAlgn="base" latinLnBrk="0" hangingPunct="0">
                <a:lnSpc>
                  <a:spcPct val="100000"/>
                </a:lnSpc>
                <a:spcBef>
                  <a:spcPct val="50000"/>
                </a:spcBef>
                <a:spcAft>
                  <a:spcPct val="0"/>
                </a:spcAft>
                <a:buClrTx/>
                <a:buSzTx/>
                <a:buFontTx/>
                <a:buNone/>
                <a:tabLst/>
                <a:defRPr/>
              </a:pPr>
              <a:t>18</a:t>
            </a:fld>
            <a:endParaRPr kumimoji="0" lang="en-GB" altLang="en-US" sz="1600" b="1" i="0" u="none" strike="noStrike" kern="1200" cap="none" spc="0" normalizeH="0" baseline="0" noProof="0" dirty="0">
              <a:ln>
                <a:noFill/>
              </a:ln>
              <a:solidFill>
                <a:srgbClr val="5E574E"/>
              </a:solidFill>
              <a:effectLst/>
              <a:uLnTx/>
              <a:uFillTx/>
              <a:latin typeface="Times New Roman" panose="02020603050405020304" pitchFamily="18" charset="0"/>
              <a:ea typeface="+mn-ea"/>
              <a:cs typeface="Times New Roman" panose="02020603050405020304" pitchFamily="18" charset="0"/>
            </a:endParaRPr>
          </a:p>
        </p:txBody>
      </p:sp>
      <p:pic>
        <p:nvPicPr>
          <p:cNvPr id="4" name="Picture 3">
            <a:extLst>
              <a:ext uri="{FF2B5EF4-FFF2-40B4-BE49-F238E27FC236}">
                <a16:creationId xmlns:a16="http://schemas.microsoft.com/office/drawing/2014/main" id="{B7D0BC09-BE8F-76C1-D1F8-124B5AC6A4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1905000"/>
            <a:ext cx="7163858" cy="2672527"/>
          </a:xfrm>
          <a:prstGeom prst="rect">
            <a:avLst/>
          </a:prstGeom>
        </p:spPr>
      </p:pic>
    </p:spTree>
    <p:extLst>
      <p:ext uri="{BB962C8B-B14F-4D97-AF65-F5344CB8AC3E}">
        <p14:creationId xmlns:p14="http://schemas.microsoft.com/office/powerpoint/2010/main" val="2314518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1">
            <a:extLst>
              <a:ext uri="{FF2B5EF4-FFF2-40B4-BE49-F238E27FC236}">
                <a16:creationId xmlns:a16="http://schemas.microsoft.com/office/drawing/2014/main" id="{67C06C62-35FE-974A-97EE-18EB0EFEA253}"/>
              </a:ext>
            </a:extLst>
          </p:cNvPr>
          <p:cNvSpPr>
            <a:spLocks noChangeArrowheads="1"/>
          </p:cNvSpPr>
          <p:nvPr/>
        </p:nvSpPr>
        <p:spPr bwMode="auto">
          <a:xfrm>
            <a:off x="0" y="6491288"/>
            <a:ext cx="9144000" cy="338137"/>
          </a:xfrm>
          <a:prstGeom prst="rect">
            <a:avLst/>
          </a:prstGeom>
          <a:solidFill>
            <a:srgbClr val="226A45"/>
          </a:solidFill>
          <a:ln>
            <a:noFill/>
          </a:ln>
        </p:spPr>
        <p:txBody>
          <a:bodyPr lIns="90000" tIns="46800" rIns="90000" bIns="468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r>
              <a:rPr lang="en-US" altLang="en-US" sz="1600" dirty="0">
                <a:solidFill>
                  <a:schemeClr val="accent1">
                    <a:lumMod val="40000"/>
                    <a:lumOff val="60000"/>
                  </a:schemeClr>
                </a:solidFill>
              </a:rPr>
              <a:t>                                   Department of Information and Communication Engineering (ICE)</a:t>
            </a:r>
          </a:p>
        </p:txBody>
      </p:sp>
      <p:sp>
        <p:nvSpPr>
          <p:cNvPr id="2" name="Date Placeholder 2">
            <a:extLst>
              <a:ext uri="{FF2B5EF4-FFF2-40B4-BE49-F238E27FC236}">
                <a16:creationId xmlns:a16="http://schemas.microsoft.com/office/drawing/2014/main" id="{B8A94641-F93B-898D-01A3-4FA46523AFC4}"/>
              </a:ext>
            </a:extLst>
          </p:cNvPr>
          <p:cNvSpPr>
            <a:spLocks noGrp="1"/>
          </p:cNvSpPr>
          <p:nvPr>
            <p:ph type="dt" sz="quarter" idx="10"/>
          </p:nvPr>
        </p:nvSpPr>
        <p:spPr>
          <a:xfrm>
            <a:off x="0" y="6499225"/>
            <a:ext cx="1600200" cy="2809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Char char="•"/>
              <a:defRPr kumimoji="1" sz="2800">
                <a:solidFill>
                  <a:schemeClr val="tx1"/>
                </a:solidFill>
                <a:latin typeface="Tahoma" panose="020B0604030504040204" pitchFamily="34" charset="0"/>
              </a:defRPr>
            </a:lvl1pPr>
            <a:lvl2pPr marL="742950" indent="-285750">
              <a:spcBef>
                <a:spcPct val="20000"/>
              </a:spcBef>
              <a:buClr>
                <a:srgbClr val="0000FF"/>
              </a:buClr>
              <a:buChar char="—"/>
              <a:defRPr kumimoji="1" sz="2400">
                <a:solidFill>
                  <a:schemeClr val="tx1"/>
                </a:solidFill>
                <a:latin typeface="Tahoma" panose="020B0604030504040204" pitchFamily="34" charset="0"/>
              </a:defRPr>
            </a:lvl2pPr>
            <a:lvl3pPr marL="1143000" indent="-228600">
              <a:spcBef>
                <a:spcPct val="20000"/>
              </a:spcBef>
              <a:buClr>
                <a:srgbClr val="0000FF"/>
              </a:buClr>
              <a:buChar char="•"/>
              <a:defRPr kumimoji="1" sz="2000">
                <a:solidFill>
                  <a:schemeClr val="tx1"/>
                </a:solidFill>
                <a:latin typeface="Tahoma" panose="020B0604030504040204" pitchFamily="34" charset="0"/>
              </a:defRPr>
            </a:lvl3pPr>
            <a:lvl4pPr marL="1600200" indent="-228600">
              <a:spcBef>
                <a:spcPct val="20000"/>
              </a:spcBef>
              <a:buClr>
                <a:srgbClr val="0000FF"/>
              </a:buClr>
              <a:buChar char="–"/>
              <a:defRPr kumimoji="1" sz="2000">
                <a:solidFill>
                  <a:schemeClr val="tx1"/>
                </a:solidFill>
                <a:latin typeface="Tahoma" panose="020B0604030504040204" pitchFamily="34" charset="0"/>
              </a:defRPr>
            </a:lvl4pPr>
            <a:lvl5pPr marL="2057400" indent="-228600">
              <a:spcBef>
                <a:spcPct val="20000"/>
              </a:spcBef>
              <a:buClr>
                <a:srgbClr val="0000FF"/>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9pPr>
          </a:lstStyle>
          <a:p>
            <a:pPr>
              <a:buFontTx/>
              <a:buNone/>
            </a:pPr>
            <a:fld id="{E908AC55-F0A9-4995-83A3-D2C24E5CE153}" type="datetime13">
              <a:rPr lang="en-US" altLang="en-US" sz="1400" smtClean="0">
                <a:solidFill>
                  <a:srgbClr val="D3DBF3"/>
                </a:solidFill>
                <a:latin typeface="Times New Roman" panose="02020603050405020304" pitchFamily="18" charset="0"/>
                <a:cs typeface="Times New Roman" panose="02020603050405020304" pitchFamily="18" charset="0"/>
              </a:rPr>
              <a:pPr>
                <a:buFontTx/>
                <a:buNone/>
              </a:pPr>
              <a:t>11:39:44 PM</a:t>
            </a:fld>
            <a:endParaRPr lang="en-GB" altLang="en-US" sz="1400">
              <a:solidFill>
                <a:srgbClr val="D3DBF3"/>
              </a:solidFill>
              <a:latin typeface="Times New Roman" panose="02020603050405020304" pitchFamily="18" charset="0"/>
              <a:cs typeface="Times New Roman" panose="02020603050405020304" pitchFamily="18" charset="0"/>
            </a:endParaRPr>
          </a:p>
        </p:txBody>
      </p:sp>
      <p:sp>
        <p:nvSpPr>
          <p:cNvPr id="18436" name="Slide Number Placeholder 3">
            <a:extLst>
              <a:ext uri="{FF2B5EF4-FFF2-40B4-BE49-F238E27FC236}">
                <a16:creationId xmlns:a16="http://schemas.microsoft.com/office/drawing/2014/main" id="{A3F12729-2D15-52DF-64C9-0F1DFC6DFA4F}"/>
              </a:ext>
            </a:extLst>
          </p:cNvPr>
          <p:cNvSpPr>
            <a:spLocks noGrp="1"/>
          </p:cNvSpPr>
          <p:nvPr>
            <p:ph type="sldNum" sz="quarter" idx="11"/>
          </p:nvPr>
        </p:nvSpPr>
        <p:spPr>
          <a:xfrm>
            <a:off x="7212013" y="6435725"/>
            <a:ext cx="1905000" cy="3984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Char char="•"/>
              <a:defRPr kumimoji="1" sz="2800">
                <a:solidFill>
                  <a:schemeClr val="tx1"/>
                </a:solidFill>
                <a:latin typeface="Tahoma" panose="020B0604030504040204" pitchFamily="34" charset="0"/>
              </a:defRPr>
            </a:lvl1pPr>
            <a:lvl2pPr marL="742950" indent="-285750">
              <a:spcBef>
                <a:spcPct val="20000"/>
              </a:spcBef>
              <a:buClr>
                <a:srgbClr val="0000FF"/>
              </a:buClr>
              <a:buChar char="—"/>
              <a:defRPr kumimoji="1" sz="2400">
                <a:solidFill>
                  <a:schemeClr val="tx1"/>
                </a:solidFill>
                <a:latin typeface="Tahoma" panose="020B0604030504040204" pitchFamily="34" charset="0"/>
              </a:defRPr>
            </a:lvl2pPr>
            <a:lvl3pPr marL="1143000" indent="-228600">
              <a:spcBef>
                <a:spcPct val="20000"/>
              </a:spcBef>
              <a:buClr>
                <a:srgbClr val="0000FF"/>
              </a:buClr>
              <a:buChar char="•"/>
              <a:defRPr kumimoji="1" sz="2000">
                <a:solidFill>
                  <a:schemeClr val="tx1"/>
                </a:solidFill>
                <a:latin typeface="Tahoma" panose="020B0604030504040204" pitchFamily="34" charset="0"/>
              </a:defRPr>
            </a:lvl3pPr>
            <a:lvl4pPr marL="1600200" indent="-228600">
              <a:spcBef>
                <a:spcPct val="20000"/>
              </a:spcBef>
              <a:buClr>
                <a:srgbClr val="0000FF"/>
              </a:buClr>
              <a:buChar char="–"/>
              <a:defRPr kumimoji="1" sz="2000">
                <a:solidFill>
                  <a:schemeClr val="tx1"/>
                </a:solidFill>
                <a:latin typeface="Tahoma" panose="020B0604030504040204" pitchFamily="34" charset="0"/>
              </a:defRPr>
            </a:lvl4pPr>
            <a:lvl5pPr marL="2057400" indent="-228600">
              <a:spcBef>
                <a:spcPct val="20000"/>
              </a:spcBef>
              <a:buClr>
                <a:srgbClr val="0000FF"/>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9pPr>
          </a:lstStyle>
          <a:p>
            <a:pPr>
              <a:spcBef>
                <a:spcPct val="50000"/>
              </a:spcBef>
              <a:buClrTx/>
              <a:buFontTx/>
              <a:buNone/>
            </a:pPr>
            <a:fld id="{5250BA1C-5D6A-4CCF-8CD8-F3C0C2A7F2A7}" type="slidenum">
              <a:rPr kumimoji="0" lang="en-GB" altLang="en-US" sz="1600" smtClean="0">
                <a:solidFill>
                  <a:srgbClr val="FFFF00"/>
                </a:solidFill>
                <a:latin typeface="Arial" panose="020B0604020202020204" pitchFamily="34" charset="0"/>
              </a:rPr>
              <a:pPr>
                <a:spcBef>
                  <a:spcPct val="50000"/>
                </a:spcBef>
                <a:buClrTx/>
                <a:buFontTx/>
                <a:buNone/>
              </a:pPr>
              <a:t>2</a:t>
            </a:fld>
            <a:endParaRPr kumimoji="0" lang="en-GB" altLang="en-US" sz="1600">
              <a:solidFill>
                <a:srgbClr val="FFFF00"/>
              </a:solidFill>
              <a:latin typeface="Arial" panose="020B0604020202020204" pitchFamily="34" charset="0"/>
            </a:endParaRPr>
          </a:p>
        </p:txBody>
      </p:sp>
      <p:sp>
        <p:nvSpPr>
          <p:cNvPr id="10" name="Rectangle 1">
            <a:extLst>
              <a:ext uri="{FF2B5EF4-FFF2-40B4-BE49-F238E27FC236}">
                <a16:creationId xmlns:a16="http://schemas.microsoft.com/office/drawing/2014/main" id="{4ADE2658-3A60-AB09-95DF-A15CA3BFAA1B}"/>
              </a:ext>
            </a:extLst>
          </p:cNvPr>
          <p:cNvSpPr>
            <a:spLocks noChangeArrowheads="1"/>
          </p:cNvSpPr>
          <p:nvPr/>
        </p:nvSpPr>
        <p:spPr bwMode="auto">
          <a:xfrm>
            <a:off x="-1588" y="715963"/>
            <a:ext cx="9145588" cy="47625"/>
          </a:xfrm>
          <a:prstGeom prst="rect">
            <a:avLst/>
          </a:prstGeom>
          <a:gradFill flip="none" rotWithShape="1">
            <a:gsLst>
              <a:gs pos="97000">
                <a:schemeClr val="accent1">
                  <a:lumMod val="60000"/>
                  <a:lumOff val="40000"/>
                </a:schemeClr>
              </a:gs>
              <a:gs pos="0">
                <a:srgbClr val="226A45"/>
              </a:gs>
            </a:gsLst>
            <a:lin ang="0" scaled="1"/>
            <a:tileRect/>
          </a:gradFill>
          <a:ln w="9525" algn="ctr">
            <a:noFill/>
            <a:round/>
            <a:headEnd/>
            <a:tailEnd/>
          </a:ln>
        </p:spPr>
        <p:txBody>
          <a:bodyPr lIns="90000" tIns="46800" rIns="90000" bIns="46800"/>
          <a:lstStyle>
            <a:lvl1pPr>
              <a:spcBef>
                <a:spcPct val="20000"/>
              </a:spcBef>
              <a:buClr>
                <a:srgbClr val="0000FF"/>
              </a:buClr>
              <a:buChar char="•"/>
              <a:defRPr kumimoji="1" sz="2800">
                <a:solidFill>
                  <a:schemeClr val="tx1"/>
                </a:solidFill>
                <a:latin typeface="Tahoma" panose="020B0604030504040204" pitchFamily="34" charset="0"/>
              </a:defRPr>
            </a:lvl1pPr>
            <a:lvl2pPr marL="742950" indent="-285750">
              <a:spcBef>
                <a:spcPct val="20000"/>
              </a:spcBef>
              <a:buClr>
                <a:srgbClr val="0000FF"/>
              </a:buClr>
              <a:buChar char="—"/>
              <a:defRPr kumimoji="1" sz="2400">
                <a:solidFill>
                  <a:schemeClr val="tx1"/>
                </a:solidFill>
                <a:latin typeface="Tahoma" panose="020B0604030504040204" pitchFamily="34" charset="0"/>
              </a:defRPr>
            </a:lvl2pPr>
            <a:lvl3pPr marL="1143000" indent="-228600">
              <a:spcBef>
                <a:spcPct val="20000"/>
              </a:spcBef>
              <a:buClr>
                <a:srgbClr val="0000FF"/>
              </a:buClr>
              <a:buChar char="•"/>
              <a:defRPr kumimoji="1" sz="2000">
                <a:solidFill>
                  <a:schemeClr val="tx1"/>
                </a:solidFill>
                <a:latin typeface="Tahoma" panose="020B0604030504040204" pitchFamily="34" charset="0"/>
              </a:defRPr>
            </a:lvl3pPr>
            <a:lvl4pPr marL="1600200" indent="-228600">
              <a:spcBef>
                <a:spcPct val="20000"/>
              </a:spcBef>
              <a:buClr>
                <a:srgbClr val="0000FF"/>
              </a:buClr>
              <a:buChar char="–"/>
              <a:defRPr kumimoji="1">
                <a:solidFill>
                  <a:schemeClr val="tx1"/>
                </a:solidFill>
                <a:latin typeface="Tahoma" panose="020B0604030504040204" pitchFamily="34" charset="0"/>
              </a:defRPr>
            </a:lvl4pPr>
            <a:lvl5pPr marL="2057400" indent="-228600">
              <a:spcBef>
                <a:spcPct val="20000"/>
              </a:spcBef>
              <a:buClr>
                <a:srgbClr val="0000FF"/>
              </a:buClr>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0000FF"/>
              </a:buClr>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0000FF"/>
              </a:buClr>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0000FF"/>
              </a:buClr>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0000FF"/>
              </a:buClr>
              <a:buChar char="•"/>
              <a:defRPr kumimoji="1">
                <a:solidFill>
                  <a:schemeClr val="tx1"/>
                </a:solidFill>
                <a:latin typeface="Tahoma" panose="020B0604030504040204" pitchFamily="34" charset="0"/>
              </a:defRPr>
            </a:lvl9pPr>
          </a:lstStyle>
          <a:p>
            <a:pPr>
              <a:spcBef>
                <a:spcPct val="0"/>
              </a:spcBef>
              <a:buClrTx/>
              <a:buFontTx/>
              <a:buNone/>
              <a:defRPr/>
            </a:pPr>
            <a:endParaRPr kumimoji="0" lang="en-US" altLang="en-US" sz="2400">
              <a:latin typeface="Times New Roman" panose="02020603050405020304" pitchFamily="18" charset="0"/>
            </a:endParaRPr>
          </a:p>
        </p:txBody>
      </p:sp>
      <p:sp>
        <p:nvSpPr>
          <p:cNvPr id="18438" name="Rounded Rectangle 5">
            <a:extLst>
              <a:ext uri="{FF2B5EF4-FFF2-40B4-BE49-F238E27FC236}">
                <a16:creationId xmlns:a16="http://schemas.microsoft.com/office/drawing/2014/main" id="{0CEE0170-13E9-31B7-2BF6-8F53AEEADABC}"/>
              </a:ext>
            </a:extLst>
          </p:cNvPr>
          <p:cNvSpPr>
            <a:spLocks noChangeArrowheads="1"/>
          </p:cNvSpPr>
          <p:nvPr/>
        </p:nvSpPr>
        <p:spPr bwMode="auto">
          <a:xfrm>
            <a:off x="119063" y="60325"/>
            <a:ext cx="4419600" cy="593725"/>
          </a:xfrm>
          <a:prstGeom prst="roundRect">
            <a:avLst>
              <a:gd name="adj" fmla="val 16667"/>
            </a:avLst>
          </a:prstGeom>
          <a:solidFill>
            <a:srgbClr val="226A45"/>
          </a:solidFill>
          <a:ln>
            <a:noFill/>
          </a:ln>
          <a:extLst>
            <a:ext uri="{91240B29-F687-4F45-9708-019B960494DF}">
              <a14:hiddenLine xmlns:a14="http://schemas.microsoft.com/office/drawing/2010/main" w="9525" algn="ctr">
                <a:solidFill>
                  <a:srgbClr val="000000"/>
                </a:solidFill>
                <a:round/>
                <a:headEnd/>
                <a:tailEnd/>
              </a14:hiddenLine>
            </a:ext>
          </a:extLst>
        </p:spPr>
        <p:txBody>
          <a:bodyPr lIns="90000" tIns="46800" rIns="90000" bIns="46800"/>
          <a:lstStyle>
            <a:lvl1pPr>
              <a:spcBef>
                <a:spcPct val="20000"/>
              </a:spcBef>
              <a:buClr>
                <a:srgbClr val="0000FF"/>
              </a:buClr>
              <a:buChar char="•"/>
              <a:defRPr kumimoji="1" sz="2800">
                <a:solidFill>
                  <a:schemeClr val="tx1"/>
                </a:solidFill>
                <a:latin typeface="Tahoma" panose="020B0604030504040204" pitchFamily="34" charset="0"/>
              </a:defRPr>
            </a:lvl1pPr>
            <a:lvl2pPr marL="742950" indent="-285750">
              <a:spcBef>
                <a:spcPct val="20000"/>
              </a:spcBef>
              <a:buClr>
                <a:srgbClr val="0000FF"/>
              </a:buClr>
              <a:buChar char="—"/>
              <a:defRPr kumimoji="1" sz="2400">
                <a:solidFill>
                  <a:schemeClr val="tx1"/>
                </a:solidFill>
                <a:latin typeface="Tahoma" panose="020B0604030504040204" pitchFamily="34" charset="0"/>
              </a:defRPr>
            </a:lvl2pPr>
            <a:lvl3pPr marL="1143000" indent="-228600">
              <a:spcBef>
                <a:spcPct val="20000"/>
              </a:spcBef>
              <a:buClr>
                <a:srgbClr val="0000FF"/>
              </a:buClr>
              <a:buChar char="•"/>
              <a:defRPr kumimoji="1" sz="2000">
                <a:solidFill>
                  <a:schemeClr val="tx1"/>
                </a:solidFill>
                <a:latin typeface="Tahoma" panose="020B0604030504040204" pitchFamily="34" charset="0"/>
              </a:defRPr>
            </a:lvl3pPr>
            <a:lvl4pPr marL="1600200" indent="-228600">
              <a:spcBef>
                <a:spcPct val="20000"/>
              </a:spcBef>
              <a:buClr>
                <a:srgbClr val="0000FF"/>
              </a:buClr>
              <a:buChar char="–"/>
              <a:defRPr kumimoji="1" sz="2000">
                <a:solidFill>
                  <a:schemeClr val="tx1"/>
                </a:solidFill>
                <a:latin typeface="Tahoma" panose="020B0604030504040204" pitchFamily="34" charset="0"/>
              </a:defRPr>
            </a:lvl4pPr>
            <a:lvl5pPr marL="2057400" indent="-228600">
              <a:spcBef>
                <a:spcPct val="20000"/>
              </a:spcBef>
              <a:buClr>
                <a:srgbClr val="0000FF"/>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3200" b="1">
                <a:solidFill>
                  <a:srgbClr val="92D050"/>
                </a:solidFill>
                <a:latin typeface="Times New Roman" panose="02020603050405020304" pitchFamily="18" charset="0"/>
              </a:rPr>
              <a:t>Presentation Outline</a:t>
            </a:r>
          </a:p>
        </p:txBody>
      </p:sp>
      <p:sp>
        <p:nvSpPr>
          <p:cNvPr id="18439" name="TextBox 3">
            <a:extLst>
              <a:ext uri="{FF2B5EF4-FFF2-40B4-BE49-F238E27FC236}">
                <a16:creationId xmlns:a16="http://schemas.microsoft.com/office/drawing/2014/main" id="{6A0407D5-1A72-CDE8-8079-1EABDC501F34}"/>
              </a:ext>
            </a:extLst>
          </p:cNvPr>
          <p:cNvSpPr txBox="1">
            <a:spLocks noChangeArrowheads="1"/>
          </p:cNvSpPr>
          <p:nvPr/>
        </p:nvSpPr>
        <p:spPr bwMode="auto">
          <a:xfrm>
            <a:off x="1447800" y="784089"/>
            <a:ext cx="6934200" cy="5780044"/>
          </a:xfrm>
          <a:prstGeom prst="rect">
            <a:avLst/>
          </a:prstGeom>
          <a:noFill/>
          <a:ln>
            <a:noFill/>
          </a:ln>
        </p:spPr>
        <p:txBody>
          <a:bodyPr wrap="square">
            <a:spAutoFit/>
          </a:bodyPr>
          <a:lstStyle>
            <a:lvl1pPr marL="342900" indent="-342900">
              <a:spcBef>
                <a:spcPct val="20000"/>
              </a:spcBef>
              <a:buClr>
                <a:srgbClr val="0000FF"/>
              </a:buClr>
              <a:buChar char="•"/>
              <a:defRPr kumimoji="1" sz="2800">
                <a:solidFill>
                  <a:schemeClr val="tx1"/>
                </a:solidFill>
                <a:latin typeface="Tahoma" panose="020B0604030504040204" pitchFamily="34" charset="0"/>
              </a:defRPr>
            </a:lvl1pPr>
            <a:lvl2pPr marL="742950" indent="-285750">
              <a:spcBef>
                <a:spcPct val="20000"/>
              </a:spcBef>
              <a:buClr>
                <a:srgbClr val="0000FF"/>
              </a:buClr>
              <a:buChar char="—"/>
              <a:defRPr kumimoji="1" sz="2400">
                <a:solidFill>
                  <a:schemeClr val="tx1"/>
                </a:solidFill>
                <a:latin typeface="Tahoma" panose="020B0604030504040204" pitchFamily="34" charset="0"/>
              </a:defRPr>
            </a:lvl2pPr>
            <a:lvl3pPr marL="1143000" indent="-228600">
              <a:spcBef>
                <a:spcPct val="20000"/>
              </a:spcBef>
              <a:buClr>
                <a:srgbClr val="0000FF"/>
              </a:buClr>
              <a:buChar char="•"/>
              <a:defRPr kumimoji="1" sz="2000">
                <a:solidFill>
                  <a:schemeClr val="tx1"/>
                </a:solidFill>
                <a:latin typeface="Tahoma" panose="020B0604030504040204" pitchFamily="34" charset="0"/>
              </a:defRPr>
            </a:lvl3pPr>
            <a:lvl4pPr marL="1600200" indent="-228600">
              <a:spcBef>
                <a:spcPct val="20000"/>
              </a:spcBef>
              <a:buClr>
                <a:srgbClr val="0000FF"/>
              </a:buClr>
              <a:buChar char="–"/>
              <a:defRPr kumimoji="1" sz="2000">
                <a:solidFill>
                  <a:schemeClr val="tx1"/>
                </a:solidFill>
                <a:latin typeface="Tahoma" panose="020B0604030504040204" pitchFamily="34" charset="0"/>
              </a:defRPr>
            </a:lvl4pPr>
            <a:lvl5pPr marL="2057400" indent="-228600">
              <a:spcBef>
                <a:spcPct val="20000"/>
              </a:spcBef>
              <a:buClr>
                <a:srgbClr val="0000FF"/>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9pPr>
          </a:lstStyle>
          <a:p>
            <a:pPr>
              <a:buFont typeface="Wingdings" panose="05000000000000000000" pitchFamily="2" charset="2"/>
              <a:buChar char="v"/>
              <a:defRP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Overview</a:t>
            </a:r>
          </a:p>
          <a:p>
            <a:pPr>
              <a:buFont typeface="Wingdings" panose="05000000000000000000" pitchFamily="2" charset="2"/>
              <a:buChar char="v"/>
              <a:defRP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Introduction </a:t>
            </a:r>
          </a:p>
          <a:p>
            <a:pPr>
              <a:buFont typeface="Wingdings" panose="05000000000000000000" pitchFamily="2" charset="2"/>
              <a:buChar char="v"/>
              <a:defRP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Summary of Literature Review</a:t>
            </a:r>
          </a:p>
          <a:p>
            <a:pPr>
              <a:buFont typeface="Wingdings" panose="05000000000000000000" pitchFamily="2" charset="2"/>
              <a:buChar char="v"/>
              <a:defRP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Critical Analysis</a:t>
            </a:r>
          </a:p>
          <a:p>
            <a:pPr>
              <a:buFont typeface="Wingdings" panose="05000000000000000000" pitchFamily="2" charset="2"/>
              <a:buChar char="v"/>
              <a:defRP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Proposed Work</a:t>
            </a:r>
          </a:p>
          <a:p>
            <a:pPr>
              <a:buFont typeface="Wingdings" panose="05000000000000000000" pitchFamily="2" charset="2"/>
              <a:buChar char="v"/>
              <a:defRP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Block diagram of proposed model </a:t>
            </a:r>
          </a:p>
          <a:p>
            <a:pPr>
              <a:buFont typeface="Wingdings" panose="05000000000000000000" pitchFamily="2" charset="2"/>
              <a:buChar char="v"/>
              <a:defRP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Methodology </a:t>
            </a:r>
          </a:p>
          <a:p>
            <a:pPr>
              <a:buFont typeface="Wingdings" panose="05000000000000000000" pitchFamily="2" charset="2"/>
              <a:buChar char="v"/>
              <a:defRP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Flow chart</a:t>
            </a:r>
          </a:p>
          <a:p>
            <a:pPr>
              <a:buFont typeface="Wingdings" panose="05000000000000000000" pitchFamily="2" charset="2"/>
              <a:buChar char="v"/>
              <a:defRP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Result Achieved</a:t>
            </a:r>
          </a:p>
          <a:p>
            <a:pPr>
              <a:buFont typeface="Wingdings" panose="05000000000000000000" pitchFamily="2" charset="2"/>
              <a:buChar char="v"/>
              <a:defRP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Budget Management</a:t>
            </a:r>
          </a:p>
          <a:p>
            <a:pPr>
              <a:buFont typeface="Wingdings" panose="05000000000000000000" pitchFamily="2" charset="2"/>
              <a:buChar char="v"/>
              <a:defRP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Milestone</a:t>
            </a:r>
          </a:p>
          <a:p>
            <a:pPr>
              <a:buFont typeface="Wingdings" panose="05000000000000000000" pitchFamily="2" charset="2"/>
              <a:buChar char="v"/>
              <a:defRP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v"/>
              <a:defRP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Reference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5" name="Rectangle 1">
            <a:extLst>
              <a:ext uri="{FF2B5EF4-FFF2-40B4-BE49-F238E27FC236}">
                <a16:creationId xmlns:a16="http://schemas.microsoft.com/office/drawing/2014/main" id="{485CEBE4-3427-B66C-AA74-5348FE65C20F}"/>
              </a:ext>
            </a:extLst>
          </p:cNvPr>
          <p:cNvSpPr>
            <a:spLocks noChangeArrowheads="1"/>
          </p:cNvSpPr>
          <p:nvPr/>
        </p:nvSpPr>
        <p:spPr bwMode="auto">
          <a:xfrm>
            <a:off x="0" y="6491288"/>
            <a:ext cx="9144000" cy="338137"/>
          </a:xfrm>
          <a:prstGeom prst="rect">
            <a:avLst/>
          </a:prstGeom>
          <a:solidFill>
            <a:srgbClr val="226A45"/>
          </a:solidFill>
          <a:ln>
            <a:noFill/>
          </a:ln>
        </p:spPr>
        <p:txBody>
          <a:bodyPr lIns="90000" tIns="46800" rIns="90000" bIns="468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r>
              <a:rPr lang="en-US" altLang="en-US" sz="1600" dirty="0">
                <a:solidFill>
                  <a:schemeClr val="accent1">
                    <a:lumMod val="40000"/>
                    <a:lumOff val="60000"/>
                  </a:schemeClr>
                </a:solidFill>
              </a:rPr>
              <a:t>                                   Department of Information and Communication Engineering (ICE)</a:t>
            </a:r>
          </a:p>
        </p:txBody>
      </p:sp>
      <p:sp>
        <p:nvSpPr>
          <p:cNvPr id="19459" name="Date Placeholder 2">
            <a:extLst>
              <a:ext uri="{FF2B5EF4-FFF2-40B4-BE49-F238E27FC236}">
                <a16:creationId xmlns:a16="http://schemas.microsoft.com/office/drawing/2014/main" id="{2FCB8486-4709-B5D2-8A32-580251CAB821}"/>
              </a:ext>
            </a:extLst>
          </p:cNvPr>
          <p:cNvSpPr>
            <a:spLocks noGrp="1"/>
          </p:cNvSpPr>
          <p:nvPr>
            <p:ph type="dt" sz="quarter" idx="10"/>
          </p:nvPr>
        </p:nvSpPr>
        <p:spPr>
          <a:xfrm>
            <a:off x="0" y="6499225"/>
            <a:ext cx="1600200" cy="2809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Char char="•"/>
              <a:defRPr kumimoji="1" sz="2800">
                <a:solidFill>
                  <a:schemeClr val="tx1"/>
                </a:solidFill>
                <a:latin typeface="Tahoma" panose="020B0604030504040204" pitchFamily="34" charset="0"/>
              </a:defRPr>
            </a:lvl1pPr>
            <a:lvl2pPr marL="742950" indent="-285750">
              <a:spcBef>
                <a:spcPct val="20000"/>
              </a:spcBef>
              <a:buClr>
                <a:srgbClr val="0000FF"/>
              </a:buClr>
              <a:buChar char="—"/>
              <a:defRPr kumimoji="1" sz="2400">
                <a:solidFill>
                  <a:schemeClr val="tx1"/>
                </a:solidFill>
                <a:latin typeface="Tahoma" panose="020B0604030504040204" pitchFamily="34" charset="0"/>
              </a:defRPr>
            </a:lvl2pPr>
            <a:lvl3pPr marL="1143000" indent="-228600">
              <a:spcBef>
                <a:spcPct val="20000"/>
              </a:spcBef>
              <a:buClr>
                <a:srgbClr val="0000FF"/>
              </a:buClr>
              <a:buChar char="•"/>
              <a:defRPr kumimoji="1" sz="2000">
                <a:solidFill>
                  <a:schemeClr val="tx1"/>
                </a:solidFill>
                <a:latin typeface="Tahoma" panose="020B0604030504040204" pitchFamily="34" charset="0"/>
              </a:defRPr>
            </a:lvl3pPr>
            <a:lvl4pPr marL="1600200" indent="-228600">
              <a:spcBef>
                <a:spcPct val="20000"/>
              </a:spcBef>
              <a:buClr>
                <a:srgbClr val="0000FF"/>
              </a:buClr>
              <a:buChar char="–"/>
              <a:defRPr kumimoji="1" sz="2000">
                <a:solidFill>
                  <a:schemeClr val="tx1"/>
                </a:solidFill>
                <a:latin typeface="Tahoma" panose="020B0604030504040204" pitchFamily="34" charset="0"/>
              </a:defRPr>
            </a:lvl4pPr>
            <a:lvl5pPr marL="2057400" indent="-228600">
              <a:spcBef>
                <a:spcPct val="20000"/>
              </a:spcBef>
              <a:buClr>
                <a:srgbClr val="0000FF"/>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9pPr>
          </a:lstStyle>
          <a:p>
            <a:pPr>
              <a:buFontTx/>
              <a:buNone/>
            </a:pPr>
            <a:fld id="{D80DB82E-22F2-4899-A42E-4949C5D32FD4}" type="datetime13">
              <a:rPr lang="en-US" altLang="en-US" sz="1400" smtClean="0">
                <a:solidFill>
                  <a:srgbClr val="D3DBF3"/>
                </a:solidFill>
                <a:latin typeface="Times New Roman" panose="02020603050405020304" pitchFamily="18" charset="0"/>
                <a:cs typeface="Times New Roman" panose="02020603050405020304" pitchFamily="18" charset="0"/>
              </a:rPr>
              <a:pPr>
                <a:buFontTx/>
                <a:buNone/>
              </a:pPr>
              <a:t>11:39:44 PM</a:t>
            </a:fld>
            <a:endParaRPr lang="en-GB" altLang="en-US" sz="1400">
              <a:solidFill>
                <a:srgbClr val="D3DBF3"/>
              </a:solidFill>
              <a:latin typeface="Times New Roman" panose="02020603050405020304" pitchFamily="18" charset="0"/>
              <a:cs typeface="Times New Roman" panose="02020603050405020304" pitchFamily="18" charset="0"/>
            </a:endParaRPr>
          </a:p>
        </p:txBody>
      </p:sp>
      <p:sp>
        <p:nvSpPr>
          <p:cNvPr id="19460" name="Slide Number Placeholder 3">
            <a:extLst>
              <a:ext uri="{FF2B5EF4-FFF2-40B4-BE49-F238E27FC236}">
                <a16:creationId xmlns:a16="http://schemas.microsoft.com/office/drawing/2014/main" id="{9D2C012C-31EB-6E8E-AF76-229F1F30FC8F}"/>
              </a:ext>
            </a:extLst>
          </p:cNvPr>
          <p:cNvSpPr>
            <a:spLocks noGrp="1"/>
          </p:cNvSpPr>
          <p:nvPr>
            <p:ph type="sldNum" sz="quarter" idx="11"/>
          </p:nvPr>
        </p:nvSpPr>
        <p:spPr>
          <a:xfrm>
            <a:off x="7212013" y="6435725"/>
            <a:ext cx="1905000" cy="3984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Char char="•"/>
              <a:defRPr kumimoji="1" sz="2800">
                <a:solidFill>
                  <a:schemeClr val="tx1"/>
                </a:solidFill>
                <a:latin typeface="Tahoma" panose="020B0604030504040204" pitchFamily="34" charset="0"/>
              </a:defRPr>
            </a:lvl1pPr>
            <a:lvl2pPr marL="742950" indent="-285750">
              <a:spcBef>
                <a:spcPct val="20000"/>
              </a:spcBef>
              <a:buClr>
                <a:srgbClr val="0000FF"/>
              </a:buClr>
              <a:buChar char="—"/>
              <a:defRPr kumimoji="1" sz="2400">
                <a:solidFill>
                  <a:schemeClr val="tx1"/>
                </a:solidFill>
                <a:latin typeface="Tahoma" panose="020B0604030504040204" pitchFamily="34" charset="0"/>
              </a:defRPr>
            </a:lvl2pPr>
            <a:lvl3pPr marL="1143000" indent="-228600">
              <a:spcBef>
                <a:spcPct val="20000"/>
              </a:spcBef>
              <a:buClr>
                <a:srgbClr val="0000FF"/>
              </a:buClr>
              <a:buChar char="•"/>
              <a:defRPr kumimoji="1" sz="2000">
                <a:solidFill>
                  <a:schemeClr val="tx1"/>
                </a:solidFill>
                <a:latin typeface="Tahoma" panose="020B0604030504040204" pitchFamily="34" charset="0"/>
              </a:defRPr>
            </a:lvl3pPr>
            <a:lvl4pPr marL="1600200" indent="-228600">
              <a:spcBef>
                <a:spcPct val="20000"/>
              </a:spcBef>
              <a:buClr>
                <a:srgbClr val="0000FF"/>
              </a:buClr>
              <a:buChar char="–"/>
              <a:defRPr kumimoji="1" sz="2000">
                <a:solidFill>
                  <a:schemeClr val="tx1"/>
                </a:solidFill>
                <a:latin typeface="Tahoma" panose="020B0604030504040204" pitchFamily="34" charset="0"/>
              </a:defRPr>
            </a:lvl4pPr>
            <a:lvl5pPr marL="2057400" indent="-228600">
              <a:spcBef>
                <a:spcPct val="20000"/>
              </a:spcBef>
              <a:buClr>
                <a:srgbClr val="0000FF"/>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9pPr>
          </a:lstStyle>
          <a:p>
            <a:pPr>
              <a:spcBef>
                <a:spcPct val="50000"/>
              </a:spcBef>
              <a:buClrTx/>
              <a:buFontTx/>
              <a:buNone/>
            </a:pPr>
            <a:fld id="{33BC654B-F264-43BA-822F-1F98753F275B}" type="slidenum">
              <a:rPr kumimoji="0" lang="en-GB" altLang="en-US" sz="1600" smtClean="0">
                <a:solidFill>
                  <a:srgbClr val="FFFF00"/>
                </a:solidFill>
                <a:latin typeface="Arial" panose="020B0604020202020204" pitchFamily="34" charset="0"/>
              </a:rPr>
              <a:pPr>
                <a:spcBef>
                  <a:spcPct val="50000"/>
                </a:spcBef>
                <a:buClrTx/>
                <a:buFontTx/>
                <a:buNone/>
              </a:pPr>
              <a:t>3</a:t>
            </a:fld>
            <a:endParaRPr kumimoji="0" lang="en-GB" altLang="en-US" sz="1600">
              <a:solidFill>
                <a:srgbClr val="FFFF00"/>
              </a:solidFill>
              <a:latin typeface="Arial" panose="020B0604020202020204" pitchFamily="34" charset="0"/>
            </a:endParaRPr>
          </a:p>
        </p:txBody>
      </p:sp>
      <p:pic>
        <p:nvPicPr>
          <p:cNvPr id="19461" name="Picture 1">
            <a:extLst>
              <a:ext uri="{FF2B5EF4-FFF2-40B4-BE49-F238E27FC236}">
                <a16:creationId xmlns:a16="http://schemas.microsoft.com/office/drawing/2014/main" id="{51A55C6A-5589-702E-1B86-0B3F8AB7DCB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77250" y="26988"/>
            <a:ext cx="67945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
            <a:extLst>
              <a:ext uri="{FF2B5EF4-FFF2-40B4-BE49-F238E27FC236}">
                <a16:creationId xmlns:a16="http://schemas.microsoft.com/office/drawing/2014/main" id="{CA4E8ADC-EF72-1AFF-B6CF-61F89F891043}"/>
              </a:ext>
            </a:extLst>
          </p:cNvPr>
          <p:cNvSpPr>
            <a:spLocks noChangeArrowheads="1"/>
          </p:cNvSpPr>
          <p:nvPr/>
        </p:nvSpPr>
        <p:spPr bwMode="auto">
          <a:xfrm>
            <a:off x="76200" y="1295400"/>
            <a:ext cx="9145588" cy="47625"/>
          </a:xfrm>
          <a:prstGeom prst="rect">
            <a:avLst/>
          </a:prstGeom>
          <a:gradFill flip="none" rotWithShape="1">
            <a:gsLst>
              <a:gs pos="97000">
                <a:schemeClr val="accent1">
                  <a:lumMod val="60000"/>
                  <a:lumOff val="40000"/>
                </a:schemeClr>
              </a:gs>
              <a:gs pos="0">
                <a:srgbClr val="226A45"/>
              </a:gs>
            </a:gsLst>
            <a:lin ang="0" scaled="1"/>
            <a:tileRect/>
          </a:gradFill>
          <a:ln w="9525" algn="ctr">
            <a:noFill/>
            <a:round/>
            <a:headEnd/>
            <a:tailEnd/>
          </a:ln>
        </p:spPr>
        <p:txBody>
          <a:bodyPr lIns="90000" tIns="46800" rIns="90000" bIns="46800"/>
          <a:lstStyle>
            <a:lvl1pPr>
              <a:spcBef>
                <a:spcPct val="20000"/>
              </a:spcBef>
              <a:buClr>
                <a:srgbClr val="0000FF"/>
              </a:buClr>
              <a:buChar char="•"/>
              <a:defRPr kumimoji="1" sz="2800">
                <a:solidFill>
                  <a:schemeClr val="tx1"/>
                </a:solidFill>
                <a:latin typeface="Tahoma" panose="020B0604030504040204" pitchFamily="34" charset="0"/>
              </a:defRPr>
            </a:lvl1pPr>
            <a:lvl2pPr marL="742950" indent="-285750">
              <a:spcBef>
                <a:spcPct val="20000"/>
              </a:spcBef>
              <a:buClr>
                <a:srgbClr val="0000FF"/>
              </a:buClr>
              <a:buChar char="—"/>
              <a:defRPr kumimoji="1" sz="2400">
                <a:solidFill>
                  <a:schemeClr val="tx1"/>
                </a:solidFill>
                <a:latin typeface="Tahoma" panose="020B0604030504040204" pitchFamily="34" charset="0"/>
              </a:defRPr>
            </a:lvl2pPr>
            <a:lvl3pPr marL="1143000" indent="-228600">
              <a:spcBef>
                <a:spcPct val="20000"/>
              </a:spcBef>
              <a:buClr>
                <a:srgbClr val="0000FF"/>
              </a:buClr>
              <a:buChar char="•"/>
              <a:defRPr kumimoji="1" sz="2000">
                <a:solidFill>
                  <a:schemeClr val="tx1"/>
                </a:solidFill>
                <a:latin typeface="Tahoma" panose="020B0604030504040204" pitchFamily="34" charset="0"/>
              </a:defRPr>
            </a:lvl3pPr>
            <a:lvl4pPr marL="1600200" indent="-228600">
              <a:spcBef>
                <a:spcPct val="20000"/>
              </a:spcBef>
              <a:buClr>
                <a:srgbClr val="0000FF"/>
              </a:buClr>
              <a:buChar char="–"/>
              <a:defRPr kumimoji="1">
                <a:solidFill>
                  <a:schemeClr val="tx1"/>
                </a:solidFill>
                <a:latin typeface="Tahoma" panose="020B0604030504040204" pitchFamily="34" charset="0"/>
              </a:defRPr>
            </a:lvl4pPr>
            <a:lvl5pPr marL="2057400" indent="-228600">
              <a:spcBef>
                <a:spcPct val="20000"/>
              </a:spcBef>
              <a:buClr>
                <a:srgbClr val="0000FF"/>
              </a:buClr>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0000FF"/>
              </a:buClr>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0000FF"/>
              </a:buClr>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0000FF"/>
              </a:buClr>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0000FF"/>
              </a:buClr>
              <a:buChar char="•"/>
              <a:defRPr kumimoji="1">
                <a:solidFill>
                  <a:schemeClr val="tx1"/>
                </a:solidFill>
                <a:latin typeface="Tahoma" panose="020B0604030504040204" pitchFamily="34" charset="0"/>
              </a:defRPr>
            </a:lvl9pPr>
          </a:lstStyle>
          <a:p>
            <a:pPr>
              <a:spcBef>
                <a:spcPct val="0"/>
              </a:spcBef>
              <a:buClrTx/>
              <a:buFontTx/>
              <a:buNone/>
              <a:defRPr/>
            </a:pPr>
            <a:endParaRPr kumimoji="0" lang="en-US" altLang="en-US" sz="2400">
              <a:latin typeface="Times New Roman" panose="02020603050405020304" pitchFamily="18" charset="0"/>
            </a:endParaRPr>
          </a:p>
        </p:txBody>
      </p:sp>
      <p:sp>
        <p:nvSpPr>
          <p:cNvPr id="19463" name="Rounded Rectangle 5">
            <a:extLst>
              <a:ext uri="{FF2B5EF4-FFF2-40B4-BE49-F238E27FC236}">
                <a16:creationId xmlns:a16="http://schemas.microsoft.com/office/drawing/2014/main" id="{AF4A2C3E-D36E-E1EE-F25E-1C72440E16C4}"/>
              </a:ext>
            </a:extLst>
          </p:cNvPr>
          <p:cNvSpPr>
            <a:spLocks noChangeArrowheads="1"/>
          </p:cNvSpPr>
          <p:nvPr/>
        </p:nvSpPr>
        <p:spPr bwMode="auto">
          <a:xfrm>
            <a:off x="381000" y="120650"/>
            <a:ext cx="7620000" cy="1084263"/>
          </a:xfrm>
          <a:prstGeom prst="roundRect">
            <a:avLst>
              <a:gd name="adj" fmla="val 16667"/>
            </a:avLst>
          </a:prstGeom>
          <a:solidFill>
            <a:srgbClr val="226A45"/>
          </a:solidFill>
          <a:ln>
            <a:noFill/>
          </a:ln>
          <a:extLst>
            <a:ext uri="{91240B29-F687-4F45-9708-019B960494DF}">
              <a14:hiddenLine xmlns:a14="http://schemas.microsoft.com/office/drawing/2010/main" w="9525" algn="ctr">
                <a:solidFill>
                  <a:srgbClr val="000000"/>
                </a:solidFill>
                <a:round/>
                <a:headEnd/>
                <a:tailEnd/>
              </a14:hiddenLine>
            </a:ext>
          </a:extLst>
        </p:spPr>
        <p:txBody>
          <a:bodyPr lIns="90000" tIns="46800" rIns="90000" bIns="46800"/>
          <a:lstStyle>
            <a:lvl1pPr>
              <a:spcBef>
                <a:spcPct val="20000"/>
              </a:spcBef>
              <a:buClr>
                <a:srgbClr val="0000FF"/>
              </a:buClr>
              <a:buChar char="•"/>
              <a:defRPr kumimoji="1" sz="2800">
                <a:solidFill>
                  <a:schemeClr val="tx1"/>
                </a:solidFill>
                <a:latin typeface="Tahoma" panose="020B0604030504040204" pitchFamily="34" charset="0"/>
              </a:defRPr>
            </a:lvl1pPr>
            <a:lvl2pPr marL="742950" indent="-285750">
              <a:spcBef>
                <a:spcPct val="20000"/>
              </a:spcBef>
              <a:buClr>
                <a:srgbClr val="0000FF"/>
              </a:buClr>
              <a:buChar char="—"/>
              <a:defRPr kumimoji="1" sz="2400">
                <a:solidFill>
                  <a:schemeClr val="tx1"/>
                </a:solidFill>
                <a:latin typeface="Tahoma" panose="020B0604030504040204" pitchFamily="34" charset="0"/>
              </a:defRPr>
            </a:lvl2pPr>
            <a:lvl3pPr marL="1143000" indent="-228600">
              <a:spcBef>
                <a:spcPct val="20000"/>
              </a:spcBef>
              <a:buClr>
                <a:srgbClr val="0000FF"/>
              </a:buClr>
              <a:buChar char="•"/>
              <a:defRPr kumimoji="1" sz="2000">
                <a:solidFill>
                  <a:schemeClr val="tx1"/>
                </a:solidFill>
                <a:latin typeface="Tahoma" panose="020B0604030504040204" pitchFamily="34" charset="0"/>
              </a:defRPr>
            </a:lvl3pPr>
            <a:lvl4pPr marL="1600200" indent="-228600">
              <a:spcBef>
                <a:spcPct val="20000"/>
              </a:spcBef>
              <a:buClr>
                <a:srgbClr val="0000FF"/>
              </a:buClr>
              <a:buChar char="–"/>
              <a:defRPr kumimoji="1" sz="2000">
                <a:solidFill>
                  <a:schemeClr val="tx1"/>
                </a:solidFill>
                <a:latin typeface="Tahoma" panose="020B0604030504040204" pitchFamily="34" charset="0"/>
              </a:defRPr>
            </a:lvl4pPr>
            <a:lvl5pPr marL="2057400" indent="-228600">
              <a:spcBef>
                <a:spcPct val="20000"/>
              </a:spcBef>
              <a:buClr>
                <a:srgbClr val="0000FF"/>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3200" b="1">
                <a:solidFill>
                  <a:srgbClr val="92D050"/>
                </a:solidFill>
                <a:latin typeface="Times New Roman" panose="02020603050405020304" pitchFamily="18" charset="0"/>
              </a:rPr>
              <a:t>HOME AUTOMATION USING NODE</a:t>
            </a:r>
          </a:p>
          <a:p>
            <a:pPr>
              <a:spcBef>
                <a:spcPct val="0"/>
              </a:spcBef>
              <a:buClrTx/>
              <a:buFontTx/>
              <a:buNone/>
            </a:pPr>
            <a:r>
              <a:rPr kumimoji="0" lang="en-US" altLang="en-US" sz="3200" b="1">
                <a:solidFill>
                  <a:srgbClr val="92D050"/>
                </a:solidFill>
                <a:latin typeface="Times New Roman" panose="02020603050405020304" pitchFamily="18" charset="0"/>
              </a:rPr>
              <a:t>MCU   AN OVERVIEW</a:t>
            </a:r>
          </a:p>
        </p:txBody>
      </p:sp>
      <p:pic>
        <p:nvPicPr>
          <p:cNvPr id="5" name="Picture 4">
            <a:extLst>
              <a:ext uri="{FF2B5EF4-FFF2-40B4-BE49-F238E27FC236}">
                <a16:creationId xmlns:a16="http://schemas.microsoft.com/office/drawing/2014/main" id="{E7DEE52C-FE09-8B39-F51F-11EF029F05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9400" y="4438665"/>
            <a:ext cx="3576399" cy="1743075"/>
          </a:xfrm>
          <a:prstGeom prst="rect">
            <a:avLst/>
          </a:prstGeom>
        </p:spPr>
      </p:pic>
      <p:pic>
        <p:nvPicPr>
          <p:cNvPr id="9" name="Picture 8">
            <a:extLst>
              <a:ext uri="{FF2B5EF4-FFF2-40B4-BE49-F238E27FC236}">
                <a16:creationId xmlns:a16="http://schemas.microsoft.com/office/drawing/2014/main" id="{C41A26DF-A486-2F2E-3593-CE0168F85E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827" y="1398588"/>
            <a:ext cx="8886345" cy="2977000"/>
          </a:xfrm>
          <a:prstGeom prst="rect">
            <a:avLst/>
          </a:prstGeom>
        </p:spPr>
      </p:pic>
      <p:pic>
        <p:nvPicPr>
          <p:cNvPr id="12" name="Picture 11">
            <a:extLst>
              <a:ext uri="{FF2B5EF4-FFF2-40B4-BE49-F238E27FC236}">
                <a16:creationId xmlns:a16="http://schemas.microsoft.com/office/drawing/2014/main" id="{516A2A43-A40B-86C8-E60C-106CDA56E4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8828" y="4427893"/>
            <a:ext cx="2619375" cy="1743075"/>
          </a:xfrm>
          <a:prstGeom prst="rect">
            <a:avLst/>
          </a:prstGeom>
        </p:spPr>
      </p:pic>
      <p:pic>
        <p:nvPicPr>
          <p:cNvPr id="14" name="Picture 13">
            <a:extLst>
              <a:ext uri="{FF2B5EF4-FFF2-40B4-BE49-F238E27FC236}">
                <a16:creationId xmlns:a16="http://schemas.microsoft.com/office/drawing/2014/main" id="{2AC5D7D6-F09F-599D-02DA-D283CDF0AC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66997" y="4445794"/>
            <a:ext cx="2548176" cy="172517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5" name="Rectangle 1">
            <a:extLst>
              <a:ext uri="{FF2B5EF4-FFF2-40B4-BE49-F238E27FC236}">
                <a16:creationId xmlns:a16="http://schemas.microsoft.com/office/drawing/2014/main" id="{E4213EBB-85B9-2999-51BA-3296A7E52337}"/>
              </a:ext>
            </a:extLst>
          </p:cNvPr>
          <p:cNvSpPr>
            <a:spLocks noChangeArrowheads="1"/>
          </p:cNvSpPr>
          <p:nvPr/>
        </p:nvSpPr>
        <p:spPr bwMode="auto">
          <a:xfrm>
            <a:off x="0" y="6491288"/>
            <a:ext cx="9144000" cy="338137"/>
          </a:xfrm>
          <a:prstGeom prst="rect">
            <a:avLst/>
          </a:prstGeom>
          <a:solidFill>
            <a:srgbClr val="226A45"/>
          </a:solidFill>
          <a:ln>
            <a:noFill/>
          </a:ln>
        </p:spPr>
        <p:txBody>
          <a:bodyPr lIns="90000" tIns="46800" rIns="90000" bIns="468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r>
              <a:rPr lang="en-US" altLang="en-US" sz="1600" dirty="0">
                <a:solidFill>
                  <a:schemeClr val="accent1">
                    <a:lumMod val="40000"/>
                    <a:lumOff val="60000"/>
                  </a:schemeClr>
                </a:solidFill>
              </a:rPr>
              <a:t>                                   Department of Information and Communication Engineering (ICE)</a:t>
            </a:r>
          </a:p>
        </p:txBody>
      </p:sp>
      <p:sp>
        <p:nvSpPr>
          <p:cNvPr id="20483" name="Date Placeholder 2">
            <a:extLst>
              <a:ext uri="{FF2B5EF4-FFF2-40B4-BE49-F238E27FC236}">
                <a16:creationId xmlns:a16="http://schemas.microsoft.com/office/drawing/2014/main" id="{3E06E7D2-BE43-B00C-89B5-4EED5E7ED42E}"/>
              </a:ext>
            </a:extLst>
          </p:cNvPr>
          <p:cNvSpPr>
            <a:spLocks noGrp="1"/>
          </p:cNvSpPr>
          <p:nvPr>
            <p:ph type="dt" sz="quarter" idx="10"/>
          </p:nvPr>
        </p:nvSpPr>
        <p:spPr>
          <a:xfrm>
            <a:off x="0" y="6499225"/>
            <a:ext cx="1600200" cy="2809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Char char="•"/>
              <a:defRPr kumimoji="1" sz="2800">
                <a:solidFill>
                  <a:schemeClr val="tx1"/>
                </a:solidFill>
                <a:latin typeface="Tahoma" panose="020B0604030504040204" pitchFamily="34" charset="0"/>
              </a:defRPr>
            </a:lvl1pPr>
            <a:lvl2pPr marL="742950" indent="-285750">
              <a:spcBef>
                <a:spcPct val="20000"/>
              </a:spcBef>
              <a:buClr>
                <a:srgbClr val="0000FF"/>
              </a:buClr>
              <a:buChar char="—"/>
              <a:defRPr kumimoji="1" sz="2400">
                <a:solidFill>
                  <a:schemeClr val="tx1"/>
                </a:solidFill>
                <a:latin typeface="Tahoma" panose="020B0604030504040204" pitchFamily="34" charset="0"/>
              </a:defRPr>
            </a:lvl2pPr>
            <a:lvl3pPr marL="1143000" indent="-228600">
              <a:spcBef>
                <a:spcPct val="20000"/>
              </a:spcBef>
              <a:buClr>
                <a:srgbClr val="0000FF"/>
              </a:buClr>
              <a:buChar char="•"/>
              <a:defRPr kumimoji="1" sz="2000">
                <a:solidFill>
                  <a:schemeClr val="tx1"/>
                </a:solidFill>
                <a:latin typeface="Tahoma" panose="020B0604030504040204" pitchFamily="34" charset="0"/>
              </a:defRPr>
            </a:lvl3pPr>
            <a:lvl4pPr marL="1600200" indent="-228600">
              <a:spcBef>
                <a:spcPct val="20000"/>
              </a:spcBef>
              <a:buClr>
                <a:srgbClr val="0000FF"/>
              </a:buClr>
              <a:buChar char="–"/>
              <a:defRPr kumimoji="1" sz="2000">
                <a:solidFill>
                  <a:schemeClr val="tx1"/>
                </a:solidFill>
                <a:latin typeface="Tahoma" panose="020B0604030504040204" pitchFamily="34" charset="0"/>
              </a:defRPr>
            </a:lvl4pPr>
            <a:lvl5pPr marL="2057400" indent="-228600">
              <a:spcBef>
                <a:spcPct val="20000"/>
              </a:spcBef>
              <a:buClr>
                <a:srgbClr val="0000FF"/>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9pPr>
          </a:lstStyle>
          <a:p>
            <a:pPr>
              <a:buFontTx/>
              <a:buNone/>
            </a:pPr>
            <a:fld id="{06ED4F04-D443-4CA2-9F25-1789FEFF76BD}" type="datetime13">
              <a:rPr lang="en-US" altLang="en-US" sz="1400" smtClean="0">
                <a:solidFill>
                  <a:srgbClr val="D3DBF3"/>
                </a:solidFill>
                <a:latin typeface="Times New Roman" panose="02020603050405020304" pitchFamily="18" charset="0"/>
                <a:cs typeface="Times New Roman" panose="02020603050405020304" pitchFamily="18" charset="0"/>
              </a:rPr>
              <a:pPr>
                <a:buFontTx/>
                <a:buNone/>
              </a:pPr>
              <a:t>11:39:44 PM</a:t>
            </a:fld>
            <a:endParaRPr lang="en-GB" altLang="en-US" sz="1400">
              <a:solidFill>
                <a:srgbClr val="D3DBF3"/>
              </a:solidFill>
              <a:latin typeface="Times New Roman" panose="02020603050405020304" pitchFamily="18" charset="0"/>
              <a:cs typeface="Times New Roman" panose="02020603050405020304" pitchFamily="18" charset="0"/>
            </a:endParaRPr>
          </a:p>
        </p:txBody>
      </p:sp>
      <p:sp>
        <p:nvSpPr>
          <p:cNvPr id="20484" name="Slide Number Placeholder 3">
            <a:extLst>
              <a:ext uri="{FF2B5EF4-FFF2-40B4-BE49-F238E27FC236}">
                <a16:creationId xmlns:a16="http://schemas.microsoft.com/office/drawing/2014/main" id="{E2A202D6-8602-9E10-1112-BE5D1812A99E}"/>
              </a:ext>
            </a:extLst>
          </p:cNvPr>
          <p:cNvSpPr>
            <a:spLocks noGrp="1"/>
          </p:cNvSpPr>
          <p:nvPr>
            <p:ph type="sldNum" sz="quarter" idx="11"/>
          </p:nvPr>
        </p:nvSpPr>
        <p:spPr>
          <a:xfrm>
            <a:off x="7212013" y="6435725"/>
            <a:ext cx="1905000" cy="3984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Char char="•"/>
              <a:defRPr kumimoji="1" sz="2800">
                <a:solidFill>
                  <a:schemeClr val="tx1"/>
                </a:solidFill>
                <a:latin typeface="Tahoma" panose="020B0604030504040204" pitchFamily="34" charset="0"/>
              </a:defRPr>
            </a:lvl1pPr>
            <a:lvl2pPr marL="742950" indent="-285750">
              <a:spcBef>
                <a:spcPct val="20000"/>
              </a:spcBef>
              <a:buClr>
                <a:srgbClr val="0000FF"/>
              </a:buClr>
              <a:buChar char="—"/>
              <a:defRPr kumimoji="1" sz="2400">
                <a:solidFill>
                  <a:schemeClr val="tx1"/>
                </a:solidFill>
                <a:latin typeface="Tahoma" panose="020B0604030504040204" pitchFamily="34" charset="0"/>
              </a:defRPr>
            </a:lvl2pPr>
            <a:lvl3pPr marL="1143000" indent="-228600">
              <a:spcBef>
                <a:spcPct val="20000"/>
              </a:spcBef>
              <a:buClr>
                <a:srgbClr val="0000FF"/>
              </a:buClr>
              <a:buChar char="•"/>
              <a:defRPr kumimoji="1" sz="2000">
                <a:solidFill>
                  <a:schemeClr val="tx1"/>
                </a:solidFill>
                <a:latin typeface="Tahoma" panose="020B0604030504040204" pitchFamily="34" charset="0"/>
              </a:defRPr>
            </a:lvl3pPr>
            <a:lvl4pPr marL="1600200" indent="-228600">
              <a:spcBef>
                <a:spcPct val="20000"/>
              </a:spcBef>
              <a:buClr>
                <a:srgbClr val="0000FF"/>
              </a:buClr>
              <a:buChar char="–"/>
              <a:defRPr kumimoji="1" sz="2000">
                <a:solidFill>
                  <a:schemeClr val="tx1"/>
                </a:solidFill>
                <a:latin typeface="Tahoma" panose="020B0604030504040204" pitchFamily="34" charset="0"/>
              </a:defRPr>
            </a:lvl4pPr>
            <a:lvl5pPr marL="2057400" indent="-228600">
              <a:spcBef>
                <a:spcPct val="20000"/>
              </a:spcBef>
              <a:buClr>
                <a:srgbClr val="0000FF"/>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9pPr>
          </a:lstStyle>
          <a:p>
            <a:pPr>
              <a:spcBef>
                <a:spcPct val="50000"/>
              </a:spcBef>
              <a:buClrTx/>
              <a:buFontTx/>
              <a:buNone/>
            </a:pPr>
            <a:fld id="{034DC644-820E-4680-B598-0B435EFB0AE0}" type="slidenum">
              <a:rPr kumimoji="0" lang="en-GB" altLang="en-US" sz="1600" smtClean="0">
                <a:solidFill>
                  <a:srgbClr val="FFFF00"/>
                </a:solidFill>
                <a:latin typeface="Arial" panose="020B0604020202020204" pitchFamily="34" charset="0"/>
              </a:rPr>
              <a:pPr>
                <a:spcBef>
                  <a:spcPct val="50000"/>
                </a:spcBef>
                <a:buClrTx/>
                <a:buFontTx/>
                <a:buNone/>
              </a:pPr>
              <a:t>4</a:t>
            </a:fld>
            <a:endParaRPr kumimoji="0" lang="en-GB" altLang="en-US" sz="1600">
              <a:solidFill>
                <a:srgbClr val="FFFF00"/>
              </a:solidFill>
              <a:latin typeface="Arial" panose="020B0604020202020204" pitchFamily="34" charset="0"/>
            </a:endParaRPr>
          </a:p>
        </p:txBody>
      </p:sp>
      <p:pic>
        <p:nvPicPr>
          <p:cNvPr id="20485" name="Picture 1">
            <a:extLst>
              <a:ext uri="{FF2B5EF4-FFF2-40B4-BE49-F238E27FC236}">
                <a16:creationId xmlns:a16="http://schemas.microsoft.com/office/drawing/2014/main" id="{EDCB45B3-32C7-E4D5-1592-DC317731FA6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77250" y="26988"/>
            <a:ext cx="67945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
            <a:extLst>
              <a:ext uri="{FF2B5EF4-FFF2-40B4-BE49-F238E27FC236}">
                <a16:creationId xmlns:a16="http://schemas.microsoft.com/office/drawing/2014/main" id="{427EE813-F2F0-BFBF-97BF-67DA916B92FE}"/>
              </a:ext>
            </a:extLst>
          </p:cNvPr>
          <p:cNvSpPr>
            <a:spLocks noChangeArrowheads="1"/>
          </p:cNvSpPr>
          <p:nvPr/>
        </p:nvSpPr>
        <p:spPr bwMode="auto">
          <a:xfrm>
            <a:off x="-1588" y="715963"/>
            <a:ext cx="9145588" cy="47625"/>
          </a:xfrm>
          <a:prstGeom prst="rect">
            <a:avLst/>
          </a:prstGeom>
          <a:gradFill flip="none" rotWithShape="1">
            <a:gsLst>
              <a:gs pos="97000">
                <a:schemeClr val="accent1">
                  <a:lumMod val="60000"/>
                  <a:lumOff val="40000"/>
                </a:schemeClr>
              </a:gs>
              <a:gs pos="0">
                <a:srgbClr val="226A45"/>
              </a:gs>
            </a:gsLst>
            <a:lin ang="0" scaled="1"/>
            <a:tileRect/>
          </a:gradFill>
          <a:ln w="9525" algn="ctr">
            <a:noFill/>
            <a:round/>
            <a:headEnd/>
            <a:tailEnd/>
          </a:ln>
        </p:spPr>
        <p:txBody>
          <a:bodyPr lIns="90000" tIns="46800" rIns="90000" bIns="46800"/>
          <a:lstStyle>
            <a:lvl1pPr>
              <a:spcBef>
                <a:spcPct val="20000"/>
              </a:spcBef>
              <a:buClr>
                <a:srgbClr val="0000FF"/>
              </a:buClr>
              <a:buChar char="•"/>
              <a:defRPr kumimoji="1" sz="2800">
                <a:solidFill>
                  <a:schemeClr val="tx1"/>
                </a:solidFill>
                <a:latin typeface="Tahoma" panose="020B0604030504040204" pitchFamily="34" charset="0"/>
              </a:defRPr>
            </a:lvl1pPr>
            <a:lvl2pPr marL="742950" indent="-285750">
              <a:spcBef>
                <a:spcPct val="20000"/>
              </a:spcBef>
              <a:buClr>
                <a:srgbClr val="0000FF"/>
              </a:buClr>
              <a:buChar char="—"/>
              <a:defRPr kumimoji="1" sz="2400">
                <a:solidFill>
                  <a:schemeClr val="tx1"/>
                </a:solidFill>
                <a:latin typeface="Tahoma" panose="020B0604030504040204" pitchFamily="34" charset="0"/>
              </a:defRPr>
            </a:lvl2pPr>
            <a:lvl3pPr marL="1143000" indent="-228600">
              <a:spcBef>
                <a:spcPct val="20000"/>
              </a:spcBef>
              <a:buClr>
                <a:srgbClr val="0000FF"/>
              </a:buClr>
              <a:buChar char="•"/>
              <a:defRPr kumimoji="1" sz="2000">
                <a:solidFill>
                  <a:schemeClr val="tx1"/>
                </a:solidFill>
                <a:latin typeface="Tahoma" panose="020B0604030504040204" pitchFamily="34" charset="0"/>
              </a:defRPr>
            </a:lvl3pPr>
            <a:lvl4pPr marL="1600200" indent="-228600">
              <a:spcBef>
                <a:spcPct val="20000"/>
              </a:spcBef>
              <a:buClr>
                <a:srgbClr val="0000FF"/>
              </a:buClr>
              <a:buChar char="–"/>
              <a:defRPr kumimoji="1">
                <a:solidFill>
                  <a:schemeClr val="tx1"/>
                </a:solidFill>
                <a:latin typeface="Tahoma" panose="020B0604030504040204" pitchFamily="34" charset="0"/>
              </a:defRPr>
            </a:lvl4pPr>
            <a:lvl5pPr marL="2057400" indent="-228600">
              <a:spcBef>
                <a:spcPct val="20000"/>
              </a:spcBef>
              <a:buClr>
                <a:srgbClr val="0000FF"/>
              </a:buClr>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0000FF"/>
              </a:buClr>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0000FF"/>
              </a:buClr>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0000FF"/>
              </a:buClr>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0000FF"/>
              </a:buClr>
              <a:buChar char="•"/>
              <a:defRPr kumimoji="1">
                <a:solidFill>
                  <a:schemeClr val="tx1"/>
                </a:solidFill>
                <a:latin typeface="Tahoma" panose="020B0604030504040204" pitchFamily="34" charset="0"/>
              </a:defRPr>
            </a:lvl9pPr>
          </a:lstStyle>
          <a:p>
            <a:pPr>
              <a:spcBef>
                <a:spcPct val="0"/>
              </a:spcBef>
              <a:buClrTx/>
              <a:buFontTx/>
              <a:buNone/>
              <a:defRPr/>
            </a:pPr>
            <a:endParaRPr kumimoji="0" lang="en-US" altLang="en-US" sz="2400">
              <a:latin typeface="Times New Roman" panose="02020603050405020304" pitchFamily="18" charset="0"/>
            </a:endParaRPr>
          </a:p>
        </p:txBody>
      </p:sp>
      <p:sp>
        <p:nvSpPr>
          <p:cNvPr id="20487" name="Rounded Rectangle 5">
            <a:extLst>
              <a:ext uri="{FF2B5EF4-FFF2-40B4-BE49-F238E27FC236}">
                <a16:creationId xmlns:a16="http://schemas.microsoft.com/office/drawing/2014/main" id="{967FEEDB-2603-B55D-1FA4-AD9572B37ABA}"/>
              </a:ext>
            </a:extLst>
          </p:cNvPr>
          <p:cNvSpPr>
            <a:spLocks noChangeArrowheads="1"/>
          </p:cNvSpPr>
          <p:nvPr/>
        </p:nvSpPr>
        <p:spPr bwMode="auto">
          <a:xfrm>
            <a:off x="2743200" y="92075"/>
            <a:ext cx="3505200" cy="533400"/>
          </a:xfrm>
          <a:prstGeom prst="roundRect">
            <a:avLst>
              <a:gd name="adj" fmla="val 16667"/>
            </a:avLst>
          </a:prstGeom>
          <a:solidFill>
            <a:srgbClr val="226A45"/>
          </a:solidFill>
          <a:ln>
            <a:noFill/>
          </a:ln>
          <a:extLst>
            <a:ext uri="{91240B29-F687-4F45-9708-019B960494DF}">
              <a14:hiddenLine xmlns:a14="http://schemas.microsoft.com/office/drawing/2010/main" w="9525" algn="ctr">
                <a:solidFill>
                  <a:srgbClr val="000000"/>
                </a:solidFill>
                <a:round/>
                <a:headEnd/>
                <a:tailEnd/>
              </a14:hiddenLine>
            </a:ext>
          </a:extLst>
        </p:spPr>
        <p:txBody>
          <a:bodyPr lIns="90000" tIns="46800" rIns="90000" bIns="46800"/>
          <a:lstStyle>
            <a:lvl1pPr>
              <a:spcBef>
                <a:spcPct val="20000"/>
              </a:spcBef>
              <a:buClr>
                <a:srgbClr val="0000FF"/>
              </a:buClr>
              <a:buChar char="•"/>
              <a:defRPr kumimoji="1" sz="2800">
                <a:solidFill>
                  <a:schemeClr val="tx1"/>
                </a:solidFill>
                <a:latin typeface="Tahoma" panose="020B0604030504040204" pitchFamily="34" charset="0"/>
              </a:defRPr>
            </a:lvl1pPr>
            <a:lvl2pPr marL="742950" indent="-285750">
              <a:spcBef>
                <a:spcPct val="20000"/>
              </a:spcBef>
              <a:buClr>
                <a:srgbClr val="0000FF"/>
              </a:buClr>
              <a:buChar char="—"/>
              <a:defRPr kumimoji="1" sz="2400">
                <a:solidFill>
                  <a:schemeClr val="tx1"/>
                </a:solidFill>
                <a:latin typeface="Tahoma" panose="020B0604030504040204" pitchFamily="34" charset="0"/>
              </a:defRPr>
            </a:lvl2pPr>
            <a:lvl3pPr marL="1143000" indent="-228600">
              <a:spcBef>
                <a:spcPct val="20000"/>
              </a:spcBef>
              <a:buClr>
                <a:srgbClr val="0000FF"/>
              </a:buClr>
              <a:buChar char="•"/>
              <a:defRPr kumimoji="1" sz="2000">
                <a:solidFill>
                  <a:schemeClr val="tx1"/>
                </a:solidFill>
                <a:latin typeface="Tahoma" panose="020B0604030504040204" pitchFamily="34" charset="0"/>
              </a:defRPr>
            </a:lvl3pPr>
            <a:lvl4pPr marL="1600200" indent="-228600">
              <a:spcBef>
                <a:spcPct val="20000"/>
              </a:spcBef>
              <a:buClr>
                <a:srgbClr val="0000FF"/>
              </a:buClr>
              <a:buChar char="–"/>
              <a:defRPr kumimoji="1" sz="2000">
                <a:solidFill>
                  <a:schemeClr val="tx1"/>
                </a:solidFill>
                <a:latin typeface="Tahoma" panose="020B0604030504040204" pitchFamily="34" charset="0"/>
              </a:defRPr>
            </a:lvl4pPr>
            <a:lvl5pPr marL="2057400" indent="-228600">
              <a:spcBef>
                <a:spcPct val="20000"/>
              </a:spcBef>
              <a:buClr>
                <a:srgbClr val="0000FF"/>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3200" b="1">
                <a:solidFill>
                  <a:srgbClr val="92D050"/>
                </a:solidFill>
                <a:latin typeface="Times New Roman" panose="02020603050405020304" pitchFamily="18" charset="0"/>
              </a:rPr>
              <a:t>INTRODUCTION</a:t>
            </a:r>
          </a:p>
        </p:txBody>
      </p:sp>
      <p:sp>
        <p:nvSpPr>
          <p:cNvPr id="3" name="TextBox 2">
            <a:extLst>
              <a:ext uri="{FF2B5EF4-FFF2-40B4-BE49-F238E27FC236}">
                <a16:creationId xmlns:a16="http://schemas.microsoft.com/office/drawing/2014/main" id="{8EAED89E-2B37-751B-EC4B-E7C4B818AFF3}"/>
              </a:ext>
            </a:extLst>
          </p:cNvPr>
          <p:cNvSpPr txBox="1"/>
          <p:nvPr/>
        </p:nvSpPr>
        <p:spPr>
          <a:xfrm>
            <a:off x="228601" y="854076"/>
            <a:ext cx="8610600" cy="2554545"/>
          </a:xfrm>
          <a:prstGeom prst="rect">
            <a:avLst/>
          </a:prstGeom>
          <a:noFill/>
        </p:spPr>
        <p:txBody>
          <a:bodyPr wrap="square">
            <a:spAutoFit/>
          </a:bodyPr>
          <a:lstStyle/>
          <a:p>
            <a:pPr marL="457200" indent="-457200" algn="just">
              <a:buFont typeface="Arial" panose="020B0604020202020204" pitchFamily="34" charset="0"/>
              <a:buChar char="•"/>
              <a:defRPr/>
            </a:pPr>
            <a:r>
              <a:rPr lang="en-US" sz="2000" dirty="0"/>
              <a:t>A system is being designed which will control electrical appliances by smart phone and android app.</a:t>
            </a:r>
          </a:p>
          <a:p>
            <a:pPr marL="457200" indent="-457200" algn="just">
              <a:buFont typeface="Arial" panose="020B0604020202020204" pitchFamily="34" charset="0"/>
              <a:buChar char="•"/>
              <a:defRPr/>
            </a:pPr>
            <a:r>
              <a:rPr lang="en-US" sz="2000" dirty="0"/>
              <a:t>Components like NODE MCU use android application.</a:t>
            </a:r>
          </a:p>
          <a:p>
            <a:pPr marL="457200" indent="-457200" algn="just">
              <a:buFont typeface="Arial" panose="020B0604020202020204" pitchFamily="34" charset="0"/>
              <a:buChar char="•"/>
              <a:defRPr/>
            </a:pPr>
            <a:r>
              <a:rPr lang="en-US" sz="2000" dirty="0"/>
              <a:t>There are 1 wi-fi connections at NODE MCU end.</a:t>
            </a:r>
          </a:p>
          <a:p>
            <a:pPr marL="457200" indent="-457200" algn="just">
              <a:buFont typeface="Arial" panose="020B0604020202020204" pitchFamily="34" charset="0"/>
              <a:buChar char="•"/>
              <a:defRPr/>
            </a:pPr>
            <a:r>
              <a:rPr lang="en-US" sz="2000" dirty="0"/>
              <a:t>This device can also work from a long distance.</a:t>
            </a:r>
          </a:p>
          <a:p>
            <a:pPr marL="457200" indent="-457200" algn="just">
              <a:buFont typeface="Arial" panose="020B0604020202020204" pitchFamily="34" charset="0"/>
              <a:buChar char="•"/>
              <a:defRPr/>
            </a:pPr>
            <a:r>
              <a:rPr lang="en-GB" sz="2000" dirty="0">
                <a:latin typeface="Times New Roman" panose="02020603050405020304" pitchFamily="18" charset="0"/>
                <a:cs typeface="Times New Roman" panose="02020603050405020304" pitchFamily="18" charset="0"/>
              </a:rPr>
              <a:t>Automatic and electronic control of household features, activity and appliances</a:t>
            </a:r>
            <a:endParaRPr lang="en-GB" sz="2000" dirty="0">
              <a:cs typeface="Times New Roman" panose="02020603050405020304" pitchFamily="18" charset="0"/>
            </a:endParaRPr>
          </a:p>
          <a:p>
            <a:pPr marL="457200" indent="-457200" algn="just">
              <a:buFont typeface="Arial" panose="020B0604020202020204" pitchFamily="34" charset="0"/>
              <a:buChar char="•"/>
              <a:defRPr/>
            </a:pPr>
            <a:r>
              <a:rPr lang="en-GB" sz="2000" dirty="0">
                <a:latin typeface="Times New Roman" panose="02020603050405020304" pitchFamily="18" charset="0"/>
                <a:cs typeface="Times New Roman" panose="02020603050405020304" pitchFamily="18" charset="0"/>
              </a:rPr>
              <a:t>It can be controlled by any smartphone</a:t>
            </a:r>
            <a:r>
              <a:rPr lang="en-US" altLang="en-GB" sz="2000" dirty="0">
                <a:latin typeface="Times New Roman" panose="02020603050405020304" pitchFamily="18" charset="0"/>
                <a:cs typeface="Times New Roman" panose="02020603050405020304" pitchFamily="18" charset="0"/>
              </a:rPr>
              <a:t> from anywhere</a:t>
            </a:r>
            <a:endParaRPr lang="en-US" sz="20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AD266F2C-25C4-CBA6-7928-B77679AAE2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5706" y="3581263"/>
            <a:ext cx="4191000" cy="268181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5" name="Rectangle 1">
            <a:extLst>
              <a:ext uri="{FF2B5EF4-FFF2-40B4-BE49-F238E27FC236}">
                <a16:creationId xmlns:a16="http://schemas.microsoft.com/office/drawing/2014/main" id="{53CBCBAE-F114-C78C-95F5-5DFC564E0EDF}"/>
              </a:ext>
            </a:extLst>
          </p:cNvPr>
          <p:cNvSpPr>
            <a:spLocks noChangeArrowheads="1"/>
          </p:cNvSpPr>
          <p:nvPr/>
        </p:nvSpPr>
        <p:spPr bwMode="auto">
          <a:xfrm>
            <a:off x="0" y="6491288"/>
            <a:ext cx="9144000" cy="338137"/>
          </a:xfrm>
          <a:prstGeom prst="rect">
            <a:avLst/>
          </a:prstGeom>
          <a:solidFill>
            <a:srgbClr val="226A45"/>
          </a:solidFill>
          <a:ln>
            <a:noFill/>
          </a:ln>
        </p:spPr>
        <p:txBody>
          <a:bodyPr lIns="90000" tIns="46800" rIns="90000" bIns="468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r>
              <a:rPr lang="en-US" altLang="en-US" sz="1600" dirty="0">
                <a:solidFill>
                  <a:schemeClr val="accent1">
                    <a:lumMod val="40000"/>
                    <a:lumOff val="60000"/>
                  </a:schemeClr>
                </a:solidFill>
              </a:rPr>
              <a:t>                                   Department of Information and Communication Engineering (ICE)</a:t>
            </a:r>
          </a:p>
        </p:txBody>
      </p:sp>
      <p:sp>
        <p:nvSpPr>
          <p:cNvPr id="21507" name="Date Placeholder 2">
            <a:extLst>
              <a:ext uri="{FF2B5EF4-FFF2-40B4-BE49-F238E27FC236}">
                <a16:creationId xmlns:a16="http://schemas.microsoft.com/office/drawing/2014/main" id="{8B8C0E7F-1598-0FE7-8334-EC49D3A6C743}"/>
              </a:ext>
            </a:extLst>
          </p:cNvPr>
          <p:cNvSpPr>
            <a:spLocks noGrp="1"/>
          </p:cNvSpPr>
          <p:nvPr>
            <p:ph type="dt" sz="quarter" idx="10"/>
          </p:nvPr>
        </p:nvSpPr>
        <p:spPr>
          <a:xfrm>
            <a:off x="0" y="6499225"/>
            <a:ext cx="1600200" cy="2809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Char char="•"/>
              <a:defRPr kumimoji="1" sz="2800">
                <a:solidFill>
                  <a:schemeClr val="tx1"/>
                </a:solidFill>
                <a:latin typeface="Tahoma" panose="020B0604030504040204" pitchFamily="34" charset="0"/>
              </a:defRPr>
            </a:lvl1pPr>
            <a:lvl2pPr marL="742950" indent="-285750">
              <a:spcBef>
                <a:spcPct val="20000"/>
              </a:spcBef>
              <a:buClr>
                <a:srgbClr val="0000FF"/>
              </a:buClr>
              <a:buChar char="—"/>
              <a:defRPr kumimoji="1" sz="2400">
                <a:solidFill>
                  <a:schemeClr val="tx1"/>
                </a:solidFill>
                <a:latin typeface="Tahoma" panose="020B0604030504040204" pitchFamily="34" charset="0"/>
              </a:defRPr>
            </a:lvl2pPr>
            <a:lvl3pPr marL="1143000" indent="-228600">
              <a:spcBef>
                <a:spcPct val="20000"/>
              </a:spcBef>
              <a:buClr>
                <a:srgbClr val="0000FF"/>
              </a:buClr>
              <a:buChar char="•"/>
              <a:defRPr kumimoji="1" sz="2000">
                <a:solidFill>
                  <a:schemeClr val="tx1"/>
                </a:solidFill>
                <a:latin typeface="Tahoma" panose="020B0604030504040204" pitchFamily="34" charset="0"/>
              </a:defRPr>
            </a:lvl3pPr>
            <a:lvl4pPr marL="1600200" indent="-228600">
              <a:spcBef>
                <a:spcPct val="20000"/>
              </a:spcBef>
              <a:buClr>
                <a:srgbClr val="0000FF"/>
              </a:buClr>
              <a:buChar char="–"/>
              <a:defRPr kumimoji="1" sz="2000">
                <a:solidFill>
                  <a:schemeClr val="tx1"/>
                </a:solidFill>
                <a:latin typeface="Tahoma" panose="020B0604030504040204" pitchFamily="34" charset="0"/>
              </a:defRPr>
            </a:lvl4pPr>
            <a:lvl5pPr marL="2057400" indent="-228600">
              <a:spcBef>
                <a:spcPct val="20000"/>
              </a:spcBef>
              <a:buClr>
                <a:srgbClr val="0000FF"/>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9pPr>
          </a:lstStyle>
          <a:p>
            <a:pPr>
              <a:buFontTx/>
              <a:buNone/>
            </a:pPr>
            <a:fld id="{46EAAFC4-C5B0-4615-BFEB-14CF7B6C5AF1}" type="datetime13">
              <a:rPr lang="en-US" altLang="en-US" sz="1400" smtClean="0">
                <a:solidFill>
                  <a:srgbClr val="D3DBF3"/>
                </a:solidFill>
                <a:latin typeface="Times New Roman" panose="02020603050405020304" pitchFamily="18" charset="0"/>
                <a:cs typeface="Times New Roman" panose="02020603050405020304" pitchFamily="18" charset="0"/>
              </a:rPr>
              <a:pPr>
                <a:buFontTx/>
                <a:buNone/>
              </a:pPr>
              <a:t>11:39:44 PM</a:t>
            </a:fld>
            <a:endParaRPr lang="en-GB" altLang="en-US" sz="1400">
              <a:solidFill>
                <a:srgbClr val="D3DBF3"/>
              </a:solidFill>
              <a:latin typeface="Times New Roman" panose="02020603050405020304" pitchFamily="18" charset="0"/>
              <a:cs typeface="Times New Roman" panose="02020603050405020304" pitchFamily="18" charset="0"/>
            </a:endParaRPr>
          </a:p>
        </p:txBody>
      </p:sp>
      <p:sp>
        <p:nvSpPr>
          <p:cNvPr id="21508" name="Slide Number Placeholder 3">
            <a:extLst>
              <a:ext uri="{FF2B5EF4-FFF2-40B4-BE49-F238E27FC236}">
                <a16:creationId xmlns:a16="http://schemas.microsoft.com/office/drawing/2014/main" id="{E052CC57-54DD-592B-0DFE-43C11A802814}"/>
              </a:ext>
            </a:extLst>
          </p:cNvPr>
          <p:cNvSpPr>
            <a:spLocks noGrp="1"/>
          </p:cNvSpPr>
          <p:nvPr>
            <p:ph type="sldNum" sz="quarter" idx="11"/>
          </p:nvPr>
        </p:nvSpPr>
        <p:spPr>
          <a:xfrm>
            <a:off x="7212013" y="6435725"/>
            <a:ext cx="1905000" cy="3984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Char char="•"/>
              <a:defRPr kumimoji="1" sz="2800">
                <a:solidFill>
                  <a:schemeClr val="tx1"/>
                </a:solidFill>
                <a:latin typeface="Tahoma" panose="020B0604030504040204" pitchFamily="34" charset="0"/>
              </a:defRPr>
            </a:lvl1pPr>
            <a:lvl2pPr marL="742950" indent="-285750">
              <a:spcBef>
                <a:spcPct val="20000"/>
              </a:spcBef>
              <a:buClr>
                <a:srgbClr val="0000FF"/>
              </a:buClr>
              <a:buChar char="—"/>
              <a:defRPr kumimoji="1" sz="2400">
                <a:solidFill>
                  <a:schemeClr val="tx1"/>
                </a:solidFill>
                <a:latin typeface="Tahoma" panose="020B0604030504040204" pitchFamily="34" charset="0"/>
              </a:defRPr>
            </a:lvl2pPr>
            <a:lvl3pPr marL="1143000" indent="-228600">
              <a:spcBef>
                <a:spcPct val="20000"/>
              </a:spcBef>
              <a:buClr>
                <a:srgbClr val="0000FF"/>
              </a:buClr>
              <a:buChar char="•"/>
              <a:defRPr kumimoji="1" sz="2000">
                <a:solidFill>
                  <a:schemeClr val="tx1"/>
                </a:solidFill>
                <a:latin typeface="Tahoma" panose="020B0604030504040204" pitchFamily="34" charset="0"/>
              </a:defRPr>
            </a:lvl3pPr>
            <a:lvl4pPr marL="1600200" indent="-228600">
              <a:spcBef>
                <a:spcPct val="20000"/>
              </a:spcBef>
              <a:buClr>
                <a:srgbClr val="0000FF"/>
              </a:buClr>
              <a:buChar char="–"/>
              <a:defRPr kumimoji="1" sz="2000">
                <a:solidFill>
                  <a:schemeClr val="tx1"/>
                </a:solidFill>
                <a:latin typeface="Tahoma" panose="020B0604030504040204" pitchFamily="34" charset="0"/>
              </a:defRPr>
            </a:lvl4pPr>
            <a:lvl5pPr marL="2057400" indent="-228600">
              <a:spcBef>
                <a:spcPct val="20000"/>
              </a:spcBef>
              <a:buClr>
                <a:srgbClr val="0000FF"/>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9pPr>
          </a:lstStyle>
          <a:p>
            <a:pPr>
              <a:spcBef>
                <a:spcPct val="50000"/>
              </a:spcBef>
              <a:buClrTx/>
              <a:buFontTx/>
              <a:buNone/>
            </a:pPr>
            <a:fld id="{A76603B6-E9C7-4C3A-A0FC-B7C0452E9CBB}" type="slidenum">
              <a:rPr kumimoji="0" lang="en-GB" altLang="en-US" sz="1600" smtClean="0">
                <a:solidFill>
                  <a:srgbClr val="FFFF00"/>
                </a:solidFill>
                <a:latin typeface="Arial" panose="020B0604020202020204" pitchFamily="34" charset="0"/>
              </a:rPr>
              <a:pPr>
                <a:spcBef>
                  <a:spcPct val="50000"/>
                </a:spcBef>
                <a:buClrTx/>
                <a:buFontTx/>
                <a:buNone/>
              </a:pPr>
              <a:t>5</a:t>
            </a:fld>
            <a:endParaRPr kumimoji="0" lang="en-GB" altLang="en-US" sz="1600">
              <a:solidFill>
                <a:srgbClr val="FFFF00"/>
              </a:solidFill>
              <a:latin typeface="Arial" panose="020B0604020202020204" pitchFamily="34" charset="0"/>
            </a:endParaRPr>
          </a:p>
        </p:txBody>
      </p:sp>
      <p:pic>
        <p:nvPicPr>
          <p:cNvPr id="21509" name="Picture 1">
            <a:extLst>
              <a:ext uri="{FF2B5EF4-FFF2-40B4-BE49-F238E27FC236}">
                <a16:creationId xmlns:a16="http://schemas.microsoft.com/office/drawing/2014/main" id="{2A2CEA10-1E36-75DF-1D5A-AE3B42B7B6E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77250" y="26988"/>
            <a:ext cx="67945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
            <a:extLst>
              <a:ext uri="{FF2B5EF4-FFF2-40B4-BE49-F238E27FC236}">
                <a16:creationId xmlns:a16="http://schemas.microsoft.com/office/drawing/2014/main" id="{2377E194-25BB-44F7-18EA-4BFC6D059175}"/>
              </a:ext>
            </a:extLst>
          </p:cNvPr>
          <p:cNvSpPr>
            <a:spLocks noChangeArrowheads="1"/>
          </p:cNvSpPr>
          <p:nvPr/>
        </p:nvSpPr>
        <p:spPr bwMode="auto">
          <a:xfrm>
            <a:off x="-1588" y="715963"/>
            <a:ext cx="9145588" cy="47625"/>
          </a:xfrm>
          <a:prstGeom prst="rect">
            <a:avLst/>
          </a:prstGeom>
          <a:gradFill flip="none" rotWithShape="1">
            <a:gsLst>
              <a:gs pos="97000">
                <a:schemeClr val="accent1">
                  <a:lumMod val="60000"/>
                  <a:lumOff val="40000"/>
                </a:schemeClr>
              </a:gs>
              <a:gs pos="0">
                <a:srgbClr val="226A45"/>
              </a:gs>
            </a:gsLst>
            <a:lin ang="0" scaled="1"/>
            <a:tileRect/>
          </a:gradFill>
          <a:ln w="9525" algn="ctr">
            <a:noFill/>
            <a:round/>
            <a:headEnd/>
            <a:tailEnd/>
          </a:ln>
        </p:spPr>
        <p:txBody>
          <a:bodyPr lIns="90000" tIns="46800" rIns="90000" bIns="46800"/>
          <a:lstStyle>
            <a:lvl1pPr>
              <a:spcBef>
                <a:spcPct val="20000"/>
              </a:spcBef>
              <a:buClr>
                <a:srgbClr val="0000FF"/>
              </a:buClr>
              <a:buChar char="•"/>
              <a:defRPr kumimoji="1" sz="2800">
                <a:solidFill>
                  <a:schemeClr val="tx1"/>
                </a:solidFill>
                <a:latin typeface="Tahoma" panose="020B0604030504040204" pitchFamily="34" charset="0"/>
              </a:defRPr>
            </a:lvl1pPr>
            <a:lvl2pPr marL="742950" indent="-285750">
              <a:spcBef>
                <a:spcPct val="20000"/>
              </a:spcBef>
              <a:buClr>
                <a:srgbClr val="0000FF"/>
              </a:buClr>
              <a:buChar char="—"/>
              <a:defRPr kumimoji="1" sz="2400">
                <a:solidFill>
                  <a:schemeClr val="tx1"/>
                </a:solidFill>
                <a:latin typeface="Tahoma" panose="020B0604030504040204" pitchFamily="34" charset="0"/>
              </a:defRPr>
            </a:lvl2pPr>
            <a:lvl3pPr marL="1143000" indent="-228600">
              <a:spcBef>
                <a:spcPct val="20000"/>
              </a:spcBef>
              <a:buClr>
                <a:srgbClr val="0000FF"/>
              </a:buClr>
              <a:buChar char="•"/>
              <a:defRPr kumimoji="1" sz="2000">
                <a:solidFill>
                  <a:schemeClr val="tx1"/>
                </a:solidFill>
                <a:latin typeface="Tahoma" panose="020B0604030504040204" pitchFamily="34" charset="0"/>
              </a:defRPr>
            </a:lvl3pPr>
            <a:lvl4pPr marL="1600200" indent="-228600">
              <a:spcBef>
                <a:spcPct val="20000"/>
              </a:spcBef>
              <a:buClr>
                <a:srgbClr val="0000FF"/>
              </a:buClr>
              <a:buChar char="–"/>
              <a:defRPr kumimoji="1">
                <a:solidFill>
                  <a:schemeClr val="tx1"/>
                </a:solidFill>
                <a:latin typeface="Tahoma" panose="020B0604030504040204" pitchFamily="34" charset="0"/>
              </a:defRPr>
            </a:lvl4pPr>
            <a:lvl5pPr marL="2057400" indent="-228600">
              <a:spcBef>
                <a:spcPct val="20000"/>
              </a:spcBef>
              <a:buClr>
                <a:srgbClr val="0000FF"/>
              </a:buClr>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0000FF"/>
              </a:buClr>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0000FF"/>
              </a:buClr>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0000FF"/>
              </a:buClr>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0000FF"/>
              </a:buClr>
              <a:buChar char="•"/>
              <a:defRPr kumimoji="1">
                <a:solidFill>
                  <a:schemeClr val="tx1"/>
                </a:solidFill>
                <a:latin typeface="Tahoma" panose="020B0604030504040204" pitchFamily="34" charset="0"/>
              </a:defRPr>
            </a:lvl9pPr>
          </a:lstStyle>
          <a:p>
            <a:pPr>
              <a:spcBef>
                <a:spcPct val="0"/>
              </a:spcBef>
              <a:buClrTx/>
              <a:buFontTx/>
              <a:buNone/>
              <a:defRPr/>
            </a:pPr>
            <a:endParaRPr kumimoji="0" lang="en-US" altLang="en-US" sz="2400">
              <a:latin typeface="Times New Roman" panose="02020603050405020304" pitchFamily="18" charset="0"/>
            </a:endParaRPr>
          </a:p>
        </p:txBody>
      </p:sp>
      <p:sp>
        <p:nvSpPr>
          <p:cNvPr id="21511" name="Rounded Rectangle 5">
            <a:extLst>
              <a:ext uri="{FF2B5EF4-FFF2-40B4-BE49-F238E27FC236}">
                <a16:creationId xmlns:a16="http://schemas.microsoft.com/office/drawing/2014/main" id="{77CACF58-251A-FC74-A4BC-288053B14433}"/>
              </a:ext>
            </a:extLst>
          </p:cNvPr>
          <p:cNvSpPr>
            <a:spLocks noChangeArrowheads="1"/>
          </p:cNvSpPr>
          <p:nvPr/>
        </p:nvSpPr>
        <p:spPr bwMode="auto">
          <a:xfrm>
            <a:off x="1217613" y="128588"/>
            <a:ext cx="6705600" cy="533400"/>
          </a:xfrm>
          <a:prstGeom prst="roundRect">
            <a:avLst>
              <a:gd name="adj" fmla="val 16667"/>
            </a:avLst>
          </a:prstGeom>
          <a:solidFill>
            <a:srgbClr val="226A45"/>
          </a:solidFill>
          <a:ln>
            <a:noFill/>
          </a:ln>
          <a:extLst>
            <a:ext uri="{91240B29-F687-4F45-9708-019B960494DF}">
              <a14:hiddenLine xmlns:a14="http://schemas.microsoft.com/office/drawing/2010/main" w="9525" algn="ctr">
                <a:solidFill>
                  <a:srgbClr val="000000"/>
                </a:solidFill>
                <a:round/>
                <a:headEnd/>
                <a:tailEnd/>
              </a14:hiddenLine>
            </a:ext>
          </a:extLst>
        </p:spPr>
        <p:txBody>
          <a:bodyPr lIns="90000" tIns="46800" rIns="90000" bIns="46800"/>
          <a:lstStyle>
            <a:lvl1pPr>
              <a:spcBef>
                <a:spcPct val="20000"/>
              </a:spcBef>
              <a:buClr>
                <a:srgbClr val="0000FF"/>
              </a:buClr>
              <a:buChar char="•"/>
              <a:defRPr kumimoji="1" sz="2800">
                <a:solidFill>
                  <a:schemeClr val="tx1"/>
                </a:solidFill>
                <a:latin typeface="Tahoma" panose="020B0604030504040204" pitchFamily="34" charset="0"/>
              </a:defRPr>
            </a:lvl1pPr>
            <a:lvl2pPr marL="742950" indent="-285750">
              <a:spcBef>
                <a:spcPct val="20000"/>
              </a:spcBef>
              <a:buClr>
                <a:srgbClr val="0000FF"/>
              </a:buClr>
              <a:buChar char="—"/>
              <a:defRPr kumimoji="1" sz="2400">
                <a:solidFill>
                  <a:schemeClr val="tx1"/>
                </a:solidFill>
                <a:latin typeface="Tahoma" panose="020B0604030504040204" pitchFamily="34" charset="0"/>
              </a:defRPr>
            </a:lvl2pPr>
            <a:lvl3pPr marL="1143000" indent="-228600">
              <a:spcBef>
                <a:spcPct val="20000"/>
              </a:spcBef>
              <a:buClr>
                <a:srgbClr val="0000FF"/>
              </a:buClr>
              <a:buChar char="•"/>
              <a:defRPr kumimoji="1" sz="2000">
                <a:solidFill>
                  <a:schemeClr val="tx1"/>
                </a:solidFill>
                <a:latin typeface="Tahoma" panose="020B0604030504040204" pitchFamily="34" charset="0"/>
              </a:defRPr>
            </a:lvl3pPr>
            <a:lvl4pPr marL="1600200" indent="-228600">
              <a:spcBef>
                <a:spcPct val="20000"/>
              </a:spcBef>
              <a:buClr>
                <a:srgbClr val="0000FF"/>
              </a:buClr>
              <a:buChar char="–"/>
              <a:defRPr kumimoji="1" sz="2000">
                <a:solidFill>
                  <a:schemeClr val="tx1"/>
                </a:solidFill>
                <a:latin typeface="Tahoma" panose="020B0604030504040204" pitchFamily="34" charset="0"/>
              </a:defRPr>
            </a:lvl4pPr>
            <a:lvl5pPr marL="2057400" indent="-228600">
              <a:spcBef>
                <a:spcPct val="20000"/>
              </a:spcBef>
              <a:buClr>
                <a:srgbClr val="0000FF"/>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3200" b="1">
                <a:solidFill>
                  <a:srgbClr val="92D050"/>
                </a:solidFill>
                <a:latin typeface="Times New Roman" panose="02020603050405020304" pitchFamily="18" charset="0"/>
              </a:rPr>
              <a:t>LITERATURE</a:t>
            </a:r>
            <a:r>
              <a:rPr kumimoji="0" lang="en-US" altLang="en-US" sz="2400" b="1">
                <a:solidFill>
                  <a:srgbClr val="92D050"/>
                </a:solidFill>
                <a:latin typeface="Times New Roman" panose="02020603050405020304" pitchFamily="18" charset="0"/>
              </a:rPr>
              <a:t> </a:t>
            </a:r>
            <a:r>
              <a:rPr kumimoji="0" lang="en-US" altLang="en-US" sz="3200" b="1">
                <a:solidFill>
                  <a:srgbClr val="92D050"/>
                </a:solidFill>
                <a:latin typeface="Times New Roman" panose="02020603050405020304" pitchFamily="18" charset="0"/>
              </a:rPr>
              <a:t>VIEW (SUMMARY)</a:t>
            </a:r>
          </a:p>
        </p:txBody>
      </p:sp>
      <p:graphicFrame>
        <p:nvGraphicFramePr>
          <p:cNvPr id="3" name="Table 3">
            <a:extLst>
              <a:ext uri="{FF2B5EF4-FFF2-40B4-BE49-F238E27FC236}">
                <a16:creationId xmlns:a16="http://schemas.microsoft.com/office/drawing/2014/main" id="{FE33AE23-5279-89D0-89DD-9F30E26013D7}"/>
              </a:ext>
            </a:extLst>
          </p:cNvPr>
          <p:cNvGraphicFramePr>
            <a:graphicFrameLocks noGrp="1"/>
          </p:cNvGraphicFramePr>
          <p:nvPr>
            <p:extLst>
              <p:ext uri="{D42A27DB-BD31-4B8C-83A1-F6EECF244321}">
                <p14:modId xmlns:p14="http://schemas.microsoft.com/office/powerpoint/2010/main" val="3089875076"/>
              </p:ext>
            </p:extLst>
          </p:nvPr>
        </p:nvGraphicFramePr>
        <p:xfrm>
          <a:off x="66940" y="990600"/>
          <a:ext cx="9006945" cy="5112014"/>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786880694"/>
                    </a:ext>
                  </a:extLst>
                </a:gridCol>
                <a:gridCol w="2560539">
                  <a:extLst>
                    <a:ext uri="{9D8B030D-6E8A-4147-A177-3AD203B41FA5}">
                      <a16:colId xmlns:a16="http://schemas.microsoft.com/office/drawing/2014/main" val="2287813315"/>
                    </a:ext>
                  </a:extLst>
                </a:gridCol>
                <a:gridCol w="2059021">
                  <a:extLst>
                    <a:ext uri="{9D8B030D-6E8A-4147-A177-3AD203B41FA5}">
                      <a16:colId xmlns:a16="http://schemas.microsoft.com/office/drawing/2014/main" val="1168031140"/>
                    </a:ext>
                  </a:extLst>
                </a:gridCol>
                <a:gridCol w="3930185">
                  <a:extLst>
                    <a:ext uri="{9D8B030D-6E8A-4147-A177-3AD203B41FA5}">
                      <a16:colId xmlns:a16="http://schemas.microsoft.com/office/drawing/2014/main" val="3644870587"/>
                    </a:ext>
                  </a:extLst>
                </a:gridCol>
              </a:tblGrid>
              <a:tr h="692414">
                <a:tc>
                  <a:txBody>
                    <a:bodyPr/>
                    <a:lstStyle/>
                    <a:p>
                      <a:r>
                        <a:rPr lang="en-US" dirty="0">
                          <a:latin typeface="Times New Roman" panose="02020603050405020304" pitchFamily="18" charset="0"/>
                          <a:cs typeface="Times New Roman" panose="02020603050405020304" pitchFamily="18" charset="0"/>
                        </a:rPr>
                        <a:t>S.no</a:t>
                      </a:r>
                    </a:p>
                  </a:txBody>
                  <a:tcPr/>
                </a:tc>
                <a:tc>
                  <a:txBody>
                    <a:bodyPr/>
                    <a:lstStyle/>
                    <a:p>
                      <a:r>
                        <a:rPr lang="en-US" dirty="0">
                          <a:latin typeface="Times New Roman" panose="02020603050405020304" pitchFamily="18" charset="0"/>
                          <a:cs typeface="Times New Roman" panose="02020603050405020304" pitchFamily="18" charset="0"/>
                        </a:rPr>
                        <a:t>Paper and Publication</a:t>
                      </a:r>
                    </a:p>
                  </a:txBody>
                  <a:tcPr/>
                </a:tc>
                <a:tc>
                  <a:txBody>
                    <a:bodyPr/>
                    <a:lstStyle/>
                    <a:p>
                      <a:r>
                        <a:rPr lang="en-US" dirty="0">
                          <a:latin typeface="Times New Roman" panose="02020603050405020304" pitchFamily="18" charset="0"/>
                          <a:cs typeface="Times New Roman" panose="02020603050405020304" pitchFamily="18" charset="0"/>
                        </a:rPr>
                        <a:t>Author</a:t>
                      </a:r>
                    </a:p>
                  </a:txBody>
                  <a:tcPr/>
                </a:tc>
                <a:tc>
                  <a:txBody>
                    <a:bodyPr/>
                    <a:lstStyle/>
                    <a:p>
                      <a:r>
                        <a:rPr lang="en-US" dirty="0">
                          <a:latin typeface="Times New Roman" panose="02020603050405020304" pitchFamily="18" charset="0"/>
                          <a:cs typeface="Times New Roman" panose="02020603050405020304" pitchFamily="18" charset="0"/>
                        </a:rPr>
                        <a:t>Content</a:t>
                      </a:r>
                    </a:p>
                  </a:txBody>
                  <a:tcPr/>
                </a:tc>
                <a:extLst>
                  <a:ext uri="{0D108BD9-81ED-4DB2-BD59-A6C34878D82A}">
                    <a16:rowId xmlns:a16="http://schemas.microsoft.com/office/drawing/2014/main" val="1072509162"/>
                  </a:ext>
                </a:extLst>
              </a:tr>
              <a:tr h="549548">
                <a:tc>
                  <a:txBody>
                    <a:bodyPr/>
                    <a:lstStyle/>
                    <a:p>
                      <a:r>
                        <a:rPr lang="en-US" dirty="0">
                          <a:latin typeface="Times New Roman" panose="02020603050405020304" pitchFamily="18" charset="0"/>
                          <a:cs typeface="Times New Roman" panose="02020603050405020304" pitchFamily="18" charset="0"/>
                        </a:rPr>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latin typeface="Times New Roman" panose="02020603050405020304" pitchFamily="18" charset="0"/>
                          <a:cs typeface="Times New Roman" panose="02020603050405020304" pitchFamily="18" charset="0"/>
                        </a:rPr>
                        <a:t>lot based Simple Home Automation using NODE MCU</a:t>
                      </a:r>
                    </a:p>
                    <a:p>
                      <a:endParaRPr lang="en-US" sz="1300" dirty="0"/>
                    </a:p>
                  </a:txBody>
                  <a:tcPr/>
                </a:tc>
                <a:tc>
                  <a:txBody>
                    <a:bodyPr/>
                    <a:lstStyle/>
                    <a:p>
                      <a:pPr algn="just"/>
                      <a:r>
                        <a:rPr lang="pt-BR" sz="1300" dirty="0">
                          <a:latin typeface="Times New Roman" panose="02020603050405020304" pitchFamily="18" charset="0"/>
                          <a:cs typeface="Times New Roman" panose="02020603050405020304" pitchFamily="18" charset="0"/>
                        </a:rPr>
                        <a:t>Aditya Vikram Jajodia, Suprabhat Das</a:t>
                      </a:r>
                      <a:endParaRPr lang="en-US" sz="1300" dirty="0">
                        <a:latin typeface="Times New Roman" panose="02020603050405020304" pitchFamily="18" charset="0"/>
                        <a:cs typeface="Times New Roman" panose="02020603050405020304" pitchFamily="18" charset="0"/>
                      </a:endParaRPr>
                    </a:p>
                    <a:p>
                      <a:endParaRPr lang="en-US" sz="1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latin typeface="Times New Roman" panose="02020603050405020304" pitchFamily="18" charset="0"/>
                          <a:cs typeface="Times New Roman" panose="02020603050405020304" pitchFamily="18" charset="0"/>
                        </a:rPr>
                        <a:t>Focuses on the idea of creating and deploying a simple home automation system with minimum cost and simple programming.</a:t>
                      </a:r>
                    </a:p>
                    <a:p>
                      <a:endParaRPr lang="en-US" sz="1300" dirty="0"/>
                    </a:p>
                  </a:txBody>
                  <a:tcPr/>
                </a:tc>
                <a:extLst>
                  <a:ext uri="{0D108BD9-81ED-4DB2-BD59-A6C34878D82A}">
                    <a16:rowId xmlns:a16="http://schemas.microsoft.com/office/drawing/2014/main" val="784437949"/>
                  </a:ext>
                </a:extLst>
              </a:tr>
              <a:tr h="859549">
                <a:tc>
                  <a:txBody>
                    <a:bodyPr/>
                    <a:lstStyle/>
                    <a:p>
                      <a:r>
                        <a:rPr lang="en-US" dirty="0">
                          <a:latin typeface="Times New Roman" panose="02020603050405020304" pitchFamily="18" charset="0"/>
                          <a:cs typeface="Times New Roman" panose="02020603050405020304" pitchFamily="18" charset="0"/>
                        </a:rPr>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latin typeface="Times New Roman" panose="02020603050405020304" pitchFamily="18" charset="0"/>
                          <a:cs typeface="Times New Roman" panose="02020603050405020304" pitchFamily="18" charset="0"/>
                        </a:rPr>
                        <a:t>Designing Of Smart Home Automation System Based On NODE MCU</a:t>
                      </a:r>
                    </a:p>
                    <a:p>
                      <a:endParaRPr lang="en-US" sz="1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300" dirty="0">
                          <a:latin typeface="Times New Roman" panose="02020603050405020304" pitchFamily="18" charset="0"/>
                          <a:cs typeface="Times New Roman" panose="02020603050405020304" pitchFamily="18" charset="0"/>
                        </a:rPr>
                        <a:t>Ravi Prakash Saini, Bhanu pratap singh, Mahesh kumar sharma, N. Leeprechanon.</a:t>
                      </a:r>
                      <a:endParaRPr lang="en-US" sz="1300" dirty="0">
                        <a:latin typeface="Times New Roman" panose="02020603050405020304" pitchFamily="18" charset="0"/>
                        <a:cs typeface="Times New Roman" panose="02020603050405020304" pitchFamily="18" charset="0"/>
                      </a:endParaRPr>
                    </a:p>
                    <a:p>
                      <a:endParaRPr lang="en-US" sz="1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latin typeface="Times New Roman" panose="02020603050405020304" pitchFamily="18" charset="0"/>
                          <a:cs typeface="Times New Roman" panose="02020603050405020304" pitchFamily="18" charset="0"/>
                        </a:rPr>
                        <a:t>Smart home automation systems are being adopted to achieve flexibility, scalability, security in the sense of data protection through the cloud-based data storage protocol, reliability, energy efficiency, etc.</a:t>
                      </a:r>
                    </a:p>
                    <a:p>
                      <a:endParaRPr lang="en-US" sz="1300" dirty="0"/>
                    </a:p>
                  </a:txBody>
                  <a:tcPr/>
                </a:tc>
                <a:extLst>
                  <a:ext uri="{0D108BD9-81ED-4DB2-BD59-A6C34878D82A}">
                    <a16:rowId xmlns:a16="http://schemas.microsoft.com/office/drawing/2014/main" val="3751859531"/>
                  </a:ext>
                </a:extLst>
              </a:tr>
              <a:tr h="690065">
                <a:tc>
                  <a:txBody>
                    <a:bodyPr/>
                    <a:lstStyle/>
                    <a:p>
                      <a:r>
                        <a:rPr lang="en-US" dirty="0">
                          <a:latin typeface="Times New Roman" panose="02020603050405020304" pitchFamily="18" charset="0"/>
                          <a:cs typeface="Times New Roman" panose="02020603050405020304" pitchFamily="18" charset="0"/>
                        </a:rPr>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latin typeface="Times New Roman" panose="02020603050405020304" pitchFamily="18" charset="0"/>
                          <a:cs typeface="Times New Roman" panose="02020603050405020304" pitchFamily="18" charset="0"/>
                        </a:rPr>
                        <a:t>A Smart Home Automation technique with NODE MCU using IoT</a:t>
                      </a:r>
                    </a:p>
                    <a:p>
                      <a:endParaRPr lang="en-US" sz="1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err="1">
                          <a:latin typeface="Times New Roman" panose="02020603050405020304" pitchFamily="18" charset="0"/>
                          <a:cs typeface="Times New Roman" panose="02020603050405020304" pitchFamily="18" charset="0"/>
                        </a:rPr>
                        <a:t>Vamsikrishna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Patchava</a:t>
                      </a:r>
                      <a:r>
                        <a:rPr lang="en-US" sz="1300" dirty="0">
                          <a:latin typeface="Times New Roman" panose="02020603050405020304" pitchFamily="18" charset="0"/>
                          <a:cs typeface="Times New Roman" panose="02020603050405020304" pitchFamily="18" charset="0"/>
                        </a:rPr>
                        <a:t>, Hari babu </a:t>
                      </a:r>
                      <a:r>
                        <a:rPr lang="en-US" sz="1300" dirty="0" err="1">
                          <a:latin typeface="Times New Roman" panose="02020603050405020304" pitchFamily="18" charset="0"/>
                          <a:cs typeface="Times New Roman" panose="02020603050405020304" pitchFamily="18" charset="0"/>
                        </a:rPr>
                        <a:t>Kandala</a:t>
                      </a:r>
                      <a:r>
                        <a:rPr lang="en-US" sz="1300" dirty="0">
                          <a:latin typeface="Times New Roman" panose="02020603050405020304" pitchFamily="18" charset="0"/>
                          <a:cs typeface="Times New Roman" panose="02020603050405020304" pitchFamily="18" charset="0"/>
                        </a:rPr>
                        <a:t>, p Ravi Babu</a:t>
                      </a:r>
                    </a:p>
                    <a:p>
                      <a:endParaRPr lang="en-US" sz="1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latin typeface="Times New Roman" panose="02020603050405020304" pitchFamily="18" charset="0"/>
                          <a:cs typeface="Times New Roman" panose="02020603050405020304" pitchFamily="18" charset="0"/>
                        </a:rPr>
                        <a:t>NODE MCU operates and controls motion sensors and video cameras for sensing and surveillance.</a:t>
                      </a:r>
                    </a:p>
                    <a:p>
                      <a:endParaRPr lang="en-US" sz="1300" dirty="0"/>
                    </a:p>
                  </a:txBody>
                  <a:tcPr/>
                </a:tc>
                <a:extLst>
                  <a:ext uri="{0D108BD9-81ED-4DB2-BD59-A6C34878D82A}">
                    <a16:rowId xmlns:a16="http://schemas.microsoft.com/office/drawing/2014/main" val="1203777667"/>
                  </a:ext>
                </a:extLst>
              </a:tr>
              <a:tr h="401509">
                <a:tc>
                  <a:txBody>
                    <a:bodyPr/>
                    <a:lstStyle/>
                    <a:p>
                      <a:r>
                        <a:rPr lang="en-US" dirty="0">
                          <a:latin typeface="Times New Roman" panose="02020603050405020304" pitchFamily="18" charset="0"/>
                          <a:cs typeface="Times New Roman" panose="02020603050405020304" pitchFamily="18" charset="0"/>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latin typeface="Times New Roman" panose="02020603050405020304" pitchFamily="18" charset="0"/>
                          <a:cs typeface="Times New Roman" panose="02020603050405020304" pitchFamily="18" charset="0"/>
                        </a:rPr>
                        <a:t>Classroom Attendance Using Face Detection</a:t>
                      </a:r>
                    </a:p>
                    <a:p>
                      <a:endParaRPr lang="en-US" sz="1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latin typeface="Times New Roman" panose="02020603050405020304" pitchFamily="18" charset="0"/>
                          <a:cs typeface="Times New Roman" panose="02020603050405020304" pitchFamily="18" charset="0"/>
                        </a:rPr>
                        <a:t>Priya </a:t>
                      </a:r>
                      <a:r>
                        <a:rPr lang="en-US" sz="1300" dirty="0" err="1">
                          <a:latin typeface="Times New Roman" panose="02020603050405020304" pitchFamily="18" charset="0"/>
                          <a:cs typeface="Times New Roman" panose="02020603050405020304" pitchFamily="18" charset="0"/>
                        </a:rPr>
                        <a:t>Pasumarti</a:t>
                      </a:r>
                      <a:r>
                        <a:rPr lang="en-US" sz="1300" dirty="0">
                          <a:latin typeface="Times New Roman" panose="02020603050405020304" pitchFamily="18" charset="0"/>
                          <a:cs typeface="Times New Roman" panose="02020603050405020304" pitchFamily="18" charset="0"/>
                        </a:rPr>
                        <a:t>, P. </a:t>
                      </a:r>
                      <a:r>
                        <a:rPr lang="en-US" sz="1300" dirty="0" err="1">
                          <a:latin typeface="Times New Roman" panose="02020603050405020304" pitchFamily="18" charset="0"/>
                          <a:cs typeface="Times New Roman" panose="02020603050405020304" pitchFamily="18" charset="0"/>
                        </a:rPr>
                        <a:t>Purna</a:t>
                      </a:r>
                      <a:r>
                        <a:rPr lang="en-US" sz="1300" dirty="0">
                          <a:latin typeface="Times New Roman" panose="02020603050405020304" pitchFamily="18" charset="0"/>
                          <a:cs typeface="Times New Roman" panose="02020603050405020304" pitchFamily="18" charset="0"/>
                        </a:rPr>
                        <a:t> Sekhar</a:t>
                      </a:r>
                    </a:p>
                    <a:p>
                      <a:endParaRPr lang="en-US" sz="1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latin typeface="Times New Roman" panose="02020603050405020304" pitchFamily="18" charset="0"/>
                          <a:cs typeface="Times New Roman" panose="02020603050405020304" pitchFamily="18" charset="0"/>
                        </a:rPr>
                        <a:t>In this proposed system we take the attendance using face recognition which recognizes the face of each.</a:t>
                      </a:r>
                    </a:p>
                    <a:p>
                      <a:endParaRPr lang="en-US" sz="1300" dirty="0"/>
                    </a:p>
                  </a:txBody>
                  <a:tcPr/>
                </a:tc>
                <a:extLst>
                  <a:ext uri="{0D108BD9-81ED-4DB2-BD59-A6C34878D82A}">
                    <a16:rowId xmlns:a16="http://schemas.microsoft.com/office/drawing/2014/main" val="3113031555"/>
                  </a:ext>
                </a:extLst>
              </a:tr>
              <a:tr h="537761">
                <a:tc>
                  <a:txBody>
                    <a:bodyPr/>
                    <a:lstStyle/>
                    <a:p>
                      <a:r>
                        <a:rPr lang="en-US" dirty="0">
                          <a:latin typeface="Times New Roman" panose="02020603050405020304" pitchFamily="18" charset="0"/>
                          <a:cs typeface="Times New Roman" panose="02020603050405020304" pitchFamily="18" charset="0"/>
                        </a:rPr>
                        <a:t>5.</a:t>
                      </a:r>
                    </a:p>
                  </a:txBody>
                  <a:tcPr/>
                </a:tc>
                <a:tc>
                  <a:txBody>
                    <a:bodyPr/>
                    <a:lstStyle/>
                    <a:p>
                      <a:r>
                        <a:rPr lang="en-GB" sz="1300" dirty="0">
                          <a:latin typeface="Times New Roman" panose="02020603050405020304" pitchFamily="18" charset="0"/>
                          <a:cs typeface="Times New Roman" panose="02020603050405020304" pitchFamily="18" charset="0"/>
                        </a:rPr>
                        <a:t>Smart Home Automation System Using</a:t>
                      </a:r>
                    </a:p>
                    <a:p>
                      <a:r>
                        <a:rPr lang="en-GB" sz="1300" dirty="0">
                          <a:latin typeface="Times New Roman" panose="02020603050405020304" pitchFamily="18" charset="0"/>
                          <a:cs typeface="Times New Roman" panose="02020603050405020304" pitchFamily="18" charset="0"/>
                        </a:rPr>
                        <a:t>Bluetooth Technology</a:t>
                      </a:r>
                      <a:endParaRPr lang="en-US" sz="1300" dirty="0"/>
                    </a:p>
                  </a:txBody>
                  <a:tcPr/>
                </a:tc>
                <a:tc>
                  <a:txBody>
                    <a:bodyPr/>
                    <a:lstStyle/>
                    <a:p>
                      <a:r>
                        <a:rPr lang="en-US" sz="1300" dirty="0">
                          <a:latin typeface="Times New Roman" panose="02020603050405020304" pitchFamily="18" charset="0"/>
                          <a:cs typeface="Times New Roman" panose="02020603050405020304" pitchFamily="18" charset="0"/>
                        </a:rPr>
                        <a:t>Sandile </a:t>
                      </a:r>
                      <a:r>
                        <a:rPr lang="en-US" sz="1300" dirty="0" err="1">
                          <a:latin typeface="Times New Roman" panose="02020603050405020304" pitchFamily="18" charset="0"/>
                          <a:cs typeface="Times New Roman" panose="02020603050405020304" pitchFamily="18" charset="0"/>
                        </a:rPr>
                        <a:t>Zondo</a:t>
                      </a:r>
                      <a:r>
                        <a:rPr lang="en-US" sz="1300" dirty="0">
                          <a:latin typeface="Times New Roman" panose="02020603050405020304" pitchFamily="18" charset="0"/>
                          <a:cs typeface="Times New Roman" panose="02020603050405020304" pitchFamily="18" charset="0"/>
                        </a:rPr>
                        <a:t>, Kingsley </a:t>
                      </a:r>
                      <a:r>
                        <a:rPr lang="en-US" sz="1300" dirty="0" err="1">
                          <a:latin typeface="Times New Roman" panose="02020603050405020304" pitchFamily="18" charset="0"/>
                          <a:cs typeface="Times New Roman" panose="02020603050405020304" pitchFamily="18" charset="0"/>
                        </a:rPr>
                        <a:t>Ogudo</a:t>
                      </a:r>
                      <a:endParaRPr lang="en-US" sz="13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latin typeface="Times New Roman" panose="02020603050405020304" pitchFamily="18" charset="0"/>
                          <a:cs typeface="Times New Roman" panose="02020603050405020304" pitchFamily="18" charset="0"/>
                        </a:rPr>
                        <a:t>There used various kind of sensor which make it more useful and easy. They used ultrasonic sensor for measuring the water level.</a:t>
                      </a:r>
                    </a:p>
                    <a:p>
                      <a:endParaRPr lang="en-US" sz="1300" dirty="0"/>
                    </a:p>
                  </a:txBody>
                  <a:tcPr/>
                </a:tc>
                <a:extLst>
                  <a:ext uri="{0D108BD9-81ED-4DB2-BD59-A6C34878D82A}">
                    <a16:rowId xmlns:a16="http://schemas.microsoft.com/office/drawing/2014/main" val="175267972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1">
            <a:extLst>
              <a:ext uri="{FF2B5EF4-FFF2-40B4-BE49-F238E27FC236}">
                <a16:creationId xmlns:a16="http://schemas.microsoft.com/office/drawing/2014/main" id="{A5A69FF9-1840-44B5-5F80-CE18101D22BB}"/>
              </a:ext>
            </a:extLst>
          </p:cNvPr>
          <p:cNvSpPr>
            <a:spLocks noChangeArrowheads="1"/>
          </p:cNvSpPr>
          <p:nvPr/>
        </p:nvSpPr>
        <p:spPr bwMode="auto">
          <a:xfrm>
            <a:off x="0" y="6491288"/>
            <a:ext cx="9144000" cy="338137"/>
          </a:xfrm>
          <a:prstGeom prst="rect">
            <a:avLst/>
          </a:prstGeom>
          <a:solidFill>
            <a:srgbClr val="226A45"/>
          </a:solidFill>
          <a:ln>
            <a:noFill/>
          </a:ln>
        </p:spPr>
        <p:txBody>
          <a:bodyPr lIns="90000" tIns="46800" rIns="90000" bIns="468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r>
              <a:rPr lang="en-US" altLang="en-US" sz="1600" dirty="0">
                <a:solidFill>
                  <a:schemeClr val="accent1">
                    <a:lumMod val="40000"/>
                    <a:lumOff val="60000"/>
                  </a:schemeClr>
                </a:solidFill>
              </a:rPr>
              <a:t>                                   Department of Information and Communication Engineering (ICE)</a:t>
            </a:r>
          </a:p>
        </p:txBody>
      </p:sp>
      <p:sp>
        <p:nvSpPr>
          <p:cNvPr id="22531" name="Date Placeholder 2">
            <a:extLst>
              <a:ext uri="{FF2B5EF4-FFF2-40B4-BE49-F238E27FC236}">
                <a16:creationId xmlns:a16="http://schemas.microsoft.com/office/drawing/2014/main" id="{B6478FD2-BF49-C003-81F4-584DF6DC79BA}"/>
              </a:ext>
            </a:extLst>
          </p:cNvPr>
          <p:cNvSpPr>
            <a:spLocks noGrp="1"/>
          </p:cNvSpPr>
          <p:nvPr>
            <p:ph type="dt" sz="quarter" idx="10"/>
          </p:nvPr>
        </p:nvSpPr>
        <p:spPr>
          <a:xfrm>
            <a:off x="0" y="6499225"/>
            <a:ext cx="1600200" cy="2809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Char char="•"/>
              <a:defRPr kumimoji="1" sz="2800">
                <a:solidFill>
                  <a:schemeClr val="tx1"/>
                </a:solidFill>
                <a:latin typeface="Tahoma" panose="020B0604030504040204" pitchFamily="34" charset="0"/>
              </a:defRPr>
            </a:lvl1pPr>
            <a:lvl2pPr marL="742950" indent="-285750">
              <a:spcBef>
                <a:spcPct val="20000"/>
              </a:spcBef>
              <a:buClr>
                <a:srgbClr val="0000FF"/>
              </a:buClr>
              <a:buChar char="—"/>
              <a:defRPr kumimoji="1" sz="2400">
                <a:solidFill>
                  <a:schemeClr val="tx1"/>
                </a:solidFill>
                <a:latin typeface="Tahoma" panose="020B0604030504040204" pitchFamily="34" charset="0"/>
              </a:defRPr>
            </a:lvl2pPr>
            <a:lvl3pPr marL="1143000" indent="-228600">
              <a:spcBef>
                <a:spcPct val="20000"/>
              </a:spcBef>
              <a:buClr>
                <a:srgbClr val="0000FF"/>
              </a:buClr>
              <a:buChar char="•"/>
              <a:defRPr kumimoji="1" sz="2000">
                <a:solidFill>
                  <a:schemeClr val="tx1"/>
                </a:solidFill>
                <a:latin typeface="Tahoma" panose="020B0604030504040204" pitchFamily="34" charset="0"/>
              </a:defRPr>
            </a:lvl3pPr>
            <a:lvl4pPr marL="1600200" indent="-228600">
              <a:spcBef>
                <a:spcPct val="20000"/>
              </a:spcBef>
              <a:buClr>
                <a:srgbClr val="0000FF"/>
              </a:buClr>
              <a:buChar char="–"/>
              <a:defRPr kumimoji="1" sz="2000">
                <a:solidFill>
                  <a:schemeClr val="tx1"/>
                </a:solidFill>
                <a:latin typeface="Tahoma" panose="020B0604030504040204" pitchFamily="34" charset="0"/>
              </a:defRPr>
            </a:lvl4pPr>
            <a:lvl5pPr marL="2057400" indent="-228600">
              <a:spcBef>
                <a:spcPct val="20000"/>
              </a:spcBef>
              <a:buClr>
                <a:srgbClr val="0000FF"/>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9pPr>
          </a:lstStyle>
          <a:p>
            <a:pPr>
              <a:buFontTx/>
              <a:buNone/>
            </a:pPr>
            <a:fld id="{D397C1A8-4234-48DA-8F12-F3DC3600D90A}" type="datetime13">
              <a:rPr lang="en-US" altLang="en-US" sz="1400" smtClean="0">
                <a:solidFill>
                  <a:srgbClr val="D3DBF3"/>
                </a:solidFill>
                <a:latin typeface="Times New Roman" panose="02020603050405020304" pitchFamily="18" charset="0"/>
                <a:cs typeface="Times New Roman" panose="02020603050405020304" pitchFamily="18" charset="0"/>
              </a:rPr>
              <a:pPr>
                <a:buFontTx/>
                <a:buNone/>
              </a:pPr>
              <a:t>11:39:44 PM</a:t>
            </a:fld>
            <a:endParaRPr lang="en-GB" altLang="en-US" sz="1400">
              <a:solidFill>
                <a:srgbClr val="D3DBF3"/>
              </a:solidFill>
              <a:latin typeface="Times New Roman" panose="02020603050405020304" pitchFamily="18" charset="0"/>
              <a:cs typeface="Times New Roman" panose="02020603050405020304" pitchFamily="18" charset="0"/>
            </a:endParaRPr>
          </a:p>
        </p:txBody>
      </p:sp>
      <p:sp>
        <p:nvSpPr>
          <p:cNvPr id="22532" name="Slide Number Placeholder 3">
            <a:extLst>
              <a:ext uri="{FF2B5EF4-FFF2-40B4-BE49-F238E27FC236}">
                <a16:creationId xmlns:a16="http://schemas.microsoft.com/office/drawing/2014/main" id="{45C91959-57F7-F0BE-2567-5044CCF73E44}"/>
              </a:ext>
            </a:extLst>
          </p:cNvPr>
          <p:cNvSpPr>
            <a:spLocks noGrp="1"/>
          </p:cNvSpPr>
          <p:nvPr>
            <p:ph type="sldNum" sz="quarter" idx="11"/>
          </p:nvPr>
        </p:nvSpPr>
        <p:spPr>
          <a:xfrm>
            <a:off x="7212013" y="6435725"/>
            <a:ext cx="1905000" cy="3984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Char char="•"/>
              <a:defRPr kumimoji="1" sz="2800">
                <a:solidFill>
                  <a:schemeClr val="tx1"/>
                </a:solidFill>
                <a:latin typeface="Tahoma" panose="020B0604030504040204" pitchFamily="34" charset="0"/>
              </a:defRPr>
            </a:lvl1pPr>
            <a:lvl2pPr marL="742950" indent="-285750">
              <a:spcBef>
                <a:spcPct val="20000"/>
              </a:spcBef>
              <a:buClr>
                <a:srgbClr val="0000FF"/>
              </a:buClr>
              <a:buChar char="—"/>
              <a:defRPr kumimoji="1" sz="2400">
                <a:solidFill>
                  <a:schemeClr val="tx1"/>
                </a:solidFill>
                <a:latin typeface="Tahoma" panose="020B0604030504040204" pitchFamily="34" charset="0"/>
              </a:defRPr>
            </a:lvl2pPr>
            <a:lvl3pPr marL="1143000" indent="-228600">
              <a:spcBef>
                <a:spcPct val="20000"/>
              </a:spcBef>
              <a:buClr>
                <a:srgbClr val="0000FF"/>
              </a:buClr>
              <a:buChar char="•"/>
              <a:defRPr kumimoji="1" sz="2000">
                <a:solidFill>
                  <a:schemeClr val="tx1"/>
                </a:solidFill>
                <a:latin typeface="Tahoma" panose="020B0604030504040204" pitchFamily="34" charset="0"/>
              </a:defRPr>
            </a:lvl3pPr>
            <a:lvl4pPr marL="1600200" indent="-228600">
              <a:spcBef>
                <a:spcPct val="20000"/>
              </a:spcBef>
              <a:buClr>
                <a:srgbClr val="0000FF"/>
              </a:buClr>
              <a:buChar char="–"/>
              <a:defRPr kumimoji="1" sz="2000">
                <a:solidFill>
                  <a:schemeClr val="tx1"/>
                </a:solidFill>
                <a:latin typeface="Tahoma" panose="020B0604030504040204" pitchFamily="34" charset="0"/>
              </a:defRPr>
            </a:lvl4pPr>
            <a:lvl5pPr marL="2057400" indent="-228600">
              <a:spcBef>
                <a:spcPct val="20000"/>
              </a:spcBef>
              <a:buClr>
                <a:srgbClr val="0000FF"/>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9pPr>
          </a:lstStyle>
          <a:p>
            <a:pPr>
              <a:spcBef>
                <a:spcPct val="50000"/>
              </a:spcBef>
              <a:buClrTx/>
              <a:buFontTx/>
              <a:buNone/>
            </a:pPr>
            <a:fld id="{EF3F1FB2-9B61-47C4-A180-D3885F96B0C2}" type="slidenum">
              <a:rPr kumimoji="0" lang="en-GB" altLang="en-US" sz="1600" smtClean="0">
                <a:solidFill>
                  <a:srgbClr val="FFFF00"/>
                </a:solidFill>
                <a:latin typeface="Arial" panose="020B0604020202020204" pitchFamily="34" charset="0"/>
              </a:rPr>
              <a:pPr>
                <a:spcBef>
                  <a:spcPct val="50000"/>
                </a:spcBef>
                <a:buClrTx/>
                <a:buFontTx/>
                <a:buNone/>
              </a:pPr>
              <a:t>6</a:t>
            </a:fld>
            <a:endParaRPr kumimoji="0" lang="en-GB" altLang="en-US" sz="1600">
              <a:solidFill>
                <a:srgbClr val="FFFF00"/>
              </a:solidFill>
              <a:latin typeface="Arial" panose="020B0604020202020204" pitchFamily="34" charset="0"/>
            </a:endParaRPr>
          </a:p>
        </p:txBody>
      </p:sp>
      <p:sp>
        <p:nvSpPr>
          <p:cNvPr id="10" name="Rectangle 1">
            <a:extLst>
              <a:ext uri="{FF2B5EF4-FFF2-40B4-BE49-F238E27FC236}">
                <a16:creationId xmlns:a16="http://schemas.microsoft.com/office/drawing/2014/main" id="{39173E71-CB77-3151-09CE-7DBD216C9D84}"/>
              </a:ext>
            </a:extLst>
          </p:cNvPr>
          <p:cNvSpPr>
            <a:spLocks noChangeArrowheads="1"/>
          </p:cNvSpPr>
          <p:nvPr/>
        </p:nvSpPr>
        <p:spPr bwMode="auto">
          <a:xfrm>
            <a:off x="-1588" y="715963"/>
            <a:ext cx="9145588" cy="47625"/>
          </a:xfrm>
          <a:prstGeom prst="rect">
            <a:avLst/>
          </a:prstGeom>
          <a:gradFill flip="none" rotWithShape="1">
            <a:gsLst>
              <a:gs pos="97000">
                <a:schemeClr val="accent1">
                  <a:lumMod val="60000"/>
                  <a:lumOff val="40000"/>
                </a:schemeClr>
              </a:gs>
              <a:gs pos="0">
                <a:srgbClr val="226A45"/>
              </a:gs>
            </a:gsLst>
            <a:lin ang="0" scaled="1"/>
            <a:tileRect/>
          </a:gradFill>
          <a:ln w="9525" algn="ctr">
            <a:noFill/>
            <a:round/>
            <a:headEnd/>
            <a:tailEnd/>
          </a:ln>
        </p:spPr>
        <p:txBody>
          <a:bodyPr lIns="90000" tIns="46800" rIns="90000" bIns="46800"/>
          <a:lstStyle>
            <a:lvl1pPr>
              <a:spcBef>
                <a:spcPct val="20000"/>
              </a:spcBef>
              <a:buClr>
                <a:srgbClr val="0000FF"/>
              </a:buClr>
              <a:buChar char="•"/>
              <a:defRPr kumimoji="1" sz="2800">
                <a:solidFill>
                  <a:schemeClr val="tx1"/>
                </a:solidFill>
                <a:latin typeface="Tahoma" panose="020B0604030504040204" pitchFamily="34" charset="0"/>
              </a:defRPr>
            </a:lvl1pPr>
            <a:lvl2pPr marL="742950" indent="-285750">
              <a:spcBef>
                <a:spcPct val="20000"/>
              </a:spcBef>
              <a:buClr>
                <a:srgbClr val="0000FF"/>
              </a:buClr>
              <a:buChar char="—"/>
              <a:defRPr kumimoji="1" sz="2400">
                <a:solidFill>
                  <a:schemeClr val="tx1"/>
                </a:solidFill>
                <a:latin typeface="Tahoma" panose="020B0604030504040204" pitchFamily="34" charset="0"/>
              </a:defRPr>
            </a:lvl2pPr>
            <a:lvl3pPr marL="1143000" indent="-228600">
              <a:spcBef>
                <a:spcPct val="20000"/>
              </a:spcBef>
              <a:buClr>
                <a:srgbClr val="0000FF"/>
              </a:buClr>
              <a:buChar char="•"/>
              <a:defRPr kumimoji="1" sz="2000">
                <a:solidFill>
                  <a:schemeClr val="tx1"/>
                </a:solidFill>
                <a:latin typeface="Tahoma" panose="020B0604030504040204" pitchFamily="34" charset="0"/>
              </a:defRPr>
            </a:lvl3pPr>
            <a:lvl4pPr marL="1600200" indent="-228600">
              <a:spcBef>
                <a:spcPct val="20000"/>
              </a:spcBef>
              <a:buClr>
                <a:srgbClr val="0000FF"/>
              </a:buClr>
              <a:buChar char="–"/>
              <a:defRPr kumimoji="1">
                <a:solidFill>
                  <a:schemeClr val="tx1"/>
                </a:solidFill>
                <a:latin typeface="Tahoma" panose="020B0604030504040204" pitchFamily="34" charset="0"/>
              </a:defRPr>
            </a:lvl4pPr>
            <a:lvl5pPr marL="2057400" indent="-228600">
              <a:spcBef>
                <a:spcPct val="20000"/>
              </a:spcBef>
              <a:buClr>
                <a:srgbClr val="0000FF"/>
              </a:buClr>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0000FF"/>
              </a:buClr>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0000FF"/>
              </a:buClr>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0000FF"/>
              </a:buClr>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0000FF"/>
              </a:buClr>
              <a:buChar char="•"/>
              <a:defRPr kumimoji="1">
                <a:solidFill>
                  <a:schemeClr val="tx1"/>
                </a:solidFill>
                <a:latin typeface="Tahoma" panose="020B0604030504040204" pitchFamily="34" charset="0"/>
              </a:defRPr>
            </a:lvl9pPr>
          </a:lstStyle>
          <a:p>
            <a:pPr>
              <a:spcBef>
                <a:spcPct val="0"/>
              </a:spcBef>
              <a:buClrTx/>
              <a:buFontTx/>
              <a:buNone/>
              <a:defRPr/>
            </a:pPr>
            <a:endParaRPr kumimoji="0" lang="en-US" altLang="en-US" sz="2400">
              <a:latin typeface="Times New Roman" panose="02020603050405020304" pitchFamily="18" charset="0"/>
            </a:endParaRPr>
          </a:p>
        </p:txBody>
      </p:sp>
      <p:sp>
        <p:nvSpPr>
          <p:cNvPr id="3" name="TextBox 2">
            <a:extLst>
              <a:ext uri="{FF2B5EF4-FFF2-40B4-BE49-F238E27FC236}">
                <a16:creationId xmlns:a16="http://schemas.microsoft.com/office/drawing/2014/main" id="{CC63A04E-F979-A8E1-8C6D-E316FD46516B}"/>
              </a:ext>
            </a:extLst>
          </p:cNvPr>
          <p:cNvSpPr txBox="1"/>
          <p:nvPr/>
        </p:nvSpPr>
        <p:spPr>
          <a:xfrm>
            <a:off x="342900" y="869951"/>
            <a:ext cx="8458200" cy="1570037"/>
          </a:xfrm>
          <a:prstGeom prst="rect">
            <a:avLst/>
          </a:prstGeom>
          <a:solidFill>
            <a:srgbClr val="FFC000"/>
          </a:solidFill>
        </p:spPr>
        <p:txBody>
          <a:bodyPr>
            <a:spAutoFit/>
          </a:bodyPr>
          <a:lstStyle/>
          <a:p>
            <a:pPr marL="342900" indent="-342900" algn="just">
              <a:buFont typeface="Wingdings" panose="05000000000000000000" pitchFamily="2" charset="2"/>
              <a:buChar char="Ø"/>
              <a:defRPr/>
            </a:pPr>
            <a:r>
              <a:rPr lang="en-US" dirty="0">
                <a:solidFill>
                  <a:srgbClr val="374151"/>
                </a:solidFill>
                <a:cs typeface="Times New Roman" panose="02020603050405020304" pitchFamily="18" charset="0"/>
              </a:rPr>
              <a:t> People usually are outside the home for many reasons like travelling and they want to control some devices from a far distance. Examples:</a:t>
            </a:r>
          </a:p>
          <a:p>
            <a:pPr algn="just">
              <a:defRPr/>
            </a:pPr>
            <a:endParaRPr lang="en-US" dirty="0">
              <a:solidFill>
                <a:srgbClr val="374151"/>
              </a:solidFill>
              <a:cs typeface="Times New Roman" panose="02020603050405020304" pitchFamily="18" charset="0"/>
            </a:endParaRPr>
          </a:p>
        </p:txBody>
      </p:sp>
      <p:sp>
        <p:nvSpPr>
          <p:cNvPr id="22535" name="Rounded Rectangle 5">
            <a:extLst>
              <a:ext uri="{FF2B5EF4-FFF2-40B4-BE49-F238E27FC236}">
                <a16:creationId xmlns:a16="http://schemas.microsoft.com/office/drawing/2014/main" id="{C2EE092C-C7B4-8D2D-26C1-19DAF9090474}"/>
              </a:ext>
            </a:extLst>
          </p:cNvPr>
          <p:cNvSpPr>
            <a:spLocks noChangeArrowheads="1"/>
          </p:cNvSpPr>
          <p:nvPr/>
        </p:nvSpPr>
        <p:spPr bwMode="auto">
          <a:xfrm>
            <a:off x="2133600" y="76200"/>
            <a:ext cx="4343400" cy="533400"/>
          </a:xfrm>
          <a:prstGeom prst="roundRect">
            <a:avLst>
              <a:gd name="adj" fmla="val 16667"/>
            </a:avLst>
          </a:prstGeom>
          <a:solidFill>
            <a:srgbClr val="226A45"/>
          </a:solidFill>
          <a:ln>
            <a:noFill/>
          </a:ln>
          <a:extLst>
            <a:ext uri="{91240B29-F687-4F45-9708-019B960494DF}">
              <a14:hiddenLine xmlns:a14="http://schemas.microsoft.com/office/drawing/2010/main" w="9525" algn="ctr">
                <a:solidFill>
                  <a:srgbClr val="000000"/>
                </a:solidFill>
                <a:round/>
                <a:headEnd/>
                <a:tailEnd/>
              </a14:hiddenLine>
            </a:ext>
          </a:extLst>
        </p:spPr>
        <p:txBody>
          <a:bodyPr lIns="90000" tIns="46800" rIns="90000" bIns="46800"/>
          <a:lstStyle>
            <a:lvl1pPr>
              <a:spcBef>
                <a:spcPct val="20000"/>
              </a:spcBef>
              <a:buClr>
                <a:srgbClr val="0000FF"/>
              </a:buClr>
              <a:buChar char="•"/>
              <a:defRPr kumimoji="1" sz="2800">
                <a:solidFill>
                  <a:schemeClr val="tx1"/>
                </a:solidFill>
                <a:latin typeface="Tahoma" panose="020B0604030504040204" pitchFamily="34" charset="0"/>
              </a:defRPr>
            </a:lvl1pPr>
            <a:lvl2pPr marL="742950" indent="-285750">
              <a:spcBef>
                <a:spcPct val="20000"/>
              </a:spcBef>
              <a:buClr>
                <a:srgbClr val="0000FF"/>
              </a:buClr>
              <a:buChar char="—"/>
              <a:defRPr kumimoji="1" sz="2400">
                <a:solidFill>
                  <a:schemeClr val="tx1"/>
                </a:solidFill>
                <a:latin typeface="Tahoma" panose="020B0604030504040204" pitchFamily="34" charset="0"/>
              </a:defRPr>
            </a:lvl2pPr>
            <a:lvl3pPr marL="1143000" indent="-228600">
              <a:spcBef>
                <a:spcPct val="20000"/>
              </a:spcBef>
              <a:buClr>
                <a:srgbClr val="0000FF"/>
              </a:buClr>
              <a:buChar char="•"/>
              <a:defRPr kumimoji="1" sz="2000">
                <a:solidFill>
                  <a:schemeClr val="tx1"/>
                </a:solidFill>
                <a:latin typeface="Tahoma" panose="020B0604030504040204" pitchFamily="34" charset="0"/>
              </a:defRPr>
            </a:lvl3pPr>
            <a:lvl4pPr marL="1600200" indent="-228600">
              <a:spcBef>
                <a:spcPct val="20000"/>
              </a:spcBef>
              <a:buClr>
                <a:srgbClr val="0000FF"/>
              </a:buClr>
              <a:buChar char="–"/>
              <a:defRPr kumimoji="1" sz="2000">
                <a:solidFill>
                  <a:schemeClr val="tx1"/>
                </a:solidFill>
                <a:latin typeface="Tahoma" panose="020B0604030504040204" pitchFamily="34" charset="0"/>
              </a:defRPr>
            </a:lvl4pPr>
            <a:lvl5pPr marL="2057400" indent="-228600">
              <a:spcBef>
                <a:spcPct val="20000"/>
              </a:spcBef>
              <a:buClr>
                <a:srgbClr val="0000FF"/>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9pPr>
          </a:lstStyle>
          <a:p>
            <a:pPr algn="ctr">
              <a:buFontTx/>
              <a:buNone/>
            </a:pPr>
            <a:r>
              <a:rPr lang="en-US" altLang="en-US" sz="3200" dirty="0">
                <a:solidFill>
                  <a:srgbClr val="92D050"/>
                </a:solidFill>
                <a:latin typeface="Times New Roman" panose="02020603050405020304" pitchFamily="18" charset="0"/>
                <a:cs typeface="Times New Roman" panose="02020603050405020304" pitchFamily="18" charset="0"/>
              </a:rPr>
              <a:t>Critical Analysis</a:t>
            </a:r>
          </a:p>
          <a:p>
            <a:pPr>
              <a:buFontTx/>
              <a:buNone/>
            </a:pPr>
            <a:endParaRPr lang="en-US" altLang="en-US" sz="3200" dirty="0">
              <a:solidFill>
                <a:srgbClr val="92D05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64BCD50-A5B6-E0BB-0028-743919E81723}"/>
              </a:ext>
            </a:extLst>
          </p:cNvPr>
          <p:cNvSpPr txBox="1"/>
          <p:nvPr/>
        </p:nvSpPr>
        <p:spPr>
          <a:xfrm>
            <a:off x="1237456" y="2495551"/>
            <a:ext cx="6667500" cy="3786187"/>
          </a:xfrm>
          <a:prstGeom prst="rect">
            <a:avLst/>
          </a:prstGeom>
          <a:solidFill>
            <a:srgbClr val="7FEC70"/>
          </a:solidFill>
        </p:spPr>
        <p:txBody>
          <a:bodyPr>
            <a:spAutoFit/>
          </a:bodyPr>
          <a:lstStyle/>
          <a:p>
            <a:pPr marL="342900" indent="-342900" algn="just">
              <a:buFont typeface="Courier New" panose="02070309020205020404" pitchFamily="49" charset="0"/>
              <a:buChar char="o"/>
              <a:defRPr/>
            </a:pPr>
            <a:r>
              <a:rPr lang="en-US" dirty="0"/>
              <a:t>Want to fill the water tank.</a:t>
            </a:r>
          </a:p>
          <a:p>
            <a:pPr>
              <a:defRPr/>
            </a:pPr>
            <a:endParaRPr lang="en-US" dirty="0"/>
          </a:p>
          <a:p>
            <a:pPr marL="342900" indent="-342900">
              <a:buFont typeface="Courier New" panose="02070309020205020404" pitchFamily="49" charset="0"/>
              <a:buChar char="o"/>
              <a:defRPr/>
            </a:pPr>
            <a:r>
              <a:rPr lang="en-US" dirty="0"/>
              <a:t>Want to turn off the light and electronic devices at rooms.</a:t>
            </a:r>
          </a:p>
          <a:p>
            <a:pPr>
              <a:defRPr/>
            </a:pPr>
            <a:endParaRPr lang="en-US" dirty="0"/>
          </a:p>
          <a:p>
            <a:pPr marL="342900" indent="-342900">
              <a:buFont typeface="Courier New" panose="02070309020205020404" pitchFamily="49" charset="0"/>
              <a:buChar char="o"/>
              <a:defRPr/>
            </a:pPr>
            <a:r>
              <a:rPr lang="en-US" dirty="0"/>
              <a:t> Get feedback about the temperature.</a:t>
            </a:r>
          </a:p>
          <a:p>
            <a:pPr>
              <a:defRPr/>
            </a:pPr>
            <a:endParaRPr lang="en-US" dirty="0"/>
          </a:p>
          <a:p>
            <a:pPr marL="342900" indent="-342900">
              <a:buFont typeface="Courier New" panose="02070309020205020404" pitchFamily="49" charset="0"/>
              <a:buChar char="o"/>
              <a:defRPr/>
            </a:pPr>
            <a:r>
              <a:rPr lang="en-US" dirty="0"/>
              <a:t>If somebody at your home.</a:t>
            </a:r>
          </a:p>
          <a:p>
            <a:pPr>
              <a:defRPr/>
            </a:pPr>
            <a:endParaRPr lang="en-US" dirty="0"/>
          </a:p>
          <a:p>
            <a:pPr marL="342900" indent="-342900">
              <a:buFont typeface="Courier New" panose="02070309020205020404" pitchFamily="49" charset="0"/>
              <a:buChar char="o"/>
              <a:defRPr/>
            </a:pPr>
            <a:r>
              <a:rPr lang="en-US" dirty="0"/>
              <a:t>Total control on your home.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1">
            <a:extLst>
              <a:ext uri="{FF2B5EF4-FFF2-40B4-BE49-F238E27FC236}">
                <a16:creationId xmlns:a16="http://schemas.microsoft.com/office/drawing/2014/main" id="{9A7D8206-FD11-59D4-5296-C4F10EA1EE67}"/>
              </a:ext>
            </a:extLst>
          </p:cNvPr>
          <p:cNvSpPr>
            <a:spLocks noChangeArrowheads="1"/>
          </p:cNvSpPr>
          <p:nvPr/>
        </p:nvSpPr>
        <p:spPr bwMode="auto">
          <a:xfrm>
            <a:off x="0" y="6491288"/>
            <a:ext cx="9144000" cy="338137"/>
          </a:xfrm>
          <a:prstGeom prst="rect">
            <a:avLst/>
          </a:prstGeom>
          <a:solidFill>
            <a:srgbClr val="226A45"/>
          </a:solidFill>
          <a:ln>
            <a:noFill/>
          </a:ln>
        </p:spPr>
        <p:txBody>
          <a:bodyPr lIns="90000" tIns="46800" rIns="90000" bIns="468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r>
              <a:rPr lang="en-US" altLang="en-US" sz="1600" dirty="0">
                <a:solidFill>
                  <a:schemeClr val="accent1">
                    <a:lumMod val="40000"/>
                    <a:lumOff val="60000"/>
                  </a:schemeClr>
                </a:solidFill>
              </a:rPr>
              <a:t>                                   Department of Information and Communication Engineering (ICE)</a:t>
            </a:r>
          </a:p>
        </p:txBody>
      </p:sp>
      <p:sp>
        <p:nvSpPr>
          <p:cNvPr id="23555" name="Date Placeholder 2">
            <a:extLst>
              <a:ext uri="{FF2B5EF4-FFF2-40B4-BE49-F238E27FC236}">
                <a16:creationId xmlns:a16="http://schemas.microsoft.com/office/drawing/2014/main" id="{AB48F3E0-76A3-7C2F-3A13-C6688FC2F452}"/>
              </a:ext>
            </a:extLst>
          </p:cNvPr>
          <p:cNvSpPr>
            <a:spLocks noGrp="1"/>
          </p:cNvSpPr>
          <p:nvPr>
            <p:ph type="dt" sz="quarter" idx="10"/>
          </p:nvPr>
        </p:nvSpPr>
        <p:spPr>
          <a:xfrm>
            <a:off x="0" y="6499225"/>
            <a:ext cx="1600200" cy="2809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Char char="•"/>
              <a:defRPr kumimoji="1" sz="2800">
                <a:solidFill>
                  <a:schemeClr val="tx1"/>
                </a:solidFill>
                <a:latin typeface="Tahoma" panose="020B0604030504040204" pitchFamily="34" charset="0"/>
              </a:defRPr>
            </a:lvl1pPr>
            <a:lvl2pPr marL="742950" indent="-285750">
              <a:spcBef>
                <a:spcPct val="20000"/>
              </a:spcBef>
              <a:buClr>
                <a:srgbClr val="0000FF"/>
              </a:buClr>
              <a:buChar char="—"/>
              <a:defRPr kumimoji="1" sz="2400">
                <a:solidFill>
                  <a:schemeClr val="tx1"/>
                </a:solidFill>
                <a:latin typeface="Tahoma" panose="020B0604030504040204" pitchFamily="34" charset="0"/>
              </a:defRPr>
            </a:lvl2pPr>
            <a:lvl3pPr marL="1143000" indent="-228600">
              <a:spcBef>
                <a:spcPct val="20000"/>
              </a:spcBef>
              <a:buClr>
                <a:srgbClr val="0000FF"/>
              </a:buClr>
              <a:buChar char="•"/>
              <a:defRPr kumimoji="1" sz="2000">
                <a:solidFill>
                  <a:schemeClr val="tx1"/>
                </a:solidFill>
                <a:latin typeface="Tahoma" panose="020B0604030504040204" pitchFamily="34" charset="0"/>
              </a:defRPr>
            </a:lvl3pPr>
            <a:lvl4pPr marL="1600200" indent="-228600">
              <a:spcBef>
                <a:spcPct val="20000"/>
              </a:spcBef>
              <a:buClr>
                <a:srgbClr val="0000FF"/>
              </a:buClr>
              <a:buChar char="–"/>
              <a:defRPr kumimoji="1" sz="2000">
                <a:solidFill>
                  <a:schemeClr val="tx1"/>
                </a:solidFill>
                <a:latin typeface="Tahoma" panose="020B0604030504040204" pitchFamily="34" charset="0"/>
              </a:defRPr>
            </a:lvl4pPr>
            <a:lvl5pPr marL="2057400" indent="-228600">
              <a:spcBef>
                <a:spcPct val="20000"/>
              </a:spcBef>
              <a:buClr>
                <a:srgbClr val="0000FF"/>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9pPr>
          </a:lstStyle>
          <a:p>
            <a:pPr>
              <a:buFontTx/>
              <a:buNone/>
            </a:pPr>
            <a:fld id="{F4FECDB4-FDCD-4938-A23F-9CDB1FDEFB03}" type="datetime13">
              <a:rPr lang="en-US" altLang="en-US" sz="1400" smtClean="0">
                <a:solidFill>
                  <a:srgbClr val="D3DBF3"/>
                </a:solidFill>
                <a:latin typeface="Times New Roman" panose="02020603050405020304" pitchFamily="18" charset="0"/>
                <a:cs typeface="Times New Roman" panose="02020603050405020304" pitchFamily="18" charset="0"/>
              </a:rPr>
              <a:pPr>
                <a:buFontTx/>
                <a:buNone/>
              </a:pPr>
              <a:t>11:39:44 PM</a:t>
            </a:fld>
            <a:endParaRPr lang="en-GB" altLang="en-US" sz="1400">
              <a:solidFill>
                <a:srgbClr val="D3DBF3"/>
              </a:solidFill>
              <a:latin typeface="Times New Roman" panose="02020603050405020304" pitchFamily="18" charset="0"/>
              <a:cs typeface="Times New Roman" panose="02020603050405020304" pitchFamily="18" charset="0"/>
            </a:endParaRPr>
          </a:p>
        </p:txBody>
      </p:sp>
      <p:sp>
        <p:nvSpPr>
          <p:cNvPr id="23556" name="Slide Number Placeholder 3">
            <a:extLst>
              <a:ext uri="{FF2B5EF4-FFF2-40B4-BE49-F238E27FC236}">
                <a16:creationId xmlns:a16="http://schemas.microsoft.com/office/drawing/2014/main" id="{825B9BF9-FE92-821C-F4E1-2E54475D5A29}"/>
              </a:ext>
            </a:extLst>
          </p:cNvPr>
          <p:cNvSpPr>
            <a:spLocks noGrp="1"/>
          </p:cNvSpPr>
          <p:nvPr>
            <p:ph type="sldNum" sz="quarter" idx="11"/>
          </p:nvPr>
        </p:nvSpPr>
        <p:spPr>
          <a:xfrm>
            <a:off x="7212013" y="6435725"/>
            <a:ext cx="1905000" cy="3984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Char char="•"/>
              <a:defRPr kumimoji="1" sz="2800">
                <a:solidFill>
                  <a:schemeClr val="tx1"/>
                </a:solidFill>
                <a:latin typeface="Tahoma" panose="020B0604030504040204" pitchFamily="34" charset="0"/>
              </a:defRPr>
            </a:lvl1pPr>
            <a:lvl2pPr marL="742950" indent="-285750">
              <a:spcBef>
                <a:spcPct val="20000"/>
              </a:spcBef>
              <a:buClr>
                <a:srgbClr val="0000FF"/>
              </a:buClr>
              <a:buChar char="—"/>
              <a:defRPr kumimoji="1" sz="2400">
                <a:solidFill>
                  <a:schemeClr val="tx1"/>
                </a:solidFill>
                <a:latin typeface="Tahoma" panose="020B0604030504040204" pitchFamily="34" charset="0"/>
              </a:defRPr>
            </a:lvl2pPr>
            <a:lvl3pPr marL="1143000" indent="-228600">
              <a:spcBef>
                <a:spcPct val="20000"/>
              </a:spcBef>
              <a:buClr>
                <a:srgbClr val="0000FF"/>
              </a:buClr>
              <a:buChar char="•"/>
              <a:defRPr kumimoji="1" sz="2000">
                <a:solidFill>
                  <a:schemeClr val="tx1"/>
                </a:solidFill>
                <a:latin typeface="Tahoma" panose="020B0604030504040204" pitchFamily="34" charset="0"/>
              </a:defRPr>
            </a:lvl3pPr>
            <a:lvl4pPr marL="1600200" indent="-228600">
              <a:spcBef>
                <a:spcPct val="20000"/>
              </a:spcBef>
              <a:buClr>
                <a:srgbClr val="0000FF"/>
              </a:buClr>
              <a:buChar char="–"/>
              <a:defRPr kumimoji="1" sz="2000">
                <a:solidFill>
                  <a:schemeClr val="tx1"/>
                </a:solidFill>
                <a:latin typeface="Tahoma" panose="020B0604030504040204" pitchFamily="34" charset="0"/>
              </a:defRPr>
            </a:lvl4pPr>
            <a:lvl5pPr marL="2057400" indent="-228600">
              <a:spcBef>
                <a:spcPct val="20000"/>
              </a:spcBef>
              <a:buClr>
                <a:srgbClr val="0000FF"/>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9pPr>
          </a:lstStyle>
          <a:p>
            <a:pPr>
              <a:spcBef>
                <a:spcPct val="50000"/>
              </a:spcBef>
              <a:buClrTx/>
              <a:buFontTx/>
              <a:buNone/>
            </a:pPr>
            <a:fld id="{F0CB14A8-4C34-4E4E-9A48-085C47E2031A}" type="slidenum">
              <a:rPr kumimoji="0" lang="en-GB" altLang="en-US" sz="1600" smtClean="0">
                <a:solidFill>
                  <a:srgbClr val="FFFF00"/>
                </a:solidFill>
                <a:latin typeface="Arial" panose="020B0604020202020204" pitchFamily="34" charset="0"/>
              </a:rPr>
              <a:pPr>
                <a:spcBef>
                  <a:spcPct val="50000"/>
                </a:spcBef>
                <a:buClrTx/>
                <a:buFontTx/>
                <a:buNone/>
              </a:pPr>
              <a:t>7</a:t>
            </a:fld>
            <a:endParaRPr kumimoji="0" lang="en-GB" altLang="en-US" sz="1600">
              <a:solidFill>
                <a:srgbClr val="FFFF00"/>
              </a:solidFill>
              <a:latin typeface="Arial" panose="020B0604020202020204" pitchFamily="34" charset="0"/>
            </a:endParaRPr>
          </a:p>
        </p:txBody>
      </p:sp>
      <p:sp>
        <p:nvSpPr>
          <p:cNvPr id="10" name="Rectangle 1">
            <a:extLst>
              <a:ext uri="{FF2B5EF4-FFF2-40B4-BE49-F238E27FC236}">
                <a16:creationId xmlns:a16="http://schemas.microsoft.com/office/drawing/2014/main" id="{A687AB60-3D28-B89F-7600-6DE17EE6222D}"/>
              </a:ext>
            </a:extLst>
          </p:cNvPr>
          <p:cNvSpPr>
            <a:spLocks noChangeArrowheads="1"/>
          </p:cNvSpPr>
          <p:nvPr/>
        </p:nvSpPr>
        <p:spPr bwMode="auto">
          <a:xfrm>
            <a:off x="-1588" y="715963"/>
            <a:ext cx="9145588" cy="47625"/>
          </a:xfrm>
          <a:prstGeom prst="rect">
            <a:avLst/>
          </a:prstGeom>
          <a:gradFill flip="none" rotWithShape="1">
            <a:gsLst>
              <a:gs pos="97000">
                <a:schemeClr val="accent1">
                  <a:lumMod val="60000"/>
                  <a:lumOff val="40000"/>
                </a:schemeClr>
              </a:gs>
              <a:gs pos="0">
                <a:srgbClr val="226A45"/>
              </a:gs>
            </a:gsLst>
            <a:lin ang="0" scaled="1"/>
            <a:tileRect/>
          </a:gradFill>
          <a:ln w="9525" algn="ctr">
            <a:noFill/>
            <a:round/>
            <a:headEnd/>
            <a:tailEnd/>
          </a:ln>
        </p:spPr>
        <p:txBody>
          <a:bodyPr lIns="90000" tIns="46800" rIns="90000" bIns="46800"/>
          <a:lstStyle>
            <a:lvl1pPr>
              <a:spcBef>
                <a:spcPct val="20000"/>
              </a:spcBef>
              <a:buClr>
                <a:srgbClr val="0000FF"/>
              </a:buClr>
              <a:buChar char="•"/>
              <a:defRPr kumimoji="1" sz="2800">
                <a:solidFill>
                  <a:schemeClr val="tx1"/>
                </a:solidFill>
                <a:latin typeface="Tahoma" panose="020B0604030504040204" pitchFamily="34" charset="0"/>
              </a:defRPr>
            </a:lvl1pPr>
            <a:lvl2pPr marL="742950" indent="-285750">
              <a:spcBef>
                <a:spcPct val="20000"/>
              </a:spcBef>
              <a:buClr>
                <a:srgbClr val="0000FF"/>
              </a:buClr>
              <a:buChar char="—"/>
              <a:defRPr kumimoji="1" sz="2400">
                <a:solidFill>
                  <a:schemeClr val="tx1"/>
                </a:solidFill>
                <a:latin typeface="Tahoma" panose="020B0604030504040204" pitchFamily="34" charset="0"/>
              </a:defRPr>
            </a:lvl2pPr>
            <a:lvl3pPr marL="1143000" indent="-228600">
              <a:spcBef>
                <a:spcPct val="20000"/>
              </a:spcBef>
              <a:buClr>
                <a:srgbClr val="0000FF"/>
              </a:buClr>
              <a:buChar char="•"/>
              <a:defRPr kumimoji="1" sz="2000">
                <a:solidFill>
                  <a:schemeClr val="tx1"/>
                </a:solidFill>
                <a:latin typeface="Tahoma" panose="020B0604030504040204" pitchFamily="34" charset="0"/>
              </a:defRPr>
            </a:lvl3pPr>
            <a:lvl4pPr marL="1600200" indent="-228600">
              <a:spcBef>
                <a:spcPct val="20000"/>
              </a:spcBef>
              <a:buClr>
                <a:srgbClr val="0000FF"/>
              </a:buClr>
              <a:buChar char="–"/>
              <a:defRPr kumimoji="1">
                <a:solidFill>
                  <a:schemeClr val="tx1"/>
                </a:solidFill>
                <a:latin typeface="Tahoma" panose="020B0604030504040204" pitchFamily="34" charset="0"/>
              </a:defRPr>
            </a:lvl4pPr>
            <a:lvl5pPr marL="2057400" indent="-228600">
              <a:spcBef>
                <a:spcPct val="20000"/>
              </a:spcBef>
              <a:buClr>
                <a:srgbClr val="0000FF"/>
              </a:buClr>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0000FF"/>
              </a:buClr>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0000FF"/>
              </a:buClr>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0000FF"/>
              </a:buClr>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0000FF"/>
              </a:buClr>
              <a:buChar char="•"/>
              <a:defRPr kumimoji="1">
                <a:solidFill>
                  <a:schemeClr val="tx1"/>
                </a:solidFill>
                <a:latin typeface="Tahoma" panose="020B0604030504040204" pitchFamily="34" charset="0"/>
              </a:defRPr>
            </a:lvl9pPr>
          </a:lstStyle>
          <a:p>
            <a:pPr>
              <a:spcBef>
                <a:spcPct val="0"/>
              </a:spcBef>
              <a:buClrTx/>
              <a:buFontTx/>
              <a:buNone/>
              <a:defRPr/>
            </a:pPr>
            <a:endParaRPr kumimoji="0" lang="en-US" altLang="en-US" sz="2400">
              <a:latin typeface="Times New Roman" panose="02020603050405020304" pitchFamily="18" charset="0"/>
            </a:endParaRPr>
          </a:p>
        </p:txBody>
      </p:sp>
      <p:sp>
        <p:nvSpPr>
          <p:cNvPr id="3" name="TextBox 2">
            <a:extLst>
              <a:ext uri="{FF2B5EF4-FFF2-40B4-BE49-F238E27FC236}">
                <a16:creationId xmlns:a16="http://schemas.microsoft.com/office/drawing/2014/main" id="{AD7EF371-2F67-D170-D782-9B06AEB7725C}"/>
              </a:ext>
            </a:extLst>
          </p:cNvPr>
          <p:cNvSpPr txBox="1"/>
          <p:nvPr/>
        </p:nvSpPr>
        <p:spPr>
          <a:xfrm>
            <a:off x="3881438" y="1754188"/>
            <a:ext cx="3962400" cy="522287"/>
          </a:xfrm>
          <a:prstGeom prst="rect">
            <a:avLst/>
          </a:prstGeom>
          <a:ln/>
        </p:spPr>
        <p:style>
          <a:lnRef idx="1">
            <a:schemeClr val="dk1"/>
          </a:lnRef>
          <a:fillRef idx="2">
            <a:schemeClr val="dk1"/>
          </a:fillRef>
          <a:effectRef idx="1">
            <a:schemeClr val="dk1"/>
          </a:effectRef>
          <a:fontRef idx="minor">
            <a:schemeClr val="dk1"/>
          </a:fontRef>
        </p:style>
        <p:txBody>
          <a:bodyPr>
            <a:spAutoFit/>
          </a:bodyPr>
          <a:lstStyle/>
          <a:p>
            <a:pPr marL="342900" indent="-342900" algn="just">
              <a:buFont typeface="Arial" panose="020B0604020202020204" pitchFamily="34" charset="0"/>
              <a:buChar char="•"/>
              <a:defRPr/>
            </a:pPr>
            <a:r>
              <a:rPr lang="en-US" sz="2800" dirty="0">
                <a:solidFill>
                  <a:schemeClr val="tx2"/>
                </a:solidFill>
                <a:latin typeface="Times New Roman" panose="02020603050405020304" pitchFamily="18" charset="0"/>
                <a:cs typeface="Times New Roman" panose="02020603050405020304" pitchFamily="18" charset="0"/>
              </a:rPr>
              <a:t>Energy Saving.</a:t>
            </a:r>
          </a:p>
        </p:txBody>
      </p:sp>
      <p:sp>
        <p:nvSpPr>
          <p:cNvPr id="23559" name="Rounded Rectangle 5">
            <a:extLst>
              <a:ext uri="{FF2B5EF4-FFF2-40B4-BE49-F238E27FC236}">
                <a16:creationId xmlns:a16="http://schemas.microsoft.com/office/drawing/2014/main" id="{AD9C4FB0-B94C-CC22-E5A2-6AA25F709128}"/>
              </a:ext>
            </a:extLst>
          </p:cNvPr>
          <p:cNvSpPr>
            <a:spLocks noChangeArrowheads="1"/>
          </p:cNvSpPr>
          <p:nvPr/>
        </p:nvSpPr>
        <p:spPr bwMode="auto">
          <a:xfrm>
            <a:off x="2743200" y="103188"/>
            <a:ext cx="3733800" cy="533400"/>
          </a:xfrm>
          <a:prstGeom prst="roundRect">
            <a:avLst>
              <a:gd name="adj" fmla="val 16667"/>
            </a:avLst>
          </a:prstGeom>
          <a:solidFill>
            <a:srgbClr val="226A45"/>
          </a:solidFill>
          <a:ln>
            <a:noFill/>
          </a:ln>
          <a:extLst>
            <a:ext uri="{91240B29-F687-4F45-9708-019B960494DF}">
              <a14:hiddenLine xmlns:a14="http://schemas.microsoft.com/office/drawing/2010/main" w="9525" algn="ctr">
                <a:solidFill>
                  <a:srgbClr val="000000"/>
                </a:solidFill>
                <a:round/>
                <a:headEnd/>
                <a:tailEnd/>
              </a14:hiddenLine>
            </a:ext>
          </a:extLst>
        </p:spPr>
        <p:txBody>
          <a:bodyPr lIns="90000" tIns="46800" rIns="90000" bIns="46800"/>
          <a:lstStyle>
            <a:lvl1pPr>
              <a:spcBef>
                <a:spcPct val="20000"/>
              </a:spcBef>
              <a:buClr>
                <a:srgbClr val="0000FF"/>
              </a:buClr>
              <a:buChar char="•"/>
              <a:defRPr kumimoji="1" sz="2800">
                <a:solidFill>
                  <a:schemeClr val="tx1"/>
                </a:solidFill>
                <a:latin typeface="Tahoma" panose="020B0604030504040204" pitchFamily="34" charset="0"/>
              </a:defRPr>
            </a:lvl1pPr>
            <a:lvl2pPr marL="742950" indent="-285750">
              <a:spcBef>
                <a:spcPct val="20000"/>
              </a:spcBef>
              <a:buClr>
                <a:srgbClr val="0000FF"/>
              </a:buClr>
              <a:buChar char="—"/>
              <a:defRPr kumimoji="1" sz="2400">
                <a:solidFill>
                  <a:schemeClr val="tx1"/>
                </a:solidFill>
                <a:latin typeface="Tahoma" panose="020B0604030504040204" pitchFamily="34" charset="0"/>
              </a:defRPr>
            </a:lvl2pPr>
            <a:lvl3pPr marL="1143000" indent="-228600">
              <a:spcBef>
                <a:spcPct val="20000"/>
              </a:spcBef>
              <a:buClr>
                <a:srgbClr val="0000FF"/>
              </a:buClr>
              <a:buChar char="•"/>
              <a:defRPr kumimoji="1" sz="2000">
                <a:solidFill>
                  <a:schemeClr val="tx1"/>
                </a:solidFill>
                <a:latin typeface="Tahoma" panose="020B0604030504040204" pitchFamily="34" charset="0"/>
              </a:defRPr>
            </a:lvl3pPr>
            <a:lvl4pPr marL="1600200" indent="-228600">
              <a:spcBef>
                <a:spcPct val="20000"/>
              </a:spcBef>
              <a:buClr>
                <a:srgbClr val="0000FF"/>
              </a:buClr>
              <a:buChar char="–"/>
              <a:defRPr kumimoji="1" sz="2000">
                <a:solidFill>
                  <a:schemeClr val="tx1"/>
                </a:solidFill>
                <a:latin typeface="Tahoma" panose="020B0604030504040204" pitchFamily="34" charset="0"/>
              </a:defRPr>
            </a:lvl4pPr>
            <a:lvl5pPr marL="2057400" indent="-228600">
              <a:spcBef>
                <a:spcPct val="20000"/>
              </a:spcBef>
              <a:buClr>
                <a:srgbClr val="0000FF"/>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9pPr>
          </a:lstStyle>
          <a:p>
            <a:pPr>
              <a:buFontTx/>
              <a:buNone/>
            </a:pPr>
            <a:r>
              <a:rPr lang="en-US" altLang="en-US" sz="3200" dirty="0">
                <a:solidFill>
                  <a:srgbClr val="92D050"/>
                </a:solidFill>
                <a:latin typeface="Times New Roman" panose="02020603050405020304" pitchFamily="18" charset="0"/>
                <a:cs typeface="Times New Roman" panose="02020603050405020304" pitchFamily="18" charset="0"/>
              </a:rPr>
              <a:t>PROPOSED WORK</a:t>
            </a:r>
          </a:p>
        </p:txBody>
      </p:sp>
      <p:sp>
        <p:nvSpPr>
          <p:cNvPr id="23560" name="Arrow: Chevron 3">
            <a:extLst>
              <a:ext uri="{FF2B5EF4-FFF2-40B4-BE49-F238E27FC236}">
                <a16:creationId xmlns:a16="http://schemas.microsoft.com/office/drawing/2014/main" id="{6293D2AE-2718-27A4-FA74-803A0AF6E1D4}"/>
              </a:ext>
            </a:extLst>
          </p:cNvPr>
          <p:cNvSpPr>
            <a:spLocks noChangeArrowheads="1"/>
          </p:cNvSpPr>
          <p:nvPr/>
        </p:nvSpPr>
        <p:spPr bwMode="auto">
          <a:xfrm rot="5400000">
            <a:off x="3136107" y="1880394"/>
            <a:ext cx="874712" cy="609600"/>
          </a:xfrm>
          <a:prstGeom prst="chevron">
            <a:avLst>
              <a:gd name="adj" fmla="val 51816"/>
            </a:avLst>
          </a:prstGeom>
          <a:solidFill>
            <a:srgbClr val="0070C0"/>
          </a:solidFill>
          <a:ln w="9525" algn="ctr">
            <a:solidFill>
              <a:schemeClr val="tx1"/>
            </a:solidFill>
            <a:round/>
            <a:headEnd/>
            <a:tailEnd/>
          </a:ln>
        </p:spPr>
        <p:txBody>
          <a:bodyPr lIns="90000" tIns="46800" rIns="90000" bIns="468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3561" name="TextBox 4">
            <a:extLst>
              <a:ext uri="{FF2B5EF4-FFF2-40B4-BE49-F238E27FC236}">
                <a16:creationId xmlns:a16="http://schemas.microsoft.com/office/drawing/2014/main" id="{0CB8ADF1-D670-6382-11FA-ECAC7EAA65DA}"/>
              </a:ext>
            </a:extLst>
          </p:cNvPr>
          <p:cNvSpPr txBox="1">
            <a:spLocks noChangeArrowheads="1"/>
          </p:cNvSpPr>
          <p:nvPr/>
        </p:nvSpPr>
        <p:spPr bwMode="auto">
          <a:xfrm rot="167434">
            <a:off x="3424238" y="2066925"/>
            <a:ext cx="3000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chemeClr val="bg1"/>
                </a:solidFill>
              </a:rPr>
              <a:t>1</a:t>
            </a:r>
          </a:p>
        </p:txBody>
      </p:sp>
      <p:sp>
        <p:nvSpPr>
          <p:cNvPr id="7" name="TextBox 6">
            <a:extLst>
              <a:ext uri="{FF2B5EF4-FFF2-40B4-BE49-F238E27FC236}">
                <a16:creationId xmlns:a16="http://schemas.microsoft.com/office/drawing/2014/main" id="{B04F63F9-5C4D-DCD4-73FF-9751C80283E7}"/>
              </a:ext>
            </a:extLst>
          </p:cNvPr>
          <p:cNvSpPr txBox="1"/>
          <p:nvPr/>
        </p:nvSpPr>
        <p:spPr>
          <a:xfrm>
            <a:off x="3886200" y="2570163"/>
            <a:ext cx="3962400" cy="708025"/>
          </a:xfrm>
          <a:prstGeom prst="rect">
            <a:avLst/>
          </a:prstGeom>
          <a:ln/>
        </p:spPr>
        <p:style>
          <a:lnRef idx="1">
            <a:schemeClr val="dk1"/>
          </a:lnRef>
          <a:fillRef idx="2">
            <a:schemeClr val="dk1"/>
          </a:fillRef>
          <a:effectRef idx="1">
            <a:schemeClr val="dk1"/>
          </a:effectRef>
          <a:fontRef idx="minor">
            <a:schemeClr val="dk1"/>
          </a:fontRef>
        </p:style>
        <p:txBody>
          <a:bodyPr>
            <a:spAutoFit/>
          </a:bodyPr>
          <a:lstStyle/>
          <a:p>
            <a:pPr marL="457200" indent="-457200" algn="just">
              <a:buFont typeface="Arial" panose="020B0604020202020204" pitchFamily="34" charset="0"/>
              <a:buChar char="•"/>
              <a:defRPr/>
            </a:pPr>
            <a:r>
              <a:rPr lang="en-US" sz="2000" dirty="0">
                <a:latin typeface="Times New Roman" panose="02020603050405020304" pitchFamily="18" charset="0"/>
                <a:cs typeface="Times New Roman" panose="02020603050405020304" pitchFamily="18" charset="0"/>
              </a:rPr>
              <a:t>Give us excellent control over switch.</a:t>
            </a:r>
          </a:p>
        </p:txBody>
      </p:sp>
      <p:sp>
        <p:nvSpPr>
          <p:cNvPr id="23563" name="Arrow: Chevron 8">
            <a:extLst>
              <a:ext uri="{FF2B5EF4-FFF2-40B4-BE49-F238E27FC236}">
                <a16:creationId xmlns:a16="http://schemas.microsoft.com/office/drawing/2014/main" id="{270900F5-081E-4687-F0E9-4BEBC7925DF5}"/>
              </a:ext>
            </a:extLst>
          </p:cNvPr>
          <p:cNvSpPr>
            <a:spLocks noChangeArrowheads="1"/>
          </p:cNvSpPr>
          <p:nvPr/>
        </p:nvSpPr>
        <p:spPr bwMode="auto">
          <a:xfrm rot="5400000">
            <a:off x="3005138" y="2836863"/>
            <a:ext cx="1143000" cy="609600"/>
          </a:xfrm>
          <a:prstGeom prst="chevron">
            <a:avLst>
              <a:gd name="adj" fmla="val 73186"/>
            </a:avLst>
          </a:prstGeom>
          <a:solidFill>
            <a:srgbClr val="0070C0"/>
          </a:solidFill>
          <a:ln w="9525" algn="ctr">
            <a:solidFill>
              <a:schemeClr val="tx1"/>
            </a:solidFill>
            <a:round/>
            <a:headEnd/>
            <a:tailEnd/>
          </a:ln>
        </p:spPr>
        <p:txBody>
          <a:bodyPr lIns="90000" tIns="46800" rIns="90000" bIns="468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endParaRPr lang="en-US" altLang="en-US"/>
          </a:p>
        </p:txBody>
      </p:sp>
      <p:sp>
        <p:nvSpPr>
          <p:cNvPr id="23564" name="TextBox 10">
            <a:extLst>
              <a:ext uri="{FF2B5EF4-FFF2-40B4-BE49-F238E27FC236}">
                <a16:creationId xmlns:a16="http://schemas.microsoft.com/office/drawing/2014/main" id="{2321FC6D-8416-1703-903C-CE497DD4489A}"/>
              </a:ext>
            </a:extLst>
          </p:cNvPr>
          <p:cNvSpPr txBox="1">
            <a:spLocks noChangeArrowheads="1"/>
          </p:cNvSpPr>
          <p:nvPr/>
        </p:nvSpPr>
        <p:spPr bwMode="auto">
          <a:xfrm>
            <a:off x="3429000" y="2924175"/>
            <a:ext cx="3778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chemeClr val="bg1"/>
                </a:solidFill>
              </a:rPr>
              <a:t>2</a:t>
            </a:r>
          </a:p>
        </p:txBody>
      </p:sp>
      <p:sp>
        <p:nvSpPr>
          <p:cNvPr id="13" name="TextBox 12">
            <a:extLst>
              <a:ext uri="{FF2B5EF4-FFF2-40B4-BE49-F238E27FC236}">
                <a16:creationId xmlns:a16="http://schemas.microsoft.com/office/drawing/2014/main" id="{CFD41B40-0487-7AB1-6C2F-1559D4A70963}"/>
              </a:ext>
            </a:extLst>
          </p:cNvPr>
          <p:cNvSpPr txBox="1"/>
          <p:nvPr/>
        </p:nvSpPr>
        <p:spPr>
          <a:xfrm>
            <a:off x="3886200" y="3713163"/>
            <a:ext cx="3962400" cy="708025"/>
          </a:xfrm>
          <a:prstGeom prst="rect">
            <a:avLst/>
          </a:prstGeom>
          <a:ln/>
        </p:spPr>
        <p:style>
          <a:lnRef idx="1">
            <a:schemeClr val="dk1"/>
          </a:lnRef>
          <a:fillRef idx="2">
            <a:schemeClr val="dk1"/>
          </a:fillRef>
          <a:effectRef idx="1">
            <a:schemeClr val="dk1"/>
          </a:effectRef>
          <a:fontRef idx="minor">
            <a:schemeClr val="dk1"/>
          </a:fontRef>
        </p:style>
        <p:txBody>
          <a:bodyPr>
            <a:spAutoFit/>
          </a:bodyPr>
          <a:lstStyle/>
          <a:p>
            <a:pPr marL="342900" indent="-342900" algn="just">
              <a:buFont typeface="Arial" panose="020B0604020202020204" pitchFamily="34" charset="0"/>
              <a:buChar char="•"/>
              <a:defRPr/>
            </a:pPr>
            <a:r>
              <a:rPr lang="en-US" sz="2000" dirty="0">
                <a:latin typeface="Times New Roman" panose="02020603050405020304" pitchFamily="18" charset="0"/>
                <a:cs typeface="Times New Roman" panose="02020603050405020304" pitchFamily="18" charset="0"/>
              </a:rPr>
              <a:t>It also provides a perfect protection to houses.</a:t>
            </a:r>
          </a:p>
        </p:txBody>
      </p:sp>
      <p:sp>
        <p:nvSpPr>
          <p:cNvPr id="23566" name="Arrow: Chevron 13">
            <a:extLst>
              <a:ext uri="{FF2B5EF4-FFF2-40B4-BE49-F238E27FC236}">
                <a16:creationId xmlns:a16="http://schemas.microsoft.com/office/drawing/2014/main" id="{6BC75B41-E53B-34BD-6C44-D062B2A2CD0E}"/>
              </a:ext>
            </a:extLst>
          </p:cNvPr>
          <p:cNvSpPr>
            <a:spLocks noChangeArrowheads="1"/>
          </p:cNvSpPr>
          <p:nvPr/>
        </p:nvSpPr>
        <p:spPr bwMode="auto">
          <a:xfrm rot="5400000">
            <a:off x="2981326" y="4000500"/>
            <a:ext cx="1192212" cy="617537"/>
          </a:xfrm>
          <a:prstGeom prst="chevron">
            <a:avLst>
              <a:gd name="adj" fmla="val 78144"/>
            </a:avLst>
          </a:prstGeom>
          <a:solidFill>
            <a:srgbClr val="0070C0"/>
          </a:solidFill>
          <a:ln w="9525" algn="ctr">
            <a:solidFill>
              <a:schemeClr val="tx1"/>
            </a:solidFill>
            <a:round/>
            <a:headEnd/>
            <a:tailEnd/>
          </a:ln>
        </p:spPr>
        <p:txBody>
          <a:bodyPr lIns="90000" tIns="46800" rIns="90000" bIns="468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3567" name="TextBox 14">
            <a:extLst>
              <a:ext uri="{FF2B5EF4-FFF2-40B4-BE49-F238E27FC236}">
                <a16:creationId xmlns:a16="http://schemas.microsoft.com/office/drawing/2014/main" id="{55BE1FCB-B3FC-01F4-2EBE-33DA2E1B3545}"/>
              </a:ext>
            </a:extLst>
          </p:cNvPr>
          <p:cNvSpPr txBox="1">
            <a:spLocks noChangeArrowheads="1"/>
          </p:cNvSpPr>
          <p:nvPr/>
        </p:nvSpPr>
        <p:spPr bwMode="auto">
          <a:xfrm>
            <a:off x="3429000" y="4083050"/>
            <a:ext cx="3841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chemeClr val="bg1"/>
                </a:solidFill>
              </a:rPr>
              <a:t>3</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1">
            <a:extLst>
              <a:ext uri="{FF2B5EF4-FFF2-40B4-BE49-F238E27FC236}">
                <a16:creationId xmlns:a16="http://schemas.microsoft.com/office/drawing/2014/main" id="{F7C1471E-B0D4-B8ED-C85F-C882F7624D99}"/>
              </a:ext>
            </a:extLst>
          </p:cNvPr>
          <p:cNvSpPr>
            <a:spLocks noChangeArrowheads="1"/>
          </p:cNvSpPr>
          <p:nvPr/>
        </p:nvSpPr>
        <p:spPr bwMode="auto">
          <a:xfrm>
            <a:off x="0" y="6491288"/>
            <a:ext cx="9144000" cy="338137"/>
          </a:xfrm>
          <a:prstGeom prst="rect">
            <a:avLst/>
          </a:prstGeom>
          <a:solidFill>
            <a:srgbClr val="226A45"/>
          </a:solidFill>
          <a:ln>
            <a:noFill/>
          </a:ln>
        </p:spPr>
        <p:txBody>
          <a:bodyPr lIns="90000" tIns="46800" rIns="90000" bIns="468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r>
              <a:rPr lang="en-US" altLang="en-US" sz="1600" dirty="0">
                <a:solidFill>
                  <a:schemeClr val="accent1">
                    <a:lumMod val="40000"/>
                    <a:lumOff val="60000"/>
                  </a:schemeClr>
                </a:solidFill>
              </a:rPr>
              <a:t>                                   Department of Information and Communication Engineering (ICE)</a:t>
            </a:r>
          </a:p>
        </p:txBody>
      </p:sp>
      <p:sp>
        <p:nvSpPr>
          <p:cNvPr id="24579" name="Date Placeholder 2">
            <a:extLst>
              <a:ext uri="{FF2B5EF4-FFF2-40B4-BE49-F238E27FC236}">
                <a16:creationId xmlns:a16="http://schemas.microsoft.com/office/drawing/2014/main" id="{C6DE18BA-0C11-47AE-EBC2-653B2F9B12B9}"/>
              </a:ext>
            </a:extLst>
          </p:cNvPr>
          <p:cNvSpPr>
            <a:spLocks noGrp="1"/>
          </p:cNvSpPr>
          <p:nvPr>
            <p:ph type="dt" sz="quarter" idx="10"/>
          </p:nvPr>
        </p:nvSpPr>
        <p:spPr>
          <a:xfrm>
            <a:off x="0" y="6499225"/>
            <a:ext cx="1600200" cy="2809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Char char="•"/>
              <a:defRPr kumimoji="1" sz="2800">
                <a:solidFill>
                  <a:schemeClr val="tx1"/>
                </a:solidFill>
                <a:latin typeface="Tahoma" panose="020B0604030504040204" pitchFamily="34" charset="0"/>
              </a:defRPr>
            </a:lvl1pPr>
            <a:lvl2pPr marL="742950" indent="-285750">
              <a:spcBef>
                <a:spcPct val="20000"/>
              </a:spcBef>
              <a:buClr>
                <a:srgbClr val="0000FF"/>
              </a:buClr>
              <a:buChar char="—"/>
              <a:defRPr kumimoji="1" sz="2400">
                <a:solidFill>
                  <a:schemeClr val="tx1"/>
                </a:solidFill>
                <a:latin typeface="Tahoma" panose="020B0604030504040204" pitchFamily="34" charset="0"/>
              </a:defRPr>
            </a:lvl2pPr>
            <a:lvl3pPr marL="1143000" indent="-228600">
              <a:spcBef>
                <a:spcPct val="20000"/>
              </a:spcBef>
              <a:buClr>
                <a:srgbClr val="0000FF"/>
              </a:buClr>
              <a:buChar char="•"/>
              <a:defRPr kumimoji="1" sz="2000">
                <a:solidFill>
                  <a:schemeClr val="tx1"/>
                </a:solidFill>
                <a:latin typeface="Tahoma" panose="020B0604030504040204" pitchFamily="34" charset="0"/>
              </a:defRPr>
            </a:lvl3pPr>
            <a:lvl4pPr marL="1600200" indent="-228600">
              <a:spcBef>
                <a:spcPct val="20000"/>
              </a:spcBef>
              <a:buClr>
                <a:srgbClr val="0000FF"/>
              </a:buClr>
              <a:buChar char="–"/>
              <a:defRPr kumimoji="1" sz="2000">
                <a:solidFill>
                  <a:schemeClr val="tx1"/>
                </a:solidFill>
                <a:latin typeface="Tahoma" panose="020B0604030504040204" pitchFamily="34" charset="0"/>
              </a:defRPr>
            </a:lvl4pPr>
            <a:lvl5pPr marL="2057400" indent="-228600">
              <a:spcBef>
                <a:spcPct val="20000"/>
              </a:spcBef>
              <a:buClr>
                <a:srgbClr val="0000FF"/>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9pPr>
          </a:lstStyle>
          <a:p>
            <a:pPr>
              <a:buFontTx/>
              <a:buNone/>
            </a:pPr>
            <a:fld id="{0939D7D4-C0DD-43F5-82E5-FB6CA25B7D7B}" type="datetime13">
              <a:rPr lang="en-US" altLang="en-US" sz="1400" smtClean="0">
                <a:solidFill>
                  <a:srgbClr val="D3DBF3"/>
                </a:solidFill>
                <a:latin typeface="Times New Roman" panose="02020603050405020304" pitchFamily="18" charset="0"/>
                <a:cs typeface="Times New Roman" panose="02020603050405020304" pitchFamily="18" charset="0"/>
              </a:rPr>
              <a:pPr>
                <a:buFontTx/>
                <a:buNone/>
              </a:pPr>
              <a:t>11:39:44 PM</a:t>
            </a:fld>
            <a:endParaRPr lang="en-GB" altLang="en-US" sz="1400">
              <a:solidFill>
                <a:srgbClr val="D3DBF3"/>
              </a:solidFill>
              <a:latin typeface="Times New Roman" panose="02020603050405020304" pitchFamily="18" charset="0"/>
              <a:cs typeface="Times New Roman" panose="02020603050405020304" pitchFamily="18" charset="0"/>
            </a:endParaRPr>
          </a:p>
        </p:txBody>
      </p:sp>
      <p:sp>
        <p:nvSpPr>
          <p:cNvPr id="24580" name="Slide Number Placeholder 3">
            <a:extLst>
              <a:ext uri="{FF2B5EF4-FFF2-40B4-BE49-F238E27FC236}">
                <a16:creationId xmlns:a16="http://schemas.microsoft.com/office/drawing/2014/main" id="{5A2A9AB3-2A9E-F7DA-5FD0-110359E7CDAD}"/>
              </a:ext>
            </a:extLst>
          </p:cNvPr>
          <p:cNvSpPr>
            <a:spLocks noGrp="1"/>
          </p:cNvSpPr>
          <p:nvPr>
            <p:ph type="sldNum" sz="quarter" idx="11"/>
          </p:nvPr>
        </p:nvSpPr>
        <p:spPr>
          <a:xfrm>
            <a:off x="7212013" y="6435725"/>
            <a:ext cx="1905000" cy="3984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Char char="•"/>
              <a:defRPr kumimoji="1" sz="2800">
                <a:solidFill>
                  <a:schemeClr val="tx1"/>
                </a:solidFill>
                <a:latin typeface="Tahoma" panose="020B0604030504040204" pitchFamily="34" charset="0"/>
              </a:defRPr>
            </a:lvl1pPr>
            <a:lvl2pPr marL="742950" indent="-285750">
              <a:spcBef>
                <a:spcPct val="20000"/>
              </a:spcBef>
              <a:buClr>
                <a:srgbClr val="0000FF"/>
              </a:buClr>
              <a:buChar char="—"/>
              <a:defRPr kumimoji="1" sz="2400">
                <a:solidFill>
                  <a:schemeClr val="tx1"/>
                </a:solidFill>
                <a:latin typeface="Tahoma" panose="020B0604030504040204" pitchFamily="34" charset="0"/>
              </a:defRPr>
            </a:lvl2pPr>
            <a:lvl3pPr marL="1143000" indent="-228600">
              <a:spcBef>
                <a:spcPct val="20000"/>
              </a:spcBef>
              <a:buClr>
                <a:srgbClr val="0000FF"/>
              </a:buClr>
              <a:buChar char="•"/>
              <a:defRPr kumimoji="1" sz="2000">
                <a:solidFill>
                  <a:schemeClr val="tx1"/>
                </a:solidFill>
                <a:latin typeface="Tahoma" panose="020B0604030504040204" pitchFamily="34" charset="0"/>
              </a:defRPr>
            </a:lvl3pPr>
            <a:lvl4pPr marL="1600200" indent="-228600">
              <a:spcBef>
                <a:spcPct val="20000"/>
              </a:spcBef>
              <a:buClr>
                <a:srgbClr val="0000FF"/>
              </a:buClr>
              <a:buChar char="–"/>
              <a:defRPr kumimoji="1" sz="2000">
                <a:solidFill>
                  <a:schemeClr val="tx1"/>
                </a:solidFill>
                <a:latin typeface="Tahoma" panose="020B0604030504040204" pitchFamily="34" charset="0"/>
              </a:defRPr>
            </a:lvl4pPr>
            <a:lvl5pPr marL="2057400" indent="-228600">
              <a:spcBef>
                <a:spcPct val="20000"/>
              </a:spcBef>
              <a:buClr>
                <a:srgbClr val="0000FF"/>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9pPr>
          </a:lstStyle>
          <a:p>
            <a:pPr>
              <a:spcBef>
                <a:spcPct val="50000"/>
              </a:spcBef>
              <a:buClrTx/>
              <a:buFontTx/>
              <a:buNone/>
            </a:pPr>
            <a:fld id="{1347AE4D-D613-46A0-8D5A-BAA73B36691B}" type="slidenum">
              <a:rPr kumimoji="0" lang="en-GB" altLang="en-US" sz="1600" smtClean="0">
                <a:solidFill>
                  <a:srgbClr val="FFFF00"/>
                </a:solidFill>
                <a:latin typeface="Arial" panose="020B0604020202020204" pitchFamily="34" charset="0"/>
              </a:rPr>
              <a:pPr>
                <a:spcBef>
                  <a:spcPct val="50000"/>
                </a:spcBef>
                <a:buClrTx/>
                <a:buFontTx/>
                <a:buNone/>
              </a:pPr>
              <a:t>8</a:t>
            </a:fld>
            <a:endParaRPr kumimoji="0" lang="en-GB" altLang="en-US" sz="1600">
              <a:solidFill>
                <a:srgbClr val="FFFF00"/>
              </a:solidFill>
              <a:latin typeface="Arial" panose="020B0604020202020204" pitchFamily="34" charset="0"/>
            </a:endParaRPr>
          </a:p>
        </p:txBody>
      </p:sp>
      <p:sp>
        <p:nvSpPr>
          <p:cNvPr id="10" name="Rectangle 1">
            <a:extLst>
              <a:ext uri="{FF2B5EF4-FFF2-40B4-BE49-F238E27FC236}">
                <a16:creationId xmlns:a16="http://schemas.microsoft.com/office/drawing/2014/main" id="{665DBB68-9C3B-D614-A4EC-415871927F71}"/>
              </a:ext>
            </a:extLst>
          </p:cNvPr>
          <p:cNvSpPr>
            <a:spLocks noChangeArrowheads="1"/>
          </p:cNvSpPr>
          <p:nvPr/>
        </p:nvSpPr>
        <p:spPr bwMode="auto">
          <a:xfrm>
            <a:off x="-1588" y="715963"/>
            <a:ext cx="9145588" cy="47625"/>
          </a:xfrm>
          <a:prstGeom prst="rect">
            <a:avLst/>
          </a:prstGeom>
          <a:gradFill flip="none" rotWithShape="1">
            <a:gsLst>
              <a:gs pos="97000">
                <a:schemeClr val="accent1">
                  <a:lumMod val="60000"/>
                  <a:lumOff val="40000"/>
                </a:schemeClr>
              </a:gs>
              <a:gs pos="0">
                <a:srgbClr val="226A45"/>
              </a:gs>
            </a:gsLst>
            <a:lin ang="0" scaled="1"/>
            <a:tileRect/>
          </a:gradFill>
          <a:ln w="9525" algn="ctr">
            <a:noFill/>
            <a:round/>
            <a:headEnd/>
            <a:tailEnd/>
          </a:ln>
        </p:spPr>
        <p:txBody>
          <a:bodyPr lIns="90000" tIns="46800" rIns="90000" bIns="46800"/>
          <a:lstStyle>
            <a:lvl1pPr>
              <a:spcBef>
                <a:spcPct val="20000"/>
              </a:spcBef>
              <a:buClr>
                <a:srgbClr val="0000FF"/>
              </a:buClr>
              <a:buChar char="•"/>
              <a:defRPr kumimoji="1" sz="2800">
                <a:solidFill>
                  <a:schemeClr val="tx1"/>
                </a:solidFill>
                <a:latin typeface="Tahoma" panose="020B0604030504040204" pitchFamily="34" charset="0"/>
              </a:defRPr>
            </a:lvl1pPr>
            <a:lvl2pPr marL="742950" indent="-285750">
              <a:spcBef>
                <a:spcPct val="20000"/>
              </a:spcBef>
              <a:buClr>
                <a:srgbClr val="0000FF"/>
              </a:buClr>
              <a:buChar char="—"/>
              <a:defRPr kumimoji="1" sz="2400">
                <a:solidFill>
                  <a:schemeClr val="tx1"/>
                </a:solidFill>
                <a:latin typeface="Tahoma" panose="020B0604030504040204" pitchFamily="34" charset="0"/>
              </a:defRPr>
            </a:lvl2pPr>
            <a:lvl3pPr marL="1143000" indent="-228600">
              <a:spcBef>
                <a:spcPct val="20000"/>
              </a:spcBef>
              <a:buClr>
                <a:srgbClr val="0000FF"/>
              </a:buClr>
              <a:buChar char="•"/>
              <a:defRPr kumimoji="1" sz="2000">
                <a:solidFill>
                  <a:schemeClr val="tx1"/>
                </a:solidFill>
                <a:latin typeface="Tahoma" panose="020B0604030504040204" pitchFamily="34" charset="0"/>
              </a:defRPr>
            </a:lvl3pPr>
            <a:lvl4pPr marL="1600200" indent="-228600">
              <a:spcBef>
                <a:spcPct val="20000"/>
              </a:spcBef>
              <a:buClr>
                <a:srgbClr val="0000FF"/>
              </a:buClr>
              <a:buChar char="–"/>
              <a:defRPr kumimoji="1">
                <a:solidFill>
                  <a:schemeClr val="tx1"/>
                </a:solidFill>
                <a:latin typeface="Tahoma" panose="020B0604030504040204" pitchFamily="34" charset="0"/>
              </a:defRPr>
            </a:lvl4pPr>
            <a:lvl5pPr marL="2057400" indent="-228600">
              <a:spcBef>
                <a:spcPct val="20000"/>
              </a:spcBef>
              <a:buClr>
                <a:srgbClr val="0000FF"/>
              </a:buClr>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0000FF"/>
              </a:buClr>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0000FF"/>
              </a:buClr>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0000FF"/>
              </a:buClr>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0000FF"/>
              </a:buClr>
              <a:buChar char="•"/>
              <a:defRPr kumimoji="1">
                <a:solidFill>
                  <a:schemeClr val="tx1"/>
                </a:solidFill>
                <a:latin typeface="Tahoma" panose="020B0604030504040204" pitchFamily="34" charset="0"/>
              </a:defRPr>
            </a:lvl9pPr>
          </a:lstStyle>
          <a:p>
            <a:pPr>
              <a:spcBef>
                <a:spcPct val="0"/>
              </a:spcBef>
              <a:buClrTx/>
              <a:buFontTx/>
              <a:buNone/>
              <a:defRPr/>
            </a:pPr>
            <a:endParaRPr kumimoji="0" lang="en-US" altLang="en-US" sz="2400">
              <a:latin typeface="Times New Roman" panose="02020603050405020304" pitchFamily="18" charset="0"/>
            </a:endParaRPr>
          </a:p>
        </p:txBody>
      </p:sp>
      <p:sp>
        <p:nvSpPr>
          <p:cNvPr id="24582" name="Rounded Rectangle 5">
            <a:extLst>
              <a:ext uri="{FF2B5EF4-FFF2-40B4-BE49-F238E27FC236}">
                <a16:creationId xmlns:a16="http://schemas.microsoft.com/office/drawing/2014/main" id="{DC9E12F0-0328-2D37-1B5C-F221CB08F2FC}"/>
              </a:ext>
            </a:extLst>
          </p:cNvPr>
          <p:cNvSpPr>
            <a:spLocks noChangeArrowheads="1"/>
          </p:cNvSpPr>
          <p:nvPr/>
        </p:nvSpPr>
        <p:spPr bwMode="auto">
          <a:xfrm>
            <a:off x="93663" y="133350"/>
            <a:ext cx="8135937" cy="533400"/>
          </a:xfrm>
          <a:prstGeom prst="roundRect">
            <a:avLst>
              <a:gd name="adj" fmla="val 16667"/>
            </a:avLst>
          </a:prstGeom>
          <a:solidFill>
            <a:srgbClr val="226A45"/>
          </a:solidFill>
          <a:ln>
            <a:noFill/>
          </a:ln>
          <a:extLst>
            <a:ext uri="{91240B29-F687-4F45-9708-019B960494DF}">
              <a14:hiddenLine xmlns:a14="http://schemas.microsoft.com/office/drawing/2010/main" w="9525" algn="ctr">
                <a:solidFill>
                  <a:srgbClr val="000000"/>
                </a:solidFill>
                <a:round/>
                <a:headEnd/>
                <a:tailEnd/>
              </a14:hiddenLine>
            </a:ext>
          </a:extLst>
        </p:spPr>
        <p:txBody>
          <a:bodyPr lIns="90000" tIns="46800" rIns="90000" bIns="46800"/>
          <a:lstStyle>
            <a:lvl1pPr>
              <a:spcBef>
                <a:spcPct val="20000"/>
              </a:spcBef>
              <a:buClr>
                <a:srgbClr val="0000FF"/>
              </a:buClr>
              <a:buChar char="•"/>
              <a:defRPr kumimoji="1" sz="2800">
                <a:solidFill>
                  <a:schemeClr val="tx1"/>
                </a:solidFill>
                <a:latin typeface="Tahoma" panose="020B0604030504040204" pitchFamily="34" charset="0"/>
              </a:defRPr>
            </a:lvl1pPr>
            <a:lvl2pPr marL="742950" indent="-285750">
              <a:spcBef>
                <a:spcPct val="20000"/>
              </a:spcBef>
              <a:buClr>
                <a:srgbClr val="0000FF"/>
              </a:buClr>
              <a:buChar char="—"/>
              <a:defRPr kumimoji="1" sz="2400">
                <a:solidFill>
                  <a:schemeClr val="tx1"/>
                </a:solidFill>
                <a:latin typeface="Tahoma" panose="020B0604030504040204" pitchFamily="34" charset="0"/>
              </a:defRPr>
            </a:lvl2pPr>
            <a:lvl3pPr marL="1143000" indent="-228600">
              <a:spcBef>
                <a:spcPct val="20000"/>
              </a:spcBef>
              <a:buClr>
                <a:srgbClr val="0000FF"/>
              </a:buClr>
              <a:buChar char="•"/>
              <a:defRPr kumimoji="1" sz="2000">
                <a:solidFill>
                  <a:schemeClr val="tx1"/>
                </a:solidFill>
                <a:latin typeface="Tahoma" panose="020B0604030504040204" pitchFamily="34" charset="0"/>
              </a:defRPr>
            </a:lvl3pPr>
            <a:lvl4pPr marL="1600200" indent="-228600">
              <a:spcBef>
                <a:spcPct val="20000"/>
              </a:spcBef>
              <a:buClr>
                <a:srgbClr val="0000FF"/>
              </a:buClr>
              <a:buChar char="–"/>
              <a:defRPr kumimoji="1" sz="2000">
                <a:solidFill>
                  <a:schemeClr val="tx1"/>
                </a:solidFill>
                <a:latin typeface="Tahoma" panose="020B0604030504040204" pitchFamily="34" charset="0"/>
              </a:defRPr>
            </a:lvl4pPr>
            <a:lvl5pPr marL="2057400" indent="-228600">
              <a:spcBef>
                <a:spcPct val="20000"/>
              </a:spcBef>
              <a:buClr>
                <a:srgbClr val="0000FF"/>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9pPr>
          </a:lstStyle>
          <a:p>
            <a:pPr>
              <a:buFontTx/>
              <a:buNone/>
            </a:pPr>
            <a:r>
              <a:rPr lang="en-US" altLang="en-US" sz="3200" dirty="0">
                <a:solidFill>
                  <a:srgbClr val="92D050"/>
                </a:solidFill>
                <a:latin typeface="Times New Roman" panose="02020603050405020304" pitchFamily="18" charset="0"/>
                <a:cs typeface="Times New Roman" panose="02020603050405020304" pitchFamily="18" charset="0"/>
              </a:rPr>
              <a:t>BLOCK DIAGRAM OF PROPOSED MODEL </a:t>
            </a:r>
          </a:p>
        </p:txBody>
      </p:sp>
      <p:sp>
        <p:nvSpPr>
          <p:cNvPr id="4" name="TextBox 3">
            <a:extLst>
              <a:ext uri="{FF2B5EF4-FFF2-40B4-BE49-F238E27FC236}">
                <a16:creationId xmlns:a16="http://schemas.microsoft.com/office/drawing/2014/main" id="{3D3049D4-3134-FD97-47E6-1CBDC3049E8A}"/>
              </a:ext>
            </a:extLst>
          </p:cNvPr>
          <p:cNvSpPr txBox="1"/>
          <p:nvPr/>
        </p:nvSpPr>
        <p:spPr>
          <a:xfrm>
            <a:off x="1752600" y="1173163"/>
            <a:ext cx="1490663" cy="461962"/>
          </a:xfrm>
          <a:prstGeom prst="rect">
            <a:avLst/>
          </a:prstGeom>
          <a:solidFill>
            <a:schemeClr val="accent1">
              <a:lumMod val="60000"/>
              <a:lumOff val="40000"/>
            </a:schemeClr>
          </a:solidFill>
        </p:spPr>
        <p:txBody>
          <a:bodyPr>
            <a:spAutoFit/>
          </a:bodyPr>
          <a:lstStyle/>
          <a:p>
            <a:pPr>
              <a:defRPr/>
            </a:pPr>
            <a:r>
              <a:rPr lang="en-US" dirty="0">
                <a:solidFill>
                  <a:schemeClr val="bg1"/>
                </a:solidFill>
              </a:rPr>
              <a:t>MOBILE </a:t>
            </a:r>
            <a:r>
              <a:rPr lang="en-US" dirty="0"/>
              <a:t>  </a:t>
            </a:r>
          </a:p>
        </p:txBody>
      </p:sp>
      <p:sp>
        <p:nvSpPr>
          <p:cNvPr id="6" name="TextBox 5">
            <a:extLst>
              <a:ext uri="{FF2B5EF4-FFF2-40B4-BE49-F238E27FC236}">
                <a16:creationId xmlns:a16="http://schemas.microsoft.com/office/drawing/2014/main" id="{D206EBA2-E406-905F-6819-D93781117093}"/>
              </a:ext>
            </a:extLst>
          </p:cNvPr>
          <p:cNvSpPr txBox="1"/>
          <p:nvPr/>
        </p:nvSpPr>
        <p:spPr>
          <a:xfrm>
            <a:off x="5257800" y="1173163"/>
            <a:ext cx="715963" cy="461962"/>
          </a:xfrm>
          <a:prstGeom prst="rect">
            <a:avLst/>
          </a:prstGeom>
          <a:solidFill>
            <a:schemeClr val="accent1">
              <a:lumMod val="60000"/>
              <a:lumOff val="40000"/>
            </a:schemeClr>
          </a:solidFill>
        </p:spPr>
        <p:txBody>
          <a:bodyPr>
            <a:spAutoFit/>
          </a:bodyPr>
          <a:lstStyle/>
          <a:p>
            <a:pPr>
              <a:defRPr/>
            </a:pPr>
            <a:r>
              <a:rPr lang="en-US" dirty="0">
                <a:solidFill>
                  <a:schemeClr val="bg1"/>
                </a:solidFill>
              </a:rPr>
              <a:t>PC</a:t>
            </a:r>
          </a:p>
        </p:txBody>
      </p:sp>
      <p:sp>
        <p:nvSpPr>
          <p:cNvPr id="24585" name="TextBox 12">
            <a:extLst>
              <a:ext uri="{FF2B5EF4-FFF2-40B4-BE49-F238E27FC236}">
                <a16:creationId xmlns:a16="http://schemas.microsoft.com/office/drawing/2014/main" id="{5289CBD9-F8B6-C30C-5724-235980257F04}"/>
              </a:ext>
            </a:extLst>
          </p:cNvPr>
          <p:cNvSpPr txBox="1">
            <a:spLocks noChangeArrowheads="1"/>
          </p:cNvSpPr>
          <p:nvPr/>
        </p:nvSpPr>
        <p:spPr bwMode="auto">
          <a:xfrm>
            <a:off x="103188" y="903175"/>
            <a:ext cx="8926511" cy="1097280"/>
          </a:xfrm>
          <a:prstGeom prst="rect">
            <a:avLst/>
          </a:prstGeom>
          <a:noFill/>
          <a:ln w="9525">
            <a:solidFill>
              <a:srgbClr val="0505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t>                                               </a:t>
            </a:r>
          </a:p>
          <a:p>
            <a:r>
              <a:rPr lang="en-US" altLang="en-US" sz="1800" dirty="0"/>
              <a:t>                               </a:t>
            </a:r>
            <a:r>
              <a:rPr lang="en-US" altLang="en-US" sz="1800" dirty="0">
                <a:solidFill>
                  <a:schemeClr val="bg1"/>
                </a:solidFill>
              </a:rPr>
              <a:t>                     </a:t>
            </a:r>
            <a:r>
              <a:rPr lang="en-US" altLang="en-US" sz="1800" dirty="0"/>
              <a:t>                OR</a:t>
            </a:r>
          </a:p>
        </p:txBody>
      </p:sp>
      <p:sp>
        <p:nvSpPr>
          <p:cNvPr id="24586" name="TextBox 14">
            <a:extLst>
              <a:ext uri="{FF2B5EF4-FFF2-40B4-BE49-F238E27FC236}">
                <a16:creationId xmlns:a16="http://schemas.microsoft.com/office/drawing/2014/main" id="{81CFC3A4-9527-7481-FE70-999384039BDC}"/>
              </a:ext>
            </a:extLst>
          </p:cNvPr>
          <p:cNvSpPr txBox="1">
            <a:spLocks noChangeArrowheads="1"/>
          </p:cNvSpPr>
          <p:nvPr/>
        </p:nvSpPr>
        <p:spPr bwMode="auto">
          <a:xfrm>
            <a:off x="58738" y="2852738"/>
            <a:ext cx="2560637" cy="461962"/>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bg1"/>
                </a:solidFill>
              </a:rPr>
              <a:t>POWER SUPPLY</a:t>
            </a:r>
          </a:p>
        </p:txBody>
      </p:sp>
      <p:sp>
        <p:nvSpPr>
          <p:cNvPr id="24587" name="TextBox 16">
            <a:extLst>
              <a:ext uri="{FF2B5EF4-FFF2-40B4-BE49-F238E27FC236}">
                <a16:creationId xmlns:a16="http://schemas.microsoft.com/office/drawing/2014/main" id="{8A667BBC-0B08-26AC-2FF3-DDE4C5D7CA29}"/>
              </a:ext>
            </a:extLst>
          </p:cNvPr>
          <p:cNvSpPr txBox="1">
            <a:spLocks noChangeArrowheads="1"/>
          </p:cNvSpPr>
          <p:nvPr/>
        </p:nvSpPr>
        <p:spPr bwMode="auto">
          <a:xfrm>
            <a:off x="103188" y="4165600"/>
            <a:ext cx="2551112" cy="461963"/>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bg1"/>
                </a:solidFill>
              </a:rPr>
              <a:t>Telegram App</a:t>
            </a:r>
          </a:p>
        </p:txBody>
      </p:sp>
      <p:sp>
        <p:nvSpPr>
          <p:cNvPr id="24588" name="Arrow: Right 17">
            <a:extLst>
              <a:ext uri="{FF2B5EF4-FFF2-40B4-BE49-F238E27FC236}">
                <a16:creationId xmlns:a16="http://schemas.microsoft.com/office/drawing/2014/main" id="{5EF2C433-A851-B14F-8881-BF94C941085C}"/>
              </a:ext>
            </a:extLst>
          </p:cNvPr>
          <p:cNvSpPr>
            <a:spLocks noChangeArrowheads="1"/>
          </p:cNvSpPr>
          <p:nvPr/>
        </p:nvSpPr>
        <p:spPr bwMode="auto">
          <a:xfrm>
            <a:off x="2747963" y="2944813"/>
            <a:ext cx="533400" cy="269875"/>
          </a:xfrm>
          <a:prstGeom prst="rightArrow">
            <a:avLst>
              <a:gd name="adj1" fmla="val 50000"/>
              <a:gd name="adj2" fmla="val 49988"/>
            </a:avLst>
          </a:prstGeom>
          <a:solidFill>
            <a:srgbClr val="0070C0"/>
          </a:solidFill>
          <a:ln w="9525" algn="ctr">
            <a:solidFill>
              <a:schemeClr val="tx1"/>
            </a:solidFill>
            <a:round/>
            <a:headEnd/>
            <a:tailEnd/>
          </a:ln>
        </p:spPr>
        <p:txBody>
          <a:bodyPr lIns="90000" tIns="46800" rIns="90000" bIns="468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4589" name="Arrow: Right 18">
            <a:extLst>
              <a:ext uri="{FF2B5EF4-FFF2-40B4-BE49-F238E27FC236}">
                <a16:creationId xmlns:a16="http://schemas.microsoft.com/office/drawing/2014/main" id="{D2133206-BF9B-23AD-6533-5EE9ED904375}"/>
              </a:ext>
            </a:extLst>
          </p:cNvPr>
          <p:cNvSpPr>
            <a:spLocks noChangeArrowheads="1"/>
          </p:cNvSpPr>
          <p:nvPr/>
        </p:nvSpPr>
        <p:spPr bwMode="auto">
          <a:xfrm>
            <a:off x="2792413" y="4302125"/>
            <a:ext cx="533400" cy="269875"/>
          </a:xfrm>
          <a:prstGeom prst="rightArrow">
            <a:avLst>
              <a:gd name="adj1" fmla="val 50000"/>
              <a:gd name="adj2" fmla="val 49988"/>
            </a:avLst>
          </a:prstGeom>
          <a:solidFill>
            <a:srgbClr val="0070C0"/>
          </a:solidFill>
          <a:ln w="9525" algn="ctr">
            <a:solidFill>
              <a:schemeClr val="tx1"/>
            </a:solidFill>
            <a:round/>
            <a:headEnd/>
            <a:tailEnd/>
          </a:ln>
        </p:spPr>
        <p:txBody>
          <a:bodyPr lIns="90000" tIns="46800" rIns="90000" bIns="468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4590" name="TextBox 20">
            <a:extLst>
              <a:ext uri="{FF2B5EF4-FFF2-40B4-BE49-F238E27FC236}">
                <a16:creationId xmlns:a16="http://schemas.microsoft.com/office/drawing/2014/main" id="{2F9A8B61-B351-B5A5-2D19-5D415F011646}"/>
              </a:ext>
            </a:extLst>
          </p:cNvPr>
          <p:cNvSpPr txBox="1">
            <a:spLocks noChangeArrowheads="1"/>
          </p:cNvSpPr>
          <p:nvPr/>
        </p:nvSpPr>
        <p:spPr bwMode="auto">
          <a:xfrm>
            <a:off x="3409950" y="2768599"/>
            <a:ext cx="1847850" cy="2103120"/>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dirty="0">
              <a:solidFill>
                <a:schemeClr val="bg1"/>
              </a:solidFill>
            </a:endParaRPr>
          </a:p>
          <a:p>
            <a:endParaRPr lang="en-US" altLang="en-US" dirty="0">
              <a:solidFill>
                <a:schemeClr val="bg1"/>
              </a:solidFill>
            </a:endParaRPr>
          </a:p>
          <a:p>
            <a:r>
              <a:rPr lang="en-US" altLang="en-US" dirty="0">
                <a:solidFill>
                  <a:schemeClr val="bg1"/>
                </a:solidFill>
              </a:rPr>
              <a:t>NODE MCU</a:t>
            </a:r>
          </a:p>
        </p:txBody>
      </p:sp>
      <p:sp>
        <p:nvSpPr>
          <p:cNvPr id="24591" name="Arrow: Right 21">
            <a:extLst>
              <a:ext uri="{FF2B5EF4-FFF2-40B4-BE49-F238E27FC236}">
                <a16:creationId xmlns:a16="http://schemas.microsoft.com/office/drawing/2014/main" id="{813FBC94-4B0B-D5B4-84B5-823448E16BB0}"/>
              </a:ext>
            </a:extLst>
          </p:cNvPr>
          <p:cNvSpPr>
            <a:spLocks noChangeArrowheads="1"/>
          </p:cNvSpPr>
          <p:nvPr/>
        </p:nvSpPr>
        <p:spPr bwMode="auto">
          <a:xfrm flipV="1">
            <a:off x="5337175" y="2959100"/>
            <a:ext cx="609600" cy="309563"/>
          </a:xfrm>
          <a:prstGeom prst="rightArrow">
            <a:avLst>
              <a:gd name="adj1" fmla="val 50000"/>
              <a:gd name="adj2" fmla="val 49997"/>
            </a:avLst>
          </a:prstGeom>
          <a:solidFill>
            <a:srgbClr val="0070C0"/>
          </a:solidFill>
          <a:ln w="9525" algn="ctr">
            <a:solidFill>
              <a:schemeClr val="tx1"/>
            </a:solidFill>
            <a:round/>
            <a:headEnd/>
            <a:tailEnd/>
          </a:ln>
        </p:spPr>
        <p:txBody>
          <a:bodyPr lIns="90000" tIns="46800" rIns="90000" bIns="468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4592" name="Arrow: Right 22">
            <a:extLst>
              <a:ext uri="{FF2B5EF4-FFF2-40B4-BE49-F238E27FC236}">
                <a16:creationId xmlns:a16="http://schemas.microsoft.com/office/drawing/2014/main" id="{2C7CECAC-F7E5-3498-8D0C-5B4E6791E072}"/>
              </a:ext>
            </a:extLst>
          </p:cNvPr>
          <p:cNvSpPr>
            <a:spLocks noChangeArrowheads="1"/>
          </p:cNvSpPr>
          <p:nvPr/>
        </p:nvSpPr>
        <p:spPr bwMode="auto">
          <a:xfrm>
            <a:off x="5381625" y="4335463"/>
            <a:ext cx="560388" cy="274637"/>
          </a:xfrm>
          <a:prstGeom prst="rightArrow">
            <a:avLst>
              <a:gd name="adj1" fmla="val 50000"/>
              <a:gd name="adj2" fmla="val 50228"/>
            </a:avLst>
          </a:prstGeom>
          <a:solidFill>
            <a:srgbClr val="0070C0"/>
          </a:solidFill>
          <a:ln w="9525" algn="ctr">
            <a:solidFill>
              <a:schemeClr val="tx1"/>
            </a:solidFill>
            <a:round/>
            <a:headEnd/>
            <a:tailEnd/>
          </a:ln>
        </p:spPr>
        <p:txBody>
          <a:bodyPr lIns="90000" tIns="46800" rIns="90000" bIns="468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dirty="0"/>
          </a:p>
        </p:txBody>
      </p:sp>
      <p:sp>
        <p:nvSpPr>
          <p:cNvPr id="24593" name="TextBox 24">
            <a:extLst>
              <a:ext uri="{FF2B5EF4-FFF2-40B4-BE49-F238E27FC236}">
                <a16:creationId xmlns:a16="http://schemas.microsoft.com/office/drawing/2014/main" id="{9DB3B549-C277-C1B4-8BDF-955E6DC0A689}"/>
              </a:ext>
            </a:extLst>
          </p:cNvPr>
          <p:cNvSpPr txBox="1">
            <a:spLocks noChangeArrowheads="1"/>
          </p:cNvSpPr>
          <p:nvPr/>
        </p:nvSpPr>
        <p:spPr bwMode="auto">
          <a:xfrm>
            <a:off x="6024563" y="2897188"/>
            <a:ext cx="1339850" cy="461962"/>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bg1"/>
                </a:solidFill>
              </a:rPr>
              <a:t>WI-FI</a:t>
            </a:r>
          </a:p>
        </p:txBody>
      </p:sp>
      <p:sp>
        <p:nvSpPr>
          <p:cNvPr id="24594" name="TextBox 26">
            <a:extLst>
              <a:ext uri="{FF2B5EF4-FFF2-40B4-BE49-F238E27FC236}">
                <a16:creationId xmlns:a16="http://schemas.microsoft.com/office/drawing/2014/main" id="{9F6B4418-82F8-D4DE-1147-69EFB85941EA}"/>
              </a:ext>
            </a:extLst>
          </p:cNvPr>
          <p:cNvSpPr txBox="1">
            <a:spLocks noChangeArrowheads="1"/>
          </p:cNvSpPr>
          <p:nvPr/>
        </p:nvSpPr>
        <p:spPr bwMode="auto">
          <a:xfrm>
            <a:off x="6024563" y="4006850"/>
            <a:ext cx="1339850" cy="830997"/>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bg1"/>
                </a:solidFill>
              </a:rPr>
              <a:t>RELY</a:t>
            </a:r>
          </a:p>
          <a:p>
            <a:r>
              <a:rPr lang="en-US" altLang="en-US" dirty="0">
                <a:solidFill>
                  <a:schemeClr val="bg1"/>
                </a:solidFill>
              </a:rPr>
              <a:t>DRIVER</a:t>
            </a:r>
          </a:p>
        </p:txBody>
      </p:sp>
      <p:sp>
        <p:nvSpPr>
          <p:cNvPr id="24595" name="Arrow: Right 27">
            <a:extLst>
              <a:ext uri="{FF2B5EF4-FFF2-40B4-BE49-F238E27FC236}">
                <a16:creationId xmlns:a16="http://schemas.microsoft.com/office/drawing/2014/main" id="{ED696699-2FA2-E940-DA87-56E6138CA93F}"/>
              </a:ext>
            </a:extLst>
          </p:cNvPr>
          <p:cNvSpPr>
            <a:spLocks noChangeArrowheads="1"/>
          </p:cNvSpPr>
          <p:nvPr/>
        </p:nvSpPr>
        <p:spPr bwMode="auto">
          <a:xfrm>
            <a:off x="7513638" y="3965575"/>
            <a:ext cx="304800" cy="274638"/>
          </a:xfrm>
          <a:prstGeom prst="rightArrow">
            <a:avLst>
              <a:gd name="adj1" fmla="val 50000"/>
              <a:gd name="adj2" fmla="val 49942"/>
            </a:avLst>
          </a:prstGeom>
          <a:solidFill>
            <a:srgbClr val="0070C0"/>
          </a:solidFill>
          <a:ln w="9525" algn="ctr">
            <a:solidFill>
              <a:schemeClr val="tx1"/>
            </a:solidFill>
            <a:round/>
            <a:headEnd/>
            <a:tailEnd/>
          </a:ln>
          <a:effectLst/>
        </p:spPr>
        <p:txBody>
          <a:bodyPr lIns="90000" tIns="46800" rIns="90000" bIns="468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4596" name="Arrow: Right 28">
            <a:extLst>
              <a:ext uri="{FF2B5EF4-FFF2-40B4-BE49-F238E27FC236}">
                <a16:creationId xmlns:a16="http://schemas.microsoft.com/office/drawing/2014/main" id="{5B54599D-9375-1281-E8ED-AA6B22564BEF}"/>
              </a:ext>
            </a:extLst>
          </p:cNvPr>
          <p:cNvSpPr>
            <a:spLocks noChangeArrowheads="1"/>
          </p:cNvSpPr>
          <p:nvPr/>
        </p:nvSpPr>
        <p:spPr bwMode="auto">
          <a:xfrm>
            <a:off x="7508875" y="4405313"/>
            <a:ext cx="304800" cy="273050"/>
          </a:xfrm>
          <a:prstGeom prst="rightArrow">
            <a:avLst>
              <a:gd name="adj1" fmla="val 50000"/>
              <a:gd name="adj2" fmla="val 50233"/>
            </a:avLst>
          </a:prstGeom>
          <a:solidFill>
            <a:srgbClr val="0070C0"/>
          </a:solidFill>
          <a:ln w="9525" algn="ctr">
            <a:solidFill>
              <a:schemeClr val="tx1"/>
            </a:solidFill>
            <a:round/>
            <a:headEnd/>
            <a:tailEnd/>
          </a:ln>
          <a:effectLst/>
        </p:spPr>
        <p:txBody>
          <a:bodyPr lIns="90000" tIns="46800" rIns="90000" bIns="468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4597" name="Arrow: Right 29">
            <a:extLst>
              <a:ext uri="{FF2B5EF4-FFF2-40B4-BE49-F238E27FC236}">
                <a16:creationId xmlns:a16="http://schemas.microsoft.com/office/drawing/2014/main" id="{D8285F44-0471-36F6-973D-92889E695108}"/>
              </a:ext>
            </a:extLst>
          </p:cNvPr>
          <p:cNvSpPr>
            <a:spLocks noChangeArrowheads="1"/>
          </p:cNvSpPr>
          <p:nvPr/>
        </p:nvSpPr>
        <p:spPr bwMode="auto">
          <a:xfrm>
            <a:off x="7513638" y="4794250"/>
            <a:ext cx="304800" cy="274638"/>
          </a:xfrm>
          <a:prstGeom prst="rightArrow">
            <a:avLst>
              <a:gd name="adj1" fmla="val 50000"/>
              <a:gd name="adj2" fmla="val 49942"/>
            </a:avLst>
          </a:prstGeom>
          <a:solidFill>
            <a:srgbClr val="0070C0"/>
          </a:solidFill>
          <a:ln w="9525" algn="ctr">
            <a:solidFill>
              <a:schemeClr val="tx1"/>
            </a:solidFill>
            <a:round/>
            <a:headEnd/>
            <a:tailEnd/>
          </a:ln>
          <a:effectLst/>
        </p:spPr>
        <p:txBody>
          <a:bodyPr lIns="90000" tIns="46800" rIns="90000" bIns="468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2" name="TextBox 31">
            <a:extLst>
              <a:ext uri="{FF2B5EF4-FFF2-40B4-BE49-F238E27FC236}">
                <a16:creationId xmlns:a16="http://schemas.microsoft.com/office/drawing/2014/main" id="{5F18E588-A34D-EE17-DA8B-370486DC3D2C}"/>
              </a:ext>
            </a:extLst>
          </p:cNvPr>
          <p:cNvSpPr txBox="1"/>
          <p:nvPr/>
        </p:nvSpPr>
        <p:spPr>
          <a:xfrm>
            <a:off x="7924801" y="3820159"/>
            <a:ext cx="1192212" cy="461962"/>
          </a:xfrm>
          <a:prstGeom prst="rect">
            <a:avLst/>
          </a:prstGeom>
          <a:solidFill>
            <a:schemeClr val="accent1">
              <a:lumMod val="60000"/>
              <a:lumOff val="40000"/>
            </a:schemeClr>
          </a:solidFill>
        </p:spPr>
        <p:txBody>
          <a:bodyPr>
            <a:spAutoFit/>
          </a:bodyPr>
          <a:lstStyle/>
          <a:p>
            <a:pPr>
              <a:defRPr/>
            </a:pPr>
            <a:r>
              <a:rPr lang="en-US" dirty="0">
                <a:solidFill>
                  <a:schemeClr val="bg1"/>
                </a:solidFill>
              </a:rPr>
              <a:t>BULB</a:t>
            </a:r>
            <a:r>
              <a:rPr lang="en-US" dirty="0"/>
              <a:t> </a:t>
            </a:r>
          </a:p>
        </p:txBody>
      </p:sp>
      <p:sp>
        <p:nvSpPr>
          <p:cNvPr id="34" name="TextBox 33">
            <a:extLst>
              <a:ext uri="{FF2B5EF4-FFF2-40B4-BE49-F238E27FC236}">
                <a16:creationId xmlns:a16="http://schemas.microsoft.com/office/drawing/2014/main" id="{1C4E9F10-6F53-3218-D673-C734E338B268}"/>
              </a:ext>
            </a:extLst>
          </p:cNvPr>
          <p:cNvSpPr txBox="1"/>
          <p:nvPr/>
        </p:nvSpPr>
        <p:spPr>
          <a:xfrm>
            <a:off x="7924801" y="4310856"/>
            <a:ext cx="1192212" cy="461963"/>
          </a:xfrm>
          <a:prstGeom prst="rect">
            <a:avLst/>
          </a:prstGeom>
          <a:solidFill>
            <a:schemeClr val="accent1">
              <a:lumMod val="60000"/>
              <a:lumOff val="40000"/>
            </a:schemeClr>
          </a:solidFill>
        </p:spPr>
        <p:txBody>
          <a:bodyPr>
            <a:spAutoFit/>
          </a:bodyPr>
          <a:lstStyle/>
          <a:p>
            <a:pPr>
              <a:defRPr/>
            </a:pPr>
            <a:r>
              <a:rPr lang="en-US" dirty="0">
                <a:solidFill>
                  <a:schemeClr val="bg1"/>
                </a:solidFill>
              </a:rPr>
              <a:t>FAN</a:t>
            </a:r>
          </a:p>
        </p:txBody>
      </p:sp>
      <p:sp>
        <p:nvSpPr>
          <p:cNvPr id="36" name="TextBox 35">
            <a:extLst>
              <a:ext uri="{FF2B5EF4-FFF2-40B4-BE49-F238E27FC236}">
                <a16:creationId xmlns:a16="http://schemas.microsoft.com/office/drawing/2014/main" id="{EF7DA4DB-1F9E-B710-8042-7AE0A2AE0C2F}"/>
              </a:ext>
            </a:extLst>
          </p:cNvPr>
          <p:cNvSpPr txBox="1"/>
          <p:nvPr/>
        </p:nvSpPr>
        <p:spPr>
          <a:xfrm>
            <a:off x="7907384" y="4803299"/>
            <a:ext cx="1219200" cy="461963"/>
          </a:xfrm>
          <a:prstGeom prst="rect">
            <a:avLst/>
          </a:prstGeom>
          <a:solidFill>
            <a:schemeClr val="accent1">
              <a:lumMod val="60000"/>
              <a:lumOff val="40000"/>
            </a:schemeClr>
          </a:solidFill>
        </p:spPr>
        <p:txBody>
          <a:bodyPr>
            <a:spAutoFit/>
          </a:bodyPr>
          <a:lstStyle/>
          <a:p>
            <a:pPr>
              <a:defRPr/>
            </a:pPr>
            <a:r>
              <a:rPr lang="en-US" dirty="0">
                <a:solidFill>
                  <a:schemeClr val="bg1"/>
                </a:solidFill>
              </a:rPr>
              <a:t>DOOR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1">
            <a:extLst>
              <a:ext uri="{FF2B5EF4-FFF2-40B4-BE49-F238E27FC236}">
                <a16:creationId xmlns:a16="http://schemas.microsoft.com/office/drawing/2014/main" id="{7056F3F2-10CD-E985-316F-26E30D54E619}"/>
              </a:ext>
            </a:extLst>
          </p:cNvPr>
          <p:cNvSpPr>
            <a:spLocks noChangeArrowheads="1"/>
          </p:cNvSpPr>
          <p:nvPr/>
        </p:nvSpPr>
        <p:spPr bwMode="auto">
          <a:xfrm>
            <a:off x="0" y="6491288"/>
            <a:ext cx="9144000" cy="338137"/>
          </a:xfrm>
          <a:prstGeom prst="rect">
            <a:avLst/>
          </a:prstGeom>
          <a:solidFill>
            <a:srgbClr val="226A45"/>
          </a:solidFill>
          <a:ln>
            <a:noFill/>
          </a:ln>
        </p:spPr>
        <p:txBody>
          <a:bodyPr lIns="90000" tIns="46800" rIns="90000" bIns="468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r>
              <a:rPr lang="en-US" altLang="en-US" sz="1600" dirty="0">
                <a:solidFill>
                  <a:schemeClr val="accent1">
                    <a:lumMod val="40000"/>
                    <a:lumOff val="60000"/>
                  </a:schemeClr>
                </a:solidFill>
              </a:rPr>
              <a:t>                                   Department of Information and Communication Engineering (ICE)</a:t>
            </a:r>
          </a:p>
        </p:txBody>
      </p:sp>
      <p:sp>
        <p:nvSpPr>
          <p:cNvPr id="25603" name="Date Placeholder 2">
            <a:extLst>
              <a:ext uri="{FF2B5EF4-FFF2-40B4-BE49-F238E27FC236}">
                <a16:creationId xmlns:a16="http://schemas.microsoft.com/office/drawing/2014/main" id="{973B52BA-86E6-84F5-AA34-3C9A37600CDF}"/>
              </a:ext>
            </a:extLst>
          </p:cNvPr>
          <p:cNvSpPr>
            <a:spLocks noGrp="1"/>
          </p:cNvSpPr>
          <p:nvPr>
            <p:ph type="dt" sz="quarter" idx="10"/>
          </p:nvPr>
        </p:nvSpPr>
        <p:spPr>
          <a:xfrm>
            <a:off x="0" y="6499225"/>
            <a:ext cx="1600200" cy="2809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Char char="•"/>
              <a:defRPr kumimoji="1" sz="2800">
                <a:solidFill>
                  <a:schemeClr val="tx1"/>
                </a:solidFill>
                <a:latin typeface="Tahoma" panose="020B0604030504040204" pitchFamily="34" charset="0"/>
              </a:defRPr>
            </a:lvl1pPr>
            <a:lvl2pPr marL="742950" indent="-285750">
              <a:spcBef>
                <a:spcPct val="20000"/>
              </a:spcBef>
              <a:buClr>
                <a:srgbClr val="0000FF"/>
              </a:buClr>
              <a:buChar char="—"/>
              <a:defRPr kumimoji="1" sz="2400">
                <a:solidFill>
                  <a:schemeClr val="tx1"/>
                </a:solidFill>
                <a:latin typeface="Tahoma" panose="020B0604030504040204" pitchFamily="34" charset="0"/>
              </a:defRPr>
            </a:lvl2pPr>
            <a:lvl3pPr marL="1143000" indent="-228600">
              <a:spcBef>
                <a:spcPct val="20000"/>
              </a:spcBef>
              <a:buClr>
                <a:srgbClr val="0000FF"/>
              </a:buClr>
              <a:buChar char="•"/>
              <a:defRPr kumimoji="1" sz="2000">
                <a:solidFill>
                  <a:schemeClr val="tx1"/>
                </a:solidFill>
                <a:latin typeface="Tahoma" panose="020B0604030504040204" pitchFamily="34" charset="0"/>
              </a:defRPr>
            </a:lvl3pPr>
            <a:lvl4pPr marL="1600200" indent="-228600">
              <a:spcBef>
                <a:spcPct val="20000"/>
              </a:spcBef>
              <a:buClr>
                <a:srgbClr val="0000FF"/>
              </a:buClr>
              <a:buChar char="–"/>
              <a:defRPr kumimoji="1" sz="2000">
                <a:solidFill>
                  <a:schemeClr val="tx1"/>
                </a:solidFill>
                <a:latin typeface="Tahoma" panose="020B0604030504040204" pitchFamily="34" charset="0"/>
              </a:defRPr>
            </a:lvl4pPr>
            <a:lvl5pPr marL="2057400" indent="-228600">
              <a:spcBef>
                <a:spcPct val="20000"/>
              </a:spcBef>
              <a:buClr>
                <a:srgbClr val="0000FF"/>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9pPr>
          </a:lstStyle>
          <a:p>
            <a:pPr>
              <a:buFontTx/>
              <a:buNone/>
            </a:pPr>
            <a:fld id="{290147D5-BAC2-4DE4-B3BB-C55F578C7725}" type="datetime13">
              <a:rPr lang="en-US" altLang="en-US" sz="1400" smtClean="0">
                <a:solidFill>
                  <a:srgbClr val="D3DBF3"/>
                </a:solidFill>
                <a:latin typeface="Times New Roman" panose="02020603050405020304" pitchFamily="18" charset="0"/>
                <a:cs typeface="Times New Roman" panose="02020603050405020304" pitchFamily="18" charset="0"/>
              </a:rPr>
              <a:pPr>
                <a:buFontTx/>
                <a:buNone/>
              </a:pPr>
              <a:t>11:39:44 PM</a:t>
            </a:fld>
            <a:endParaRPr lang="en-GB" altLang="en-US" sz="1400">
              <a:solidFill>
                <a:srgbClr val="D3DBF3"/>
              </a:solidFill>
              <a:latin typeface="Times New Roman" panose="02020603050405020304" pitchFamily="18" charset="0"/>
              <a:cs typeface="Times New Roman" panose="02020603050405020304" pitchFamily="18" charset="0"/>
            </a:endParaRPr>
          </a:p>
        </p:txBody>
      </p:sp>
      <p:sp>
        <p:nvSpPr>
          <p:cNvPr id="25604" name="Slide Number Placeholder 3">
            <a:extLst>
              <a:ext uri="{FF2B5EF4-FFF2-40B4-BE49-F238E27FC236}">
                <a16:creationId xmlns:a16="http://schemas.microsoft.com/office/drawing/2014/main" id="{5DC22B06-2C58-9D6E-C9AB-A52256C60273}"/>
              </a:ext>
            </a:extLst>
          </p:cNvPr>
          <p:cNvSpPr>
            <a:spLocks noGrp="1"/>
          </p:cNvSpPr>
          <p:nvPr>
            <p:ph type="sldNum" sz="quarter" idx="11"/>
          </p:nvPr>
        </p:nvSpPr>
        <p:spPr>
          <a:xfrm>
            <a:off x="7212013" y="6435725"/>
            <a:ext cx="1905000" cy="3984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Char char="•"/>
              <a:defRPr kumimoji="1" sz="2800">
                <a:solidFill>
                  <a:schemeClr val="tx1"/>
                </a:solidFill>
                <a:latin typeface="Tahoma" panose="020B0604030504040204" pitchFamily="34" charset="0"/>
              </a:defRPr>
            </a:lvl1pPr>
            <a:lvl2pPr marL="742950" indent="-285750">
              <a:spcBef>
                <a:spcPct val="20000"/>
              </a:spcBef>
              <a:buClr>
                <a:srgbClr val="0000FF"/>
              </a:buClr>
              <a:buChar char="—"/>
              <a:defRPr kumimoji="1" sz="2400">
                <a:solidFill>
                  <a:schemeClr val="tx1"/>
                </a:solidFill>
                <a:latin typeface="Tahoma" panose="020B0604030504040204" pitchFamily="34" charset="0"/>
              </a:defRPr>
            </a:lvl2pPr>
            <a:lvl3pPr marL="1143000" indent="-228600">
              <a:spcBef>
                <a:spcPct val="20000"/>
              </a:spcBef>
              <a:buClr>
                <a:srgbClr val="0000FF"/>
              </a:buClr>
              <a:buChar char="•"/>
              <a:defRPr kumimoji="1" sz="2000">
                <a:solidFill>
                  <a:schemeClr val="tx1"/>
                </a:solidFill>
                <a:latin typeface="Tahoma" panose="020B0604030504040204" pitchFamily="34" charset="0"/>
              </a:defRPr>
            </a:lvl3pPr>
            <a:lvl4pPr marL="1600200" indent="-228600">
              <a:spcBef>
                <a:spcPct val="20000"/>
              </a:spcBef>
              <a:buClr>
                <a:srgbClr val="0000FF"/>
              </a:buClr>
              <a:buChar char="–"/>
              <a:defRPr kumimoji="1" sz="2000">
                <a:solidFill>
                  <a:schemeClr val="tx1"/>
                </a:solidFill>
                <a:latin typeface="Tahoma" panose="020B0604030504040204" pitchFamily="34" charset="0"/>
              </a:defRPr>
            </a:lvl4pPr>
            <a:lvl5pPr marL="2057400" indent="-228600">
              <a:spcBef>
                <a:spcPct val="20000"/>
              </a:spcBef>
              <a:buClr>
                <a:srgbClr val="0000FF"/>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9pPr>
          </a:lstStyle>
          <a:p>
            <a:pPr>
              <a:spcBef>
                <a:spcPct val="50000"/>
              </a:spcBef>
              <a:buClrTx/>
              <a:buFontTx/>
              <a:buNone/>
            </a:pPr>
            <a:fld id="{AD0EEC51-C230-4AF6-B7A2-8ADEE8697887}" type="slidenum">
              <a:rPr kumimoji="0" lang="en-GB" altLang="en-US" sz="1600" smtClean="0">
                <a:solidFill>
                  <a:srgbClr val="FFFF00"/>
                </a:solidFill>
                <a:latin typeface="Arial" panose="020B0604020202020204" pitchFamily="34" charset="0"/>
              </a:rPr>
              <a:pPr>
                <a:spcBef>
                  <a:spcPct val="50000"/>
                </a:spcBef>
                <a:buClrTx/>
                <a:buFontTx/>
                <a:buNone/>
              </a:pPr>
              <a:t>9</a:t>
            </a:fld>
            <a:endParaRPr kumimoji="0" lang="en-GB" altLang="en-US" sz="1600">
              <a:solidFill>
                <a:srgbClr val="FFFF00"/>
              </a:solidFill>
              <a:latin typeface="Arial" panose="020B0604020202020204" pitchFamily="34" charset="0"/>
            </a:endParaRPr>
          </a:p>
        </p:txBody>
      </p:sp>
      <p:sp>
        <p:nvSpPr>
          <p:cNvPr id="10" name="Rectangle 1">
            <a:extLst>
              <a:ext uri="{FF2B5EF4-FFF2-40B4-BE49-F238E27FC236}">
                <a16:creationId xmlns:a16="http://schemas.microsoft.com/office/drawing/2014/main" id="{119380DA-F262-65D2-FA27-581632C7A271}"/>
              </a:ext>
            </a:extLst>
          </p:cNvPr>
          <p:cNvSpPr>
            <a:spLocks noChangeArrowheads="1"/>
          </p:cNvSpPr>
          <p:nvPr/>
        </p:nvSpPr>
        <p:spPr bwMode="auto">
          <a:xfrm>
            <a:off x="-1588" y="715963"/>
            <a:ext cx="9145588" cy="47625"/>
          </a:xfrm>
          <a:prstGeom prst="rect">
            <a:avLst/>
          </a:prstGeom>
          <a:gradFill flip="none" rotWithShape="1">
            <a:gsLst>
              <a:gs pos="97000">
                <a:schemeClr val="accent1">
                  <a:lumMod val="60000"/>
                  <a:lumOff val="40000"/>
                </a:schemeClr>
              </a:gs>
              <a:gs pos="0">
                <a:srgbClr val="226A45"/>
              </a:gs>
            </a:gsLst>
            <a:lin ang="0" scaled="1"/>
            <a:tileRect/>
          </a:gradFill>
          <a:ln w="9525" algn="ctr">
            <a:noFill/>
            <a:round/>
            <a:headEnd/>
            <a:tailEnd/>
          </a:ln>
        </p:spPr>
        <p:txBody>
          <a:bodyPr lIns="90000" tIns="46800" rIns="90000" bIns="46800"/>
          <a:lstStyle>
            <a:lvl1pPr>
              <a:spcBef>
                <a:spcPct val="20000"/>
              </a:spcBef>
              <a:buClr>
                <a:srgbClr val="0000FF"/>
              </a:buClr>
              <a:buChar char="•"/>
              <a:defRPr kumimoji="1" sz="2800">
                <a:solidFill>
                  <a:schemeClr val="tx1"/>
                </a:solidFill>
                <a:latin typeface="Tahoma" panose="020B0604030504040204" pitchFamily="34" charset="0"/>
              </a:defRPr>
            </a:lvl1pPr>
            <a:lvl2pPr marL="742950" indent="-285750">
              <a:spcBef>
                <a:spcPct val="20000"/>
              </a:spcBef>
              <a:buClr>
                <a:srgbClr val="0000FF"/>
              </a:buClr>
              <a:buChar char="—"/>
              <a:defRPr kumimoji="1" sz="2400">
                <a:solidFill>
                  <a:schemeClr val="tx1"/>
                </a:solidFill>
                <a:latin typeface="Tahoma" panose="020B0604030504040204" pitchFamily="34" charset="0"/>
              </a:defRPr>
            </a:lvl2pPr>
            <a:lvl3pPr marL="1143000" indent="-228600">
              <a:spcBef>
                <a:spcPct val="20000"/>
              </a:spcBef>
              <a:buClr>
                <a:srgbClr val="0000FF"/>
              </a:buClr>
              <a:buChar char="•"/>
              <a:defRPr kumimoji="1" sz="2000">
                <a:solidFill>
                  <a:schemeClr val="tx1"/>
                </a:solidFill>
                <a:latin typeface="Tahoma" panose="020B0604030504040204" pitchFamily="34" charset="0"/>
              </a:defRPr>
            </a:lvl3pPr>
            <a:lvl4pPr marL="1600200" indent="-228600">
              <a:spcBef>
                <a:spcPct val="20000"/>
              </a:spcBef>
              <a:buClr>
                <a:srgbClr val="0000FF"/>
              </a:buClr>
              <a:buChar char="–"/>
              <a:defRPr kumimoji="1">
                <a:solidFill>
                  <a:schemeClr val="tx1"/>
                </a:solidFill>
                <a:latin typeface="Tahoma" panose="020B0604030504040204" pitchFamily="34" charset="0"/>
              </a:defRPr>
            </a:lvl4pPr>
            <a:lvl5pPr marL="2057400" indent="-228600">
              <a:spcBef>
                <a:spcPct val="20000"/>
              </a:spcBef>
              <a:buClr>
                <a:srgbClr val="0000FF"/>
              </a:buClr>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0000FF"/>
              </a:buClr>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0000FF"/>
              </a:buClr>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0000FF"/>
              </a:buClr>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0000FF"/>
              </a:buClr>
              <a:buChar char="•"/>
              <a:defRPr kumimoji="1">
                <a:solidFill>
                  <a:schemeClr val="tx1"/>
                </a:solidFill>
                <a:latin typeface="Tahoma" panose="020B0604030504040204" pitchFamily="34" charset="0"/>
              </a:defRPr>
            </a:lvl9pPr>
          </a:lstStyle>
          <a:p>
            <a:pPr>
              <a:spcBef>
                <a:spcPct val="0"/>
              </a:spcBef>
              <a:buClrTx/>
              <a:buFontTx/>
              <a:buNone/>
              <a:defRPr/>
            </a:pPr>
            <a:endParaRPr kumimoji="0" lang="en-US" altLang="en-US" sz="2400">
              <a:latin typeface="Times New Roman" panose="02020603050405020304" pitchFamily="18" charset="0"/>
            </a:endParaRPr>
          </a:p>
        </p:txBody>
      </p:sp>
      <p:sp>
        <p:nvSpPr>
          <p:cNvPr id="25606" name="TextBox 2">
            <a:extLst>
              <a:ext uri="{FF2B5EF4-FFF2-40B4-BE49-F238E27FC236}">
                <a16:creationId xmlns:a16="http://schemas.microsoft.com/office/drawing/2014/main" id="{B20602BC-8997-33C0-6A4E-6483FE78A96E}"/>
              </a:ext>
            </a:extLst>
          </p:cNvPr>
          <p:cNvSpPr txBox="1">
            <a:spLocks noChangeArrowheads="1"/>
          </p:cNvSpPr>
          <p:nvPr/>
        </p:nvSpPr>
        <p:spPr bwMode="auto">
          <a:xfrm>
            <a:off x="2003425" y="1143000"/>
            <a:ext cx="6172200" cy="1200150"/>
          </a:xfrm>
          <a:prstGeom prst="rect">
            <a:avLst/>
          </a:prstGeom>
          <a:solidFill>
            <a:srgbClr val="00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buFont typeface="Wingdings" panose="05000000000000000000" pitchFamily="2" charset="2"/>
              <a:buChar char="ü"/>
            </a:pPr>
            <a:r>
              <a:rPr lang="en-US" altLang="en-US" dirty="0">
                <a:solidFill>
                  <a:srgbClr val="374151"/>
                </a:solidFill>
                <a:cs typeface="Times New Roman" panose="02020603050405020304" pitchFamily="18" charset="0"/>
              </a:rPr>
              <a:t>A coding is written in the python language, which is than given into the NODE MCU module.</a:t>
            </a:r>
          </a:p>
        </p:txBody>
      </p:sp>
      <p:sp>
        <p:nvSpPr>
          <p:cNvPr id="25607" name="Rounded Rectangle 5">
            <a:extLst>
              <a:ext uri="{FF2B5EF4-FFF2-40B4-BE49-F238E27FC236}">
                <a16:creationId xmlns:a16="http://schemas.microsoft.com/office/drawing/2014/main" id="{0A4399A9-687D-B7F9-2526-8279DEC5AFD2}"/>
              </a:ext>
            </a:extLst>
          </p:cNvPr>
          <p:cNvSpPr>
            <a:spLocks noChangeArrowheads="1"/>
          </p:cNvSpPr>
          <p:nvPr/>
        </p:nvSpPr>
        <p:spPr bwMode="auto">
          <a:xfrm>
            <a:off x="2514600" y="136525"/>
            <a:ext cx="3733800" cy="533400"/>
          </a:xfrm>
          <a:prstGeom prst="roundRect">
            <a:avLst>
              <a:gd name="adj" fmla="val 16667"/>
            </a:avLst>
          </a:prstGeom>
          <a:solidFill>
            <a:srgbClr val="226A45"/>
          </a:solidFill>
          <a:ln>
            <a:noFill/>
          </a:ln>
          <a:extLst>
            <a:ext uri="{91240B29-F687-4F45-9708-019B960494DF}">
              <a14:hiddenLine xmlns:a14="http://schemas.microsoft.com/office/drawing/2010/main" w="9525" algn="ctr">
                <a:solidFill>
                  <a:srgbClr val="000000"/>
                </a:solidFill>
                <a:round/>
                <a:headEnd/>
                <a:tailEnd/>
              </a14:hiddenLine>
            </a:ext>
          </a:extLst>
        </p:spPr>
        <p:txBody>
          <a:bodyPr lIns="90000" tIns="46800" rIns="90000" bIns="46800"/>
          <a:lstStyle>
            <a:lvl1pPr>
              <a:spcBef>
                <a:spcPct val="20000"/>
              </a:spcBef>
              <a:buClr>
                <a:srgbClr val="0000FF"/>
              </a:buClr>
              <a:buChar char="•"/>
              <a:defRPr kumimoji="1" sz="2800">
                <a:solidFill>
                  <a:schemeClr val="tx1"/>
                </a:solidFill>
                <a:latin typeface="Tahoma" panose="020B0604030504040204" pitchFamily="34" charset="0"/>
              </a:defRPr>
            </a:lvl1pPr>
            <a:lvl2pPr marL="742950" indent="-285750">
              <a:spcBef>
                <a:spcPct val="20000"/>
              </a:spcBef>
              <a:buClr>
                <a:srgbClr val="0000FF"/>
              </a:buClr>
              <a:buChar char="—"/>
              <a:defRPr kumimoji="1" sz="2400">
                <a:solidFill>
                  <a:schemeClr val="tx1"/>
                </a:solidFill>
                <a:latin typeface="Tahoma" panose="020B0604030504040204" pitchFamily="34" charset="0"/>
              </a:defRPr>
            </a:lvl2pPr>
            <a:lvl3pPr marL="1143000" indent="-228600">
              <a:spcBef>
                <a:spcPct val="20000"/>
              </a:spcBef>
              <a:buClr>
                <a:srgbClr val="0000FF"/>
              </a:buClr>
              <a:buChar char="•"/>
              <a:defRPr kumimoji="1" sz="2000">
                <a:solidFill>
                  <a:schemeClr val="tx1"/>
                </a:solidFill>
                <a:latin typeface="Tahoma" panose="020B0604030504040204" pitchFamily="34" charset="0"/>
              </a:defRPr>
            </a:lvl3pPr>
            <a:lvl4pPr marL="1600200" indent="-228600">
              <a:spcBef>
                <a:spcPct val="20000"/>
              </a:spcBef>
              <a:buClr>
                <a:srgbClr val="0000FF"/>
              </a:buClr>
              <a:buChar char="–"/>
              <a:defRPr kumimoji="1" sz="2000">
                <a:solidFill>
                  <a:schemeClr val="tx1"/>
                </a:solidFill>
                <a:latin typeface="Tahoma" panose="020B0604030504040204" pitchFamily="34" charset="0"/>
              </a:defRPr>
            </a:lvl4pPr>
            <a:lvl5pPr marL="2057400" indent="-228600">
              <a:spcBef>
                <a:spcPct val="20000"/>
              </a:spcBef>
              <a:buClr>
                <a:srgbClr val="0000FF"/>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0000FF"/>
              </a:buClr>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3200" b="1" dirty="0">
                <a:solidFill>
                  <a:srgbClr val="92D050"/>
                </a:solidFill>
                <a:latin typeface="Times New Roman" panose="02020603050405020304" pitchFamily="18" charset="0"/>
              </a:rPr>
              <a:t>METHODOLOGY</a:t>
            </a:r>
            <a:r>
              <a:rPr kumimoji="0" lang="en-US" altLang="en-US" sz="2400" b="1" dirty="0">
                <a:solidFill>
                  <a:srgbClr val="92D050"/>
                </a:solidFill>
                <a:latin typeface="Times New Roman" panose="02020603050405020304" pitchFamily="18" charset="0"/>
              </a:rPr>
              <a:t> </a:t>
            </a:r>
          </a:p>
        </p:txBody>
      </p:sp>
      <p:sp>
        <p:nvSpPr>
          <p:cNvPr id="25608" name="TextBox 3">
            <a:extLst>
              <a:ext uri="{FF2B5EF4-FFF2-40B4-BE49-F238E27FC236}">
                <a16:creationId xmlns:a16="http://schemas.microsoft.com/office/drawing/2014/main" id="{26DF120A-D496-5164-0FCC-4EBB035D207D}"/>
              </a:ext>
            </a:extLst>
          </p:cNvPr>
          <p:cNvSpPr txBox="1">
            <a:spLocks noChangeArrowheads="1"/>
          </p:cNvSpPr>
          <p:nvPr/>
        </p:nvSpPr>
        <p:spPr bwMode="auto">
          <a:xfrm>
            <a:off x="2003425" y="2551113"/>
            <a:ext cx="6172200" cy="1200150"/>
          </a:xfrm>
          <a:prstGeom prst="rect">
            <a:avLst/>
          </a:prstGeom>
          <a:solidFill>
            <a:srgbClr val="00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buFont typeface="Wingdings" panose="05000000000000000000" pitchFamily="2" charset="2"/>
              <a:buChar char="ü"/>
            </a:pPr>
            <a:r>
              <a:rPr lang="en-US" altLang="en-US" dirty="0"/>
              <a:t> The connections are made as per the connection diagram shown in the real time application.</a:t>
            </a:r>
          </a:p>
        </p:txBody>
      </p:sp>
      <p:sp>
        <p:nvSpPr>
          <p:cNvPr id="25609" name="TextBox 5">
            <a:extLst>
              <a:ext uri="{FF2B5EF4-FFF2-40B4-BE49-F238E27FC236}">
                <a16:creationId xmlns:a16="http://schemas.microsoft.com/office/drawing/2014/main" id="{A4028DFD-8193-62F6-37C2-35F527E0668F}"/>
              </a:ext>
            </a:extLst>
          </p:cNvPr>
          <p:cNvSpPr txBox="1">
            <a:spLocks noChangeArrowheads="1"/>
          </p:cNvSpPr>
          <p:nvPr/>
        </p:nvSpPr>
        <p:spPr bwMode="auto">
          <a:xfrm>
            <a:off x="2003425" y="3968750"/>
            <a:ext cx="6183313" cy="461963"/>
          </a:xfrm>
          <a:prstGeom prst="rect">
            <a:avLst/>
          </a:prstGeom>
          <a:solidFill>
            <a:srgbClr val="00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 typeface="Wingdings" panose="05000000000000000000" pitchFamily="2" charset="2"/>
              <a:buChar char="ü"/>
            </a:pPr>
            <a:r>
              <a:rPr lang="en-US" altLang="en-US" dirty="0"/>
              <a:t>Source supply is provided to the bulb.</a:t>
            </a:r>
          </a:p>
        </p:txBody>
      </p:sp>
      <p:sp>
        <p:nvSpPr>
          <p:cNvPr id="25610" name="TextBox 8">
            <a:extLst>
              <a:ext uri="{FF2B5EF4-FFF2-40B4-BE49-F238E27FC236}">
                <a16:creationId xmlns:a16="http://schemas.microsoft.com/office/drawing/2014/main" id="{B307DF2E-A1E7-089E-5EF7-4F1BDCF65663}"/>
              </a:ext>
            </a:extLst>
          </p:cNvPr>
          <p:cNvSpPr txBox="1">
            <a:spLocks noChangeArrowheads="1"/>
          </p:cNvSpPr>
          <p:nvPr/>
        </p:nvSpPr>
        <p:spPr bwMode="auto">
          <a:xfrm>
            <a:off x="2003425" y="4776788"/>
            <a:ext cx="6172200" cy="830262"/>
          </a:xfrm>
          <a:prstGeom prst="rect">
            <a:avLst/>
          </a:prstGeom>
          <a:solidFill>
            <a:srgbClr val="00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buFont typeface="Wingdings" panose="05000000000000000000" pitchFamily="2" charset="2"/>
              <a:buChar char="ü"/>
            </a:pPr>
            <a:r>
              <a:rPr lang="en-US" altLang="en-US" dirty="0"/>
              <a:t>With the help of application in the android, the switching of bulb can be controlled</a:t>
            </a:r>
          </a:p>
        </p:txBody>
      </p:sp>
      <p:sp>
        <p:nvSpPr>
          <p:cNvPr id="25611" name="Left Brace 11">
            <a:extLst>
              <a:ext uri="{FF2B5EF4-FFF2-40B4-BE49-F238E27FC236}">
                <a16:creationId xmlns:a16="http://schemas.microsoft.com/office/drawing/2014/main" id="{A9407652-2C34-DDE6-9436-113A500A1AF7}"/>
              </a:ext>
            </a:extLst>
          </p:cNvPr>
          <p:cNvSpPr>
            <a:spLocks/>
          </p:cNvSpPr>
          <p:nvPr/>
        </p:nvSpPr>
        <p:spPr bwMode="auto">
          <a:xfrm flipV="1">
            <a:off x="1600200" y="1157288"/>
            <a:ext cx="228600" cy="1185862"/>
          </a:xfrm>
          <a:prstGeom prst="leftBrace">
            <a:avLst>
              <a:gd name="adj1" fmla="val 19045"/>
              <a:gd name="adj2" fmla="val 53907"/>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pic>
        <p:nvPicPr>
          <p:cNvPr id="25612" name="Picture 12">
            <a:extLst>
              <a:ext uri="{FF2B5EF4-FFF2-40B4-BE49-F238E27FC236}">
                <a16:creationId xmlns:a16="http://schemas.microsoft.com/office/drawing/2014/main" id="{A03BE0F5-19D6-A14D-A154-D6DE92B293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7025" y="2432050"/>
            <a:ext cx="255588" cy="131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13" name="Left Brace 14">
            <a:extLst>
              <a:ext uri="{FF2B5EF4-FFF2-40B4-BE49-F238E27FC236}">
                <a16:creationId xmlns:a16="http://schemas.microsoft.com/office/drawing/2014/main" id="{1D91EDB1-0652-F002-F77C-991F7A699B26}"/>
              </a:ext>
            </a:extLst>
          </p:cNvPr>
          <p:cNvSpPr>
            <a:spLocks/>
          </p:cNvSpPr>
          <p:nvPr/>
        </p:nvSpPr>
        <p:spPr bwMode="auto">
          <a:xfrm flipV="1">
            <a:off x="1608138" y="3840163"/>
            <a:ext cx="255587" cy="627062"/>
          </a:xfrm>
          <a:prstGeom prst="leftBrace">
            <a:avLst>
              <a:gd name="adj1" fmla="val 21638"/>
              <a:gd name="adj2" fmla="val 54903"/>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5614" name="Left Brace 15">
            <a:extLst>
              <a:ext uri="{FF2B5EF4-FFF2-40B4-BE49-F238E27FC236}">
                <a16:creationId xmlns:a16="http://schemas.microsoft.com/office/drawing/2014/main" id="{830C182B-3BF0-FD96-A783-5FAEF40DEAA3}"/>
              </a:ext>
            </a:extLst>
          </p:cNvPr>
          <p:cNvSpPr>
            <a:spLocks/>
          </p:cNvSpPr>
          <p:nvPr/>
        </p:nvSpPr>
        <p:spPr bwMode="auto">
          <a:xfrm>
            <a:off x="1597025" y="4649788"/>
            <a:ext cx="255588" cy="952500"/>
          </a:xfrm>
          <a:prstGeom prst="leftBrace">
            <a:avLst>
              <a:gd name="adj1" fmla="val 43530"/>
              <a:gd name="adj2" fmla="val 46588"/>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5615" name="TextBox 16">
            <a:extLst>
              <a:ext uri="{FF2B5EF4-FFF2-40B4-BE49-F238E27FC236}">
                <a16:creationId xmlns:a16="http://schemas.microsoft.com/office/drawing/2014/main" id="{DFE6C7A6-DEE5-8DA7-2B72-25DDC429A833}"/>
              </a:ext>
            </a:extLst>
          </p:cNvPr>
          <p:cNvSpPr txBox="1">
            <a:spLocks noChangeArrowheads="1"/>
          </p:cNvSpPr>
          <p:nvPr/>
        </p:nvSpPr>
        <p:spPr bwMode="auto">
          <a:xfrm flipH="1">
            <a:off x="1208088" y="1450975"/>
            <a:ext cx="36671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1</a:t>
            </a:r>
          </a:p>
        </p:txBody>
      </p:sp>
      <p:sp>
        <p:nvSpPr>
          <p:cNvPr id="25616" name="TextBox 18">
            <a:extLst>
              <a:ext uri="{FF2B5EF4-FFF2-40B4-BE49-F238E27FC236}">
                <a16:creationId xmlns:a16="http://schemas.microsoft.com/office/drawing/2014/main" id="{133488A8-C913-C4A2-B345-C6844DF19D80}"/>
              </a:ext>
            </a:extLst>
          </p:cNvPr>
          <p:cNvSpPr txBox="1">
            <a:spLocks noChangeArrowheads="1"/>
          </p:cNvSpPr>
          <p:nvPr/>
        </p:nvSpPr>
        <p:spPr bwMode="auto">
          <a:xfrm flipH="1">
            <a:off x="1262063" y="2770188"/>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2</a:t>
            </a:r>
          </a:p>
        </p:txBody>
      </p:sp>
      <p:sp>
        <p:nvSpPr>
          <p:cNvPr id="25617" name="TextBox 19">
            <a:extLst>
              <a:ext uri="{FF2B5EF4-FFF2-40B4-BE49-F238E27FC236}">
                <a16:creationId xmlns:a16="http://schemas.microsoft.com/office/drawing/2014/main" id="{D5DB0ED9-B102-AF7D-5037-ECDBC951E65F}"/>
              </a:ext>
            </a:extLst>
          </p:cNvPr>
          <p:cNvSpPr txBox="1">
            <a:spLocks noChangeArrowheads="1"/>
          </p:cNvSpPr>
          <p:nvPr/>
        </p:nvSpPr>
        <p:spPr bwMode="auto">
          <a:xfrm>
            <a:off x="1282700" y="3937000"/>
            <a:ext cx="1841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3</a:t>
            </a:r>
          </a:p>
        </p:txBody>
      </p:sp>
      <p:sp>
        <p:nvSpPr>
          <p:cNvPr id="25618" name="TextBox 20">
            <a:extLst>
              <a:ext uri="{FF2B5EF4-FFF2-40B4-BE49-F238E27FC236}">
                <a16:creationId xmlns:a16="http://schemas.microsoft.com/office/drawing/2014/main" id="{C39485B5-06DF-D89C-2B42-DFF769F1FF5B}"/>
              </a:ext>
            </a:extLst>
          </p:cNvPr>
          <p:cNvSpPr txBox="1">
            <a:spLocks noChangeArrowheads="1"/>
          </p:cNvSpPr>
          <p:nvPr/>
        </p:nvSpPr>
        <p:spPr bwMode="auto">
          <a:xfrm>
            <a:off x="1231900" y="4873625"/>
            <a:ext cx="365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4</a:t>
            </a:r>
          </a:p>
        </p:txBody>
      </p:sp>
    </p:spTree>
  </p:cSld>
  <p:clrMapOvr>
    <a:masterClrMapping/>
  </p:clrMapOvr>
</p:sld>
</file>

<file path=ppt/theme/theme1.xml><?xml version="1.0" encoding="utf-8"?>
<a:theme xmlns:a="http://schemas.openxmlformats.org/drawingml/2006/main" name="Stallings">
  <a:themeElements>
    <a:clrScheme name="Stallings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Stallings">
      <a:majorFont>
        <a:latin typeface="Arial Black"/>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Stallings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Stallings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Stallings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llings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Stallings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Stallings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Stallings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13636</TotalTime>
  <Words>1460</Words>
  <Application>Microsoft Office PowerPoint</Application>
  <PresentationFormat>On-screen Show (4:3)</PresentationFormat>
  <Paragraphs>240</Paragraphs>
  <Slides>18</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Arial Black</vt:lpstr>
      <vt:lpstr>Bookman Old Style</vt:lpstr>
      <vt:lpstr>Calibri</vt:lpstr>
      <vt:lpstr>Courier New</vt:lpstr>
      <vt:lpstr>Tahoma</vt:lpstr>
      <vt:lpstr>Times New Roman</vt:lpstr>
      <vt:lpstr>Wingdings</vt:lpstr>
      <vt:lpstr>Stallings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Transmission Media</dc:title>
  <dc:creator>Adrian J Pullin</dc:creator>
  <cp:lastModifiedBy>sili quata</cp:lastModifiedBy>
  <cp:revision>582</cp:revision>
  <cp:lastPrinted>2018-12-24T03:19:15Z</cp:lastPrinted>
  <dcterms:created xsi:type="dcterms:W3CDTF">1999-09-15T12:24:05Z</dcterms:created>
  <dcterms:modified xsi:type="dcterms:W3CDTF">2023-08-07T18:04:55Z</dcterms:modified>
</cp:coreProperties>
</file>