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1"/>
  </p:notesMasterIdLst>
  <p:sldIdLst>
    <p:sldId id="256" r:id="rId3"/>
    <p:sldId id="258" r:id="rId4"/>
    <p:sldId id="259" r:id="rId5"/>
    <p:sldId id="260" r:id="rId6"/>
    <p:sldId id="261" r:id="rId7"/>
    <p:sldId id="262" r:id="rId8"/>
    <p:sldId id="263"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4624" autoAdjust="0"/>
  </p:normalViewPr>
  <p:slideViewPr>
    <p:cSldViewPr>
      <p:cViewPr varScale="1">
        <p:scale>
          <a:sx n="84" d="100"/>
          <a:sy n="84" d="100"/>
        </p:scale>
        <p:origin x="-490"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8287AA-0D99-42CE-A71B-10FA9908BBF8}" type="datetimeFigureOut">
              <a:rPr lang="en-US" smtClean="0"/>
              <a:pPr/>
              <a:t>10/8/2011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C167DB-EFF0-400D-96A1-6799F871DE5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C167DB-EFF0-400D-96A1-6799F871DE5B}"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C167DB-EFF0-400D-96A1-6799F871DE5B}"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C167DB-EFF0-400D-96A1-6799F871DE5B}"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C167DB-EFF0-400D-96A1-6799F871DE5B}"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C167DB-EFF0-400D-96A1-6799F871DE5B}" type="slidenum">
              <a:rPr lang="en-US" smtClean="0"/>
              <a:pPr/>
              <a:t>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lang="en-US" smtClean="0"/>
              <a:t>Click to edit Master title style</a:t>
            </a:r>
            <a:endParaRPr lang="en-US" dirty="0"/>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Date Placeholder 14"/>
          <p:cNvSpPr>
            <a:spLocks noGrp="1"/>
          </p:cNvSpPr>
          <p:nvPr>
            <p:ph type="dt" sz="half" idx="10"/>
          </p:nvPr>
        </p:nvSpPr>
        <p:spPr/>
        <p:txBody>
          <a:bodyPr/>
          <a:lstStyle/>
          <a:p>
            <a:fld id="{DCFA480D-CB17-4C49-BB2A-C7514E1C7CEA}" type="datetimeFigureOut">
              <a:rPr lang="en-US" smtClean="0"/>
              <a:pPr/>
              <a:t>10/8/2011</a:t>
            </a:fld>
            <a:endParaRPr lang="en-US" dirty="0"/>
          </a:p>
        </p:txBody>
      </p:sp>
      <p:sp>
        <p:nvSpPr>
          <p:cNvPr id="16" name="Slide Number Placeholder 15"/>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FA480D-CB17-4C49-BB2A-C7514E1C7CEA}" type="datetimeFigureOut">
              <a:rPr lang="en-US" smtClean="0"/>
              <a:pPr/>
              <a:t>10/8/2011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FA480D-CB17-4C49-BB2A-C7514E1C7CEA}" type="datetimeFigureOut">
              <a:rPr lang="en-US" smtClean="0"/>
              <a:pPr/>
              <a:t>10/8/2011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14"/>
          </p:nvPr>
        </p:nvSpPr>
        <p:spPr/>
        <p:txBody>
          <a:bodyPr/>
          <a:lstStyle/>
          <a:p>
            <a:fld id="{DCFA480D-CB17-4C49-BB2A-C7514E1C7CEA}" type="datetimeFigureOut">
              <a:rPr lang="en-US" smtClean="0"/>
              <a:pPr/>
              <a:t>10/8/2011</a:t>
            </a:fld>
            <a:endParaRPr lang="en-US" dirty="0"/>
          </a:p>
        </p:txBody>
      </p:sp>
      <p:sp>
        <p:nvSpPr>
          <p:cNvPr id="15" name="Slide Number Placeholder 14"/>
          <p:cNvSpPr>
            <a:spLocks noGrp="1"/>
          </p:cNvSpPr>
          <p:nvPr>
            <p:ph type="sldNum" sz="quarter" idx="15"/>
          </p:nvPr>
        </p:nvSpPr>
        <p:spPr/>
        <p:txBody>
          <a:bodyPr/>
          <a:lstStyle>
            <a:lvl1pPr algn="ctr">
              <a:defRPr/>
            </a:lvl1pPr>
          </a:lstStyle>
          <a:p>
            <a:pPr algn="ctr"/>
            <a:fld id="{CEAB1635-7AB6-4A02-8F63-2344453D2D84}" type="slidenum">
              <a:rPr lang="en-US" smtClean="0"/>
              <a:pPr algn="ctr"/>
              <a:t>‹#›</a:t>
            </a:fld>
            <a:endParaRPr lang="en-US" dirty="0"/>
          </a:p>
        </p:txBody>
      </p:sp>
      <p:sp>
        <p:nvSpPr>
          <p:cNvPr id="16" name="Footer Placeholder 15"/>
          <p:cNvSpPr>
            <a:spLocks noGrp="1"/>
          </p:cNvSpPr>
          <p:nvPr>
            <p:ph type="ftr" sz="quarter" idx="16"/>
          </p:nvPr>
        </p:nvSpPr>
        <p:spPr/>
        <p:txBody>
          <a:bodyPr/>
          <a:lstStyle/>
          <a:p>
            <a:endParaRPr lang="en-US" dirty="0"/>
          </a:p>
        </p:txBody>
      </p:sp>
      <p:sp>
        <p:nvSpPr>
          <p:cNvPr id="17" name="Title 16"/>
          <p:cNvSpPr>
            <a:spLocks noGrp="1"/>
          </p:cNvSpPr>
          <p:nvPr>
            <p:ph type="title"/>
          </p:nvPr>
        </p:nvSpPr>
        <p:spPr/>
        <p:txBody>
          <a:bodyPr rtlCol="0" anchor="b" anchorCtr="0"/>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FA480D-CB17-4C49-BB2A-C7514E1C7CEA}" type="datetimeFigureOut">
              <a:rPr lang="en-US" smtClean="0"/>
              <a:pPr/>
              <a:t>10/8/2011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rtl="0" latinLnBrk="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685800" y="4958864"/>
            <a:ext cx="7924800" cy="984736"/>
          </a:xfrm>
        </p:spPr>
        <p:txBody>
          <a:bodyPr anchor="t"/>
          <a:lstStyle>
            <a:lvl1pPr>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CFA480D-CB17-4C49-BB2A-C7514E1C7CEA}" type="datetimeFigureOut">
              <a:rPr lang="en-US" smtClean="0"/>
              <a:pPr/>
              <a:t>10/8/2011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11" name="Content Placeholder 10"/>
          <p:cNvSpPr>
            <a:spLocks noGrp="1"/>
          </p:cNvSpPr>
          <p:nvPr>
            <p:ph sz="half" idx="1"/>
          </p:nvPr>
        </p:nvSpPr>
        <p:spPr>
          <a:xfrm>
            <a:off x="457200" y="1524000"/>
            <a:ext cx="4059936"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half" idx="2"/>
          </p:nvPr>
        </p:nvSpPr>
        <p:spPr>
          <a:xfrm>
            <a:off x="4648200" y="1524000"/>
            <a:ext cx="4059936"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EAB1635-7AB6-4A02-8F63-2344453D2D84}"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DCFA480D-CB17-4C49-BB2A-C7514E1C7CEA}" type="datetimeFigureOut">
              <a:rPr lang="en-US" smtClean="0"/>
              <a:pPr/>
              <a:t>10/8/2011</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4" name="Content Placeholder 33"/>
          <p:cNvSpPr>
            <a:spLocks noGrp="1"/>
          </p:cNvSpPr>
          <p:nvPr>
            <p:ph sz="quarter" idx="4"/>
          </p:nvPr>
        </p:nvSpPr>
        <p:spPr>
          <a:xfrm>
            <a:off x="4649788" y="2201896"/>
            <a:ext cx="4038600"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lang="en-US" smtClean="0"/>
              <a:t>Click to edit Master title style</a:t>
            </a:r>
            <a:endParaRPr lang="en-US" dirty="0"/>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CFA480D-CB17-4C49-BB2A-C7514E1C7CEA}" type="datetimeFigureOut">
              <a:rPr lang="en-US" smtClean="0"/>
              <a:pPr/>
              <a:t>10/8/2011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A480D-CB17-4C49-BB2A-C7514E1C7CEA}" type="datetimeFigureOut">
              <a:rPr lang="en-US" smtClean="0"/>
              <a:pPr/>
              <a:t>10/8/2011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EAB1635-7AB6-4A02-8F63-2344453D2D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ts val="24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en-US" smtClean="0"/>
              <a:t>Click to edit Master title style</a:t>
            </a:r>
            <a:endParaRPr lang="en-US" dirty="0"/>
          </a:p>
        </p:txBody>
      </p:sp>
      <p:sp>
        <p:nvSpPr>
          <p:cNvPr id="8" name="Date Placeholder 7"/>
          <p:cNvSpPr>
            <a:spLocks noGrp="1"/>
          </p:cNvSpPr>
          <p:nvPr>
            <p:ph type="dt" sz="half" idx="14"/>
          </p:nvPr>
        </p:nvSpPr>
        <p:spPr/>
        <p:txBody>
          <a:bodyPr/>
          <a:lstStyle/>
          <a:p>
            <a:fld id="{DCFA480D-CB17-4C49-BB2A-C7514E1C7CEA}" type="datetimeFigureOut">
              <a:rPr lang="en-US" smtClean="0"/>
              <a:pPr/>
              <a:t>10/8/2011</a:t>
            </a:fld>
            <a:endParaRPr lang="en-US" dirty="0"/>
          </a:p>
        </p:txBody>
      </p:sp>
      <p:sp>
        <p:nvSpPr>
          <p:cNvPr id="9" name="Slide Number Placeholder 8"/>
          <p:cNvSpPr>
            <a:spLocks noGrp="1"/>
          </p:cNvSpPr>
          <p:nvPr>
            <p:ph type="sldNum" sz="quarter" idx="15"/>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6"/>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lang="en-US" dirty="0" smtClean="0"/>
              <a:t>Click icon to add picture</a:t>
            </a:r>
            <a:endParaRPr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ts val="24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7"/>
          <p:cNvSpPr>
            <a:spLocks noGrp="1"/>
          </p:cNvSpPr>
          <p:nvPr>
            <p:ph type="dt" sz="half" idx="10"/>
          </p:nvPr>
        </p:nvSpPr>
        <p:spPr/>
        <p:txBody>
          <a:bodyPr/>
          <a:lstStyle/>
          <a:p>
            <a:fld id="{DCFA480D-CB17-4C49-BB2A-C7514E1C7CEA}" type="datetimeFigureOut">
              <a:rPr lang="en-US" smtClean="0"/>
              <a:pPr/>
              <a:t>10/8/2011</a:t>
            </a:fld>
            <a:endParaRPr lang="en-US" dirty="0"/>
          </a:p>
        </p:txBody>
      </p:sp>
      <p:sp>
        <p:nvSpPr>
          <p:cNvPr id="9" name="Slide Number Placeholder 8"/>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a:defRPr sz="1200">
                <a:solidFill>
                  <a:schemeClr val="tx2"/>
                </a:solidFill>
              </a:defRPr>
            </a:lvl1pPr>
          </a:lstStyle>
          <a:p>
            <a:fld id="{DCFA480D-CB17-4C49-BB2A-C7514E1C7CEA}" type="datetimeFigureOut">
              <a:rPr lang="en-US" smtClean="0"/>
              <a:pPr/>
              <a:t>10/8/2011</a:t>
            </a:fld>
            <a:endParaRPr lang="en-US" sz="1200" dirty="0">
              <a:solidFill>
                <a:schemeClr val="tx2"/>
              </a:solidFill>
            </a:endParaRPr>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a:defRPr sz="1200">
                <a:solidFill>
                  <a:schemeClr val="tx2"/>
                </a:solidFill>
              </a:defRPr>
            </a:lvl1pPr>
          </a:lstStyle>
          <a:p>
            <a:pPr algn="r"/>
            <a:endParaRPr lang="en-US" sz="1200" dirty="0">
              <a:solidFill>
                <a:schemeClr val="tx2"/>
              </a:solidFill>
            </a:endParaRPr>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a:defRPr sz="1600" baseline="0">
                <a:solidFill>
                  <a:schemeClr val="tx2"/>
                </a:solidFill>
              </a:defRPr>
            </a:lvl1pPr>
          </a:lstStyle>
          <a:p>
            <a:pPr algn="ctr"/>
            <a:fld id="{CEAB1635-7AB6-4A02-8F63-2344453D2D84}" type="slidenum">
              <a:rPr lang="en-US" smtClean="0"/>
              <a:pPr algn="ctr"/>
              <a:t>‹#›</a:t>
            </a:fld>
            <a:endParaRPr lang="en-US" sz="1600" baseline="0" dirty="0">
              <a:solidFill>
                <a:schemeClr val="tx2"/>
              </a:solidFill>
            </a:endParaRPr>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lang="en-US" sz="4200" b="0" kern="1200" spc="-100" baseline="0" dirty="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Code with Me</a:t>
            </a:r>
            <a:endParaRPr lang="en-US" dirty="0"/>
          </a:p>
        </p:txBody>
      </p:sp>
      <p:sp>
        <p:nvSpPr>
          <p:cNvPr id="3" name="Subtitle 2"/>
          <p:cNvSpPr>
            <a:spLocks noGrp="1"/>
          </p:cNvSpPr>
          <p:nvPr>
            <p:ph type="subTitle" idx="1"/>
          </p:nvPr>
        </p:nvSpPr>
        <p:spPr/>
        <p:txBody>
          <a:bodyPr/>
          <a:lstStyle/>
          <a:p>
            <a:r>
              <a:rPr lang="en-US" dirty="0" smtClean="0"/>
              <a:t>By Kazi Manzur Rashid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a 50K foot view</a:t>
            </a:r>
            <a:endParaRPr lang="en-US" dirty="0"/>
          </a:p>
        </p:txBody>
      </p:sp>
      <p:sp>
        <p:nvSpPr>
          <p:cNvPr id="3" name="Content Placeholder 2"/>
          <p:cNvSpPr>
            <a:spLocks noGrp="1"/>
          </p:cNvSpPr>
          <p:nvPr>
            <p:ph idx="1"/>
          </p:nvPr>
        </p:nvSpPr>
        <p:spPr>
          <a:xfrm>
            <a:off x="457200" y="1371600"/>
            <a:ext cx="8229600" cy="5105400"/>
          </a:xfrm>
        </p:spPr>
        <p:txBody>
          <a:bodyPr>
            <a:normAutofit lnSpcReduction="10000"/>
          </a:bodyPr>
          <a:lstStyle/>
          <a:p>
            <a:r>
              <a:rPr lang="en-US" sz="1800" dirty="0" smtClean="0"/>
              <a:t>Back to School of OOP not by definition but with real life usages.</a:t>
            </a:r>
          </a:p>
          <a:p>
            <a:r>
              <a:rPr lang="en-US" sz="1800" dirty="0" smtClean="0"/>
              <a:t>Why you should care to become a master  of your Language and how does it help you to write better code.</a:t>
            </a:r>
          </a:p>
          <a:p>
            <a:r>
              <a:rPr lang="en-US" sz="1800" dirty="0" smtClean="0"/>
              <a:t>Different kinds of web application architectures.</a:t>
            </a:r>
          </a:p>
          <a:p>
            <a:r>
              <a:rPr lang="en-US" sz="1800" dirty="0" smtClean="0"/>
              <a:t>The patterns that are often used in a typical web application.</a:t>
            </a:r>
          </a:p>
          <a:p>
            <a:r>
              <a:rPr lang="en-US" sz="1800" dirty="0" smtClean="0"/>
              <a:t>Why SOLID Principle is important and how does it help to write quality codes.</a:t>
            </a:r>
          </a:p>
          <a:p>
            <a:r>
              <a:rPr lang="en-US" sz="1800" dirty="0" smtClean="0"/>
              <a:t>How does TDD/BDD helps writing better code.</a:t>
            </a:r>
          </a:p>
          <a:p>
            <a:r>
              <a:rPr lang="en-US" sz="1800" dirty="0" smtClean="0"/>
              <a:t>Why Tests are so Important and how to write effective tests.</a:t>
            </a:r>
          </a:p>
          <a:p>
            <a:r>
              <a:rPr lang="en-US" sz="1800" dirty="0" smtClean="0"/>
              <a:t>What is Refactoring and why should you learn the common refactoring techniques.</a:t>
            </a:r>
          </a:p>
          <a:p>
            <a:r>
              <a:rPr lang="en-US" sz="1800" dirty="0" smtClean="0"/>
              <a:t>The role of a Source Control and how does it simplifies the development process.</a:t>
            </a:r>
          </a:p>
          <a:p>
            <a:r>
              <a:rPr lang="en-US" sz="1800" dirty="0" smtClean="0"/>
              <a:t>What is CI (Continuous Integration) and how does it prevent bad codes to exits in your code repository.</a:t>
            </a:r>
          </a:p>
          <a:p>
            <a:r>
              <a:rPr lang="en-US" sz="1800" dirty="0" smtClean="0"/>
              <a:t>The Contemporary Tools and Technologies you should learn to become a better and productive developer.</a:t>
            </a:r>
          </a:p>
          <a:p>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 in the trenches - 1</a:t>
            </a:r>
            <a:endParaRPr lang="en-US" dirty="0"/>
          </a:p>
        </p:txBody>
      </p:sp>
      <p:sp>
        <p:nvSpPr>
          <p:cNvPr id="3" name="Content Placeholder 2"/>
          <p:cNvSpPr>
            <a:spLocks noGrp="1"/>
          </p:cNvSpPr>
          <p:nvPr>
            <p:ph idx="1"/>
          </p:nvPr>
        </p:nvSpPr>
        <p:spPr>
          <a:xfrm>
            <a:off x="457200" y="1371600"/>
            <a:ext cx="8229600" cy="5105400"/>
          </a:xfrm>
        </p:spPr>
        <p:txBody>
          <a:bodyPr>
            <a:normAutofit/>
          </a:bodyPr>
          <a:lstStyle/>
          <a:p>
            <a:r>
              <a:rPr lang="en-US" sz="1800" dirty="0" smtClean="0"/>
              <a:t>We will create an industrial strength Personal Blogging Engine from start to finish in live coding session.</a:t>
            </a:r>
          </a:p>
          <a:p>
            <a:r>
              <a:rPr lang="en-US" sz="1800" dirty="0" smtClean="0"/>
              <a:t>We will use distributed source control Git and at the end of the session all of our code will be available in GitHub.</a:t>
            </a:r>
          </a:p>
          <a:p>
            <a:r>
              <a:rPr lang="en-US" sz="1800" dirty="0" smtClean="0"/>
              <a:t>We will use MSBuild for build script and TeamCity for our CI Server.</a:t>
            </a:r>
          </a:p>
          <a:p>
            <a:r>
              <a:rPr lang="en-US" sz="1800" dirty="0" smtClean="0"/>
              <a:t>We will use MSpec which is a BDD framework for our test driven application.</a:t>
            </a:r>
          </a:p>
          <a:p>
            <a:r>
              <a:rPr lang="en-US" sz="1800" dirty="0" smtClean="0"/>
              <a:t>We will use SpecFlow for our Integration Tests.</a:t>
            </a:r>
          </a:p>
          <a:p>
            <a:r>
              <a:rPr lang="en-US" sz="1800" dirty="0" smtClean="0"/>
              <a:t>We will use MVC Pattern for  both Server  and Client Site. Our Admin/Control Panel will be a single page application in Client Side MVC Framework Spine.js. We will write our client side code in CoffeeScript instead of Plain old JavaScript. The Server side will be created with ASP.NET  MVC 4.</a:t>
            </a:r>
          </a:p>
          <a:p>
            <a:r>
              <a:rPr lang="en-US" sz="1800" dirty="0" smtClean="0"/>
              <a:t>We will use Jasmine to test our Client side code.</a:t>
            </a:r>
          </a:p>
          <a:p>
            <a:r>
              <a:rPr lang="en-US" sz="1800" dirty="0" smtClean="0"/>
              <a:t>Our Blog should support different pluggable ORMs like NHibernate /Entity Framework and NoSql like MongoDB/RavenDB. We will also create our own file system based data storage.</a:t>
            </a:r>
          </a:p>
          <a:p>
            <a:endParaRPr lang="en-US" sz="1800" dirty="0" smtClean="0"/>
          </a:p>
          <a:p>
            <a:endParaRPr lang="en-US" sz="1800" dirty="0" smtClean="0"/>
          </a:p>
          <a:p>
            <a:endParaRPr lang="en-US" sz="1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 in the trenches - 2</a:t>
            </a:r>
            <a:endParaRPr lang="en-US" dirty="0"/>
          </a:p>
        </p:txBody>
      </p:sp>
      <p:sp>
        <p:nvSpPr>
          <p:cNvPr id="3" name="Content Placeholder 2"/>
          <p:cNvSpPr>
            <a:spLocks noGrp="1"/>
          </p:cNvSpPr>
          <p:nvPr>
            <p:ph idx="1"/>
          </p:nvPr>
        </p:nvSpPr>
        <p:spPr>
          <a:xfrm>
            <a:off x="457200" y="1371600"/>
            <a:ext cx="8229600" cy="5105400"/>
          </a:xfrm>
        </p:spPr>
        <p:txBody>
          <a:bodyPr>
            <a:normAutofit/>
          </a:bodyPr>
          <a:lstStyle/>
          <a:p>
            <a:r>
              <a:rPr lang="en-US" sz="1800" dirty="0" smtClean="0"/>
              <a:t>Our Blog should support different formats like Markdown, Textile and of course html, the formatters should be pluggable so that more formats can be added in future.</a:t>
            </a:r>
          </a:p>
          <a:p>
            <a:r>
              <a:rPr lang="en-US" sz="1800" dirty="0" smtClean="0"/>
              <a:t>We will use IoC Container like Windsor to drive our Blog.</a:t>
            </a:r>
          </a:p>
          <a:p>
            <a:r>
              <a:rPr lang="en-US" sz="1800" dirty="0" smtClean="0"/>
              <a:t>The blog should support Macro/Short Codes. </a:t>
            </a:r>
          </a:p>
          <a:p>
            <a:r>
              <a:rPr lang="en-US" sz="1800" dirty="0" smtClean="0"/>
              <a:t>The Blog should support multiple themes.</a:t>
            </a:r>
          </a:p>
          <a:p>
            <a:r>
              <a:rPr lang="en-US" sz="1800" dirty="0" smtClean="0"/>
              <a:t>We will  use Sass and Compass for writing StyleSheets.</a:t>
            </a:r>
          </a:p>
          <a:p>
            <a:r>
              <a:rPr lang="en-US" sz="1800" dirty="0" smtClean="0"/>
              <a:t>We will utilize the maximum of Html5 and CSS3.</a:t>
            </a:r>
          </a:p>
          <a:p>
            <a:r>
              <a:rPr lang="en-US" sz="1800" dirty="0" smtClean="0"/>
              <a:t>We will use Simian, FxCop, StyleCop, PartCover for our Code Quality Metric.</a:t>
            </a:r>
          </a:p>
          <a:p>
            <a:r>
              <a:rPr lang="en-US" sz="1800" dirty="0" smtClean="0"/>
              <a:t>We will use pivotaltracker.com for our project task/issue/user story management</a:t>
            </a:r>
            <a:r>
              <a:rPr lang="en-US" sz="1800" dirty="0" smtClean="0"/>
              <a:t>.</a:t>
            </a:r>
            <a:br>
              <a:rPr lang="en-US" sz="1800" dirty="0" smtClean="0"/>
            </a:br>
            <a:r>
              <a:rPr lang="en-US" sz="1800" dirty="0" smtClean="0"/>
              <a:t/>
            </a:r>
            <a:br>
              <a:rPr lang="en-US" sz="1800" dirty="0" smtClean="0"/>
            </a:br>
            <a:r>
              <a:rPr lang="en-US" sz="1200" dirty="0" smtClean="0"/>
              <a:t>(I know the list is quite a big!)</a:t>
            </a:r>
            <a:endParaRPr lang="en-US" sz="12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&amp; Session Format</a:t>
            </a:r>
            <a:endParaRPr lang="en-US" dirty="0"/>
          </a:p>
        </p:txBody>
      </p:sp>
      <p:sp>
        <p:nvSpPr>
          <p:cNvPr id="3" name="Content Placeholder 2"/>
          <p:cNvSpPr>
            <a:spLocks noGrp="1"/>
          </p:cNvSpPr>
          <p:nvPr>
            <p:ph idx="1"/>
          </p:nvPr>
        </p:nvSpPr>
        <p:spPr>
          <a:xfrm>
            <a:off x="457200" y="1371600"/>
            <a:ext cx="8229600" cy="5105400"/>
          </a:xfrm>
        </p:spPr>
        <p:txBody>
          <a:bodyPr>
            <a:normAutofit/>
          </a:bodyPr>
          <a:lstStyle/>
          <a:p>
            <a:endParaRPr lang="en-US" sz="2800" dirty="0" smtClean="0"/>
          </a:p>
          <a:p>
            <a:r>
              <a:rPr lang="en-US" sz="2800" dirty="0" smtClean="0"/>
              <a:t>Timeline</a:t>
            </a:r>
          </a:p>
          <a:p>
            <a:pPr lvl="1"/>
            <a:r>
              <a:rPr lang="en-US" dirty="0" smtClean="0"/>
              <a:t>The session would be 1:00 – 1:30 hour each week on the same time till we complete our application.</a:t>
            </a:r>
          </a:p>
          <a:p>
            <a:pPr lvl="1">
              <a:buNone/>
            </a:pPr>
            <a:endParaRPr lang="en-US" dirty="0" smtClean="0"/>
          </a:p>
          <a:p>
            <a:r>
              <a:rPr lang="en-US" sz="2800" dirty="0" smtClean="0"/>
              <a:t>Format</a:t>
            </a:r>
          </a:p>
          <a:p>
            <a:pPr lvl="1"/>
            <a:r>
              <a:rPr lang="en-US" dirty="0" smtClean="0"/>
              <a:t>Intro/Recap </a:t>
            </a:r>
          </a:p>
          <a:p>
            <a:pPr lvl="1"/>
            <a:r>
              <a:rPr lang="en-US" dirty="0" smtClean="0"/>
              <a:t>Live Sessions of Coding</a:t>
            </a:r>
          </a:p>
          <a:p>
            <a:pPr lvl="1"/>
            <a:r>
              <a:rPr lang="en-US" dirty="0" smtClean="0"/>
              <a:t>Questionnaire/Moving Forward.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idx="4294967295"/>
          </p:nvPr>
        </p:nvSpPr>
        <p:spPr>
          <a:xfrm>
            <a:off x="381000" y="2514600"/>
            <a:ext cx="8305800" cy="1143000"/>
          </a:xfrm>
        </p:spPr>
        <p:txBody>
          <a:bodyPr>
            <a:normAutofit/>
          </a:bodyPr>
          <a:lstStyle/>
          <a:p>
            <a:pPr algn="ctr"/>
            <a:r>
              <a:rPr lang="en-US" sz="4800" smtClean="0"/>
              <a:t>Session-1</a:t>
            </a:r>
            <a:endParaRPr lang="en-US" sz="4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10000"/>
          </a:bodyPr>
          <a:lstStyle/>
          <a:p>
            <a:r>
              <a:rPr lang="en-US" dirty="0" smtClean="0"/>
              <a:t>Selected our </a:t>
            </a:r>
            <a:r>
              <a:rPr lang="en-US" dirty="0" smtClean="0"/>
              <a:t>Project Management Tool -https://</a:t>
            </a:r>
            <a:r>
              <a:rPr lang="en-US" dirty="0" smtClean="0"/>
              <a:t>www.pivotaltracker.com/projects/387471</a:t>
            </a:r>
          </a:p>
          <a:p>
            <a:r>
              <a:rPr lang="en-US" dirty="0" smtClean="0"/>
              <a:t>Selected our Source Control Hosting – </a:t>
            </a:r>
            <a:r>
              <a:rPr lang="en-US" dirty="0" smtClean="0"/>
              <a:t>https://</a:t>
            </a:r>
            <a:r>
              <a:rPr lang="en-US" dirty="0" smtClean="0"/>
              <a:t>github.com/kazimanzurrashid/LetsCodeWithMe</a:t>
            </a:r>
          </a:p>
          <a:p>
            <a:r>
              <a:rPr lang="en-US" dirty="0" smtClean="0"/>
              <a:t>We used NuGet as our Package management tool.</a:t>
            </a:r>
          </a:p>
          <a:p>
            <a:r>
              <a:rPr lang="en-US" dirty="0" smtClean="0"/>
              <a:t>Domain Modeling with Poco (Plain Old Clr Object)</a:t>
            </a:r>
          </a:p>
          <a:p>
            <a:r>
              <a:rPr lang="en-US" dirty="0" smtClean="0"/>
              <a:t>We decided to delay our Data Storage Selection as late as possible.</a:t>
            </a:r>
          </a:p>
          <a:p>
            <a:r>
              <a:rPr lang="en-US" dirty="0" smtClean="0"/>
              <a:t>A Gentle introduction of Acceptance Tests with SpecFlow and Watin.</a:t>
            </a:r>
          </a:p>
          <a:p>
            <a:r>
              <a:rPr lang="en-US" dirty="0" smtClean="0"/>
              <a:t>A Lightweight introduction of unit tests and BDD with MSpec</a:t>
            </a:r>
            <a:r>
              <a:rPr lang="en-US" dirty="0" smtClean="0"/>
              <a:t> and </a:t>
            </a:r>
            <a:r>
              <a:rPr lang="en-US" dirty="0" smtClean="0"/>
              <a:t>NSubstitute.</a:t>
            </a:r>
          </a:p>
        </p:txBody>
      </p:sp>
      <p:sp>
        <p:nvSpPr>
          <p:cNvPr id="4" name="Title 3"/>
          <p:cNvSpPr>
            <a:spLocks noGrp="1"/>
          </p:cNvSpPr>
          <p:nvPr>
            <p:ph type="title"/>
          </p:nvPr>
        </p:nvSpPr>
        <p:spPr/>
        <p:txBody>
          <a:bodyPr/>
          <a:lstStyle/>
          <a:p>
            <a:r>
              <a:rPr lang="en-US" dirty="0" smtClean="0"/>
              <a:t>Session-1 Summary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idx="4294967295"/>
          </p:nvPr>
        </p:nvSpPr>
        <p:spPr>
          <a:xfrm>
            <a:off x="381000" y="2514600"/>
            <a:ext cx="8305800" cy="1143000"/>
          </a:xfrm>
        </p:spPr>
        <p:txBody>
          <a:bodyPr>
            <a:normAutofit/>
          </a:bodyPr>
          <a:lstStyle/>
          <a:p>
            <a:pPr algn="ctr"/>
            <a:r>
              <a:rPr lang="en-US" sz="4800" dirty="0" smtClean="0"/>
              <a:t>The End</a:t>
            </a:r>
            <a:endParaRPr lang="en-US" sz="48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arthDayPresentatio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tint val="100000"/>
                <a:shade val="42000"/>
                <a:hueMod val="100000"/>
                <a:satMod val="100000"/>
              </a:schemeClr>
              <a:schemeClr val="phClr">
                <a:tint val="4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4B4DB3A-C1C4-465B-9355-C0B33B7AAE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EarthDayPresentation</Template>
  <TotalTime>0</TotalTime>
  <Words>575</Words>
  <Application>Microsoft Office PowerPoint</Application>
  <PresentationFormat>On-screen Show (4:3)</PresentationFormat>
  <Paragraphs>57</Paragraphs>
  <Slides>8</Slides>
  <Notes>5</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EarthDayPresentation</vt:lpstr>
      <vt:lpstr>Lets Code with Me</vt:lpstr>
      <vt:lpstr>From a 50K foot view</vt:lpstr>
      <vt:lpstr>Down in the trenches - 1</vt:lpstr>
      <vt:lpstr>Down in the trenches - 2</vt:lpstr>
      <vt:lpstr>Timeline &amp; Session Format</vt:lpstr>
      <vt:lpstr>Session-1</vt:lpstr>
      <vt:lpstr>Session-1 Summary</vt:lpstr>
      <vt:lpstr>The End</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2011-10-07T17:08:07Z</dcterms:created>
  <dcterms:modified xsi:type="dcterms:W3CDTF">2011-10-08T13:02:39Z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TC102513359990</vt:lpwstr>
  </property>
</Properties>
</file>