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47B99-2383-4863-A607-66408D47FA96}" v="37" dt="2024-07-16T16:47:18.34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 Dawood" userId="1e93ba419548a38c" providerId="LiveId" clId="{9E447B99-2383-4863-A607-66408D47FA96}"/>
    <pc:docChg chg="undo custSel delSld modSld">
      <pc:chgData name="Asif Dawood" userId="1e93ba419548a38c" providerId="LiveId" clId="{9E447B99-2383-4863-A607-66408D47FA96}" dt="2024-07-16T16:47:44.245" v="1969" actId="2696"/>
      <pc:docMkLst>
        <pc:docMk/>
      </pc:docMkLst>
      <pc:sldChg chg="addSp delSp modSp mod">
        <pc:chgData name="Asif Dawood" userId="1e93ba419548a38c" providerId="LiveId" clId="{9E447B99-2383-4863-A607-66408D47FA96}" dt="2024-07-16T15:09:47.522" v="371" actId="14100"/>
        <pc:sldMkLst>
          <pc:docMk/>
          <pc:sldMk cId="1957259874" sldId="258"/>
        </pc:sldMkLst>
        <pc:spChg chg="mod">
          <ac:chgData name="Asif Dawood" userId="1e93ba419548a38c" providerId="LiveId" clId="{9E447B99-2383-4863-A607-66408D47FA96}" dt="2024-07-16T15:04:51.974" v="330" actId="6549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Asif Dawood" userId="1e93ba419548a38c" providerId="LiveId" clId="{9E447B99-2383-4863-A607-66408D47FA96}" dt="2024-07-16T15:09:11.690" v="364" actId="6549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Asif Dawood" userId="1e93ba419548a38c" providerId="LiveId" clId="{9E447B99-2383-4863-A607-66408D47FA96}" dt="2024-07-16T15:06:37.677" v="356" actId="478"/>
          <ac:picMkLst>
            <pc:docMk/>
            <pc:sldMk cId="1957259874" sldId="258"/>
            <ac:picMk id="6" creationId="{C12BA091-1CD5-BE0C-24B6-0779E569C63C}"/>
          </ac:picMkLst>
        </pc:picChg>
        <pc:picChg chg="add mod">
          <ac:chgData name="Asif Dawood" userId="1e93ba419548a38c" providerId="LiveId" clId="{9E447B99-2383-4863-A607-66408D47FA96}" dt="2024-07-16T15:07:14.252" v="363" actId="14100"/>
          <ac:picMkLst>
            <pc:docMk/>
            <pc:sldMk cId="1957259874" sldId="258"/>
            <ac:picMk id="9" creationId="{1D3E8821-FDD7-1A84-1A8A-1857BC4C766E}"/>
          </ac:picMkLst>
        </pc:picChg>
        <pc:picChg chg="add mod">
          <ac:chgData name="Asif Dawood" userId="1e93ba419548a38c" providerId="LiveId" clId="{9E447B99-2383-4863-A607-66408D47FA96}" dt="2024-07-16T15:09:47.522" v="371" actId="14100"/>
          <ac:picMkLst>
            <pc:docMk/>
            <pc:sldMk cId="1957259874" sldId="258"/>
            <ac:picMk id="12" creationId="{2FA7C930-B995-C3E7-E0BB-61230D66C5A0}"/>
          </ac:picMkLst>
        </pc:picChg>
      </pc:sldChg>
      <pc:sldChg chg="modSp mod">
        <pc:chgData name="Asif Dawood" userId="1e93ba419548a38c" providerId="LiveId" clId="{9E447B99-2383-4863-A607-66408D47FA96}" dt="2024-07-16T14:54:37.742" v="276" actId="313"/>
        <pc:sldMkLst>
          <pc:docMk/>
          <pc:sldMk cId="452859177" sldId="262"/>
        </pc:sldMkLst>
        <pc:spChg chg="mod">
          <ac:chgData name="Asif Dawood" userId="1e93ba419548a38c" providerId="LiveId" clId="{9E447B99-2383-4863-A607-66408D47FA96}" dt="2024-07-16T14:54:37.742" v="276" actId="313"/>
          <ac:spMkLst>
            <pc:docMk/>
            <pc:sldMk cId="452859177" sldId="262"/>
            <ac:spMk id="3" creationId="{902FD5C4-FE5F-46D2-ABC9-49FA4BB8442F}"/>
          </ac:spMkLst>
        </pc:spChg>
      </pc:sldChg>
      <pc:sldChg chg="addSp modSp mod">
        <pc:chgData name="Asif Dawood" userId="1e93ba419548a38c" providerId="LiveId" clId="{9E447B99-2383-4863-A607-66408D47FA96}" dt="2024-07-16T15:03:36.116" v="329" actId="14100"/>
        <pc:sldMkLst>
          <pc:docMk/>
          <pc:sldMk cId="1464666480" sldId="263"/>
        </pc:sldMkLst>
        <pc:spChg chg="mod">
          <ac:chgData name="Asif Dawood" userId="1e93ba419548a38c" providerId="LiveId" clId="{9E447B99-2383-4863-A607-66408D47FA96}" dt="2024-07-16T15:02:46.489" v="321" actId="27636"/>
          <ac:spMkLst>
            <pc:docMk/>
            <pc:sldMk cId="1464666480" sldId="263"/>
            <ac:spMk id="2" creationId="{2873BEC0-94F5-4226-A9E7-51B66045EF49}"/>
          </ac:spMkLst>
        </pc:spChg>
        <pc:spChg chg="mod">
          <ac:chgData name="Asif Dawood" userId="1e93ba419548a38c" providerId="LiveId" clId="{9E447B99-2383-4863-A607-66408D47FA96}" dt="2024-07-16T15:01:55.776" v="279" actId="14100"/>
          <ac:spMkLst>
            <pc:docMk/>
            <pc:sldMk cId="1464666480" sldId="263"/>
            <ac:spMk id="3" creationId="{902FD5C4-FE5F-46D2-ABC9-49FA4BB8442F}"/>
          </ac:spMkLst>
        </pc:spChg>
        <pc:spChg chg="add mod">
          <ac:chgData name="Asif Dawood" userId="1e93ba419548a38c" providerId="LiveId" clId="{9E447B99-2383-4863-A607-66408D47FA96}" dt="2024-07-16T15:02:59.652" v="323" actId="20577"/>
          <ac:spMkLst>
            <pc:docMk/>
            <pc:sldMk cId="1464666480" sldId="263"/>
            <ac:spMk id="4" creationId="{70D86EEA-A286-40E8-700F-61489A4A2993}"/>
          </ac:spMkLst>
        </pc:spChg>
        <pc:picChg chg="add mod">
          <ac:chgData name="Asif Dawood" userId="1e93ba419548a38c" providerId="LiveId" clId="{9E447B99-2383-4863-A607-66408D47FA96}" dt="2024-07-16T15:03:36.116" v="329" actId="14100"/>
          <ac:picMkLst>
            <pc:docMk/>
            <pc:sldMk cId="1464666480" sldId="263"/>
            <ac:picMk id="6" creationId="{F0E5F4B8-ADEB-E07D-8F36-B8C375466A97}"/>
          </ac:picMkLst>
        </pc:picChg>
      </pc:sldChg>
      <pc:sldChg chg="modSp mod">
        <pc:chgData name="Asif Dawood" userId="1e93ba419548a38c" providerId="LiveId" clId="{9E447B99-2383-4863-A607-66408D47FA96}" dt="2024-07-16T15:43:54.676" v="733" actId="20577"/>
        <pc:sldMkLst>
          <pc:docMk/>
          <pc:sldMk cId="545569246" sldId="264"/>
        </pc:sldMkLst>
        <pc:spChg chg="mod">
          <ac:chgData name="Asif Dawood" userId="1e93ba419548a38c" providerId="LiveId" clId="{9E447B99-2383-4863-A607-66408D47FA96}" dt="2024-07-16T15:43:51.703" v="720" actId="27636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sif Dawood" userId="1e93ba419548a38c" providerId="LiveId" clId="{9E447B99-2383-4863-A607-66408D47FA96}" dt="2024-07-16T15:43:54.676" v="733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Asif Dawood" userId="1e93ba419548a38c" providerId="LiveId" clId="{9E447B99-2383-4863-A607-66408D47FA96}" dt="2024-07-16T15:56:29.950" v="1063" actId="14100"/>
        <pc:sldMkLst>
          <pc:docMk/>
          <pc:sldMk cId="9691683" sldId="267"/>
        </pc:sldMkLst>
        <pc:spChg chg="mod">
          <ac:chgData name="Asif Dawood" userId="1e93ba419548a38c" providerId="LiveId" clId="{9E447B99-2383-4863-A607-66408D47FA96}" dt="2024-07-16T15:56:29.950" v="1063" actId="14100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Asif Dawood" userId="1e93ba419548a38c" providerId="LiveId" clId="{9E447B99-2383-4863-A607-66408D47FA96}" dt="2024-07-16T15:57:40.397" v="1072" actId="14100"/>
        <pc:sldMkLst>
          <pc:docMk/>
          <pc:sldMk cId="916853615" sldId="268"/>
        </pc:sldMkLst>
        <pc:spChg chg="mod">
          <ac:chgData name="Asif Dawood" userId="1e93ba419548a38c" providerId="LiveId" clId="{9E447B99-2383-4863-A607-66408D47FA96}" dt="2024-07-16T15:56:40.085" v="1064" actId="6549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Asif Dawood" userId="1e93ba419548a38c" providerId="LiveId" clId="{9E447B99-2383-4863-A607-66408D47FA96}" dt="2024-07-16T15:57:40.397" v="1072" actId="14100"/>
          <ac:picMkLst>
            <pc:docMk/>
            <pc:sldMk cId="916853615" sldId="268"/>
            <ac:picMk id="4" creationId="{1E980D70-674C-0836-F699-4F26E847BFD4}"/>
          </ac:picMkLst>
        </pc:picChg>
      </pc:sldChg>
      <pc:sldChg chg="addSp modSp mod">
        <pc:chgData name="Asif Dawood" userId="1e93ba419548a38c" providerId="LiveId" clId="{9E447B99-2383-4863-A607-66408D47FA96}" dt="2024-07-16T15:58:15.948" v="1079" actId="14100"/>
        <pc:sldMkLst>
          <pc:docMk/>
          <pc:sldMk cId="3266127139" sldId="269"/>
        </pc:sldMkLst>
        <pc:spChg chg="mod">
          <ac:chgData name="Asif Dawood" userId="1e93ba419548a38c" providerId="LiveId" clId="{9E447B99-2383-4863-A607-66408D47FA96}" dt="2024-07-16T15:57:48.306" v="1073" actId="6549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Asif Dawood" userId="1e93ba419548a38c" providerId="LiveId" clId="{9E447B99-2383-4863-A607-66408D47FA96}" dt="2024-07-16T15:58:15.948" v="1079" actId="14100"/>
          <ac:picMkLst>
            <pc:docMk/>
            <pc:sldMk cId="3266127139" sldId="269"/>
            <ac:picMk id="4" creationId="{6D45ED2E-D608-CAEA-3E3C-1DBDC47EB343}"/>
          </ac:picMkLst>
        </pc:picChg>
      </pc:sldChg>
      <pc:sldChg chg="addSp modSp mod">
        <pc:chgData name="Asif Dawood" userId="1e93ba419548a38c" providerId="LiveId" clId="{9E447B99-2383-4863-A607-66408D47FA96}" dt="2024-07-16T15:58:56.615" v="1085" actId="14100"/>
        <pc:sldMkLst>
          <pc:docMk/>
          <pc:sldMk cId="3517973280" sldId="270"/>
        </pc:sldMkLst>
        <pc:spChg chg="mod">
          <ac:chgData name="Asif Dawood" userId="1e93ba419548a38c" providerId="LiveId" clId="{9E447B99-2383-4863-A607-66408D47FA96}" dt="2024-07-16T15:58:29.958" v="1080" actId="6549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Asif Dawood" userId="1e93ba419548a38c" providerId="LiveId" clId="{9E447B99-2383-4863-A607-66408D47FA96}" dt="2024-07-16T15:58:56.615" v="1085" actId="14100"/>
          <ac:picMkLst>
            <pc:docMk/>
            <pc:sldMk cId="3517973280" sldId="270"/>
            <ac:picMk id="4" creationId="{21E2AFA1-B7C3-43DB-23ED-A6BF2A88B650}"/>
          </ac:picMkLst>
        </pc:picChg>
      </pc:sldChg>
      <pc:sldChg chg="addSp delSp modSp mod">
        <pc:chgData name="Asif Dawood" userId="1e93ba419548a38c" providerId="LiveId" clId="{9E447B99-2383-4863-A607-66408D47FA96}" dt="2024-07-16T16:01:55.471" v="1266" actId="20577"/>
        <pc:sldMkLst>
          <pc:docMk/>
          <pc:sldMk cId="2161130591" sldId="272"/>
        </pc:sldMkLst>
        <pc:spChg chg="add del">
          <ac:chgData name="Asif Dawood" userId="1e93ba419548a38c" providerId="LiveId" clId="{9E447B99-2383-4863-A607-66408D47FA96}" dt="2024-07-16T16:00:03.986" v="1088" actId="22"/>
          <ac:spMkLst>
            <pc:docMk/>
            <pc:sldMk cId="2161130591" sldId="272"/>
            <ac:spMk id="5" creationId="{28684E62-A9F8-4E7A-AB01-78893062A1B4}"/>
          </ac:spMkLst>
        </pc:spChg>
        <pc:spChg chg="add mod">
          <ac:chgData name="Asif Dawood" userId="1e93ba419548a38c" providerId="LiveId" clId="{9E447B99-2383-4863-A607-66408D47FA96}" dt="2024-07-16T16:01:55.471" v="1266" actId="20577"/>
          <ac:spMkLst>
            <pc:docMk/>
            <pc:sldMk cId="2161130591" sldId="272"/>
            <ac:spMk id="10" creationId="{643E3A96-D5AB-B67C-BF93-5749151E6F31}"/>
          </ac:spMkLst>
        </pc:spChg>
        <pc:picChg chg="add del mod ord">
          <ac:chgData name="Asif Dawood" userId="1e93ba419548a38c" providerId="LiveId" clId="{9E447B99-2383-4863-A607-66408D47FA96}" dt="2024-07-16T15:59:52.456" v="1087" actId="22"/>
          <ac:picMkLst>
            <pc:docMk/>
            <pc:sldMk cId="2161130591" sldId="272"/>
            <ac:picMk id="6" creationId="{282DB5DD-19C2-9B5D-8E36-C186E1F95574}"/>
          </ac:picMkLst>
        </pc:picChg>
        <pc:picChg chg="add del mod ord">
          <ac:chgData name="Asif Dawood" userId="1e93ba419548a38c" providerId="LiveId" clId="{9E447B99-2383-4863-A607-66408D47FA96}" dt="2024-07-16T16:00:05.819" v="1089" actId="478"/>
          <ac:picMkLst>
            <pc:docMk/>
            <pc:sldMk cId="2161130591" sldId="272"/>
            <ac:picMk id="8" creationId="{67D2C570-DE40-2184-C071-94B9EE22F010}"/>
          </ac:picMkLst>
        </pc:picChg>
      </pc:sldChg>
      <pc:sldChg chg="modSp mod">
        <pc:chgData name="Asif Dawood" userId="1e93ba419548a38c" providerId="LiveId" clId="{9E447B99-2383-4863-A607-66408D47FA96}" dt="2024-07-16T16:07:23.694" v="1641" actId="20577"/>
        <pc:sldMkLst>
          <pc:docMk/>
          <pc:sldMk cId="647271476" sldId="273"/>
        </pc:sldMkLst>
        <pc:spChg chg="mod">
          <ac:chgData name="Asif Dawood" userId="1e93ba419548a38c" providerId="LiveId" clId="{9E447B99-2383-4863-A607-66408D47FA96}" dt="2024-07-16T16:04:29.834" v="140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Asif Dawood" userId="1e93ba419548a38c" providerId="LiveId" clId="{9E447B99-2383-4863-A607-66408D47FA96}" dt="2024-07-16T16:07:23.694" v="1641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Asif Dawood" userId="1e93ba419548a38c" providerId="LiveId" clId="{9E447B99-2383-4863-A607-66408D47FA96}" dt="2024-07-16T16:10:39.674" v="1909" actId="20577"/>
        <pc:sldMkLst>
          <pc:docMk/>
          <pc:sldMk cId="1630123617" sldId="274"/>
        </pc:sldMkLst>
        <pc:spChg chg="mod">
          <ac:chgData name="Asif Dawood" userId="1e93ba419548a38c" providerId="LiveId" clId="{9E447B99-2383-4863-A607-66408D47FA96}" dt="2024-07-16T16:10:39.674" v="1909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modSp del mod">
        <pc:chgData name="Asif Dawood" userId="1e93ba419548a38c" providerId="LiveId" clId="{9E447B99-2383-4863-A607-66408D47FA96}" dt="2024-07-16T16:47:44.245" v="1969" actId="2696"/>
        <pc:sldMkLst>
          <pc:docMk/>
          <pc:sldMk cId="3410008520" sldId="275"/>
        </pc:sldMkLst>
        <pc:spChg chg="mod">
          <ac:chgData name="Asif Dawood" userId="1e93ba419548a38c" providerId="LiveId" clId="{9E447B99-2383-4863-A607-66408D47FA96}" dt="2024-07-16T16:10:51.189" v="1911" actId="6549"/>
          <ac:spMkLst>
            <pc:docMk/>
            <pc:sldMk cId="3410008520" sldId="275"/>
            <ac:spMk id="5" creationId="{28684E62-A9F8-4E7A-AB01-78893062A1B4}"/>
          </ac:spMkLst>
        </pc:spChg>
      </pc:sldChg>
      <pc:sldChg chg="addSp delSp modSp mod">
        <pc:chgData name="Asif Dawood" userId="1e93ba419548a38c" providerId="LiveId" clId="{9E447B99-2383-4863-A607-66408D47FA96}" dt="2024-07-16T16:46:46.492" v="1963" actId="20577"/>
        <pc:sldMkLst>
          <pc:docMk/>
          <pc:sldMk cId="3078551498" sldId="276"/>
        </pc:sldMkLst>
        <pc:spChg chg="del mod">
          <ac:chgData name="Asif Dawood" userId="1e93ba419548a38c" providerId="LiveId" clId="{9E447B99-2383-4863-A607-66408D47FA96}" dt="2024-07-16T16:41:41.794" v="1930"/>
          <ac:spMkLst>
            <pc:docMk/>
            <pc:sldMk cId="3078551498" sldId="276"/>
            <ac:spMk id="3" creationId="{902FD5C4-FE5F-46D2-ABC9-49FA4BB8442F}"/>
          </ac:spMkLst>
        </pc:spChg>
        <pc:graphicFrameChg chg="add mod">
          <ac:chgData name="Asif Dawood" userId="1e93ba419548a38c" providerId="LiveId" clId="{9E447B99-2383-4863-A607-66408D47FA96}" dt="2024-07-16T16:41:50.718" v="1933" actId="14100"/>
          <ac:graphicFrameMkLst>
            <pc:docMk/>
            <pc:sldMk cId="3078551498" sldId="276"/>
            <ac:graphicFrameMk id="4" creationId="{BA89C64A-259A-CB07-070F-B81DEE43CBDC}"/>
          </ac:graphicFrameMkLst>
        </pc:graphicFrameChg>
        <pc:graphicFrameChg chg="add del mod">
          <ac:chgData name="Asif Dawood" userId="1e93ba419548a38c" providerId="LiveId" clId="{9E447B99-2383-4863-A607-66408D47FA96}" dt="2024-07-16T16:46:24.784" v="1947" actId="478"/>
          <ac:graphicFrameMkLst>
            <pc:docMk/>
            <pc:sldMk cId="3078551498" sldId="276"/>
            <ac:graphicFrameMk id="5" creationId="{44FF945F-3616-02AD-1F43-74F38FB5A145}"/>
          </ac:graphicFrameMkLst>
        </pc:graphicFrameChg>
        <pc:graphicFrameChg chg="add mod">
          <ac:chgData name="Asif Dawood" userId="1e93ba419548a38c" providerId="LiveId" clId="{9E447B99-2383-4863-A607-66408D47FA96}" dt="2024-07-16T16:42:36.498" v="1943"/>
          <ac:graphicFrameMkLst>
            <pc:docMk/>
            <pc:sldMk cId="3078551498" sldId="276"/>
            <ac:graphicFrameMk id="6" creationId="{79BDC511-7382-8BEC-9DB6-220BBFF2296A}"/>
          </ac:graphicFrameMkLst>
        </pc:graphicFrameChg>
        <pc:graphicFrameChg chg="add mod">
          <ac:chgData name="Asif Dawood" userId="1e93ba419548a38c" providerId="LiveId" clId="{9E447B99-2383-4863-A607-66408D47FA96}" dt="2024-07-16T16:46:46.492" v="1963" actId="20577"/>
          <ac:graphicFrameMkLst>
            <pc:docMk/>
            <pc:sldMk cId="3078551498" sldId="276"/>
            <ac:graphicFrameMk id="7" creationId="{436EFE0E-C86B-AF5D-883A-BB10C2312C08}"/>
          </ac:graphicFrameMkLst>
        </pc:graphicFrameChg>
      </pc:sldChg>
      <pc:sldChg chg="addSp delSp modSp mod">
        <pc:chgData name="Asif Dawood" userId="1e93ba419548a38c" providerId="LiveId" clId="{9E447B99-2383-4863-A607-66408D47FA96}" dt="2024-07-16T16:47:26.076" v="1968" actId="14100"/>
        <pc:sldMkLst>
          <pc:docMk/>
          <pc:sldMk cId="1817399028" sldId="277"/>
        </pc:sldMkLst>
        <pc:spChg chg="add del mod">
          <ac:chgData name="Asif Dawood" userId="1e93ba419548a38c" providerId="LiveId" clId="{9E447B99-2383-4863-A607-66408D47FA96}" dt="2024-07-16T16:47:18.341" v="1966"/>
          <ac:spMkLst>
            <pc:docMk/>
            <pc:sldMk cId="1817399028" sldId="277"/>
            <ac:spMk id="3" creationId="{902FD5C4-FE5F-46D2-ABC9-49FA4BB8442F}"/>
          </ac:spMkLst>
        </pc:spChg>
        <pc:graphicFrameChg chg="add mod">
          <ac:chgData name="Asif Dawood" userId="1e93ba419548a38c" providerId="LiveId" clId="{9E447B99-2383-4863-A607-66408D47FA96}" dt="2024-07-16T16:40:54.155" v="1923"/>
          <ac:graphicFrameMkLst>
            <pc:docMk/>
            <pc:sldMk cId="1817399028" sldId="277"/>
            <ac:graphicFrameMk id="4" creationId="{B1C9DC28-DCA3-AABC-DE46-5044097A36EB}"/>
          </ac:graphicFrameMkLst>
        </pc:graphicFrameChg>
        <pc:graphicFrameChg chg="add mod">
          <ac:chgData name="Asif Dawood" userId="1e93ba419548a38c" providerId="LiveId" clId="{9E447B99-2383-4863-A607-66408D47FA96}" dt="2024-07-16T16:47:26.076" v="1968" actId="14100"/>
          <ac:graphicFrameMkLst>
            <pc:docMk/>
            <pc:sldMk cId="1817399028" sldId="277"/>
            <ac:graphicFrameMk id="5" creationId="{B1C9DC28-DCA3-AABC-DE46-5044097A36EB}"/>
          </ac:graphicFrameMkLst>
        </pc:graphicFrameChg>
      </pc:sldChg>
      <pc:sldChg chg="addSp modSp mod">
        <pc:chgData name="Asif Dawood" userId="1e93ba419548a38c" providerId="LiveId" clId="{9E447B99-2383-4863-A607-66408D47FA96}" dt="2024-07-16T15:46:29.271" v="747" actId="14100"/>
        <pc:sldMkLst>
          <pc:docMk/>
          <pc:sldMk cId="1074638838" sldId="278"/>
        </pc:sldMkLst>
        <pc:spChg chg="mod">
          <ac:chgData name="Asif Dawood" userId="1e93ba419548a38c" providerId="LiveId" clId="{9E447B99-2383-4863-A607-66408D47FA96}" dt="2024-07-16T15:45:08.037" v="734" actId="6549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Asif Dawood" userId="1e93ba419548a38c" providerId="LiveId" clId="{9E447B99-2383-4863-A607-66408D47FA96}" dt="2024-07-16T15:46:01.563" v="740" actId="6549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Asif Dawood" userId="1e93ba419548a38c" providerId="LiveId" clId="{9E447B99-2383-4863-A607-66408D47FA96}" dt="2024-07-16T15:45:54.537" v="739" actId="14100"/>
          <ac:picMkLst>
            <pc:docMk/>
            <pc:sldMk cId="1074638838" sldId="278"/>
            <ac:picMk id="6" creationId="{FB94D393-72EF-7C63-44EB-367BFFDCB423}"/>
          </ac:picMkLst>
        </pc:picChg>
        <pc:picChg chg="add mod">
          <ac:chgData name="Asif Dawood" userId="1e93ba419548a38c" providerId="LiveId" clId="{9E447B99-2383-4863-A607-66408D47FA96}" dt="2024-07-16T15:46:29.271" v="747" actId="14100"/>
          <ac:picMkLst>
            <pc:docMk/>
            <pc:sldMk cId="1074638838" sldId="278"/>
            <ac:picMk id="9" creationId="{DA3768B1-7D7E-39D4-8E3A-045D1BD1767E}"/>
          </ac:picMkLst>
        </pc:picChg>
      </pc:sldChg>
      <pc:sldChg chg="modSp mod">
        <pc:chgData name="Asif Dawood" userId="1e93ba419548a38c" providerId="LiveId" clId="{9E447B99-2383-4863-A607-66408D47FA96}" dt="2024-07-16T15:52:21.495" v="1020" actId="20577"/>
        <pc:sldMkLst>
          <pc:docMk/>
          <pc:sldMk cId="2659604895" sldId="279"/>
        </pc:sldMkLst>
        <pc:spChg chg="mod">
          <ac:chgData name="Asif Dawood" userId="1e93ba419548a38c" providerId="LiveId" clId="{9E447B99-2383-4863-A607-66408D47FA96}" dt="2024-07-16T15:47:16.431" v="750" actId="14100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Asif Dawood" userId="1e93ba419548a38c" providerId="LiveId" clId="{9E447B99-2383-4863-A607-66408D47FA96}" dt="2024-07-16T15:49:00.051" v="844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Asif Dawood" userId="1e93ba419548a38c" providerId="LiveId" clId="{9E447B99-2383-4863-A607-66408D47FA96}" dt="2024-07-16T15:52:21.495" v="1020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e93ba419548a38c/IBMData%20Analytics/CapStone%20Project/Task1/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e93ba419548a38c/IBMData%20Analytics/CapStone%20Project/Task1/job-post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e93ba419548a38c/IBMData%20Analytics/CapStone%20Project/Task1/job-posting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Vacancies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Locations!$B$1</c:f>
              <c:strCache>
                <c:ptCount val="1"/>
                <c:pt idx="0">
                  <c:v>Number of Jobs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Locations!$A$2:$A$8</c:f>
              <c:strCache>
                <c:ptCount val="7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New York</c:v>
                </c:pt>
                <c:pt idx="4">
                  <c:v>Los Angeles</c:v>
                </c:pt>
                <c:pt idx="5">
                  <c:v>San Francisco</c:v>
                </c:pt>
                <c:pt idx="6">
                  <c:v>Austin</c:v>
                </c:pt>
              </c:strCache>
            </c:strRef>
          </c:cat>
          <c:val>
            <c:numRef>
              <c:f>Locations!$B$2:$B$8</c:f>
              <c:numCache>
                <c:formatCode>General</c:formatCode>
                <c:ptCount val="7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3226</c:v>
                </c:pt>
                <c:pt idx="4">
                  <c:v>640</c:v>
                </c:pt>
                <c:pt idx="5">
                  <c:v>435</c:v>
                </c:pt>
                <c:pt idx="6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F-47FC-8374-02B8F318A8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45051487"/>
        <c:axId val="345077407"/>
      </c:barChart>
      <c:catAx>
        <c:axId val="34505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77407"/>
        <c:crosses val="autoZero"/>
        <c:auto val="1"/>
        <c:lblAlgn val="ctr"/>
        <c:lblOffset val="100"/>
        <c:noMultiLvlLbl val="0"/>
      </c:catAx>
      <c:valAx>
        <c:axId val="345077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51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Jobs by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Technology!$B$1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Technology!$A$2:$A$9</c:f>
              <c:strCache>
                <c:ptCount val="8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</c:strCache>
            </c:strRef>
          </c:cat>
          <c:val>
            <c:numRef>
              <c:f>Technology!$B$2:$B$9</c:f>
              <c:numCache>
                <c:formatCode>General</c:formatCode>
                <c:ptCount val="8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0A-42D0-B588-38BAC7E2F2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5072127"/>
        <c:axId val="345067327"/>
      </c:barChart>
      <c:catAx>
        <c:axId val="34507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67327"/>
        <c:crosses val="autoZero"/>
        <c:auto val="1"/>
        <c:lblAlgn val="ctr"/>
        <c:lblOffset val="100"/>
        <c:noMultiLvlLbl val="0"/>
      </c:catAx>
      <c:valAx>
        <c:axId val="34506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7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 languages'!$B$1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'Popular languages'!$A$2:$A$11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 languages'!$B$2:$B$11</c:f>
              <c:numCache>
                <c:formatCode>[$$-409]#,##0.00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4-4FAC-959D-7C9F305487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9511183"/>
        <c:axId val="219515503"/>
      </c:barChart>
      <c:catAx>
        <c:axId val="2195111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15503"/>
        <c:crosses val="autoZero"/>
        <c:auto val="1"/>
        <c:lblAlgn val="ctr"/>
        <c:lblOffset val="100"/>
        <c:noMultiLvlLbl val="0"/>
      </c:catAx>
      <c:valAx>
        <c:axId val="219515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1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9" y="1825625"/>
            <a:ext cx="6096000" cy="150319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Asif Dawood</a:t>
            </a:r>
          </a:p>
          <a:p>
            <a:pPr marL="0" indent="0">
              <a:buNone/>
            </a:pPr>
            <a:r>
              <a:rPr lang="en-US" dirty="0"/>
              <a:t>16 July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4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reigning at the top</a:t>
            </a:r>
          </a:p>
          <a:p>
            <a:r>
              <a:rPr lang="en-US" dirty="0"/>
              <a:t>Followed by </a:t>
            </a:r>
            <a:r>
              <a:rPr lang="en-US" dirty="0" err="1"/>
              <a:t>Miscrosoft</a:t>
            </a:r>
            <a:r>
              <a:rPr lang="en-US" dirty="0"/>
              <a:t> SQL</a:t>
            </a:r>
          </a:p>
          <a:p>
            <a:r>
              <a:rPr lang="en-US" dirty="0"/>
              <a:t>And </a:t>
            </a:r>
            <a:r>
              <a:rPr lang="en-US" dirty="0" err="1"/>
              <a:t>Postgress</a:t>
            </a:r>
            <a:r>
              <a:rPr lang="en-US" dirty="0"/>
              <a:t>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Postgress</a:t>
            </a:r>
            <a:r>
              <a:rPr lang="en-US" dirty="0"/>
              <a:t> becoming the favorite</a:t>
            </a:r>
          </a:p>
          <a:p>
            <a:r>
              <a:rPr lang="en-US" dirty="0"/>
              <a:t>Since non structed, data is being analyzed Mongo DB has risen in popularity</a:t>
            </a:r>
          </a:p>
          <a:p>
            <a:r>
              <a:rPr lang="en-US" dirty="0"/>
              <a:t>Redis is also rising due to its capability is analyzing NoSQL DBs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83364"/>
            <a:ext cx="7068725" cy="352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Find the dashboard for this study here: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https://github.com/asifdawood/IBM-Data-Analytics-CapStone-Project/blob/7244819e0baf39ff70ad2d40a5b5987425cca21b/Task5/IBM%20Data%20Analytics%20Cognos%20Project.pdf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1E980D70-674C-0836-F699-4F26E847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306285"/>
            <a:ext cx="10804849" cy="48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6D45ED2E-D608-CAEA-3E3C-1DBDC47E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8" y="1240971"/>
            <a:ext cx="10302226" cy="50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21E2AFA1-B7C3-43DB-23ED-A6BF2A88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0" y="1352939"/>
            <a:ext cx="10615580" cy="46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3E3A96-D5AB-B67C-BF93-5749151E6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Training and filling of Skill-gaps</a:t>
            </a:r>
          </a:p>
          <a:p>
            <a:endParaRPr lang="en-IN" dirty="0"/>
          </a:p>
          <a:p>
            <a:r>
              <a:rPr lang="en-IN" dirty="0"/>
              <a:t>Trend in Technology</a:t>
            </a:r>
          </a:p>
          <a:p>
            <a:endParaRPr lang="en-IN" dirty="0"/>
          </a:p>
          <a:p>
            <a:r>
              <a:rPr lang="en-IN" dirty="0"/>
              <a:t>Gender disparity in the field of technology</a:t>
            </a:r>
          </a:p>
          <a:p>
            <a:r>
              <a:rPr lang="en-IN" dirty="0"/>
              <a:t>Technology gaps between developed and developing regions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Concentration of technology in select countries</a:t>
            </a:r>
          </a:p>
          <a:p>
            <a:r>
              <a:rPr lang="en-US" dirty="0"/>
              <a:t>Gender gap only around 6% women in the field of technology</a:t>
            </a:r>
          </a:p>
          <a:p>
            <a:r>
              <a:rPr lang="en-US" dirty="0"/>
              <a:t>Rise of No SQL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Rise of NoSQL databases like </a:t>
            </a:r>
            <a:r>
              <a:rPr lang="en-US" dirty="0" err="1"/>
              <a:t>MogoDB,Redis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implies the data in any form is important and needs to be </a:t>
            </a:r>
            <a:r>
              <a:rPr lang="en-US" dirty="0" err="1"/>
              <a:t>analysed</a:t>
            </a:r>
            <a:r>
              <a:rPr lang="en-US" dirty="0"/>
              <a:t> for better data driven decisions</a:t>
            </a:r>
          </a:p>
          <a:p>
            <a:r>
              <a:rPr lang="en-US" dirty="0"/>
              <a:t>The gender gap and gap in technologies between Regions to be bridged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 good overview of the rising technology trends </a:t>
            </a:r>
          </a:p>
          <a:p>
            <a:r>
              <a:rPr lang="en-US" dirty="0"/>
              <a:t>Identified the Gender gaps in technology</a:t>
            </a:r>
          </a:p>
          <a:p>
            <a:r>
              <a:rPr lang="en-US" dirty="0"/>
              <a:t>Also Noticed that technology gap was prevalent between regions</a:t>
            </a:r>
          </a:p>
          <a:p>
            <a:r>
              <a:rPr lang="en-US" dirty="0"/>
              <a:t>NoSQL is gaining ground indicates that non structured data is now increasingly utilized for </a:t>
            </a:r>
            <a:r>
              <a:rPr lang="en-US" dirty="0" err="1"/>
              <a:t>analysing</a:t>
            </a:r>
            <a:r>
              <a:rPr lang="en-US" dirty="0"/>
              <a:t>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89C64A-259A-CB07-070F-B81DEE43CB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9755192"/>
              </p:ext>
            </p:extLst>
          </p:nvPr>
        </p:nvGraphicFramePr>
        <p:xfrm>
          <a:off x="914399" y="1708150"/>
          <a:ext cx="4953838" cy="417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6EFE0E-C86B-AF5D-883A-BB10C2312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48664"/>
              </p:ext>
            </p:extLst>
          </p:nvPr>
        </p:nvGraphicFramePr>
        <p:xfrm>
          <a:off x="6096000" y="1708614"/>
          <a:ext cx="5852160" cy="405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C9DC28-DCA3-AABC-DE46-5044097A36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753243"/>
              </p:ext>
            </p:extLst>
          </p:nvPr>
        </p:nvGraphicFramePr>
        <p:xfrm>
          <a:off x="877888" y="1497204"/>
          <a:ext cx="10525125" cy="456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Trends in Programming languages and Databases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Gender Gap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Demographics Survey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Identifying the Programing languages and Databases expected to be popular and in demand for the future</a:t>
            </a:r>
          </a:p>
          <a:p>
            <a:r>
              <a:rPr lang="en-US" sz="2200" dirty="0"/>
              <a:t>Can fill in the skill gaps </a:t>
            </a:r>
          </a:p>
          <a:p>
            <a:r>
              <a:rPr lang="en-US" sz="2200" dirty="0"/>
              <a:t>Identifying top Programming languages in demand at present</a:t>
            </a:r>
          </a:p>
          <a:p>
            <a:r>
              <a:rPr lang="en-US" sz="2200" dirty="0"/>
              <a:t>Identifying top Databases and Frameworks in demand</a:t>
            </a:r>
          </a:p>
          <a:p>
            <a:r>
              <a:rPr lang="en-US" sz="2200" dirty="0"/>
              <a:t>Gender gap in Technology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data using the following technologies</a:t>
            </a:r>
          </a:p>
          <a:p>
            <a:pPr lvl="1"/>
            <a:r>
              <a:rPr lang="en-US" sz="1800" dirty="0"/>
              <a:t>Web Scrapping</a:t>
            </a:r>
          </a:p>
          <a:p>
            <a:pPr lvl="1"/>
            <a:r>
              <a:rPr lang="en-US" sz="1800" dirty="0"/>
              <a:t>Requests Library</a:t>
            </a:r>
          </a:p>
          <a:p>
            <a:pPr lvl="1"/>
            <a:r>
              <a:rPr lang="en-US" sz="1800" dirty="0"/>
              <a:t>API’s</a:t>
            </a:r>
          </a:p>
          <a:p>
            <a:pPr marL="457200" lvl="1" indent="0">
              <a:buNone/>
            </a:pPr>
            <a:r>
              <a:rPr lang="en-US" sz="1800" dirty="0"/>
              <a:t>From GitHub Postings, Stack overflow </a:t>
            </a:r>
            <a:r>
              <a:rPr lang="en-US" sz="1800" dirty="0" err="1"/>
              <a:t>survery</a:t>
            </a:r>
            <a:endParaRPr lang="en-US" sz="1800" dirty="0"/>
          </a:p>
          <a:p>
            <a:r>
              <a:rPr lang="en-US" sz="2200" dirty="0"/>
              <a:t>Data Cleaning and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 </a:t>
            </a:r>
          </a:p>
          <a:p>
            <a:r>
              <a:rPr lang="en-US" sz="2200" dirty="0"/>
              <a:t>Reports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142"/>
            <a:ext cx="10515600" cy="63176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41" y="2044930"/>
            <a:ext cx="10318863" cy="39970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86EEA-A286-40E8-700F-61489A4A2993}"/>
              </a:ext>
            </a:extLst>
          </p:cNvPr>
          <p:cNvSpPr txBox="1"/>
          <p:nvPr/>
        </p:nvSpPr>
        <p:spPr>
          <a:xfrm>
            <a:off x="838200" y="1456146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Snapshot of the Result Database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0E5F4B8-ADEB-E07D-8F36-B8C37546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1825478"/>
            <a:ext cx="10922924" cy="42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D3E8821-FDD7-1A84-1A8A-1857BC4C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" y="2376198"/>
            <a:ext cx="5713616" cy="3800763"/>
          </a:xfrm>
          <a:prstGeom prst="rect">
            <a:avLst/>
          </a:prstGeom>
        </p:spPr>
      </p:pic>
      <p:pic>
        <p:nvPicPr>
          <p:cNvPr id="12" name="Picture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FA7C930-B995-C3E7-E0BB-61230D66C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63" y="2327564"/>
            <a:ext cx="5831688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 are top choices</a:t>
            </a:r>
          </a:p>
          <a:p>
            <a:r>
              <a:rPr lang="en-US" dirty="0"/>
              <a:t>Followed by SQL for data </a:t>
            </a:r>
            <a:r>
              <a:rPr lang="en-US" dirty="0" err="1"/>
              <a:t>data</a:t>
            </a:r>
            <a:r>
              <a:rPr lang="en-US" dirty="0"/>
              <a:t> driven decisions</a:t>
            </a:r>
          </a:p>
          <a:p>
            <a:r>
              <a:rPr lang="en-US" dirty="0"/>
              <a:t>Python is also rising due to its versatility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 still remains at the top implying Web development will be the way forward</a:t>
            </a:r>
          </a:p>
          <a:p>
            <a:r>
              <a:rPr lang="en-US" dirty="0"/>
              <a:t>Python will also be in demand to its role in AI and ML</a:t>
            </a:r>
          </a:p>
          <a:p>
            <a:r>
              <a:rPr lang="en-US" dirty="0"/>
              <a:t>Since data is everywhere , SQL retains is hold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B94D393-72EF-7C63-44EB-367BFFDC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6" y="2444266"/>
            <a:ext cx="5602824" cy="3795089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A3768B1-7D7E-39D4-8E3A-045D1BD1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20686"/>
            <a:ext cx="5450424" cy="42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448</Words>
  <Application>Microsoft Office PowerPoint</Application>
  <PresentationFormat>Widescreen</PresentationFormat>
  <Paragraphs>106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Asif Dawood</cp:lastModifiedBy>
  <cp:revision>22</cp:revision>
  <dcterms:created xsi:type="dcterms:W3CDTF">2020-10-28T18:29:43Z</dcterms:created>
  <dcterms:modified xsi:type="dcterms:W3CDTF">2024-07-16T16:47:53Z</dcterms:modified>
</cp:coreProperties>
</file>