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81" r:id="rId5"/>
    <p:sldId id="279" r:id="rId6"/>
    <p:sldId id="276" r:id="rId7"/>
    <p:sldId id="280" r:id="rId8"/>
    <p:sldId id="269" r:id="rId9"/>
    <p:sldId id="273" r:id="rId10"/>
    <p:sldId id="275" r:id="rId11"/>
    <p:sldId id="26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37D8-FFA2-4099-A6E4-69D428F55A1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825578" y="3602038"/>
            <a:ext cx="62697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en-US" sz="1600" b="1" dirty="0"/>
            </a:br>
            <a:r>
              <a:rPr lang="en-US" sz="1600" b="1" dirty="0"/>
              <a:t>Name: </a:t>
            </a:r>
            <a:r>
              <a:rPr lang="en-US" sz="1600" dirty="0"/>
              <a:t>Mehmood Asif</a:t>
            </a:r>
          </a:p>
          <a:p>
            <a:pPr algn="r"/>
            <a:br>
              <a:rPr lang="en-US" sz="1600" dirty="0"/>
            </a:br>
            <a:r>
              <a:rPr lang="en-US" sz="1600" dirty="0"/>
              <a:t>Masters Student, Network Convergence Lab - Computer Engineering</a:t>
            </a:r>
            <a:br>
              <a:rPr lang="en-US" sz="1600" dirty="0"/>
            </a:br>
            <a:r>
              <a:rPr lang="en-US" sz="1600" dirty="0"/>
              <a:t>Jeju National University, South Korea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1" y="3602038"/>
            <a:ext cx="42507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Dated: 18</a:t>
            </a:r>
            <a:r>
              <a:rPr lang="en-US" sz="1600" baseline="30000" dirty="0"/>
              <a:t>th</a:t>
            </a:r>
            <a:r>
              <a:rPr lang="en-US" sz="1600" dirty="0"/>
              <a:t> December,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272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Final Term Project: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400" dirty="0"/>
              <a:t>Overlay networking between VMs using a </a:t>
            </a:r>
            <a:br>
              <a:rPr lang="en-US" sz="2400" dirty="0"/>
            </a:br>
            <a:r>
              <a:rPr lang="en-US" sz="2400" dirty="0"/>
              <a:t>Virtual Switch in a hypervisor based environment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23647" r="19947" b="11898"/>
          <a:stretch/>
        </p:blipFill>
        <p:spPr>
          <a:xfrm>
            <a:off x="9227110" y="3602038"/>
            <a:ext cx="1086663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Router - Interfaces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5D28-D8A7-4DB1-AABD-E98219E04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9" t="22133" r="6062"/>
          <a:stretch/>
        </p:blipFill>
        <p:spPr>
          <a:xfrm>
            <a:off x="1428354" y="1051280"/>
            <a:ext cx="8973308" cy="5416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F1CD1-1163-47EB-974E-C75FE7A3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54" y="774876"/>
            <a:ext cx="9461648" cy="569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381DA-641E-492A-AB88-1CA4178F0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" t="19900" r="56536" b="1929"/>
          <a:stretch/>
        </p:blipFill>
        <p:spPr>
          <a:xfrm>
            <a:off x="8254328" y="707795"/>
            <a:ext cx="3689626" cy="5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Architecture - Connectivity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AA442-BC14-4A46-AA1E-62CE8191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8" y="774876"/>
            <a:ext cx="6480934" cy="5580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F98A94-29E0-44BF-B308-C3EC7EE05B7D}"/>
              </a:ext>
            </a:extLst>
          </p:cNvPr>
          <p:cNvGrpSpPr/>
          <p:nvPr/>
        </p:nvGrpSpPr>
        <p:grpSpPr>
          <a:xfrm>
            <a:off x="6653822" y="3231197"/>
            <a:ext cx="5157437" cy="1995144"/>
            <a:chOff x="6586710" y="1654067"/>
            <a:chExt cx="5157437" cy="19951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C62204-8E6D-4F3E-9B39-3BE32536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0" y="2130804"/>
              <a:ext cx="5157437" cy="1518407"/>
            </a:xfrm>
            <a:prstGeom prst="rect">
              <a:avLst/>
            </a:prstGeom>
            <a:ln w="31750">
              <a:solidFill>
                <a:schemeClr val="accent4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611C7-FA67-4C5E-A9AF-4A289F6F2B8E}"/>
                </a:ext>
              </a:extLst>
            </p:cNvPr>
            <p:cNvSpPr txBox="1"/>
            <p:nvPr/>
          </p:nvSpPr>
          <p:spPr>
            <a:xfrm>
              <a:off x="7206142" y="1660964"/>
              <a:ext cx="1646463" cy="36933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Provider bridge</a:t>
              </a:r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870FB5-1EAA-410D-BB7F-8F53261B063D}"/>
                </a:ext>
              </a:extLst>
            </p:cNvPr>
            <p:cNvSpPr/>
            <p:nvPr/>
          </p:nvSpPr>
          <p:spPr>
            <a:xfrm>
              <a:off x="6801805" y="1654067"/>
              <a:ext cx="404337" cy="34251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4A7355-6C5E-49C3-8D7F-39DB8D16FCF3}"/>
                </a:ext>
              </a:extLst>
            </p:cNvPr>
            <p:cNvSpPr/>
            <p:nvPr/>
          </p:nvSpPr>
          <p:spPr>
            <a:xfrm>
              <a:off x="9165428" y="1674373"/>
              <a:ext cx="404337" cy="34251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6ED4E-E224-4165-B316-DF1BB825C250}"/>
                </a:ext>
              </a:extLst>
            </p:cNvPr>
            <p:cNvSpPr txBox="1"/>
            <p:nvPr/>
          </p:nvSpPr>
          <p:spPr>
            <a:xfrm>
              <a:off x="9569765" y="1660964"/>
              <a:ext cx="1945358" cy="36933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Self-service bridge</a:t>
              </a:r>
              <a:endParaRPr lang="ko-KR" alt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05CC539-D0F9-49FA-9D47-CC011900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61" y="1989159"/>
            <a:ext cx="4436166" cy="2108741"/>
          </a:xfrm>
          <a:prstGeom prst="rect">
            <a:avLst/>
          </a:prstGeom>
          <a:ln w="317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109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246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1454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Proposed Statement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81A86-F534-44F5-A305-4F2A6738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23" y="1180212"/>
            <a:ext cx="6553753" cy="500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7DAD-40AD-4880-AF08-15DA84D0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23" y="924099"/>
            <a:ext cx="6553753" cy="50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Architecture - Connectivity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FE812-2359-4DD3-B66D-C5815452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8" y="774876"/>
            <a:ext cx="6480934" cy="55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06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Malgun Gothic" panose="020B0503020000020004" pitchFamily="34" charset="-127"/>
                <a:cs typeface="Times New Roman" panose="02020603050405020304" pitchFamily="18" charset="0"/>
              </a:rPr>
              <a:t>Network -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D678-2AE4-4513-A713-8D0F67B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40" y="774876"/>
            <a:ext cx="793587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Malgun Gothic" panose="020B0503020000020004" pitchFamily="34" charset="-127"/>
                <a:cs typeface="Times New Roman" panose="02020603050405020304" pitchFamily="18" charset="0"/>
              </a:rPr>
              <a:t>Network -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BCB0B-680F-48CE-8B6E-5FEB8D9C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774876"/>
            <a:ext cx="7915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Networks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F015-CCA5-45AB-8A5D-0D150DC8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2" y="1136381"/>
            <a:ext cx="10515600" cy="38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Router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300BE-F46C-4C63-8A31-A3004811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5" r="5146"/>
          <a:stretch/>
        </p:blipFill>
        <p:spPr>
          <a:xfrm>
            <a:off x="901378" y="774876"/>
            <a:ext cx="8888081" cy="46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32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Term Project:  Overlay networking between VMs using a  Virtual Switch in a hypervisor based environment</vt:lpstr>
      <vt:lpstr>Design</vt:lpstr>
      <vt:lpstr>PowerPoint Presentation</vt:lpstr>
      <vt:lpstr>PowerPoint Presentation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Mahmood</dc:creator>
  <cp:lastModifiedBy>Asif Mehmood</cp:lastModifiedBy>
  <cp:revision>1249</cp:revision>
  <dcterms:created xsi:type="dcterms:W3CDTF">2018-03-19T04:27:53Z</dcterms:created>
  <dcterms:modified xsi:type="dcterms:W3CDTF">2018-12-18T05:50:38Z</dcterms:modified>
</cp:coreProperties>
</file>